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720" r:id="rId3"/>
    <p:sldMasterId id="2147483707" r:id="rId4"/>
    <p:sldMasterId id="2147483673" r:id="rId5"/>
  </p:sldMasterIdLst>
  <p:notesMasterIdLst>
    <p:notesMasterId r:id="rId33"/>
  </p:notesMasterIdLst>
  <p:sldIdLst>
    <p:sldId id="350" r:id="rId6"/>
    <p:sldId id="356" r:id="rId7"/>
    <p:sldId id="290" r:id="rId8"/>
    <p:sldId id="349" r:id="rId9"/>
    <p:sldId id="370" r:id="rId10"/>
    <p:sldId id="371" r:id="rId11"/>
    <p:sldId id="352" r:id="rId12"/>
    <p:sldId id="353" r:id="rId13"/>
    <p:sldId id="375" r:id="rId14"/>
    <p:sldId id="378" r:id="rId15"/>
    <p:sldId id="377" r:id="rId16"/>
    <p:sldId id="354" r:id="rId17"/>
    <p:sldId id="369" r:id="rId18"/>
    <p:sldId id="355" r:id="rId19"/>
    <p:sldId id="357" r:id="rId20"/>
    <p:sldId id="358" r:id="rId21"/>
    <p:sldId id="359" r:id="rId22"/>
    <p:sldId id="374" r:id="rId23"/>
    <p:sldId id="384" r:id="rId24"/>
    <p:sldId id="372" r:id="rId25"/>
    <p:sldId id="301" r:id="rId26"/>
    <p:sldId id="385" r:id="rId27"/>
    <p:sldId id="379" r:id="rId28"/>
    <p:sldId id="380" r:id="rId29"/>
    <p:sldId id="381" r:id="rId30"/>
    <p:sldId id="382" r:id="rId31"/>
    <p:sldId id="383" r:id="rId32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B32E579-8FD4-4075-8CA9-F1C4752D7F61}">
          <p14:sldIdLst>
            <p14:sldId id="350"/>
            <p14:sldId id="356"/>
            <p14:sldId id="290"/>
            <p14:sldId id="349"/>
            <p14:sldId id="370"/>
            <p14:sldId id="371"/>
            <p14:sldId id="352"/>
            <p14:sldId id="353"/>
            <p14:sldId id="375"/>
            <p14:sldId id="378"/>
            <p14:sldId id="377"/>
            <p14:sldId id="354"/>
            <p14:sldId id="369"/>
            <p14:sldId id="355"/>
            <p14:sldId id="357"/>
            <p14:sldId id="358"/>
            <p14:sldId id="359"/>
            <p14:sldId id="374"/>
            <p14:sldId id="384"/>
            <p14:sldId id="372"/>
            <p14:sldId id="301"/>
            <p14:sldId id="385"/>
            <p14:sldId id="379"/>
            <p14:sldId id="380"/>
            <p14:sldId id="381"/>
            <p14:sldId id="382"/>
            <p14:sldId id="383"/>
          </p14:sldIdLst>
        </p14:section>
        <p14:section name="Sekcia bez názvu" id="{71445A49-ECAB-464B-AC48-EF7CDCD527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00"/>
    <a:srgbClr val="933235"/>
    <a:srgbClr val="D79B93"/>
    <a:srgbClr val="DC9F95"/>
    <a:srgbClr val="1E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61A0F-F2B7-4E7C-BF4C-E8992A9F5883}" v="16" dt="2022-11-28T14:58:26.272"/>
    <p1510:client id="{839A57C1-8BF2-4D5B-9667-F12093BF6D3C}" v="9" dt="2022-11-28T21:49:02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2517" autoAdjust="0"/>
  </p:normalViewPr>
  <p:slideViewPr>
    <p:cSldViewPr snapToGrid="0" showGuides="1">
      <p:cViewPr varScale="1">
        <p:scale>
          <a:sx n="77" d="100"/>
          <a:sy n="77" d="100"/>
        </p:scale>
        <p:origin x="128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ol Bors" userId="7597f580f62d54f7" providerId="LiveId" clId="{02423549-3B3C-4A37-A738-AC76C1086F07}"/>
    <pc:docChg chg="undo redo custSel addSld modSld addMainMaster modMainMaster">
      <pc:chgData name="Pavol Bors" userId="7597f580f62d54f7" providerId="LiveId" clId="{02423549-3B3C-4A37-A738-AC76C1086F07}" dt="2022-06-24T18:58:38.298" v="413"/>
      <pc:docMkLst>
        <pc:docMk/>
      </pc:docMkLst>
      <pc:sldChg chg="modSp">
        <pc:chgData name="Pavol Bors" userId="7597f580f62d54f7" providerId="LiveId" clId="{02423549-3B3C-4A37-A738-AC76C1086F07}" dt="2022-06-24T11:33:22.198" v="328"/>
        <pc:sldMkLst>
          <pc:docMk/>
          <pc:sldMk cId="3979649407" sldId="259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979649407" sldId="259"/>
            <ac:spMk id="2" creationId="{D9B85F3A-0D98-4AE5-8CED-AA4A4CF82188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41078548" sldId="260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41078548" sldId="260"/>
            <ac:spMk id="2" creationId="{21BB3ACD-39D6-4B07-B165-F979837486AA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141078548" sldId="260"/>
            <ac:spMk id="4" creationId="{563C6021-DCEB-4B70-A2D8-7FA14B3D981E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141078548" sldId="260"/>
            <ac:spMk id="6" creationId="{D70E26A3-F27F-4E3B-B91C-6A008B8DAF36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141078548" sldId="260"/>
            <ac:spMk id="8" creationId="{9B64EE63-57F3-4163-9928-F2E101195863}"/>
          </ac:spMkLst>
        </pc:spChg>
      </pc:sldChg>
      <pc:sldChg chg="addSp delSp modSp mod modTransition">
        <pc:chgData name="Pavol Bors" userId="7597f580f62d54f7" providerId="LiveId" clId="{02423549-3B3C-4A37-A738-AC76C1086F07}" dt="2022-06-24T10:28:20.436" v="207" actId="1076"/>
        <pc:sldMkLst>
          <pc:docMk/>
          <pc:sldMk cId="430503912" sldId="290"/>
        </pc:sldMkLst>
        <pc:spChg chg="add del">
          <ac:chgData name="Pavol Bors" userId="7597f580f62d54f7" providerId="LiveId" clId="{02423549-3B3C-4A37-A738-AC76C1086F07}" dt="2022-06-23T18:42:38.929" v="89" actId="931"/>
          <ac:spMkLst>
            <pc:docMk/>
            <pc:sldMk cId="430503912" sldId="290"/>
            <ac:spMk id="3" creationId="{4267DD01-C1D0-459F-85BB-3D5144B8C3FC}"/>
          </ac:spMkLst>
        </pc:spChg>
        <pc:spChg chg="add del mod">
          <ac:chgData name="Pavol Bors" userId="7597f580f62d54f7" providerId="LiveId" clId="{02423549-3B3C-4A37-A738-AC76C1086F07}" dt="2022-06-24T10:27:28.263" v="204" actId="1076"/>
          <ac:spMkLst>
            <pc:docMk/>
            <pc:sldMk cId="430503912" sldId="290"/>
            <ac:spMk id="12" creationId="{F78E848D-3269-E702-B49C-F30081D3409D}"/>
          </ac:spMkLst>
        </pc:spChg>
        <pc:spChg chg="mod">
          <ac:chgData name="Pavol Bors" userId="7597f580f62d54f7" providerId="LiveId" clId="{02423549-3B3C-4A37-A738-AC76C1086F07}" dt="2022-06-23T21:42:31.508" v="184" actId="207"/>
          <ac:spMkLst>
            <pc:docMk/>
            <pc:sldMk cId="430503912" sldId="290"/>
            <ac:spMk id="15" creationId="{C6F98F05-E379-4A64-9AA9-3DE14375FED8}"/>
          </ac:spMkLst>
        </pc:spChg>
        <pc:spChg chg="mod">
          <ac:chgData name="Pavol Bors" userId="7597f580f62d54f7" providerId="LiveId" clId="{02423549-3B3C-4A37-A738-AC76C1086F07}" dt="2022-06-23T21:42:23.748" v="181" actId="207"/>
          <ac:spMkLst>
            <pc:docMk/>
            <pc:sldMk cId="430503912" sldId="290"/>
            <ac:spMk id="16" creationId="{784E70C6-C42E-49D0-BF02-9AA1502057AA}"/>
          </ac:spMkLst>
        </pc:spChg>
        <pc:spChg chg="mod">
          <ac:chgData name="Pavol Bors" userId="7597f580f62d54f7" providerId="LiveId" clId="{02423549-3B3C-4A37-A738-AC76C1086F07}" dt="2022-06-23T21:42:41.264" v="186" actId="207"/>
          <ac:spMkLst>
            <pc:docMk/>
            <pc:sldMk cId="430503912" sldId="290"/>
            <ac:spMk id="17" creationId="{15E41451-269E-47E9-AF9C-AD22E2311C11}"/>
          </ac:spMkLst>
        </pc:spChg>
        <pc:spChg chg="mod">
          <ac:chgData name="Pavol Bors" userId="7597f580f62d54f7" providerId="LiveId" clId="{02423549-3B3C-4A37-A738-AC76C1086F07}" dt="2022-06-24T10:28:16.328" v="205" actId="2711"/>
          <ac:spMkLst>
            <pc:docMk/>
            <pc:sldMk cId="430503912" sldId="290"/>
            <ac:spMk id="19" creationId="{670884C5-D68B-49B9-AE8F-AC8731D99AEB}"/>
          </ac:spMkLst>
        </pc:spChg>
        <pc:spChg chg="mod">
          <ac:chgData name="Pavol Bors" userId="7597f580f62d54f7" providerId="LiveId" clId="{02423549-3B3C-4A37-A738-AC76C1086F07}" dt="2022-06-23T21:43:24.698" v="193" actId="207"/>
          <ac:spMkLst>
            <pc:docMk/>
            <pc:sldMk cId="430503912" sldId="290"/>
            <ac:spMk id="20" creationId="{415AE2CA-81F3-403B-B81F-373A83654F8F}"/>
          </ac:spMkLst>
        </pc:spChg>
        <pc:spChg chg="mod">
          <ac:chgData name="Pavol Bors" userId="7597f580f62d54f7" providerId="LiveId" clId="{02423549-3B3C-4A37-A738-AC76C1086F07}" dt="2022-06-24T10:28:20.436" v="207" actId="1076"/>
          <ac:spMkLst>
            <pc:docMk/>
            <pc:sldMk cId="430503912" sldId="290"/>
            <ac:spMk id="21" creationId="{112C43EF-6DB8-4D72-888E-23AA6E1EF557}"/>
          </ac:spMkLst>
        </pc:spChg>
        <pc:spChg chg="mod">
          <ac:chgData name="Pavol Bors" userId="7597f580f62d54f7" providerId="LiveId" clId="{02423549-3B3C-4A37-A738-AC76C1086F07}" dt="2022-06-23T18:38:52.144" v="6" actId="207"/>
          <ac:spMkLst>
            <pc:docMk/>
            <pc:sldMk cId="430503912" sldId="290"/>
            <ac:spMk id="31" creationId="{98175416-F044-4376-B9D8-7A713051EADD}"/>
          </ac:spMkLst>
        </pc:spChg>
        <pc:spChg chg="mod">
          <ac:chgData name="Pavol Bors" userId="7597f580f62d54f7" providerId="LiveId" clId="{02423549-3B3C-4A37-A738-AC76C1086F07}" dt="2022-06-23T21:46:43.574" v="200" actId="1076"/>
          <ac:spMkLst>
            <pc:docMk/>
            <pc:sldMk cId="430503912" sldId="290"/>
            <ac:spMk id="32" creationId="{25D1A4E6-1017-4222-9F71-E8F249B61282}"/>
          </ac:spMkLst>
        </pc:spChg>
        <pc:spChg chg="mod">
          <ac:chgData name="Pavol Bors" userId="7597f580f62d54f7" providerId="LiveId" clId="{02423549-3B3C-4A37-A738-AC76C1086F07}" dt="2022-06-23T21:43:05.622" v="191" actId="207"/>
          <ac:spMkLst>
            <pc:docMk/>
            <pc:sldMk cId="430503912" sldId="290"/>
            <ac:spMk id="34" creationId="{3EEAC2C8-2EF1-4D70-8695-E99F854255EF}"/>
          </ac:spMkLst>
        </pc:spChg>
        <pc:graphicFrameChg chg="add del mod">
          <ac:chgData name="Pavol Bors" userId="7597f580f62d54f7" providerId="LiveId" clId="{02423549-3B3C-4A37-A738-AC76C1086F07}" dt="2022-06-23T18:41:30.129" v="79" actId="478"/>
          <ac:graphicFrameMkLst>
            <pc:docMk/>
            <pc:sldMk cId="430503912" sldId="290"/>
            <ac:graphicFrameMk id="5" creationId="{B0FFCB2A-9D69-0661-A713-78C4A597D73D}"/>
          </ac:graphicFrameMkLst>
        </pc:graphicFrameChg>
        <pc:picChg chg="add del mod">
          <ac:chgData name="Pavol Bors" userId="7597f580f62d54f7" providerId="LiveId" clId="{02423549-3B3C-4A37-A738-AC76C1086F07}" dt="2022-06-23T18:41:19.611" v="77" actId="931"/>
          <ac:picMkLst>
            <pc:docMk/>
            <pc:sldMk cId="430503912" sldId="290"/>
            <ac:picMk id="4" creationId="{16849384-C550-D6B6-E9A5-840AE4EBDB59}"/>
          </ac:picMkLst>
        </pc:picChg>
        <pc:picChg chg="add del mod">
          <ac:chgData name="Pavol Bors" userId="7597f580f62d54f7" providerId="LiveId" clId="{02423549-3B3C-4A37-A738-AC76C1086F07}" dt="2022-06-23T18:42:21.837" v="88" actId="931"/>
          <ac:picMkLst>
            <pc:docMk/>
            <pc:sldMk cId="430503912" sldId="290"/>
            <ac:picMk id="7" creationId="{6BC8B36A-303B-4CF5-FBC6-F0F919F6856A}"/>
          </ac:picMkLst>
        </pc:picChg>
        <pc:picChg chg="add del mod">
          <ac:chgData name="Pavol Bors" userId="7597f580f62d54f7" providerId="LiveId" clId="{02423549-3B3C-4A37-A738-AC76C1086F07}" dt="2022-06-23T18:43:14.130" v="94" actId="478"/>
          <ac:picMkLst>
            <pc:docMk/>
            <pc:sldMk cId="430503912" sldId="290"/>
            <ac:picMk id="9" creationId="{3EAAD697-7A18-1547-1A12-B71D4C7D9B11}"/>
          </ac:picMkLst>
        </pc:picChg>
        <pc:picChg chg="add del mod modCrop">
          <ac:chgData name="Pavol Bors" userId="7597f580f62d54f7" providerId="LiveId" clId="{02423549-3B3C-4A37-A738-AC76C1086F07}" dt="2022-06-23T18:45:23.430" v="108" actId="478"/>
          <ac:picMkLst>
            <pc:docMk/>
            <pc:sldMk cId="430503912" sldId="290"/>
            <ac:picMk id="10" creationId="{C032EE17-A97B-1EFB-F2A6-52CAE98FD3A8}"/>
          </ac:picMkLst>
        </pc:picChg>
        <pc:picChg chg="add del mod">
          <ac:chgData name="Pavol Bors" userId="7597f580f62d54f7" providerId="LiveId" clId="{02423549-3B3C-4A37-A738-AC76C1086F07}" dt="2022-06-23T18:45:07.598" v="106" actId="931"/>
          <ac:picMkLst>
            <pc:docMk/>
            <pc:sldMk cId="430503912" sldId="290"/>
            <ac:picMk id="14" creationId="{59FD5DFB-CFC6-86F3-828D-93BE960EE206}"/>
          </ac:picMkLst>
        </pc:picChg>
        <pc:picChg chg="add mod modCrop">
          <ac:chgData name="Pavol Bors" userId="7597f580f62d54f7" providerId="LiveId" clId="{02423549-3B3C-4A37-A738-AC76C1086F07}" dt="2022-06-23T21:44:18.265" v="196" actId="1076"/>
          <ac:picMkLst>
            <pc:docMk/>
            <pc:sldMk cId="430503912" sldId="290"/>
            <ac:picMk id="25" creationId="{40E7743B-BDAB-533E-1F97-9CCF8AE512A4}"/>
          </ac:picMkLst>
        </pc:pic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59771542" sldId="302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59771542" sldId="302"/>
            <ac:spMk id="2" creationId="{4F009C79-8591-4A58-A9F5-FA2E249DFF61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64121930" sldId="303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64121930" sldId="303"/>
            <ac:spMk id="2" creationId="{685CE6DC-AD26-48F1-8965-5D880A2F2288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13758320" sldId="304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13758320" sldId="304"/>
            <ac:spMk id="2" creationId="{00000000-0000-0000-0000-000000000000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212682184" sldId="305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212682184" sldId="305"/>
            <ac:spMk id="2" creationId="{00000000-0000-0000-0000-000000000000}"/>
          </ac:spMkLst>
        </pc:spChg>
      </pc:sldChg>
      <pc:sldChg chg="modSp mod">
        <pc:chgData name="Pavol Bors" userId="7597f580f62d54f7" providerId="LiveId" clId="{02423549-3B3C-4A37-A738-AC76C1086F07}" dt="2022-06-24T11:33:22.198" v="328"/>
        <pc:sldMkLst>
          <pc:docMk/>
          <pc:sldMk cId="486176497" sldId="306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86176497" sldId="306"/>
            <ac:spMk id="2" creationId="{00000000-0000-0000-0000-000000000000}"/>
          </ac:spMkLst>
        </pc:spChg>
        <pc:spChg chg="mod">
          <ac:chgData name="Pavol Bors" userId="7597f580f62d54f7" providerId="LiveId" clId="{02423549-3B3C-4A37-A738-AC76C1086F07}" dt="2022-06-23T18:48:33.856" v="131" actId="207"/>
          <ac:spMkLst>
            <pc:docMk/>
            <pc:sldMk cId="486176497" sldId="306"/>
            <ac:spMk id="95" creationId="{E1F21ECA-3730-4E2A-BB32-69C99B2546BB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423133475" sldId="307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423133475" sldId="307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4201278032" sldId="309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201278032" sldId="309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557309788" sldId="310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557309788" sldId="310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2498161071" sldId="311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2498161071" sldId="311"/>
            <ac:spMk id="3" creationId="{A0299910-C81B-4E5E-8C6F-D235B93F8779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2498161071" sldId="311"/>
            <ac:spMk id="5" creationId="{5CBF8C7B-6E13-441E-93F5-356C13053131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2498161071" sldId="311"/>
            <ac:spMk id="9" creationId="{C1AAF1C7-EF4A-4655-8EBB-C146DBF58C62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2498161071" sldId="311"/>
            <ac:spMk id="13" creationId="{4DE105CE-A460-4907-B0B9-6C67DA0F97A3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279224923" sldId="312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279224923" sldId="312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827296069" sldId="313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827296069" sldId="313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560353361" sldId="315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560353361" sldId="315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4184600926" sldId="316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184600926" sldId="316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693104180" sldId="319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693104180" sldId="319"/>
            <ac:spMk id="2" creationId="{D735F7F3-C1B5-4B60-A00A-4EB618DDFB5A}"/>
          </ac:spMkLst>
        </pc:spChg>
      </pc:sldChg>
      <pc:sldChg chg="addSp delSp modSp mod">
        <pc:chgData name="Pavol Bors" userId="7597f580f62d54f7" providerId="LiveId" clId="{02423549-3B3C-4A37-A738-AC76C1086F07}" dt="2022-06-24T11:33:22.198" v="328"/>
        <pc:sldMkLst>
          <pc:docMk/>
          <pc:sldMk cId="848212632" sldId="321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848212632" sldId="321"/>
            <ac:spMk id="2" creationId="{D735F7F3-C1B5-4B60-A00A-4EB618DDFB5A}"/>
          </ac:spMkLst>
        </pc:spChg>
        <pc:picChg chg="add del mod">
          <ac:chgData name="Pavol Bors" userId="7597f580f62d54f7" providerId="LiveId" clId="{02423549-3B3C-4A37-A738-AC76C1086F07}" dt="2022-06-23T18:46:25.928" v="122" actId="478"/>
          <ac:picMkLst>
            <pc:docMk/>
            <pc:sldMk cId="848212632" sldId="321"/>
            <ac:picMk id="29" creationId="{83AD5F13-1183-736D-EA5E-D39E81206ABC}"/>
          </ac:picMkLst>
        </pc:picChg>
        <pc:picChg chg="add del mod">
          <ac:chgData name="Pavol Bors" userId="7597f580f62d54f7" providerId="LiveId" clId="{02423549-3B3C-4A37-A738-AC76C1086F07}" dt="2022-06-23T18:46:24.246" v="121" actId="478"/>
          <ac:picMkLst>
            <pc:docMk/>
            <pc:sldMk cId="848212632" sldId="321"/>
            <ac:picMk id="31" creationId="{C20F059E-1CB9-FCF7-0278-37F5E06E533C}"/>
          </ac:picMkLst>
        </pc:pic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84736873" sldId="322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84736873" sldId="322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193403196" sldId="324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193403196" sldId="324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198383687" sldId="325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198383687" sldId="325"/>
            <ac:spMk id="2" creationId="{D735F7F3-C1B5-4B60-A00A-4EB618DDFB5A}"/>
          </ac:spMkLst>
        </pc:spChg>
      </pc:sldChg>
      <pc:sldChg chg="addSp delSp modSp mod">
        <pc:chgData name="Pavol Bors" userId="7597f580f62d54f7" providerId="LiveId" clId="{02423549-3B3C-4A37-A738-AC76C1086F07}" dt="2022-06-24T11:13:43.430" v="209" actId="478"/>
        <pc:sldMkLst>
          <pc:docMk/>
          <pc:sldMk cId="2473585384" sldId="326"/>
        </pc:sldMkLst>
        <pc:picChg chg="add del mod">
          <ac:chgData name="Pavol Bors" userId="7597f580f62d54f7" providerId="LiveId" clId="{02423549-3B3C-4A37-A738-AC76C1086F07}" dt="2022-06-24T11:13:43.430" v="209" actId="478"/>
          <ac:picMkLst>
            <pc:docMk/>
            <pc:sldMk cId="2473585384" sldId="326"/>
            <ac:picMk id="3" creationId="{74313D08-D61E-99F2-2D45-EA430CB42874}"/>
          </ac:picMkLst>
        </pc:pic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401886799" sldId="327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01886799" sldId="327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309782655" sldId="328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309782655" sldId="328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547012370" sldId="330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547012370" sldId="330"/>
            <ac:spMk id="2" creationId="{D735F7F3-C1B5-4B60-A00A-4EB618DDFB5A}"/>
          </ac:spMkLst>
        </pc:spChg>
      </pc:sldChg>
      <pc:sldChg chg="modSp mod">
        <pc:chgData name="Pavol Bors" userId="7597f580f62d54f7" providerId="LiveId" clId="{02423549-3B3C-4A37-A738-AC76C1086F07}" dt="2022-06-24T11:33:22.198" v="328"/>
        <pc:sldMkLst>
          <pc:docMk/>
          <pc:sldMk cId="2237534520" sldId="331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2237534520" sldId="331"/>
            <ac:spMk id="2" creationId="{D735F7F3-C1B5-4B60-A00A-4EB618DDFB5A}"/>
          </ac:spMkLst>
        </pc:spChg>
        <pc:spChg chg="mod">
          <ac:chgData name="Pavol Bors" userId="7597f580f62d54f7" providerId="LiveId" clId="{02423549-3B3C-4A37-A738-AC76C1086F07}" dt="2022-06-24T11:16:05.601" v="233" actId="207"/>
          <ac:spMkLst>
            <pc:docMk/>
            <pc:sldMk cId="2237534520" sldId="331"/>
            <ac:spMk id="22" creationId="{8EFA6A32-1C2A-4EAA-AC39-FF6AEB2D4A44}"/>
          </ac:spMkLst>
        </pc:spChg>
        <pc:spChg chg="mod">
          <ac:chgData name="Pavol Bors" userId="7597f580f62d54f7" providerId="LiveId" clId="{02423549-3B3C-4A37-A738-AC76C1086F07}" dt="2022-06-24T11:14:46.276" v="218" actId="208"/>
          <ac:spMkLst>
            <pc:docMk/>
            <pc:sldMk cId="2237534520" sldId="331"/>
            <ac:spMk id="23" creationId="{D9E9119A-F173-4483-813A-BAD9099982C8}"/>
          </ac:spMkLst>
        </pc:spChg>
        <pc:spChg chg="mod">
          <ac:chgData name="Pavol Bors" userId="7597f580f62d54f7" providerId="LiveId" clId="{02423549-3B3C-4A37-A738-AC76C1086F07}" dt="2022-06-24T11:15:50.114" v="232" actId="207"/>
          <ac:spMkLst>
            <pc:docMk/>
            <pc:sldMk cId="2237534520" sldId="331"/>
            <ac:spMk id="24" creationId="{36890D7F-111D-4327-8861-4945320B1726}"/>
          </ac:spMkLst>
        </pc:spChg>
        <pc:spChg chg="mod">
          <ac:chgData name="Pavol Bors" userId="7597f580f62d54f7" providerId="LiveId" clId="{02423549-3B3C-4A37-A738-AC76C1086F07}" dt="2022-06-24T11:15:46.387" v="231" actId="207"/>
          <ac:spMkLst>
            <pc:docMk/>
            <pc:sldMk cId="2237534520" sldId="331"/>
            <ac:spMk id="25" creationId="{7A9194F5-E81F-49AE-9309-556BD75EF42D}"/>
          </ac:spMkLst>
        </pc:spChg>
        <pc:spChg chg="mod">
          <ac:chgData name="Pavol Bors" userId="7597f580f62d54f7" providerId="LiveId" clId="{02423549-3B3C-4A37-A738-AC76C1086F07}" dt="2022-06-24T11:14:46.276" v="218" actId="208"/>
          <ac:spMkLst>
            <pc:docMk/>
            <pc:sldMk cId="2237534520" sldId="331"/>
            <ac:spMk id="26" creationId="{FC42CA2D-8365-4045-A081-D4FFEA339827}"/>
          </ac:spMkLst>
        </pc:spChg>
        <pc:spChg chg="mod">
          <ac:chgData name="Pavol Bors" userId="7597f580f62d54f7" providerId="LiveId" clId="{02423549-3B3C-4A37-A738-AC76C1086F07}" dt="2022-06-24T11:15:30.908" v="228" actId="207"/>
          <ac:spMkLst>
            <pc:docMk/>
            <pc:sldMk cId="2237534520" sldId="331"/>
            <ac:spMk id="27" creationId="{1286E728-C1E7-4C4F-BFE4-A552789EFB8B}"/>
          </ac:spMkLst>
        </pc:spChg>
        <pc:spChg chg="mod">
          <ac:chgData name="Pavol Bors" userId="7597f580f62d54f7" providerId="LiveId" clId="{02423549-3B3C-4A37-A738-AC76C1086F07}" dt="2022-06-24T11:14:46.276" v="218" actId="208"/>
          <ac:spMkLst>
            <pc:docMk/>
            <pc:sldMk cId="2237534520" sldId="331"/>
            <ac:spMk id="28" creationId="{00C85B64-A59A-47C8-876E-3CD43553864A}"/>
          </ac:spMkLst>
        </pc:spChg>
        <pc:spChg chg="mod">
          <ac:chgData name="Pavol Bors" userId="7597f580f62d54f7" providerId="LiveId" clId="{02423549-3B3C-4A37-A738-AC76C1086F07}" dt="2022-06-24T11:16:30.839" v="239" actId="208"/>
          <ac:spMkLst>
            <pc:docMk/>
            <pc:sldMk cId="2237534520" sldId="331"/>
            <ac:spMk id="43" creationId="{7CB2BC2C-B545-4DDA-A222-3CAE88DCE218}"/>
          </ac:spMkLst>
        </pc:spChg>
        <pc:spChg chg="mod">
          <ac:chgData name="Pavol Bors" userId="7597f580f62d54f7" providerId="LiveId" clId="{02423549-3B3C-4A37-A738-AC76C1086F07}" dt="2022-06-24T11:15:41.507" v="230" actId="207"/>
          <ac:spMkLst>
            <pc:docMk/>
            <pc:sldMk cId="2237534520" sldId="331"/>
            <ac:spMk id="45" creationId="{8377B7F6-8B2F-4E4B-BAA3-C1E0284AE8FA}"/>
          </ac:spMkLst>
        </pc:spChg>
        <pc:spChg chg="mod">
          <ac:chgData name="Pavol Bors" userId="7597f580f62d54f7" providerId="LiveId" clId="{02423549-3B3C-4A37-A738-AC76C1086F07}" dt="2022-06-24T11:15:05.426" v="223" actId="207"/>
          <ac:spMkLst>
            <pc:docMk/>
            <pc:sldMk cId="2237534520" sldId="331"/>
            <ac:spMk id="46" creationId="{C0892621-2CBA-486D-97A3-E770DB6EFB30}"/>
          </ac:spMkLst>
        </pc:spChg>
        <pc:spChg chg="mod">
          <ac:chgData name="Pavol Bors" userId="7597f580f62d54f7" providerId="LiveId" clId="{02423549-3B3C-4A37-A738-AC76C1086F07}" dt="2022-06-24T11:16:16.088" v="235" actId="207"/>
          <ac:spMkLst>
            <pc:docMk/>
            <pc:sldMk cId="2237534520" sldId="331"/>
            <ac:spMk id="47" creationId="{A5E5C78B-3097-451D-90AB-6814F4C4CF7A}"/>
          </ac:spMkLst>
        </pc:spChg>
        <pc:grpChg chg="mod">
          <ac:chgData name="Pavol Bors" userId="7597f580f62d54f7" providerId="LiveId" clId="{02423549-3B3C-4A37-A738-AC76C1086F07}" dt="2022-06-23T21:30:03.127" v="144" actId="207"/>
          <ac:grpSpMkLst>
            <pc:docMk/>
            <pc:sldMk cId="2237534520" sldId="331"/>
            <ac:grpSpMk id="21" creationId="{F1CEC0D4-BCD6-435B-9F0C-A23FC76A927E}"/>
          </ac:grpSpMkLst>
        </pc:grpChg>
        <pc:grpChg chg="mod">
          <ac:chgData name="Pavol Bors" userId="7597f580f62d54f7" providerId="LiveId" clId="{02423549-3B3C-4A37-A738-AC76C1086F07}" dt="2022-06-23T21:29:58.267" v="143" actId="1076"/>
          <ac:grpSpMkLst>
            <pc:docMk/>
            <pc:sldMk cId="2237534520" sldId="331"/>
            <ac:grpSpMk id="41" creationId="{ABD4E9DD-82CD-4333-A4C0-2ED85DB1A7F2}"/>
          </ac:grpSpMkLst>
        </pc:grpChg>
        <pc:grpChg chg="mod">
          <ac:chgData name="Pavol Bors" userId="7597f580f62d54f7" providerId="LiveId" clId="{02423549-3B3C-4A37-A738-AC76C1086F07}" dt="2022-06-24T11:15:37.902" v="229" actId="1076"/>
          <ac:grpSpMkLst>
            <pc:docMk/>
            <pc:sldMk cId="2237534520" sldId="331"/>
            <ac:grpSpMk id="44" creationId="{2C5DE86E-3CFD-4A72-94BF-B10D2A92517A}"/>
          </ac:grpSpMkLst>
        </pc:gr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940008774" sldId="333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940008774" sldId="333"/>
            <ac:spMk id="2" creationId="{D735F7F3-C1B5-4B60-A00A-4EB618DDFB5A}"/>
          </ac:spMkLst>
        </pc:spChg>
      </pc:sldChg>
      <pc:sldChg chg="modSp mod">
        <pc:chgData name="Pavol Bors" userId="7597f580f62d54f7" providerId="LiveId" clId="{02423549-3B3C-4A37-A738-AC76C1086F07}" dt="2022-06-23T21:38:59.172" v="158" actId="207"/>
        <pc:sldMkLst>
          <pc:docMk/>
          <pc:sldMk cId="2682271074" sldId="334"/>
        </pc:sldMkLst>
        <pc:spChg chg="mod">
          <ac:chgData name="Pavol Bors" userId="7597f580f62d54f7" providerId="LiveId" clId="{02423549-3B3C-4A37-A738-AC76C1086F07}" dt="2022-06-23T21:38:59.172" v="158" actId="207"/>
          <ac:spMkLst>
            <pc:docMk/>
            <pc:sldMk cId="2682271074" sldId="334"/>
            <ac:spMk id="2" creationId="{D735F7F3-C1B5-4B60-A00A-4EB618DDFB5A}"/>
          </ac:spMkLst>
        </pc:spChg>
        <pc:spChg chg="mod">
          <ac:chgData name="Pavol Bors" userId="7597f580f62d54f7" providerId="LiveId" clId="{02423549-3B3C-4A37-A738-AC76C1086F07}" dt="2022-06-23T18:50:19.592" v="132" actId="207"/>
          <ac:spMkLst>
            <pc:docMk/>
            <pc:sldMk cId="2682271074" sldId="334"/>
            <ac:spMk id="3" creationId="{0A1B4DEA-23B5-47E1-93E9-4CBE0FF4375E}"/>
          </ac:spMkLst>
        </pc:spChg>
        <pc:spChg chg="mod">
          <ac:chgData name="Pavol Bors" userId="7597f580f62d54f7" providerId="LiveId" clId="{02423549-3B3C-4A37-A738-AC76C1086F07}" dt="2022-06-23T18:50:41.292" v="137" actId="207"/>
          <ac:spMkLst>
            <pc:docMk/>
            <pc:sldMk cId="2682271074" sldId="334"/>
            <ac:spMk id="6" creationId="{D48186C6-9DE9-44A3-9A9F-A8923F7D0ED3}"/>
          </ac:spMkLst>
        </pc:spChg>
        <pc:spChg chg="mod">
          <ac:chgData name="Pavol Bors" userId="7597f580f62d54f7" providerId="LiveId" clId="{02423549-3B3C-4A37-A738-AC76C1086F07}" dt="2022-06-23T18:50:38.940" v="136" actId="207"/>
          <ac:spMkLst>
            <pc:docMk/>
            <pc:sldMk cId="2682271074" sldId="334"/>
            <ac:spMk id="7" creationId="{CD3B3364-6D19-48FF-BE05-A89C8F3EEE50}"/>
          </ac:spMkLst>
        </pc:spChg>
        <pc:spChg chg="mod">
          <ac:chgData name="Pavol Bors" userId="7597f580f62d54f7" providerId="LiveId" clId="{02423549-3B3C-4A37-A738-AC76C1086F07}" dt="2022-06-23T18:50:44.821" v="138" actId="207"/>
          <ac:spMkLst>
            <pc:docMk/>
            <pc:sldMk cId="2682271074" sldId="334"/>
            <ac:spMk id="32" creationId="{7A42F7F5-8389-4425-967C-4DAA6B2C2DCB}"/>
          </ac:spMkLst>
        </pc:spChg>
        <pc:spChg chg="mod">
          <ac:chgData name="Pavol Bors" userId="7597f580f62d54f7" providerId="LiveId" clId="{02423549-3B3C-4A37-A738-AC76C1086F07}" dt="2022-06-23T21:30:52.755" v="148" actId="207"/>
          <ac:spMkLst>
            <pc:docMk/>
            <pc:sldMk cId="2682271074" sldId="334"/>
            <ac:spMk id="33" creationId="{A6AAD5E6-A78B-4684-ACE4-6B5941E528C1}"/>
          </ac:spMkLst>
        </pc:spChg>
        <pc:grpChg chg="mod">
          <ac:chgData name="Pavol Bors" userId="7597f580f62d54f7" providerId="LiveId" clId="{02423549-3B3C-4A37-A738-AC76C1086F07}" dt="2022-06-23T21:31:55" v="156" actId="1076"/>
          <ac:grpSpMkLst>
            <pc:docMk/>
            <pc:sldMk cId="2682271074" sldId="334"/>
            <ac:grpSpMk id="29" creationId="{72376E57-40AF-4C5C-8201-A52430A841CF}"/>
          </ac:grpSpMkLst>
        </pc:gr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883369230" sldId="335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883369230" sldId="335"/>
            <ac:spMk id="2" creationId="{8178E477-2E0D-41A0-9F94-DFEF9E4803DF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3883369230" sldId="335"/>
            <ac:spMk id="4" creationId="{0FA02319-5A6D-4D85-A715-CC0CB5D110F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4005271684" sldId="336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005271684" sldId="336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428028254" sldId="337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428028254" sldId="337"/>
            <ac:spMk id="2" creationId="{D735F7F3-C1B5-4B60-A00A-4EB618DDFB5A}"/>
          </ac:spMkLst>
        </pc:spChg>
      </pc:sldChg>
      <pc:sldChg chg="modSp mod">
        <pc:chgData name="Pavol Bors" userId="7597f580f62d54f7" providerId="LiveId" clId="{02423549-3B3C-4A37-A738-AC76C1086F07}" dt="2022-06-24T11:33:22.198" v="328"/>
        <pc:sldMkLst>
          <pc:docMk/>
          <pc:sldMk cId="4157788945" sldId="339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4157788945" sldId="339"/>
            <ac:spMk id="2" creationId="{D735F7F3-C1B5-4B60-A00A-4EB618DDFB5A}"/>
          </ac:spMkLst>
        </pc:spChg>
        <pc:spChg chg="mod">
          <ac:chgData name="Pavol Bors" userId="7597f580f62d54f7" providerId="LiveId" clId="{02423549-3B3C-4A37-A738-AC76C1086F07}" dt="2022-06-23T21:40:36.018" v="168" actId="207"/>
          <ac:spMkLst>
            <pc:docMk/>
            <pc:sldMk cId="4157788945" sldId="339"/>
            <ac:spMk id="79" creationId="{918B3E8C-604C-4C43-BC75-18E14ECAFAB7}"/>
          </ac:spMkLst>
        </pc:spChg>
        <pc:spChg chg="mod">
          <ac:chgData name="Pavol Bors" userId="7597f580f62d54f7" providerId="LiveId" clId="{02423549-3B3C-4A37-A738-AC76C1086F07}" dt="2022-06-23T21:40:57.830" v="173" actId="207"/>
          <ac:spMkLst>
            <pc:docMk/>
            <pc:sldMk cId="4157788945" sldId="339"/>
            <ac:spMk id="82" creationId="{66BA9757-C301-470C-AE8A-762A16419801}"/>
          </ac:spMkLst>
        </pc:spChg>
        <pc:spChg chg="mod">
          <ac:chgData name="Pavol Bors" userId="7597f580f62d54f7" providerId="LiveId" clId="{02423549-3B3C-4A37-A738-AC76C1086F07}" dt="2022-06-23T21:39:33.220" v="164" actId="207"/>
          <ac:spMkLst>
            <pc:docMk/>
            <pc:sldMk cId="4157788945" sldId="339"/>
            <ac:spMk id="100" creationId="{25C5CCE7-0EE0-4107-877F-B2DFA20D1D3F}"/>
          </ac:spMkLst>
        </pc:spChg>
        <pc:spChg chg="mod">
          <ac:chgData name="Pavol Bors" userId="7597f580f62d54f7" providerId="LiveId" clId="{02423549-3B3C-4A37-A738-AC76C1086F07}" dt="2022-06-23T21:40:30.082" v="167" actId="207"/>
          <ac:spMkLst>
            <pc:docMk/>
            <pc:sldMk cId="4157788945" sldId="339"/>
            <ac:spMk id="101" creationId="{6275DF81-0619-4007-98F8-458C983DC2CE}"/>
          </ac:spMkLst>
        </pc:spChg>
        <pc:spChg chg="mod">
          <ac:chgData name="Pavol Bors" userId="7597f580f62d54f7" providerId="LiveId" clId="{02423549-3B3C-4A37-A738-AC76C1086F07}" dt="2022-06-23T21:39:38.076" v="165" actId="207"/>
          <ac:spMkLst>
            <pc:docMk/>
            <pc:sldMk cId="4157788945" sldId="339"/>
            <ac:spMk id="102" creationId="{6DC40D6E-3FD1-44F7-A8A1-6D5C9DE113E6}"/>
          </ac:spMkLst>
        </pc:spChg>
        <pc:spChg chg="mod">
          <ac:chgData name="Pavol Bors" userId="7597f580f62d54f7" providerId="LiveId" clId="{02423549-3B3C-4A37-A738-AC76C1086F07}" dt="2022-06-23T21:40:49.318" v="172" actId="207"/>
          <ac:spMkLst>
            <pc:docMk/>
            <pc:sldMk cId="4157788945" sldId="339"/>
            <ac:spMk id="107" creationId="{0143A93D-EA0B-4333-9A58-CAEE28C31DC7}"/>
          </ac:spMkLst>
        </pc:spChg>
        <pc:spChg chg="mod">
          <ac:chgData name="Pavol Bors" userId="7597f580f62d54f7" providerId="LiveId" clId="{02423549-3B3C-4A37-A738-AC76C1086F07}" dt="2022-06-23T21:40:43.984" v="170" actId="207"/>
          <ac:spMkLst>
            <pc:docMk/>
            <pc:sldMk cId="4157788945" sldId="339"/>
            <ac:spMk id="110" creationId="{431EC9E8-2E88-4DB3-AB48-9A703522955F}"/>
          </ac:spMkLst>
        </pc:spChg>
        <pc:spChg chg="mod">
          <ac:chgData name="Pavol Bors" userId="7597f580f62d54f7" providerId="LiveId" clId="{02423549-3B3C-4A37-A738-AC76C1086F07}" dt="2022-06-23T21:41:03.551" v="174" actId="207"/>
          <ac:spMkLst>
            <pc:docMk/>
            <pc:sldMk cId="4157788945" sldId="339"/>
            <ac:spMk id="112" creationId="{9265EA88-3934-483C-959B-D5728B89972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183651750" sldId="340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183651750" sldId="340"/>
            <ac:spMk id="2" creationId="{D735F7F3-C1B5-4B60-A00A-4EB618DDFB5A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1354288770" sldId="345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1354288770" sldId="345"/>
            <ac:spMk id="3" creationId="{A17BFD6C-8F9A-455B-BC43-D87BBEFB6AD3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1354288770" sldId="345"/>
            <ac:spMk id="5" creationId="{3068F782-6715-4840-961C-9A9E8DAF1632}"/>
          </ac:spMkLst>
        </pc:spChg>
      </pc:sldChg>
      <pc:sldChg chg="modSp">
        <pc:chgData name="Pavol Bors" userId="7597f580f62d54f7" providerId="LiveId" clId="{02423549-3B3C-4A37-A738-AC76C1086F07}" dt="2022-06-24T11:33:22.198" v="328"/>
        <pc:sldMkLst>
          <pc:docMk/>
          <pc:sldMk cId="3513100775" sldId="346"/>
        </pc:sldMkLst>
        <pc:spChg chg="mod">
          <ac:chgData name="Pavol Bors" userId="7597f580f62d54f7" providerId="LiveId" clId="{02423549-3B3C-4A37-A738-AC76C1086F07}" dt="2022-06-24T11:33:22.198" v="328"/>
          <ac:spMkLst>
            <pc:docMk/>
            <pc:sldMk cId="3513100775" sldId="346"/>
            <ac:spMk id="4" creationId="{37EEA945-D314-4D18-9A22-1D773F939116}"/>
          </ac:spMkLst>
        </pc:spChg>
        <pc:spChg chg="mod">
          <ac:chgData name="Pavol Bors" userId="7597f580f62d54f7" providerId="LiveId" clId="{02423549-3B3C-4A37-A738-AC76C1086F07}" dt="2022-06-24T11:33:22.198" v="328"/>
          <ac:spMkLst>
            <pc:docMk/>
            <pc:sldMk cId="3513100775" sldId="346"/>
            <ac:spMk id="6" creationId="{EEA90AD3-D89E-41EE-87B3-4B3BE799CBD6}"/>
          </ac:spMkLst>
        </pc:spChg>
      </pc:sldChg>
      <pc:sldChg chg="addSp delSp modSp new mod modClrScheme chgLayout">
        <pc:chgData name="Pavol Bors" userId="7597f580f62d54f7" providerId="LiveId" clId="{02423549-3B3C-4A37-A738-AC76C1086F07}" dt="2022-06-24T18:58:38.298" v="413"/>
        <pc:sldMkLst>
          <pc:docMk/>
          <pc:sldMk cId="811371103" sldId="349"/>
        </pc:sldMkLst>
        <pc:spChg chg="add del mod ord">
          <ac:chgData name="Pavol Bors" userId="7597f580f62d54f7" providerId="LiveId" clId="{02423549-3B3C-4A37-A738-AC76C1086F07}" dt="2022-06-24T18:55:09.650" v="399" actId="700"/>
          <ac:spMkLst>
            <pc:docMk/>
            <pc:sldMk cId="811371103" sldId="349"/>
            <ac:spMk id="2" creationId="{0BC7897C-997B-49C0-6626-896F552A7C2B}"/>
          </ac:spMkLst>
        </pc:spChg>
        <pc:spChg chg="del mod ord">
          <ac:chgData name="Pavol Bors" userId="7597f580f62d54f7" providerId="LiveId" clId="{02423549-3B3C-4A37-A738-AC76C1086F07}" dt="2022-06-24T11:30:30.657" v="311" actId="700"/>
          <ac:spMkLst>
            <pc:docMk/>
            <pc:sldMk cId="811371103" sldId="349"/>
            <ac:spMk id="2" creationId="{9B5AF35E-FE93-2356-45EF-5D46A8724471}"/>
          </ac:spMkLst>
        </pc:spChg>
        <pc:spChg chg="add del mod ord">
          <ac:chgData name="Pavol Bors" userId="7597f580f62d54f7" providerId="LiveId" clId="{02423549-3B3C-4A37-A738-AC76C1086F07}" dt="2022-06-24T18:55:07.072" v="398" actId="700"/>
          <ac:spMkLst>
            <pc:docMk/>
            <pc:sldMk cId="811371103" sldId="349"/>
            <ac:spMk id="3" creationId="{BEB24B50-5743-F89D-3B56-889D7719656E}"/>
          </ac:spMkLst>
        </pc:spChg>
        <pc:spChg chg="add del mod ord">
          <ac:chgData name="Pavol Bors" userId="7597f580f62d54f7" providerId="LiveId" clId="{02423549-3B3C-4A37-A738-AC76C1086F07}" dt="2022-06-24T18:55:07.072" v="398" actId="700"/>
          <ac:spMkLst>
            <pc:docMk/>
            <pc:sldMk cId="811371103" sldId="349"/>
            <ac:spMk id="4" creationId="{2A869651-6B42-2BFB-D557-AA9604FD8C6A}"/>
          </ac:spMkLst>
        </pc:spChg>
        <pc:spChg chg="add mod">
          <ac:chgData name="Pavol Bors" userId="7597f580f62d54f7" providerId="LiveId" clId="{02423549-3B3C-4A37-A738-AC76C1086F07}" dt="2022-06-24T11:33:36.211" v="343" actId="1076"/>
          <ac:spMkLst>
            <pc:docMk/>
            <pc:sldMk cId="811371103" sldId="349"/>
            <ac:spMk id="5" creationId="{819FAC8E-FC45-4AF6-F497-F33483EF0082}"/>
          </ac:spMkLst>
        </pc:spChg>
        <pc:spChg chg="add del mod ord">
          <ac:chgData name="Pavol Bors" userId="7597f580f62d54f7" providerId="LiveId" clId="{02423549-3B3C-4A37-A738-AC76C1086F07}" dt="2022-06-24T18:55:09.650" v="399" actId="700"/>
          <ac:spMkLst>
            <pc:docMk/>
            <pc:sldMk cId="811371103" sldId="349"/>
            <ac:spMk id="6" creationId="{87C37756-9F47-15D8-CEE0-849DD26AFBEB}"/>
          </ac:spMkLst>
        </pc:spChg>
        <pc:spChg chg="add del mod ord">
          <ac:chgData name="Pavol Bors" userId="7597f580f62d54f7" providerId="LiveId" clId="{02423549-3B3C-4A37-A738-AC76C1086F07}" dt="2022-06-24T18:55:14.610" v="400" actId="700"/>
          <ac:spMkLst>
            <pc:docMk/>
            <pc:sldMk cId="811371103" sldId="349"/>
            <ac:spMk id="7" creationId="{F406702A-BA31-5242-9DB7-5420BE71770C}"/>
          </ac:spMkLst>
        </pc:spChg>
        <pc:spChg chg="add del mod ord">
          <ac:chgData name="Pavol Bors" userId="7597f580f62d54f7" providerId="LiveId" clId="{02423549-3B3C-4A37-A738-AC76C1086F07}" dt="2022-06-24T18:55:22.745" v="401" actId="700"/>
          <ac:spMkLst>
            <pc:docMk/>
            <pc:sldMk cId="811371103" sldId="349"/>
            <ac:spMk id="8" creationId="{28854463-4EB4-6B5F-07DC-5176DC402DCE}"/>
          </ac:spMkLst>
        </pc:spChg>
        <pc:spChg chg="add del mod ord">
          <ac:chgData name="Pavol Bors" userId="7597f580f62d54f7" providerId="LiveId" clId="{02423549-3B3C-4A37-A738-AC76C1086F07}" dt="2022-06-24T18:55:22.745" v="401" actId="700"/>
          <ac:spMkLst>
            <pc:docMk/>
            <pc:sldMk cId="811371103" sldId="349"/>
            <ac:spMk id="9" creationId="{BD18E6E0-C799-A633-D259-038EB8B6E007}"/>
          </ac:spMkLst>
        </pc:spChg>
        <pc:spChg chg="add mod ord">
          <ac:chgData name="Pavol Bors" userId="7597f580f62d54f7" providerId="LiveId" clId="{02423549-3B3C-4A37-A738-AC76C1086F07}" dt="2022-06-24T18:58:38.298" v="413"/>
          <ac:spMkLst>
            <pc:docMk/>
            <pc:sldMk cId="811371103" sldId="349"/>
            <ac:spMk id="10" creationId="{688BA6C6-CDAD-6173-1512-1B9219E0EB4D}"/>
          </ac:spMkLst>
        </pc:spChg>
        <pc:spChg chg="add mod ord">
          <ac:chgData name="Pavol Bors" userId="7597f580f62d54f7" providerId="LiveId" clId="{02423549-3B3C-4A37-A738-AC76C1086F07}" dt="2022-06-24T18:58:38.298" v="413"/>
          <ac:spMkLst>
            <pc:docMk/>
            <pc:sldMk cId="811371103" sldId="349"/>
            <ac:spMk id="11" creationId="{950B1A8E-DC50-8323-1576-F0FB1029DC7B}"/>
          </ac:spMkLst>
        </pc:spChg>
      </pc:sldChg>
      <pc:sldMasterChg chg="addSldLayout modSldLayout">
        <pc:chgData name="Pavol Bors" userId="7597f580f62d54f7" providerId="LiveId" clId="{02423549-3B3C-4A37-A738-AC76C1086F07}" dt="2022-06-24T11:23:25.050" v="246" actId="11236"/>
        <pc:sldMasterMkLst>
          <pc:docMk/>
          <pc:sldMasterMk cId="1615311501" sldId="2147483651"/>
        </pc:sldMasterMkLst>
        <pc:sldLayoutChg chg="modSp mod">
          <pc:chgData name="Pavol Bors" userId="7597f580f62d54f7" providerId="LiveId" clId="{02423549-3B3C-4A37-A738-AC76C1086F07}" dt="2022-06-24T11:22:51.097" v="245" actId="20577"/>
          <pc:sldLayoutMkLst>
            <pc:docMk/>
            <pc:sldMasterMk cId="1615311501" sldId="2147483651"/>
            <pc:sldLayoutMk cId="1074482288" sldId="2147483690"/>
          </pc:sldLayoutMkLst>
          <pc:spChg chg="mod">
            <ac:chgData name="Pavol Bors" userId="7597f580f62d54f7" providerId="LiveId" clId="{02423549-3B3C-4A37-A738-AC76C1086F07}" dt="2022-06-24T11:22:51.097" v="245" actId="20577"/>
            <ac:spMkLst>
              <pc:docMk/>
              <pc:sldMasterMk cId="1615311501" sldId="2147483651"/>
              <pc:sldLayoutMk cId="1074482288" sldId="2147483690"/>
              <ac:spMk id="4" creationId="{0D3B50BA-E1A4-4517-BF78-CE4EA57117D2}"/>
            </ac:spMkLst>
          </pc:spChg>
        </pc:sldLayoutChg>
        <pc:sldLayoutChg chg="new mod">
          <pc:chgData name="Pavol Bors" userId="7597f580f62d54f7" providerId="LiveId" clId="{02423549-3B3C-4A37-A738-AC76C1086F07}" dt="2022-06-24T11:23:25.050" v="246" actId="11236"/>
          <pc:sldLayoutMkLst>
            <pc:docMk/>
            <pc:sldMasterMk cId="1615311501" sldId="2147483651"/>
            <pc:sldLayoutMk cId="1226191023" sldId="2147483693"/>
          </pc:sldLayoutMkLst>
        </pc:sldLayoutChg>
      </pc:sldMasterChg>
      <pc:sldMasterChg chg="addSp delSp modSp new mod addSldLayout modSldLayout">
        <pc:chgData name="Pavol Bors" userId="7597f580f62d54f7" providerId="LiveId" clId="{02423549-3B3C-4A37-A738-AC76C1086F07}" dt="2022-06-24T18:58:27.128" v="412"/>
        <pc:sldMasterMkLst>
          <pc:docMk/>
          <pc:sldMasterMk cId="3813970711" sldId="2147483694"/>
        </pc:sldMasterMkLst>
        <pc:spChg chg="add mod">
          <ac:chgData name="Pavol Bors" userId="7597f580f62d54f7" providerId="LiveId" clId="{02423549-3B3C-4A37-A738-AC76C1086F07}" dt="2022-06-24T18:57:14.278" v="407" actId="1076"/>
          <ac:spMkLst>
            <pc:docMk/>
            <pc:sldMasterMk cId="3813970711" sldId="2147483694"/>
            <ac:spMk id="9" creationId="{8885A84B-C288-2C17-C77A-6FD16FB0F93D}"/>
          </ac:spMkLst>
        </pc:spChg>
        <pc:spChg chg="add mod">
          <ac:chgData name="Pavol Bors" userId="7597f580f62d54f7" providerId="LiveId" clId="{02423549-3B3C-4A37-A738-AC76C1086F07}" dt="2022-06-24T18:57:19.089" v="408" actId="1076"/>
          <ac:spMkLst>
            <pc:docMk/>
            <pc:sldMasterMk cId="3813970711" sldId="2147483694"/>
            <ac:spMk id="10" creationId="{FD2F88CE-B408-07A3-9E88-16C17A77AF29}"/>
          </ac:spMkLst>
        </pc:spChg>
        <pc:spChg chg="add mod">
          <ac:chgData name="Pavol Bors" userId="7597f580f62d54f7" providerId="LiveId" clId="{02423549-3B3C-4A37-A738-AC76C1086F07}" dt="2022-06-24T11:27:50.282" v="287" actId="1076"/>
          <ac:spMkLst>
            <pc:docMk/>
            <pc:sldMasterMk cId="3813970711" sldId="2147483694"/>
            <ac:spMk id="11" creationId="{CF846945-997B-170C-A567-99355282B53A}"/>
          </ac:spMkLst>
        </pc:spChg>
        <pc:spChg chg="add mod">
          <ac:chgData name="Pavol Bors" userId="7597f580f62d54f7" providerId="LiveId" clId="{02423549-3B3C-4A37-A738-AC76C1086F07}" dt="2022-06-24T18:57:41.336" v="409" actId="1076"/>
          <ac:spMkLst>
            <pc:docMk/>
            <pc:sldMasterMk cId="3813970711" sldId="2147483694"/>
            <ac:spMk id="12" creationId="{7A092142-0519-99E9-E964-DBA55235B971}"/>
          </ac:spMkLst>
        </pc:spChg>
        <pc:spChg chg="add mod">
          <ac:chgData name="Pavol Bors" userId="7597f580f62d54f7" providerId="LiveId" clId="{02423549-3B3C-4A37-A738-AC76C1086F07}" dt="2022-06-24T18:58:27.128" v="412"/>
          <ac:spMkLst>
            <pc:docMk/>
            <pc:sldMasterMk cId="3813970711" sldId="2147483694"/>
            <ac:spMk id="13" creationId="{C40EDBE2-B77F-B30F-A01A-E02B51777789}"/>
          </ac:spMkLst>
        </pc:spChg>
        <pc:spChg chg="add del mod">
          <ac:chgData name="Pavol Bors" userId="7597f580f62d54f7" providerId="LiveId" clId="{02423549-3B3C-4A37-A738-AC76C1086F07}" dt="2022-06-24T11:29:15.492" v="304" actId="478"/>
          <ac:spMkLst>
            <pc:docMk/>
            <pc:sldMasterMk cId="3813970711" sldId="2147483694"/>
            <ac:spMk id="13" creationId="{C9C576DB-FEFE-9655-F054-17094595F5A9}"/>
          </ac:spMkLst>
        </pc:spChg>
        <pc:picChg chg="add mod modCrop">
          <ac:chgData name="Pavol Bors" userId="7597f580f62d54f7" providerId="LiveId" clId="{02423549-3B3C-4A37-A738-AC76C1086F07}" dt="2022-06-24T11:24:23.898" v="255" actId="1076"/>
          <ac:picMkLst>
            <pc:docMk/>
            <pc:sldMasterMk cId="3813970711" sldId="2147483694"/>
            <ac:picMk id="8" creationId="{54319B19-146C-1E5F-5BBF-07B8FF0F41A2}"/>
          </ac:picMkLst>
        </pc:picChg>
        <pc:sldLayoutChg chg="addSp delSp modSp new mod replId">
          <pc:chgData name="Pavol Bors" userId="7597f580f62d54f7" providerId="LiveId" clId="{02423549-3B3C-4A37-A738-AC76C1086F07}" dt="2022-06-24T18:54:44.033" v="396" actId="207"/>
          <pc:sldLayoutMkLst>
            <pc:docMk/>
            <pc:sldMasterMk cId="3813970711" sldId="2147483694"/>
            <pc:sldLayoutMk cId="2650642821" sldId="2147483695"/>
          </pc:sldLayoutMkLst>
          <pc:spChg chg="del">
            <ac:chgData name="Pavol Bors" userId="7597f580f62d54f7" providerId="LiveId" clId="{02423549-3B3C-4A37-A738-AC76C1086F07}" dt="2022-06-24T18:52:48.813" v="370" actId="478"/>
            <ac:spMkLst>
              <pc:docMk/>
              <pc:sldMasterMk cId="3813970711" sldId="2147483694"/>
              <pc:sldLayoutMk cId="2650642821" sldId="2147483695"/>
              <ac:spMk id="4" creationId="{CEF00D58-33B1-C782-A035-04EEB9B60D19}"/>
            </ac:spMkLst>
          </pc:spChg>
          <pc:spChg chg="mod">
            <ac:chgData name="Pavol Bors" userId="7597f580f62d54f7" providerId="LiveId" clId="{02423549-3B3C-4A37-A738-AC76C1086F07}" dt="2022-06-24T18:54:44.033" v="396" actId="207"/>
            <ac:spMkLst>
              <pc:docMk/>
              <pc:sldMasterMk cId="3813970711" sldId="2147483694"/>
              <pc:sldLayoutMk cId="2650642821" sldId="2147483695"/>
              <ac:spMk id="5" creationId="{B7979A0A-47A1-840E-E1C8-E87542ED7A98}"/>
            </ac:spMkLst>
          </pc:spChg>
          <pc:spChg chg="del">
            <ac:chgData name="Pavol Bors" userId="7597f580f62d54f7" providerId="LiveId" clId="{02423549-3B3C-4A37-A738-AC76C1086F07}" dt="2022-06-24T18:52:51.137" v="371" actId="478"/>
            <ac:spMkLst>
              <pc:docMk/>
              <pc:sldMasterMk cId="3813970711" sldId="2147483694"/>
              <pc:sldLayoutMk cId="2650642821" sldId="2147483695"/>
              <ac:spMk id="6" creationId="{FDFC5937-EA69-DEAB-27F7-540933B03B98}"/>
            </ac:spMkLst>
          </pc:spChg>
          <pc:spChg chg="add mod">
            <ac:chgData name="Pavol Bors" userId="7597f580f62d54f7" providerId="LiveId" clId="{02423549-3B3C-4A37-A738-AC76C1086F07}" dt="2022-06-24T18:52:24.342" v="369"/>
            <ac:spMkLst>
              <pc:docMk/>
              <pc:sldMasterMk cId="3813970711" sldId="2147483694"/>
              <pc:sldLayoutMk cId="2650642821" sldId="2147483695"/>
              <ac:spMk id="7" creationId="{CAFCD5AB-7AB7-9259-D58D-F52E06D97FCA}"/>
            </ac:spMkLst>
          </pc:spChg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199149063" sldId="2147483696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285472747" sldId="2147483697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1246505649" sldId="2147483698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32991850" sldId="2147483699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494164437" sldId="2147483700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530423565" sldId="2147483701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2653644311" sldId="2147483702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3038576172" sldId="2147483703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1210783335" sldId="2147483704"/>
          </pc:sldLayoutMkLst>
        </pc:sldLayoutChg>
        <pc:sldLayoutChg chg="new replId">
          <pc:chgData name="Pavol Bors" userId="7597f580f62d54f7" providerId="LiveId" clId="{02423549-3B3C-4A37-A738-AC76C1086F07}" dt="2022-06-24T11:23:27.448" v="247" actId="6938"/>
          <pc:sldLayoutMkLst>
            <pc:docMk/>
            <pc:sldMasterMk cId="3813970711" sldId="2147483694"/>
            <pc:sldLayoutMk cId="499341481" sldId="2147483705"/>
          </pc:sldLayoutMkLst>
        </pc:sldLayoutChg>
        <pc:sldLayoutChg chg="new mod">
          <pc:chgData name="Pavol Bors" userId="7597f580f62d54f7" providerId="LiveId" clId="{02423549-3B3C-4A37-A738-AC76C1086F07}" dt="2022-06-24T11:30:17.618" v="309" actId="11236"/>
          <pc:sldLayoutMkLst>
            <pc:docMk/>
            <pc:sldMasterMk cId="3813970711" sldId="2147483694"/>
            <pc:sldLayoutMk cId="4180220955" sldId="2147483706"/>
          </pc:sldLayoutMkLst>
        </pc:sldLayoutChg>
        <pc:sldLayoutChg chg="new mod replId">
          <pc:chgData name="Pavol Bors" userId="7597f580f62d54f7" providerId="LiveId" clId="{02423549-3B3C-4A37-A738-AC76C1086F07}" dt="2022-06-24T18:54:52.485" v="397" actId="11236"/>
          <pc:sldLayoutMkLst>
            <pc:docMk/>
            <pc:sldMasterMk cId="3813970711" sldId="2147483694"/>
            <pc:sldLayoutMk cId="1840254422" sldId="2147483719"/>
          </pc:sldLayoutMkLst>
        </pc:sldLayoutChg>
      </pc:sldMasterChg>
      <pc:sldMasterChg chg="new mod addSldLayout">
        <pc:chgData name="Pavol Bors" userId="7597f580f62d54f7" providerId="LiveId" clId="{02423549-3B3C-4A37-A738-AC76C1086F07}" dt="2022-06-24T11:30:20.155" v="310" actId="6938"/>
        <pc:sldMasterMkLst>
          <pc:docMk/>
          <pc:sldMasterMk cId="2969975004" sldId="2147483707"/>
        </pc:sldMasterMkLst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3603760368" sldId="2147483708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3554156970" sldId="2147483709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2010182768" sldId="2147483710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1810413706" sldId="2147483711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1433781330" sldId="2147483712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2787925236" sldId="2147483713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3736877427" sldId="2147483714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1063830591" sldId="2147483715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1527493816" sldId="2147483716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3756144587" sldId="2147483717"/>
          </pc:sldLayoutMkLst>
        </pc:sldLayoutChg>
        <pc:sldLayoutChg chg="new replId">
          <pc:chgData name="Pavol Bors" userId="7597f580f62d54f7" providerId="LiveId" clId="{02423549-3B3C-4A37-A738-AC76C1086F07}" dt="2022-06-24T11:30:20.155" v="310" actId="6938"/>
          <pc:sldLayoutMkLst>
            <pc:docMk/>
            <pc:sldMasterMk cId="2969975004" sldId="2147483707"/>
            <pc:sldLayoutMk cId="86361970" sldId="2147483718"/>
          </pc:sldLayoutMkLst>
        </pc:sldLayoutChg>
      </pc:sldMasterChg>
      <pc:sldMasterChg chg="addSp">
        <pc:chgData name="Pavol Bors" userId="7597f580f62d54f7" providerId="LiveId" clId="{02423549-3B3C-4A37-A738-AC76C1086F07}" dt="2022-06-24T11:33:15.250" v="322"/>
        <pc:sldMasterMkLst>
          <pc:docMk/>
          <pc:sldMasterMk cId="3489533833" sldId="2147483719"/>
        </pc:sldMasterMkLst>
        <pc:spChg chg="add">
          <ac:chgData name="Pavol Bors" userId="7597f580f62d54f7" providerId="LiveId" clId="{02423549-3B3C-4A37-A738-AC76C1086F07}" dt="2022-06-24T11:33:15.250" v="322"/>
          <ac:spMkLst>
            <pc:docMk/>
            <pc:sldMasterMk cId="3489533833" sldId="2147483719"/>
            <ac:spMk id="8" creationId="{833CDC60-37C1-5B8A-0040-C99F5979DD90}"/>
          </ac:spMkLst>
        </pc:spChg>
        <pc:spChg chg="add">
          <ac:chgData name="Pavol Bors" userId="7597f580f62d54f7" providerId="LiveId" clId="{02423549-3B3C-4A37-A738-AC76C1086F07}" dt="2022-06-24T11:33:15.250" v="322"/>
          <ac:spMkLst>
            <pc:docMk/>
            <pc:sldMasterMk cId="3489533833" sldId="2147483719"/>
            <ac:spMk id="9" creationId="{4BD5E88B-29D1-5750-3E86-30BA83CCD2FE}"/>
          </ac:spMkLst>
        </pc:spChg>
        <pc:spChg chg="add">
          <ac:chgData name="Pavol Bors" userId="7597f580f62d54f7" providerId="LiveId" clId="{02423549-3B3C-4A37-A738-AC76C1086F07}" dt="2022-06-24T11:33:15.250" v="322"/>
          <ac:spMkLst>
            <pc:docMk/>
            <pc:sldMasterMk cId="3489533833" sldId="2147483719"/>
            <ac:spMk id="10" creationId="{58AD6E86-AD0C-4B41-104A-5BDA884AE229}"/>
          </ac:spMkLst>
        </pc:spChg>
        <pc:spChg chg="add">
          <ac:chgData name="Pavol Bors" userId="7597f580f62d54f7" providerId="LiveId" clId="{02423549-3B3C-4A37-A738-AC76C1086F07}" dt="2022-06-24T11:33:15.250" v="322"/>
          <ac:spMkLst>
            <pc:docMk/>
            <pc:sldMasterMk cId="3489533833" sldId="2147483719"/>
            <ac:spMk id="11" creationId="{B3906CEB-56B1-8D6F-CFC6-5A33051BB640}"/>
          </ac:spMkLst>
        </pc:spChg>
        <pc:picChg chg="add">
          <ac:chgData name="Pavol Bors" userId="7597f580f62d54f7" providerId="LiveId" clId="{02423549-3B3C-4A37-A738-AC76C1086F07}" dt="2022-06-24T11:33:15.250" v="322"/>
          <ac:picMkLst>
            <pc:docMk/>
            <pc:sldMasterMk cId="3489533833" sldId="2147483719"/>
            <ac:picMk id="7" creationId="{7AE27308-5B45-8E98-22F6-2D600B6067BA}"/>
          </ac:picMkLst>
        </pc:picChg>
      </pc:sldMasterChg>
      <pc:sldMasterChg chg="new mod addSldLayout">
        <pc:chgData name="Pavol Bors" userId="7597f580f62d54f7" providerId="LiveId" clId="{02423549-3B3C-4A37-A738-AC76C1086F07}" dt="2022-06-24T18:56:13.595" v="402" actId="6938"/>
        <pc:sldMasterMkLst>
          <pc:docMk/>
          <pc:sldMasterMk cId="2967872927" sldId="2147483720"/>
        </pc:sldMasterMkLst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965702039" sldId="2147483721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110695059" sldId="2147483722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1177362442" sldId="2147483723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091665444" sldId="2147483724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1733183856" sldId="2147483725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334877278" sldId="2147483726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734410964" sldId="2147483727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2446289158" sldId="2147483728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3826307498" sldId="2147483729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1631349109" sldId="2147483730"/>
          </pc:sldLayoutMkLst>
        </pc:sldLayoutChg>
        <pc:sldLayoutChg chg="new replId">
          <pc:chgData name="Pavol Bors" userId="7597f580f62d54f7" providerId="LiveId" clId="{02423549-3B3C-4A37-A738-AC76C1086F07}" dt="2022-06-24T18:56:13.595" v="402" actId="6938"/>
          <pc:sldLayoutMkLst>
            <pc:docMk/>
            <pc:sldMasterMk cId="2967872927" sldId="2147483720"/>
            <pc:sldLayoutMk cId="604722484" sldId="2147483731"/>
          </pc:sldLayoutMkLst>
        </pc:sldLayoutChg>
      </pc:sldMasterChg>
    </pc:docChg>
  </pc:docChgLst>
  <pc:docChgLst>
    <pc:chgData name="Pavol Bors" userId="7597f580f62d54f7" providerId="LiveId" clId="{500CC375-A7F2-4327-AFE8-5DB424773C43}"/>
    <pc:docChg chg="undo custSel modSld">
      <pc:chgData name="Pavol Bors" userId="7597f580f62d54f7" providerId="LiveId" clId="{500CC375-A7F2-4327-AFE8-5DB424773C43}" dt="2022-09-30T12:14:05.490" v="104"/>
      <pc:docMkLst>
        <pc:docMk/>
      </pc:docMkLst>
      <pc:sldChg chg="modSp mod">
        <pc:chgData name="Pavol Bors" userId="7597f580f62d54f7" providerId="LiveId" clId="{500CC375-A7F2-4327-AFE8-5DB424773C43}" dt="2022-09-30T12:12:14.176" v="3" actId="1076"/>
        <pc:sldMkLst>
          <pc:docMk/>
          <pc:sldMk cId="430503912" sldId="290"/>
        </pc:sldMkLst>
        <pc:spChg chg="mod">
          <ac:chgData name="Pavol Bors" userId="7597f580f62d54f7" providerId="LiveId" clId="{500CC375-A7F2-4327-AFE8-5DB424773C43}" dt="2022-09-30T12:12:14.176" v="3" actId="1076"/>
          <ac:spMkLst>
            <pc:docMk/>
            <pc:sldMk cId="430503912" sldId="290"/>
            <ac:spMk id="12" creationId="{F78E848D-3269-E702-B49C-F30081D3409D}"/>
          </ac:spMkLst>
        </pc:spChg>
      </pc:sldChg>
      <pc:sldChg chg="setBg">
        <pc:chgData name="Pavol Bors" userId="7597f580f62d54f7" providerId="LiveId" clId="{500CC375-A7F2-4327-AFE8-5DB424773C43}" dt="2022-09-30T12:14:05.490" v="104"/>
        <pc:sldMkLst>
          <pc:docMk/>
          <pc:sldMk cId="608993516" sldId="320"/>
        </pc:sldMkLst>
      </pc:sldChg>
    </pc:docChg>
  </pc:docChgLst>
  <pc:docChgLst>
    <pc:chgData name="Pavol Bors" userId="7597f580f62d54f7" providerId="LiveId" clId="{20E61A0F-F2B7-4E7C-BF4C-E8992A9F5883}"/>
    <pc:docChg chg="undo custSel addSld delSld modSld sldOrd modSection">
      <pc:chgData name="Pavol Bors" userId="7597f580f62d54f7" providerId="LiveId" clId="{20E61A0F-F2B7-4E7C-BF4C-E8992A9F5883}" dt="2022-11-28T15:32:22.126" v="3444" actId="47"/>
      <pc:docMkLst>
        <pc:docMk/>
      </pc:docMkLst>
      <pc:sldChg chg="del">
        <pc:chgData name="Pavol Bors" userId="7597f580f62d54f7" providerId="LiveId" clId="{20E61A0F-F2B7-4E7C-BF4C-E8992A9F5883}" dt="2022-11-28T09:21:42.813" v="12" actId="47"/>
        <pc:sldMkLst>
          <pc:docMk/>
          <pc:sldMk cId="2011118601" sldId="257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3979649407" sldId="259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141078548" sldId="260"/>
        </pc:sldMkLst>
      </pc:sldChg>
      <pc:sldChg chg="add">
        <pc:chgData name="Pavol Bors" userId="7597f580f62d54f7" providerId="LiveId" clId="{20E61A0F-F2B7-4E7C-BF4C-E8992A9F5883}" dt="2022-11-28T14:57:27.668" v="2586"/>
        <pc:sldMkLst>
          <pc:docMk/>
          <pc:sldMk cId="3037231449" sldId="264"/>
        </pc:sldMkLst>
      </pc:sldChg>
      <pc:sldChg chg="add">
        <pc:chgData name="Pavol Bors" userId="7597f580f62d54f7" providerId="LiveId" clId="{20E61A0F-F2B7-4E7C-BF4C-E8992A9F5883}" dt="2022-11-28T14:57:27.668" v="2586"/>
        <pc:sldMkLst>
          <pc:docMk/>
          <pc:sldMk cId="4185698213" sldId="277"/>
        </pc:sldMkLst>
      </pc:sldChg>
      <pc:sldChg chg="add">
        <pc:chgData name="Pavol Bors" userId="7597f580f62d54f7" providerId="LiveId" clId="{20E61A0F-F2B7-4E7C-BF4C-E8992A9F5883}" dt="2022-11-28T14:57:27.668" v="2586"/>
        <pc:sldMkLst>
          <pc:docMk/>
          <pc:sldMk cId="1138075693" sldId="282"/>
        </pc:sldMkLst>
      </pc:sldChg>
      <pc:sldChg chg="modSp add mod">
        <pc:chgData name="Pavol Bors" userId="7597f580f62d54f7" providerId="LiveId" clId="{20E61A0F-F2B7-4E7C-BF4C-E8992A9F5883}" dt="2022-11-28T15:22:54.498" v="3442" actId="20577"/>
        <pc:sldMkLst>
          <pc:docMk/>
          <pc:sldMk cId="2133825255" sldId="286"/>
        </pc:sldMkLst>
        <pc:graphicFrameChg chg="modGraphic">
          <ac:chgData name="Pavol Bors" userId="7597f580f62d54f7" providerId="LiveId" clId="{20E61A0F-F2B7-4E7C-BF4C-E8992A9F5883}" dt="2022-11-28T15:22:54.498" v="3442" actId="20577"/>
          <ac:graphicFrameMkLst>
            <pc:docMk/>
            <pc:sldMk cId="2133825255" sldId="286"/>
            <ac:graphicFrameMk id="4" creationId="{8E71333F-B74F-31B8-5446-1131D9F9E2EB}"/>
          </ac:graphicFrameMkLst>
        </pc:graphicFrameChg>
      </pc:sldChg>
      <pc:sldChg chg="addSp delSp modSp add del mod">
        <pc:chgData name="Pavol Bors" userId="7597f580f62d54f7" providerId="LiveId" clId="{20E61A0F-F2B7-4E7C-BF4C-E8992A9F5883}" dt="2022-11-28T09:28:49.369" v="288" actId="113"/>
        <pc:sldMkLst>
          <pc:docMk/>
          <pc:sldMk cId="430503912" sldId="290"/>
        </pc:sldMkLst>
        <pc:spChg chg="add del mod">
          <ac:chgData name="Pavol Bors" userId="7597f580f62d54f7" providerId="LiveId" clId="{20E61A0F-F2B7-4E7C-BF4C-E8992A9F5883}" dt="2022-11-28T09:26:01.399" v="227" actId="478"/>
          <ac:spMkLst>
            <pc:docMk/>
            <pc:sldMk cId="430503912" sldId="290"/>
            <ac:spMk id="5" creationId="{63AAEC99-AAC3-BFDD-2483-E590FBF4A037}"/>
          </ac:spMkLst>
        </pc:spChg>
        <pc:spChg chg="add del mod">
          <ac:chgData name="Pavol Bors" userId="7597f580f62d54f7" providerId="LiveId" clId="{20E61A0F-F2B7-4E7C-BF4C-E8992A9F5883}" dt="2022-11-28T09:26:04.485" v="229" actId="478"/>
          <ac:spMkLst>
            <pc:docMk/>
            <pc:sldMk cId="430503912" sldId="290"/>
            <ac:spMk id="7" creationId="{8BD4F6AC-70FA-627A-DD52-561B0347FE89}"/>
          </ac:spMkLst>
        </pc:spChg>
        <pc:spChg chg="add del mod">
          <ac:chgData name="Pavol Bors" userId="7597f580f62d54f7" providerId="LiveId" clId="{20E61A0F-F2B7-4E7C-BF4C-E8992A9F5883}" dt="2022-11-28T09:26:15.533" v="233" actId="478"/>
          <ac:spMkLst>
            <pc:docMk/>
            <pc:sldMk cId="430503912" sldId="290"/>
            <ac:spMk id="9" creationId="{A4632B55-1C22-6C77-3CFB-C1429D1D63D0}"/>
          </ac:spMkLst>
        </pc:spChg>
        <pc:spChg chg="add del">
          <ac:chgData name="Pavol Bors" userId="7597f580f62d54f7" providerId="LiveId" clId="{20E61A0F-F2B7-4E7C-BF4C-E8992A9F5883}" dt="2022-11-28T09:26:40.291" v="241"/>
          <ac:spMkLst>
            <pc:docMk/>
            <pc:sldMk cId="430503912" sldId="290"/>
            <ac:spMk id="12" creationId="{F78E848D-3269-E702-B49C-F30081D3409D}"/>
          </ac:spMkLst>
        </pc:spChg>
        <pc:spChg chg="add mod">
          <ac:chgData name="Pavol Bors" userId="7597f580f62d54f7" providerId="LiveId" clId="{20E61A0F-F2B7-4E7C-BF4C-E8992A9F5883}" dt="2022-11-28T09:27:59.936" v="281" actId="1076"/>
          <ac:spMkLst>
            <pc:docMk/>
            <pc:sldMk cId="430503912" sldId="290"/>
            <ac:spMk id="14" creationId="{667DCB61-C35A-B311-0AB8-EEA0791A1971}"/>
          </ac:spMkLst>
        </pc:spChg>
        <pc:spChg chg="mod">
          <ac:chgData name="Pavol Bors" userId="7597f580f62d54f7" providerId="LiveId" clId="{20E61A0F-F2B7-4E7C-BF4C-E8992A9F5883}" dt="2022-11-28T09:28:39.574" v="285" actId="1076"/>
          <ac:spMkLst>
            <pc:docMk/>
            <pc:sldMk cId="430503912" sldId="290"/>
            <ac:spMk id="18" creationId="{6A13920A-C4A8-4BF7-9922-270BF9C1C61C}"/>
          </ac:spMkLst>
        </pc:spChg>
        <pc:spChg chg="mod">
          <ac:chgData name="Pavol Bors" userId="7597f580f62d54f7" providerId="LiveId" clId="{20E61A0F-F2B7-4E7C-BF4C-E8992A9F5883}" dt="2022-11-28T09:28:49.369" v="288" actId="113"/>
          <ac:spMkLst>
            <pc:docMk/>
            <pc:sldMk cId="430503912" sldId="290"/>
            <ac:spMk id="20" creationId="{415AE2CA-81F3-403B-B81F-373A83654F8F}"/>
          </ac:spMkLst>
        </pc:spChg>
        <pc:spChg chg="del">
          <ac:chgData name="Pavol Bors" userId="7597f580f62d54f7" providerId="LiveId" clId="{20E61A0F-F2B7-4E7C-BF4C-E8992A9F5883}" dt="2022-11-28T09:25:13.276" v="219" actId="478"/>
          <ac:spMkLst>
            <pc:docMk/>
            <pc:sldMk cId="430503912" sldId="290"/>
            <ac:spMk id="21" creationId="{112C43EF-6DB8-4D72-888E-23AA6E1EF557}"/>
          </ac:spMkLst>
        </pc:spChg>
        <pc:spChg chg="mod">
          <ac:chgData name="Pavol Bors" userId="7597f580f62d54f7" providerId="LiveId" clId="{20E61A0F-F2B7-4E7C-BF4C-E8992A9F5883}" dt="2022-11-28T09:22:37.884" v="51" actId="1076"/>
          <ac:spMkLst>
            <pc:docMk/>
            <pc:sldMk cId="430503912" sldId="290"/>
            <ac:spMk id="34" creationId="{3EEAC2C8-2EF1-4D70-8695-E99F854255EF}"/>
          </ac:spMkLst>
        </pc:spChg>
        <pc:picChg chg="add del mod">
          <ac:chgData name="Pavol Bors" userId="7597f580f62d54f7" providerId="LiveId" clId="{20E61A0F-F2B7-4E7C-BF4C-E8992A9F5883}" dt="2022-11-28T09:26:22.408" v="239" actId="931"/>
          <ac:picMkLst>
            <pc:docMk/>
            <pc:sldMk cId="430503912" sldId="290"/>
            <ac:picMk id="3" creationId="{7523DB6A-E648-985F-D74B-FC4475C72C66}"/>
          </ac:picMkLst>
        </pc:picChg>
        <pc:picChg chg="add del mod">
          <ac:chgData name="Pavol Bors" userId="7597f580f62d54f7" providerId="LiveId" clId="{20E61A0F-F2B7-4E7C-BF4C-E8992A9F5883}" dt="2022-11-28T09:26:40.291" v="241"/>
          <ac:picMkLst>
            <pc:docMk/>
            <pc:sldMk cId="430503912" sldId="290"/>
            <ac:picMk id="11" creationId="{7FF69394-7B5B-C080-37CA-FE8A6963A5AC}"/>
          </ac:picMkLst>
        </pc:picChg>
        <pc:picChg chg="add mod">
          <ac:chgData name="Pavol Bors" userId="7597f580f62d54f7" providerId="LiveId" clId="{20E61A0F-F2B7-4E7C-BF4C-E8992A9F5883}" dt="2022-11-28T09:27:11.652" v="245" actId="1076"/>
          <ac:picMkLst>
            <pc:docMk/>
            <pc:sldMk cId="430503912" sldId="290"/>
            <ac:picMk id="13" creationId="{97D2DB72-9746-9EA5-30A8-7222F0CA45C1}"/>
          </ac:picMkLst>
        </pc:picChg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2737942562" sldId="298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4179153492" sldId="299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689816630" sldId="300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59771542" sldId="302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64121930" sldId="303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13758320" sldId="304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212682184" sldId="305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486176497" sldId="306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3423133475" sldId="307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2345629806" sldId="308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4201278032" sldId="309"/>
        </pc:sldMkLst>
      </pc:sldChg>
      <pc:sldChg chg="add del">
        <pc:chgData name="Pavol Bors" userId="7597f580f62d54f7" providerId="LiveId" clId="{20E61A0F-F2B7-4E7C-BF4C-E8992A9F5883}" dt="2022-11-28T09:21:42.813" v="12" actId="47"/>
        <pc:sldMkLst>
          <pc:docMk/>
          <pc:sldMk cId="1557309788" sldId="310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2498161071" sldId="311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1279224923" sldId="312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827296069" sldId="313"/>
        </pc:sldMkLst>
      </pc:sldChg>
      <pc:sldChg chg="add del">
        <pc:chgData name="Pavol Bors" userId="7597f580f62d54f7" providerId="LiveId" clId="{20E61A0F-F2B7-4E7C-BF4C-E8992A9F5883}" dt="2022-11-28T09:21:42.813" v="12" actId="47"/>
        <pc:sldMkLst>
          <pc:docMk/>
          <pc:sldMk cId="3668670005" sldId="314"/>
        </pc:sldMkLst>
      </pc:sldChg>
      <pc:sldChg chg="add del">
        <pc:chgData name="Pavol Bors" userId="7597f580f62d54f7" providerId="LiveId" clId="{20E61A0F-F2B7-4E7C-BF4C-E8992A9F5883}" dt="2022-11-28T09:21:42.813" v="12" actId="47"/>
        <pc:sldMkLst>
          <pc:docMk/>
          <pc:sldMk cId="1560353361" sldId="315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4184600926" sldId="316"/>
        </pc:sldMkLst>
      </pc:sldChg>
      <pc:sldChg chg="add del">
        <pc:chgData name="Pavol Bors" userId="7597f580f62d54f7" providerId="LiveId" clId="{20E61A0F-F2B7-4E7C-BF4C-E8992A9F5883}" dt="2022-11-28T09:21:42.813" v="12" actId="47"/>
        <pc:sldMkLst>
          <pc:docMk/>
          <pc:sldMk cId="624695530" sldId="318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693104180" sldId="319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608993516" sldId="320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848212632" sldId="321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84736873" sldId="322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193403196" sldId="324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198383687" sldId="325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2473585384" sldId="326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401886799" sldId="327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309782655" sldId="328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547012370" sldId="330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2237534520" sldId="331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223665472" sldId="332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940008774" sldId="333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2682271074" sldId="334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883369230" sldId="335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4005271684" sldId="336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428028254" sldId="337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253058185" sldId="338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4157788945" sldId="339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183651750" sldId="340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702813542" sldId="344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1354288770" sldId="345"/>
        </pc:sldMkLst>
      </pc:sldChg>
      <pc:sldChg chg="del">
        <pc:chgData name="Pavol Bors" userId="7597f580f62d54f7" providerId="LiveId" clId="{20E61A0F-F2B7-4E7C-BF4C-E8992A9F5883}" dt="2022-11-28T09:22:00.865" v="15" actId="47"/>
        <pc:sldMkLst>
          <pc:docMk/>
          <pc:sldMk cId="3513100775" sldId="346"/>
        </pc:sldMkLst>
      </pc:sldChg>
      <pc:sldChg chg="del">
        <pc:chgData name="Pavol Bors" userId="7597f580f62d54f7" providerId="LiveId" clId="{20E61A0F-F2B7-4E7C-BF4C-E8992A9F5883}" dt="2022-11-28T09:21:42.813" v="12" actId="47"/>
        <pc:sldMkLst>
          <pc:docMk/>
          <pc:sldMk cId="530903775" sldId="348"/>
        </pc:sldMkLst>
      </pc:sldChg>
      <pc:sldChg chg="addSp delSp modSp mod modClrScheme chgLayout">
        <pc:chgData name="Pavol Bors" userId="7597f580f62d54f7" providerId="LiveId" clId="{20E61A0F-F2B7-4E7C-BF4C-E8992A9F5883}" dt="2022-11-28T14:36:44.643" v="2367" actId="20577"/>
        <pc:sldMkLst>
          <pc:docMk/>
          <pc:sldMk cId="811371103" sldId="349"/>
        </pc:sldMkLst>
        <pc:spChg chg="del mod ord">
          <ac:chgData name="Pavol Bors" userId="7597f580f62d54f7" providerId="LiveId" clId="{20E61A0F-F2B7-4E7C-BF4C-E8992A9F5883}" dt="2022-11-28T14:29:47.848" v="1559" actId="700"/>
          <ac:spMkLst>
            <pc:docMk/>
            <pc:sldMk cId="811371103" sldId="349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14:29:47.848" v="1559" actId="700"/>
          <ac:spMkLst>
            <pc:docMk/>
            <pc:sldMk cId="811371103" sldId="349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14:36:44.643" v="2367" actId="20577"/>
          <ac:spMkLst>
            <pc:docMk/>
            <pc:sldMk cId="811371103" sldId="349"/>
            <ac:spMk id="5" creationId="{B6668349-AA77-C875-387C-B45CE9E741BC}"/>
          </ac:spMkLst>
        </pc:spChg>
        <pc:spChg chg="add mod ord">
          <ac:chgData name="Pavol Bors" userId="7597f580f62d54f7" providerId="LiveId" clId="{20E61A0F-F2B7-4E7C-BF4C-E8992A9F5883}" dt="2022-11-28T14:35:39.242" v="2275" actId="20577"/>
          <ac:spMkLst>
            <pc:docMk/>
            <pc:sldMk cId="811371103" sldId="349"/>
            <ac:spMk id="6" creationId="{B3B56015-4031-2619-8D86-838C0E3EB3BF}"/>
          </ac:spMkLst>
        </pc:spChg>
        <pc:picChg chg="add del mod">
          <ac:chgData name="Pavol Bors" userId="7597f580f62d54f7" providerId="LiveId" clId="{20E61A0F-F2B7-4E7C-BF4C-E8992A9F5883}" dt="2022-11-28T09:29:38.245" v="295" actId="478"/>
          <ac:picMkLst>
            <pc:docMk/>
            <pc:sldMk cId="811371103" sldId="349"/>
            <ac:picMk id="6" creationId="{0C90DC7B-1EA1-F9BF-F3A6-98ECF5240A21}"/>
          </ac:picMkLst>
        </pc:picChg>
      </pc:sldChg>
      <pc:sldChg chg="addSp modSp add del mod ord">
        <pc:chgData name="Pavol Bors" userId="7597f580f62d54f7" providerId="LiveId" clId="{20E61A0F-F2B7-4E7C-BF4C-E8992A9F5883}" dt="2022-11-28T09:31:20.473" v="314" actId="1076"/>
        <pc:sldMkLst>
          <pc:docMk/>
          <pc:sldMk cId="777562652" sldId="350"/>
        </pc:sldMkLst>
        <pc:spChg chg="add mod">
          <ac:chgData name="Pavol Bors" userId="7597f580f62d54f7" providerId="LiveId" clId="{20E61A0F-F2B7-4E7C-BF4C-E8992A9F5883}" dt="2022-11-28T09:30:38.178" v="311" actId="1076"/>
          <ac:spMkLst>
            <pc:docMk/>
            <pc:sldMk cId="777562652" sldId="350"/>
            <ac:spMk id="6" creationId="{46122B4A-03C7-1F7A-35C3-BEBD4A9781F4}"/>
          </ac:spMkLst>
        </pc:spChg>
        <pc:spChg chg="mod">
          <ac:chgData name="Pavol Bors" userId="7597f580f62d54f7" providerId="LiveId" clId="{20E61A0F-F2B7-4E7C-BF4C-E8992A9F5883}" dt="2022-11-28T09:31:11.866" v="313" actId="1076"/>
          <ac:spMkLst>
            <pc:docMk/>
            <pc:sldMk cId="777562652" sldId="350"/>
            <ac:spMk id="18" creationId="{6A13920A-C4A8-4BF7-9922-270BF9C1C61C}"/>
          </ac:spMkLst>
        </pc:spChg>
        <pc:spChg chg="mod">
          <ac:chgData name="Pavol Bors" userId="7597f580f62d54f7" providerId="LiveId" clId="{20E61A0F-F2B7-4E7C-BF4C-E8992A9F5883}" dt="2022-11-28T09:30:02.867" v="305" actId="20577"/>
          <ac:spMkLst>
            <pc:docMk/>
            <pc:sldMk cId="777562652" sldId="350"/>
            <ac:spMk id="30" creationId="{7AF27F30-5A01-F189-6719-3C4811AC7079}"/>
          </ac:spMkLst>
        </pc:spChg>
        <pc:spChg chg="mod">
          <ac:chgData name="Pavol Bors" userId="7597f580f62d54f7" providerId="LiveId" clId="{20E61A0F-F2B7-4E7C-BF4C-E8992A9F5883}" dt="2022-11-28T09:31:07.985" v="312" actId="1076"/>
          <ac:spMkLst>
            <pc:docMk/>
            <pc:sldMk cId="777562652" sldId="350"/>
            <ac:spMk id="31" creationId="{98175416-F044-4376-B9D8-7A713051EADD}"/>
          </ac:spMkLst>
        </pc:spChg>
        <pc:spChg chg="mod">
          <ac:chgData name="Pavol Bors" userId="7597f580f62d54f7" providerId="LiveId" clId="{20E61A0F-F2B7-4E7C-BF4C-E8992A9F5883}" dt="2022-11-28T09:30:24.078" v="309" actId="1076"/>
          <ac:spMkLst>
            <pc:docMk/>
            <pc:sldMk cId="777562652" sldId="350"/>
            <ac:spMk id="33" creationId="{76E05419-E9DE-6B01-8036-0EA4A5D5420F}"/>
          </ac:spMkLst>
        </pc:spChg>
        <pc:spChg chg="mod">
          <ac:chgData name="Pavol Bors" userId="7597f580f62d54f7" providerId="LiveId" clId="{20E61A0F-F2B7-4E7C-BF4C-E8992A9F5883}" dt="2022-11-28T09:29:55.427" v="300" actId="20577"/>
          <ac:spMkLst>
            <pc:docMk/>
            <pc:sldMk cId="777562652" sldId="350"/>
            <ac:spMk id="34" creationId="{3EEAC2C8-2EF1-4D70-8695-E99F854255EF}"/>
          </ac:spMkLst>
        </pc:spChg>
        <pc:picChg chg="add mod">
          <ac:chgData name="Pavol Bors" userId="7597f580f62d54f7" providerId="LiveId" clId="{20E61A0F-F2B7-4E7C-BF4C-E8992A9F5883}" dt="2022-11-28T09:31:20.473" v="314" actId="1076"/>
          <ac:picMkLst>
            <pc:docMk/>
            <pc:sldMk cId="777562652" sldId="350"/>
            <ac:picMk id="3" creationId="{CEF52381-5A7A-D307-B86A-EC46D89F91BB}"/>
          </ac:picMkLst>
        </pc:picChg>
      </pc:sldChg>
      <pc:sldChg chg="new del">
        <pc:chgData name="Pavol Bors" userId="7597f580f62d54f7" providerId="LiveId" clId="{20E61A0F-F2B7-4E7C-BF4C-E8992A9F5883}" dt="2022-11-28T09:38:23.301" v="321" actId="47"/>
        <pc:sldMkLst>
          <pc:docMk/>
          <pc:sldMk cId="2915282096" sldId="351"/>
        </pc:sldMkLst>
      </pc:sldChg>
      <pc:sldChg chg="addSp delSp modSp add mod modClrScheme chgLayout">
        <pc:chgData name="Pavol Bors" userId="7597f580f62d54f7" providerId="LiveId" clId="{20E61A0F-F2B7-4E7C-BF4C-E8992A9F5883}" dt="2022-11-28T13:02:32.583" v="1556" actId="27636"/>
        <pc:sldMkLst>
          <pc:docMk/>
          <pc:sldMk cId="491088033" sldId="352"/>
        </pc:sldMkLst>
        <pc:spChg chg="del mod ord">
          <ac:chgData name="Pavol Bors" userId="7597f580f62d54f7" providerId="LiveId" clId="{20E61A0F-F2B7-4E7C-BF4C-E8992A9F5883}" dt="2022-11-28T09:39:19.293" v="325" actId="700"/>
          <ac:spMkLst>
            <pc:docMk/>
            <pc:sldMk cId="491088033" sldId="352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39:19.293" v="325" actId="700"/>
          <ac:spMkLst>
            <pc:docMk/>
            <pc:sldMk cId="491088033" sldId="352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39:29.585" v="351" actId="20577"/>
          <ac:spMkLst>
            <pc:docMk/>
            <pc:sldMk cId="491088033" sldId="352"/>
            <ac:spMk id="5" creationId="{F1E4057F-3E2D-E619-022D-31FF7608DBEA}"/>
          </ac:spMkLst>
        </pc:spChg>
        <pc:spChg chg="add mod ord">
          <ac:chgData name="Pavol Bors" userId="7597f580f62d54f7" providerId="LiveId" clId="{20E61A0F-F2B7-4E7C-BF4C-E8992A9F5883}" dt="2022-11-28T13:02:32.583" v="1556" actId="27636"/>
          <ac:spMkLst>
            <pc:docMk/>
            <pc:sldMk cId="491088033" sldId="352"/>
            <ac:spMk id="6" creationId="{0F5E91B0-D00A-9132-97B1-0E315820D73A}"/>
          </ac:spMkLst>
        </pc:spChg>
      </pc:sldChg>
      <pc:sldChg chg="addSp delSp modSp add mod modClrScheme chgLayout">
        <pc:chgData name="Pavol Bors" userId="7597f580f62d54f7" providerId="LiveId" clId="{20E61A0F-F2B7-4E7C-BF4C-E8992A9F5883}" dt="2022-11-28T13:02:51.101" v="1558" actId="27636"/>
        <pc:sldMkLst>
          <pc:docMk/>
          <pc:sldMk cId="1094927508" sldId="353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094927508" sldId="353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094927508" sldId="353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4:47.263" v="395" actId="20577"/>
          <ac:spMkLst>
            <pc:docMk/>
            <pc:sldMk cId="1094927508" sldId="353"/>
            <ac:spMk id="5" creationId="{2F3C2D50-F725-F0A5-9F46-CE38D0AEE75E}"/>
          </ac:spMkLst>
        </pc:spChg>
        <pc:spChg chg="add mod ord">
          <ac:chgData name="Pavol Bors" userId="7597f580f62d54f7" providerId="LiveId" clId="{20E61A0F-F2B7-4E7C-BF4C-E8992A9F5883}" dt="2022-11-28T13:02:51.101" v="1558" actId="27636"/>
          <ac:spMkLst>
            <pc:docMk/>
            <pc:sldMk cId="1094927508" sldId="353"/>
            <ac:spMk id="6" creationId="{277F7EB1-087A-1AFE-411C-F3A8B5C40EB5}"/>
          </ac:spMkLst>
        </pc:spChg>
      </pc:sldChg>
      <pc:sldChg chg="addSp delSp modSp add mod modClrScheme chgLayout">
        <pc:chgData name="Pavol Bors" userId="7597f580f62d54f7" providerId="LiveId" clId="{20E61A0F-F2B7-4E7C-BF4C-E8992A9F5883}" dt="2022-11-28T09:45:28.479" v="492" actId="20577"/>
        <pc:sldMkLst>
          <pc:docMk/>
          <pc:sldMk cId="1157046788" sldId="354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157046788" sldId="354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157046788" sldId="354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5:28.479" v="492" actId="20577"/>
          <ac:spMkLst>
            <pc:docMk/>
            <pc:sldMk cId="1157046788" sldId="354"/>
            <ac:spMk id="5" creationId="{294DE4B1-AA68-4676-80B4-857ED3D6B682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157046788" sldId="354"/>
            <ac:spMk id="6" creationId="{B5511620-434A-23E6-9E50-D7AB7E89E787}"/>
          </ac:spMkLst>
        </pc:spChg>
      </pc:sldChg>
      <pc:sldChg chg="addSp delSp modSp add mod modClrScheme chgLayout">
        <pc:chgData name="Pavol Bors" userId="7597f580f62d54f7" providerId="LiveId" clId="{20E61A0F-F2B7-4E7C-BF4C-E8992A9F5883}" dt="2022-11-28T09:54:22.738" v="1550" actId="20577"/>
        <pc:sldMkLst>
          <pc:docMk/>
          <pc:sldMk cId="4291778945" sldId="355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4291778945" sldId="355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4291778945" sldId="355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51:13.782" v="924" actId="20577"/>
          <ac:spMkLst>
            <pc:docMk/>
            <pc:sldMk cId="4291778945" sldId="355"/>
            <ac:spMk id="5" creationId="{9CC5153D-4479-9BD7-3FDE-B76C8EB1A74B}"/>
          </ac:spMkLst>
        </pc:spChg>
        <pc:spChg chg="add mod ord">
          <ac:chgData name="Pavol Bors" userId="7597f580f62d54f7" providerId="LiveId" clId="{20E61A0F-F2B7-4E7C-BF4C-E8992A9F5883}" dt="2022-11-28T09:54:22.738" v="1550" actId="20577"/>
          <ac:spMkLst>
            <pc:docMk/>
            <pc:sldMk cId="4291778945" sldId="355"/>
            <ac:spMk id="6" creationId="{69472F68-EAD2-B3A5-4833-E04B87195956}"/>
          </ac:spMkLst>
        </pc:spChg>
      </pc:sldChg>
      <pc:sldChg chg="addSp delSp modSp add mod modClrScheme chgLayout">
        <pc:chgData name="Pavol Bors" userId="7597f580f62d54f7" providerId="LiveId" clId="{20E61A0F-F2B7-4E7C-BF4C-E8992A9F5883}" dt="2022-11-28T09:40:53.080" v="352" actId="700"/>
        <pc:sldMkLst>
          <pc:docMk/>
          <pc:sldMk cId="3581687374" sldId="356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581687374" sldId="356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581687374" sldId="356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581687374" sldId="356"/>
            <ac:spMk id="5" creationId="{F55A67E0-8176-CAD5-D637-D16864B1DB5E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581687374" sldId="356"/>
            <ac:spMk id="6" creationId="{99445A26-7668-487F-9AEA-2478076F1E7C}"/>
          </ac:spMkLst>
        </pc:spChg>
      </pc:sldChg>
      <pc:sldChg chg="addSp delSp modSp add mod modClrScheme chgLayout">
        <pc:chgData name="Pavol Bors" userId="7597f580f62d54f7" providerId="LiveId" clId="{20E61A0F-F2B7-4E7C-BF4C-E8992A9F5883}" dt="2022-11-28T09:40:53.080" v="352" actId="700"/>
        <pc:sldMkLst>
          <pc:docMk/>
          <pc:sldMk cId="211961721" sldId="357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11961721" sldId="357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11961721" sldId="357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11961721" sldId="357"/>
            <ac:spMk id="5" creationId="{3EBEECAF-229A-B295-2E4F-9DA2ACC48E49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11961721" sldId="357"/>
            <ac:spMk id="6" creationId="{CF9C3CEB-1BFE-F9BC-5E8D-B698C7049452}"/>
          </ac:spMkLst>
        </pc:spChg>
      </pc:sldChg>
      <pc:sldChg chg="addSp delSp modSp add mod replId modClrScheme chgLayout">
        <pc:chgData name="Pavol Bors" userId="7597f580f62d54f7" providerId="LiveId" clId="{20E61A0F-F2B7-4E7C-BF4C-E8992A9F5883}" dt="2022-11-28T09:40:53.080" v="352" actId="700"/>
        <pc:sldMkLst>
          <pc:docMk/>
          <pc:sldMk cId="54378768" sldId="358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54378768" sldId="358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54378768" sldId="358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54378768" sldId="358"/>
            <ac:spMk id="5" creationId="{C74B1B1A-15FB-3789-A6E3-99785AB604BB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54378768" sldId="358"/>
            <ac:spMk id="6" creationId="{5596BB87-BDFD-C5FB-BA82-3328AD4B359E}"/>
          </ac:spMkLst>
        </pc:spChg>
      </pc:sldChg>
      <pc:sldChg chg="addSp delSp modSp add mod replId modClrScheme chgLayout">
        <pc:chgData name="Pavol Bors" userId="7597f580f62d54f7" providerId="LiveId" clId="{20E61A0F-F2B7-4E7C-BF4C-E8992A9F5883}" dt="2022-11-28T09:40:53.080" v="352" actId="700"/>
        <pc:sldMkLst>
          <pc:docMk/>
          <pc:sldMk cId="3295818450" sldId="359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295818450" sldId="359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295818450" sldId="359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295818450" sldId="359"/>
            <ac:spMk id="5" creationId="{D5C71D17-A23F-0CAD-3363-4B2FA0CE58E6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295818450" sldId="359"/>
            <ac:spMk id="6" creationId="{2BF455B5-9E00-0663-0AE3-781A10659F38}"/>
          </ac:spMkLst>
        </pc:spChg>
      </pc:sldChg>
      <pc:sldChg chg="addSp delSp modSp add del mod modClrScheme chgLayout">
        <pc:chgData name="Pavol Bors" userId="7597f580f62d54f7" providerId="LiveId" clId="{20E61A0F-F2B7-4E7C-BF4C-E8992A9F5883}" dt="2022-11-28T15:32:22.126" v="3444" actId="47"/>
        <pc:sldMkLst>
          <pc:docMk/>
          <pc:sldMk cId="3535236253" sldId="360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535236253" sldId="360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535236253" sldId="360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535236253" sldId="360"/>
            <ac:spMk id="5" creationId="{7D397FE2-A5E3-7236-F707-CDA2DD86EEE3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535236253" sldId="360"/>
            <ac:spMk id="6" creationId="{18C30C2E-5803-8429-E27F-4E4D857C6038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22.126" v="3444" actId="47"/>
        <pc:sldMkLst>
          <pc:docMk/>
          <pc:sldMk cId="2403529278" sldId="361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403529278" sldId="361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403529278" sldId="361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403529278" sldId="361"/>
            <ac:spMk id="5" creationId="{F460CCD0-7752-B6FB-249B-BBB27D2A726A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403529278" sldId="361"/>
            <ac:spMk id="6" creationId="{C71BE681-80C9-8DF3-72E3-4D87A691FCFA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22.126" v="3444" actId="47"/>
        <pc:sldMkLst>
          <pc:docMk/>
          <pc:sldMk cId="340503232" sldId="362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40503232" sldId="362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340503232" sldId="362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40503232" sldId="362"/>
            <ac:spMk id="5" creationId="{B39095D2-97BE-07AA-800D-7133BA29E491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340503232" sldId="362"/>
            <ac:spMk id="6" creationId="{7919A4D5-9D39-D0DB-4DE9-3C2A000280E6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22.126" v="3444" actId="47"/>
        <pc:sldMkLst>
          <pc:docMk/>
          <pc:sldMk cId="2657791750" sldId="363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657791750" sldId="363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657791750" sldId="363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657791750" sldId="363"/>
            <ac:spMk id="5" creationId="{7DC9170F-5A97-0004-47CC-6E4B005286C1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657791750" sldId="363"/>
            <ac:spMk id="6" creationId="{D45AC42F-4D84-2313-BDDF-E05B63731154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22.126" v="3444" actId="47"/>
        <pc:sldMkLst>
          <pc:docMk/>
          <pc:sldMk cId="1065826584" sldId="364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065826584" sldId="364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065826584" sldId="364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065826584" sldId="364"/>
            <ac:spMk id="5" creationId="{10FF3DCF-E738-68DB-E84E-F851301BBB97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065826584" sldId="364"/>
            <ac:spMk id="6" creationId="{F9CCF513-0F28-4DA5-EFDE-19180DC7F0E2}"/>
          </ac:spMkLst>
        </pc:spChg>
      </pc:sldChg>
      <pc:sldChg chg="addSp delSp modSp add del mod modClrScheme chgLayout">
        <pc:chgData name="Pavol Bors" userId="7597f580f62d54f7" providerId="LiveId" clId="{20E61A0F-F2B7-4E7C-BF4C-E8992A9F5883}" dt="2022-11-28T15:32:16.068" v="3443" actId="47"/>
        <pc:sldMkLst>
          <pc:docMk/>
          <pc:sldMk cId="2815382723" sldId="365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815382723" sldId="365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2815382723" sldId="365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815382723" sldId="365"/>
            <ac:spMk id="5" creationId="{52B55015-274D-5D12-C7C0-DC7E80AC7609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2815382723" sldId="365"/>
            <ac:spMk id="6" creationId="{40D08983-2122-A27F-84D6-1B1E426C9AF5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16.068" v="3443" actId="47"/>
        <pc:sldMkLst>
          <pc:docMk/>
          <pc:sldMk cId="1277788794" sldId="366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277788794" sldId="366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277788794" sldId="366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277788794" sldId="366"/>
            <ac:spMk id="5" creationId="{EADD4C60-4A75-596E-6F63-69AE5521915B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277788794" sldId="366"/>
            <ac:spMk id="6" creationId="{85C8FEFD-DBC4-C833-1A6F-EBACE6721BF9}"/>
          </ac:spMkLst>
        </pc:spChg>
      </pc:sldChg>
      <pc:sldChg chg="addSp delSp modSp add del mod replId modClrScheme chgLayout">
        <pc:chgData name="Pavol Bors" userId="7597f580f62d54f7" providerId="LiveId" clId="{20E61A0F-F2B7-4E7C-BF4C-E8992A9F5883}" dt="2022-11-28T15:32:16.068" v="3443" actId="47"/>
        <pc:sldMkLst>
          <pc:docMk/>
          <pc:sldMk cId="147802568" sldId="367"/>
        </pc:sldMkLst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47802568" sldId="367"/>
            <ac:spMk id="2" creationId="{0DB443A6-BF97-29E4-8708-6C1D39243EF6}"/>
          </ac:spMkLst>
        </pc:spChg>
        <pc:spChg chg="del mod ord">
          <ac:chgData name="Pavol Bors" userId="7597f580f62d54f7" providerId="LiveId" clId="{20E61A0F-F2B7-4E7C-BF4C-E8992A9F5883}" dt="2022-11-28T09:40:53.080" v="352" actId="700"/>
          <ac:spMkLst>
            <pc:docMk/>
            <pc:sldMk cId="147802568" sldId="367"/>
            <ac:spMk id="4" creationId="{6D3A233F-5B6D-CF1D-F7F4-9176216CD9C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47802568" sldId="367"/>
            <ac:spMk id="5" creationId="{11C4EF09-AA04-E697-183A-EF87C9C0169C}"/>
          </ac:spMkLst>
        </pc:spChg>
        <pc:spChg chg="add mod ord">
          <ac:chgData name="Pavol Bors" userId="7597f580f62d54f7" providerId="LiveId" clId="{20E61A0F-F2B7-4E7C-BF4C-E8992A9F5883}" dt="2022-11-28T09:40:53.080" v="352" actId="700"/>
          <ac:spMkLst>
            <pc:docMk/>
            <pc:sldMk cId="147802568" sldId="367"/>
            <ac:spMk id="6" creationId="{931D3CFE-5108-6EF1-B71E-17238BC58799}"/>
          </ac:spMkLst>
        </pc:spChg>
      </pc:sldChg>
      <pc:sldChg chg="add del replId">
        <pc:chgData name="Pavol Bors" userId="7597f580f62d54f7" providerId="LiveId" clId="{20E61A0F-F2B7-4E7C-BF4C-E8992A9F5883}" dt="2022-11-28T15:32:16.068" v="3443" actId="47"/>
        <pc:sldMkLst>
          <pc:docMk/>
          <pc:sldMk cId="3919392143" sldId="368"/>
        </pc:sldMkLst>
      </pc:sldChg>
      <pc:sldChg chg="modSp add mod ord">
        <pc:chgData name="Pavol Bors" userId="7597f580f62d54f7" providerId="LiveId" clId="{20E61A0F-F2B7-4E7C-BF4C-E8992A9F5883}" dt="2022-11-28T09:49:36.955" v="826" actId="20577"/>
        <pc:sldMkLst>
          <pc:docMk/>
          <pc:sldMk cId="2249265865" sldId="369"/>
        </pc:sldMkLst>
        <pc:spChg chg="mod">
          <ac:chgData name="Pavol Bors" userId="7597f580f62d54f7" providerId="LiveId" clId="{20E61A0F-F2B7-4E7C-BF4C-E8992A9F5883}" dt="2022-11-28T09:48:13.904" v="523" actId="20577"/>
          <ac:spMkLst>
            <pc:docMk/>
            <pc:sldMk cId="2249265865" sldId="369"/>
            <ac:spMk id="5" creationId="{294DE4B1-AA68-4676-80B4-857ED3D6B682}"/>
          </ac:spMkLst>
        </pc:spChg>
        <pc:spChg chg="mod">
          <ac:chgData name="Pavol Bors" userId="7597f580f62d54f7" providerId="LiveId" clId="{20E61A0F-F2B7-4E7C-BF4C-E8992A9F5883}" dt="2022-11-28T09:49:36.955" v="826" actId="20577"/>
          <ac:spMkLst>
            <pc:docMk/>
            <pc:sldMk cId="2249265865" sldId="369"/>
            <ac:spMk id="6" creationId="{B5511620-434A-23E6-9E50-D7AB7E89E787}"/>
          </ac:spMkLst>
        </pc:spChg>
      </pc:sldChg>
      <pc:sldChg chg="modSp add mod">
        <pc:chgData name="Pavol Bors" userId="7597f580f62d54f7" providerId="LiveId" clId="{20E61A0F-F2B7-4E7C-BF4C-E8992A9F5883}" dt="2022-11-28T14:52:30.043" v="2552" actId="20577"/>
        <pc:sldMkLst>
          <pc:docMk/>
          <pc:sldMk cId="2867007892" sldId="370"/>
        </pc:sldMkLst>
        <pc:spChg chg="mod">
          <ac:chgData name="Pavol Bors" userId="7597f580f62d54f7" providerId="LiveId" clId="{20E61A0F-F2B7-4E7C-BF4C-E8992A9F5883}" dt="2022-11-28T14:36:58.920" v="2375" actId="20577"/>
          <ac:spMkLst>
            <pc:docMk/>
            <pc:sldMk cId="2867007892" sldId="370"/>
            <ac:spMk id="5" creationId="{B6668349-AA77-C875-387C-B45CE9E741BC}"/>
          </ac:spMkLst>
        </pc:spChg>
        <pc:spChg chg="mod">
          <ac:chgData name="Pavol Bors" userId="7597f580f62d54f7" providerId="LiveId" clId="{20E61A0F-F2B7-4E7C-BF4C-E8992A9F5883}" dt="2022-11-28T14:52:30.043" v="2552" actId="20577"/>
          <ac:spMkLst>
            <pc:docMk/>
            <pc:sldMk cId="2867007892" sldId="370"/>
            <ac:spMk id="6" creationId="{B3B56015-4031-2619-8D86-838C0E3EB3BF}"/>
          </ac:spMkLst>
        </pc:spChg>
      </pc:sldChg>
      <pc:sldChg chg="modSp add mod">
        <pc:chgData name="Pavol Bors" userId="7597f580f62d54f7" providerId="LiveId" clId="{20E61A0F-F2B7-4E7C-BF4C-E8992A9F5883}" dt="2022-11-28T14:53:35.628" v="2585"/>
        <pc:sldMkLst>
          <pc:docMk/>
          <pc:sldMk cId="3370638398" sldId="371"/>
        </pc:sldMkLst>
        <pc:spChg chg="mod">
          <ac:chgData name="Pavol Bors" userId="7597f580f62d54f7" providerId="LiveId" clId="{20E61A0F-F2B7-4E7C-BF4C-E8992A9F5883}" dt="2022-11-28T14:53:35.628" v="2585"/>
          <ac:spMkLst>
            <pc:docMk/>
            <pc:sldMk cId="3370638398" sldId="371"/>
            <ac:spMk id="6" creationId="{B3B56015-4031-2619-8D86-838C0E3EB3BF}"/>
          </ac:spMkLst>
        </pc:spChg>
      </pc:sldChg>
      <pc:sldMasterChg chg="addSldLayout delSldLayout">
        <pc:chgData name="Pavol Bors" userId="7597f580f62d54f7" providerId="LiveId" clId="{20E61A0F-F2B7-4E7C-BF4C-E8992A9F5883}" dt="2022-11-28T09:22:00.865" v="15" actId="47"/>
        <pc:sldMasterMkLst>
          <pc:docMk/>
          <pc:sldMasterMk cId="1615311501" sldId="2147483651"/>
        </pc:sldMasterMkLst>
        <pc:sldLayoutChg chg="add del">
          <pc:chgData name="Pavol Bors" userId="7597f580f62d54f7" providerId="LiveId" clId="{20E61A0F-F2B7-4E7C-BF4C-E8992A9F5883}" dt="2022-11-28T09:21:10.118" v="6" actId="47"/>
          <pc:sldLayoutMkLst>
            <pc:docMk/>
            <pc:sldMasterMk cId="1615311501" sldId="2147483651"/>
            <pc:sldLayoutMk cId="1074482288" sldId="2147483690"/>
          </pc:sldLayoutMkLst>
        </pc:sldLayoutChg>
        <pc:sldLayoutChg chg="del">
          <pc:chgData name="Pavol Bors" userId="7597f580f62d54f7" providerId="LiveId" clId="{20E61A0F-F2B7-4E7C-BF4C-E8992A9F5883}" dt="2022-11-28T09:22:00.865" v="15" actId="47"/>
          <pc:sldLayoutMkLst>
            <pc:docMk/>
            <pc:sldMasterMk cId="1615311501" sldId="2147483651"/>
            <pc:sldLayoutMk cId="948309067" sldId="2147483691"/>
          </pc:sldLayoutMkLst>
        </pc:sldLayoutChg>
        <pc:sldLayoutChg chg="del">
          <pc:chgData name="Pavol Bors" userId="7597f580f62d54f7" providerId="LiveId" clId="{20E61A0F-F2B7-4E7C-BF4C-E8992A9F5883}" dt="2022-11-28T09:22:00.865" v="15" actId="47"/>
          <pc:sldLayoutMkLst>
            <pc:docMk/>
            <pc:sldMasterMk cId="1615311501" sldId="2147483651"/>
            <pc:sldLayoutMk cId="2504866431" sldId="2147483692"/>
          </pc:sldLayoutMkLst>
        </pc:sldLayoutChg>
      </pc:sldMasterChg>
    </pc:docChg>
  </pc:docChgLst>
  <pc:docChgLst>
    <pc:chgData name="Pavol Bors" userId="7597f580f62d54f7" providerId="LiveId" clId="{839A57C1-8BF2-4D5B-9667-F12093BF6D3C}"/>
    <pc:docChg chg="undo custSel addSld delSld modSld sldOrd modSection">
      <pc:chgData name="Pavol Bors" userId="7597f580f62d54f7" providerId="LiveId" clId="{839A57C1-8BF2-4D5B-9667-F12093BF6D3C}" dt="2022-11-28T22:03:18.202" v="3854" actId="5793"/>
      <pc:docMkLst>
        <pc:docMk/>
      </pc:docMkLst>
      <pc:sldChg chg="modSp del mod">
        <pc:chgData name="Pavol Bors" userId="7597f580f62d54f7" providerId="LiveId" clId="{839A57C1-8BF2-4D5B-9667-F12093BF6D3C}" dt="2022-11-28T21:03:45.130" v="879" actId="2696"/>
        <pc:sldMkLst>
          <pc:docMk/>
          <pc:sldMk cId="2133825255" sldId="286"/>
        </pc:sldMkLst>
        <pc:graphicFrameChg chg="modGraphic">
          <ac:chgData name="Pavol Bors" userId="7597f580f62d54f7" providerId="LiveId" clId="{839A57C1-8BF2-4D5B-9667-F12093BF6D3C}" dt="2022-11-28T21:03:33.945" v="878" actId="113"/>
          <ac:graphicFrameMkLst>
            <pc:docMk/>
            <pc:sldMk cId="2133825255" sldId="286"/>
            <ac:graphicFrameMk id="4" creationId="{8E71333F-B74F-31B8-5446-1131D9F9E2EB}"/>
          </ac:graphicFrameMkLst>
        </pc:graphicFrameChg>
      </pc:sldChg>
      <pc:sldChg chg="addSp delSp mod">
        <pc:chgData name="Pavol Bors" userId="7597f580f62d54f7" providerId="LiveId" clId="{839A57C1-8BF2-4D5B-9667-F12093BF6D3C}" dt="2022-11-28T20:55:55.639" v="876" actId="478"/>
        <pc:sldMkLst>
          <pc:docMk/>
          <pc:sldMk cId="430503912" sldId="290"/>
        </pc:sldMkLst>
        <pc:spChg chg="add del">
          <ac:chgData name="Pavol Bors" userId="7597f580f62d54f7" providerId="LiveId" clId="{839A57C1-8BF2-4D5B-9667-F12093BF6D3C}" dt="2022-11-28T20:55:55.639" v="876" actId="478"/>
          <ac:spMkLst>
            <pc:docMk/>
            <pc:sldMk cId="430503912" sldId="290"/>
            <ac:spMk id="12" creationId="{F78E848D-3269-E702-B49C-F30081D3409D}"/>
          </ac:spMkLst>
        </pc:spChg>
      </pc:sldChg>
      <pc:sldChg chg="delSp modSp mod">
        <pc:chgData name="Pavol Bors" userId="7597f580f62d54f7" providerId="LiveId" clId="{839A57C1-8BF2-4D5B-9667-F12093BF6D3C}" dt="2022-11-28T21:57:00.288" v="3343" actId="207"/>
        <pc:sldMkLst>
          <pc:docMk/>
          <pc:sldMk cId="1241158067" sldId="301"/>
        </pc:sldMkLst>
        <pc:spChg chg="mod">
          <ac:chgData name="Pavol Bors" userId="7597f580f62d54f7" providerId="LiveId" clId="{839A57C1-8BF2-4D5B-9667-F12093BF6D3C}" dt="2022-11-28T21:57:00.288" v="3343" actId="207"/>
          <ac:spMkLst>
            <pc:docMk/>
            <pc:sldMk cId="1241158067" sldId="301"/>
            <ac:spMk id="2" creationId="{29E2714A-BE29-4E83-A155-D5802C472B0A}"/>
          </ac:spMkLst>
        </pc:spChg>
        <pc:spChg chg="del">
          <ac:chgData name="Pavol Bors" userId="7597f580f62d54f7" providerId="LiveId" clId="{839A57C1-8BF2-4D5B-9667-F12093BF6D3C}" dt="2022-11-28T21:56:51.224" v="3340" actId="478"/>
          <ac:spMkLst>
            <pc:docMk/>
            <pc:sldMk cId="1241158067" sldId="301"/>
            <ac:spMk id="3" creationId="{279A9243-91CB-437D-9D82-6D402B13F59A}"/>
          </ac:spMkLst>
        </pc:spChg>
      </pc:sldChg>
      <pc:sldChg chg="modSp mod">
        <pc:chgData name="Pavol Bors" userId="7597f580f62d54f7" providerId="LiveId" clId="{839A57C1-8BF2-4D5B-9667-F12093BF6D3C}" dt="2022-11-28T21:57:23.088" v="3345" actId="20577"/>
        <pc:sldMkLst>
          <pc:docMk/>
          <pc:sldMk cId="811371103" sldId="349"/>
        </pc:sldMkLst>
        <pc:spChg chg="mod">
          <ac:chgData name="Pavol Bors" userId="7597f580f62d54f7" providerId="LiveId" clId="{839A57C1-8BF2-4D5B-9667-F12093BF6D3C}" dt="2022-11-28T16:01:34.114" v="608" actId="108"/>
          <ac:spMkLst>
            <pc:docMk/>
            <pc:sldMk cId="811371103" sldId="349"/>
            <ac:spMk id="5" creationId="{B6668349-AA77-C875-387C-B45CE9E741BC}"/>
          </ac:spMkLst>
        </pc:spChg>
        <pc:spChg chg="mod">
          <ac:chgData name="Pavol Bors" userId="7597f580f62d54f7" providerId="LiveId" clId="{839A57C1-8BF2-4D5B-9667-F12093BF6D3C}" dt="2022-11-28T21:57:23.088" v="3345" actId="20577"/>
          <ac:spMkLst>
            <pc:docMk/>
            <pc:sldMk cId="811371103" sldId="349"/>
            <ac:spMk id="6" creationId="{B3B56015-4031-2619-8D86-838C0E3EB3BF}"/>
          </ac:spMkLst>
        </pc:spChg>
      </pc:sldChg>
      <pc:sldChg chg="modSp mod">
        <pc:chgData name="Pavol Bors" userId="7597f580f62d54f7" providerId="LiveId" clId="{839A57C1-8BF2-4D5B-9667-F12093BF6D3C}" dt="2022-11-28T20:54:55.026" v="874" actId="20577"/>
        <pc:sldMkLst>
          <pc:docMk/>
          <pc:sldMk cId="491088033" sldId="352"/>
        </pc:sldMkLst>
        <pc:spChg chg="mod">
          <ac:chgData name="Pavol Bors" userId="7597f580f62d54f7" providerId="LiveId" clId="{839A57C1-8BF2-4D5B-9667-F12093BF6D3C}" dt="2022-11-28T16:02:06.338" v="611" actId="108"/>
          <ac:spMkLst>
            <pc:docMk/>
            <pc:sldMk cId="491088033" sldId="352"/>
            <ac:spMk id="5" creationId="{F1E4057F-3E2D-E619-022D-31FF7608DBEA}"/>
          </ac:spMkLst>
        </pc:spChg>
        <pc:spChg chg="mod">
          <ac:chgData name="Pavol Bors" userId="7597f580f62d54f7" providerId="LiveId" clId="{839A57C1-8BF2-4D5B-9667-F12093BF6D3C}" dt="2022-11-28T20:54:55.026" v="874" actId="20577"/>
          <ac:spMkLst>
            <pc:docMk/>
            <pc:sldMk cId="491088033" sldId="352"/>
            <ac:spMk id="6" creationId="{0F5E91B0-D00A-9132-97B1-0E315820D73A}"/>
          </ac:spMkLst>
        </pc:spChg>
      </pc:sldChg>
      <pc:sldChg chg="modSp mod">
        <pc:chgData name="Pavol Bors" userId="7597f580f62d54f7" providerId="LiveId" clId="{839A57C1-8BF2-4D5B-9667-F12093BF6D3C}" dt="2022-11-28T22:03:18.202" v="3854" actId="5793"/>
        <pc:sldMkLst>
          <pc:docMk/>
          <pc:sldMk cId="1094927508" sldId="353"/>
        </pc:sldMkLst>
        <pc:spChg chg="mod">
          <ac:chgData name="Pavol Bors" userId="7597f580f62d54f7" providerId="LiveId" clId="{839A57C1-8BF2-4D5B-9667-F12093BF6D3C}" dt="2022-11-28T16:02:18.723" v="612" actId="108"/>
          <ac:spMkLst>
            <pc:docMk/>
            <pc:sldMk cId="1094927508" sldId="353"/>
            <ac:spMk id="5" creationId="{2F3C2D50-F725-F0A5-9F46-CE38D0AEE75E}"/>
          </ac:spMkLst>
        </pc:spChg>
        <pc:spChg chg="mod">
          <ac:chgData name="Pavol Bors" userId="7597f580f62d54f7" providerId="LiveId" clId="{839A57C1-8BF2-4D5B-9667-F12093BF6D3C}" dt="2022-11-28T22:03:18.202" v="3854" actId="5793"/>
          <ac:spMkLst>
            <pc:docMk/>
            <pc:sldMk cId="1094927508" sldId="353"/>
            <ac:spMk id="6" creationId="{277F7EB1-087A-1AFE-411C-F3A8B5C40EB5}"/>
          </ac:spMkLst>
        </pc:spChg>
      </pc:sldChg>
      <pc:sldChg chg="delSp modSp mod ord setBg">
        <pc:chgData name="Pavol Bors" userId="7597f580f62d54f7" providerId="LiveId" clId="{839A57C1-8BF2-4D5B-9667-F12093BF6D3C}" dt="2022-11-28T21:54:07.792" v="3338" actId="20577"/>
        <pc:sldMkLst>
          <pc:docMk/>
          <pc:sldMk cId="1157046788" sldId="354"/>
        </pc:sldMkLst>
        <pc:spChg chg="del mod">
          <ac:chgData name="Pavol Bors" userId="7597f580f62d54f7" providerId="LiveId" clId="{839A57C1-8BF2-4D5B-9667-F12093BF6D3C}" dt="2022-11-28T21:50:48.616" v="3099" actId="478"/>
          <ac:spMkLst>
            <pc:docMk/>
            <pc:sldMk cId="1157046788" sldId="354"/>
            <ac:spMk id="5" creationId="{294DE4B1-AA68-4676-80B4-857ED3D6B682}"/>
          </ac:spMkLst>
        </pc:spChg>
        <pc:spChg chg="mod">
          <ac:chgData name="Pavol Bors" userId="7597f580f62d54f7" providerId="LiveId" clId="{839A57C1-8BF2-4D5B-9667-F12093BF6D3C}" dt="2022-11-28T21:54:07.792" v="3338" actId="20577"/>
          <ac:spMkLst>
            <pc:docMk/>
            <pc:sldMk cId="1157046788" sldId="354"/>
            <ac:spMk id="6" creationId="{B5511620-434A-23E6-9E50-D7AB7E89E787}"/>
          </ac:spMkLst>
        </pc:spChg>
      </pc:sldChg>
      <pc:sldChg chg="addSp delSp modSp mod ord">
        <pc:chgData name="Pavol Bors" userId="7597f580f62d54f7" providerId="LiveId" clId="{839A57C1-8BF2-4D5B-9667-F12093BF6D3C}" dt="2022-11-28T20:26:03.414" v="668" actId="122"/>
        <pc:sldMkLst>
          <pc:docMk/>
          <pc:sldMk cId="3581687374" sldId="356"/>
        </pc:sldMkLst>
        <pc:spChg chg="del">
          <ac:chgData name="Pavol Bors" userId="7597f580f62d54f7" providerId="LiveId" clId="{839A57C1-8BF2-4D5B-9667-F12093BF6D3C}" dt="2022-11-28T20:24:38.195" v="649" actId="478"/>
          <ac:spMkLst>
            <pc:docMk/>
            <pc:sldMk cId="3581687374" sldId="356"/>
            <ac:spMk id="5" creationId="{F55A67E0-8176-CAD5-D637-D16864B1DB5E}"/>
          </ac:spMkLst>
        </pc:spChg>
        <pc:spChg chg="del">
          <ac:chgData name="Pavol Bors" userId="7597f580f62d54f7" providerId="LiveId" clId="{839A57C1-8BF2-4D5B-9667-F12093BF6D3C}" dt="2022-11-28T20:24:39.315" v="650" actId="478"/>
          <ac:spMkLst>
            <pc:docMk/>
            <pc:sldMk cId="3581687374" sldId="356"/>
            <ac:spMk id="6" creationId="{99445A26-7668-487F-9AEA-2478076F1E7C}"/>
          </ac:spMkLst>
        </pc:spChg>
        <pc:spChg chg="add mod">
          <ac:chgData name="Pavol Bors" userId="7597f580f62d54f7" providerId="LiveId" clId="{839A57C1-8BF2-4D5B-9667-F12093BF6D3C}" dt="2022-11-28T20:26:03.414" v="668" actId="122"/>
          <ac:spMkLst>
            <pc:docMk/>
            <pc:sldMk cId="3581687374" sldId="356"/>
            <ac:spMk id="7" creationId="{82873171-ADA3-8ECB-80D9-715A2F32580B}"/>
          </ac:spMkLst>
        </pc:spChg>
        <pc:graphicFrameChg chg="add del mod">
          <ac:chgData name="Pavol Bors" userId="7597f580f62d54f7" providerId="LiveId" clId="{839A57C1-8BF2-4D5B-9667-F12093BF6D3C}" dt="2022-11-28T20:25:04.164" v="652"/>
          <ac:graphicFrameMkLst>
            <pc:docMk/>
            <pc:sldMk cId="3581687374" sldId="356"/>
            <ac:graphicFrameMk id="2" creationId="{C0A5D897-4694-EF69-05DB-2689CA8E22F4}"/>
          </ac:graphicFrameMkLst>
        </pc:graphicFrameChg>
        <pc:graphicFrameChg chg="add mod modGraphic">
          <ac:chgData name="Pavol Bors" userId="7597f580f62d54f7" providerId="LiveId" clId="{839A57C1-8BF2-4D5B-9667-F12093BF6D3C}" dt="2022-11-28T20:25:39.040" v="658" actId="1076"/>
          <ac:graphicFrameMkLst>
            <pc:docMk/>
            <pc:sldMk cId="3581687374" sldId="356"/>
            <ac:graphicFrameMk id="4" creationId="{23B4D338-EE67-F771-85C1-D5D34E97481A}"/>
          </ac:graphicFrameMkLst>
        </pc:graphicFrameChg>
      </pc:sldChg>
      <pc:sldChg chg="modSp mod">
        <pc:chgData name="Pavol Bors" userId="7597f580f62d54f7" providerId="LiveId" clId="{839A57C1-8BF2-4D5B-9667-F12093BF6D3C}" dt="2022-11-28T21:38:47.195" v="2509" actId="20577"/>
        <pc:sldMkLst>
          <pc:docMk/>
          <pc:sldMk cId="211961721" sldId="357"/>
        </pc:sldMkLst>
        <pc:spChg chg="mod">
          <ac:chgData name="Pavol Bors" userId="7597f580f62d54f7" providerId="LiveId" clId="{839A57C1-8BF2-4D5B-9667-F12093BF6D3C}" dt="2022-11-28T21:27:35.322" v="1976" actId="20577"/>
          <ac:spMkLst>
            <pc:docMk/>
            <pc:sldMk cId="211961721" sldId="357"/>
            <ac:spMk id="5" creationId="{3EBEECAF-229A-B295-2E4F-9DA2ACC48E49}"/>
          </ac:spMkLst>
        </pc:spChg>
        <pc:spChg chg="mod">
          <ac:chgData name="Pavol Bors" userId="7597f580f62d54f7" providerId="LiveId" clId="{839A57C1-8BF2-4D5B-9667-F12093BF6D3C}" dt="2022-11-28T21:38:47.195" v="2509" actId="20577"/>
          <ac:spMkLst>
            <pc:docMk/>
            <pc:sldMk cId="211961721" sldId="357"/>
            <ac:spMk id="6" creationId="{CF9C3CEB-1BFE-F9BC-5E8D-B698C7049452}"/>
          </ac:spMkLst>
        </pc:spChg>
      </pc:sldChg>
      <pc:sldChg chg="modSp mod">
        <pc:chgData name="Pavol Bors" userId="7597f580f62d54f7" providerId="LiveId" clId="{839A57C1-8BF2-4D5B-9667-F12093BF6D3C}" dt="2022-11-28T21:38:18.355" v="2438" actId="20577"/>
        <pc:sldMkLst>
          <pc:docMk/>
          <pc:sldMk cId="54378768" sldId="358"/>
        </pc:sldMkLst>
        <pc:spChg chg="mod">
          <ac:chgData name="Pavol Bors" userId="7597f580f62d54f7" providerId="LiveId" clId="{839A57C1-8BF2-4D5B-9667-F12093BF6D3C}" dt="2022-11-28T21:06:09.244" v="921" actId="20577"/>
          <ac:spMkLst>
            <pc:docMk/>
            <pc:sldMk cId="54378768" sldId="358"/>
            <ac:spMk id="5" creationId="{C74B1B1A-15FB-3789-A6E3-99785AB604BB}"/>
          </ac:spMkLst>
        </pc:spChg>
        <pc:spChg chg="mod">
          <ac:chgData name="Pavol Bors" userId="7597f580f62d54f7" providerId="LiveId" clId="{839A57C1-8BF2-4D5B-9667-F12093BF6D3C}" dt="2022-11-28T21:38:18.355" v="2438" actId="20577"/>
          <ac:spMkLst>
            <pc:docMk/>
            <pc:sldMk cId="54378768" sldId="358"/>
            <ac:spMk id="6" creationId="{5596BB87-BDFD-C5FB-BA82-3328AD4B359E}"/>
          </ac:spMkLst>
        </pc:spChg>
      </pc:sldChg>
      <pc:sldChg chg="addSp delSp modSp mod ord">
        <pc:chgData name="Pavol Bors" userId="7597f580f62d54f7" providerId="LiveId" clId="{839A57C1-8BF2-4D5B-9667-F12093BF6D3C}" dt="2022-11-28T21:34:07.571" v="2254" actId="113"/>
        <pc:sldMkLst>
          <pc:docMk/>
          <pc:sldMk cId="3295818450" sldId="359"/>
        </pc:sldMkLst>
        <pc:spChg chg="mod">
          <ac:chgData name="Pavol Bors" userId="7597f580f62d54f7" providerId="LiveId" clId="{839A57C1-8BF2-4D5B-9667-F12093BF6D3C}" dt="2022-11-28T16:00:48.825" v="605" actId="27636"/>
          <ac:spMkLst>
            <pc:docMk/>
            <pc:sldMk cId="3295818450" sldId="359"/>
            <ac:spMk id="5" creationId="{D5C71D17-A23F-0CAD-3363-4B2FA0CE58E6}"/>
          </ac:spMkLst>
        </pc:spChg>
        <pc:spChg chg="del mod">
          <ac:chgData name="Pavol Bors" userId="7597f580f62d54f7" providerId="LiveId" clId="{839A57C1-8BF2-4D5B-9667-F12093BF6D3C}" dt="2022-11-28T15:59:24.210" v="543" actId="478"/>
          <ac:spMkLst>
            <pc:docMk/>
            <pc:sldMk cId="3295818450" sldId="359"/>
            <ac:spMk id="6" creationId="{2BF455B5-9E00-0663-0AE3-781A10659F38}"/>
          </ac:spMkLst>
        </pc:spChg>
        <pc:spChg chg="del">
          <ac:chgData name="Pavol Bors" userId="7597f580f62d54f7" providerId="LiveId" clId="{839A57C1-8BF2-4D5B-9667-F12093BF6D3C}" dt="2022-11-28T16:00:10.989" v="548" actId="478"/>
          <ac:spMkLst>
            <pc:docMk/>
            <pc:sldMk cId="3295818450" sldId="359"/>
            <ac:spMk id="8" creationId="{72C6C9AB-15FD-833C-00B0-C5BFAA3E1651}"/>
          </ac:spMkLst>
        </pc:spChg>
        <pc:graphicFrameChg chg="add mod ord modGraphic">
          <ac:chgData name="Pavol Bors" userId="7597f580f62d54f7" providerId="LiveId" clId="{839A57C1-8BF2-4D5B-9667-F12093BF6D3C}" dt="2022-11-28T21:34:07.571" v="2254" actId="113"/>
          <ac:graphicFrameMkLst>
            <pc:docMk/>
            <pc:sldMk cId="3295818450" sldId="359"/>
            <ac:graphicFrameMk id="2" creationId="{C298FF56-9336-3439-7711-214A47834988}"/>
          </ac:graphicFrameMkLst>
        </pc:graphicFrameChg>
      </pc:sldChg>
      <pc:sldChg chg="modSp mod setBg">
        <pc:chgData name="Pavol Bors" userId="7597f580f62d54f7" providerId="LiveId" clId="{839A57C1-8BF2-4D5B-9667-F12093BF6D3C}" dt="2022-11-28T21:51:16.814" v="3100" actId="20577"/>
        <pc:sldMkLst>
          <pc:docMk/>
          <pc:sldMk cId="2249265865" sldId="369"/>
        </pc:sldMkLst>
        <pc:spChg chg="mod">
          <ac:chgData name="Pavol Bors" userId="7597f580f62d54f7" providerId="LiveId" clId="{839A57C1-8BF2-4D5B-9667-F12093BF6D3C}" dt="2022-11-28T21:51:16.814" v="3100" actId="20577"/>
          <ac:spMkLst>
            <pc:docMk/>
            <pc:sldMk cId="2249265865" sldId="369"/>
            <ac:spMk id="5" creationId="{294DE4B1-AA68-4676-80B4-857ED3D6B682}"/>
          </ac:spMkLst>
        </pc:spChg>
        <pc:spChg chg="mod">
          <ac:chgData name="Pavol Bors" userId="7597f580f62d54f7" providerId="LiveId" clId="{839A57C1-8BF2-4D5B-9667-F12093BF6D3C}" dt="2022-11-28T21:43:55.475" v="2665" actId="113"/>
          <ac:spMkLst>
            <pc:docMk/>
            <pc:sldMk cId="2249265865" sldId="369"/>
            <ac:spMk id="6" creationId="{B5511620-434A-23E6-9E50-D7AB7E89E787}"/>
          </ac:spMkLst>
        </pc:spChg>
      </pc:sldChg>
      <pc:sldChg chg="modSp mod">
        <pc:chgData name="Pavol Bors" userId="7597f580f62d54f7" providerId="LiveId" clId="{839A57C1-8BF2-4D5B-9667-F12093BF6D3C}" dt="2022-11-28T20:36:26.954" v="748" actId="108"/>
        <pc:sldMkLst>
          <pc:docMk/>
          <pc:sldMk cId="2867007892" sldId="370"/>
        </pc:sldMkLst>
        <pc:spChg chg="mod">
          <ac:chgData name="Pavol Bors" userId="7597f580f62d54f7" providerId="LiveId" clId="{839A57C1-8BF2-4D5B-9667-F12093BF6D3C}" dt="2022-11-28T16:01:45.282" v="609" actId="108"/>
          <ac:spMkLst>
            <pc:docMk/>
            <pc:sldMk cId="2867007892" sldId="370"/>
            <ac:spMk id="5" creationId="{B6668349-AA77-C875-387C-B45CE9E741BC}"/>
          </ac:spMkLst>
        </pc:spChg>
        <pc:spChg chg="mod">
          <ac:chgData name="Pavol Bors" userId="7597f580f62d54f7" providerId="LiveId" clId="{839A57C1-8BF2-4D5B-9667-F12093BF6D3C}" dt="2022-11-28T20:36:26.954" v="748" actId="108"/>
          <ac:spMkLst>
            <pc:docMk/>
            <pc:sldMk cId="2867007892" sldId="370"/>
            <ac:spMk id="6" creationId="{B3B56015-4031-2619-8D86-838C0E3EB3BF}"/>
          </ac:spMkLst>
        </pc:spChg>
      </pc:sldChg>
      <pc:sldChg chg="modSp mod">
        <pc:chgData name="Pavol Bors" userId="7597f580f62d54f7" providerId="LiveId" clId="{839A57C1-8BF2-4D5B-9667-F12093BF6D3C}" dt="2022-11-28T20:38:59.345" v="858" actId="114"/>
        <pc:sldMkLst>
          <pc:docMk/>
          <pc:sldMk cId="3370638398" sldId="371"/>
        </pc:sldMkLst>
        <pc:spChg chg="mod">
          <ac:chgData name="Pavol Bors" userId="7597f580f62d54f7" providerId="LiveId" clId="{839A57C1-8BF2-4D5B-9667-F12093BF6D3C}" dt="2022-11-28T16:01:57.417" v="610" actId="108"/>
          <ac:spMkLst>
            <pc:docMk/>
            <pc:sldMk cId="3370638398" sldId="371"/>
            <ac:spMk id="5" creationId="{B6668349-AA77-C875-387C-B45CE9E741BC}"/>
          </ac:spMkLst>
        </pc:spChg>
        <pc:spChg chg="mod">
          <ac:chgData name="Pavol Bors" userId="7597f580f62d54f7" providerId="LiveId" clId="{839A57C1-8BF2-4D5B-9667-F12093BF6D3C}" dt="2022-11-28T20:38:59.345" v="858" actId="114"/>
          <ac:spMkLst>
            <pc:docMk/>
            <pc:sldMk cId="3370638398" sldId="371"/>
            <ac:spMk id="6" creationId="{B3B56015-4031-2619-8D86-838C0E3EB3BF}"/>
          </ac:spMkLst>
        </pc:spChg>
      </pc:sldChg>
      <pc:sldChg chg="add">
        <pc:chgData name="Pavol Bors" userId="7597f580f62d54f7" providerId="LiveId" clId="{839A57C1-8BF2-4D5B-9667-F12093BF6D3C}" dt="2022-11-28T15:59:05.328" v="537" actId="2890"/>
        <pc:sldMkLst>
          <pc:docMk/>
          <pc:sldMk cId="3334983268" sldId="372"/>
        </pc:sldMkLst>
      </pc:sldChg>
      <pc:sldChg chg="modSp add mod">
        <pc:chgData name="Pavol Bors" userId="7597f580f62d54f7" providerId="LiveId" clId="{839A57C1-8BF2-4D5B-9667-F12093BF6D3C}" dt="2022-11-28T21:27:22.282" v="1937" actId="20577"/>
        <pc:sldMkLst>
          <pc:docMk/>
          <pc:sldMk cId="812142829" sldId="373"/>
        </pc:sldMkLst>
        <pc:spChg chg="mod">
          <ac:chgData name="Pavol Bors" userId="7597f580f62d54f7" providerId="LiveId" clId="{839A57C1-8BF2-4D5B-9667-F12093BF6D3C}" dt="2022-11-28T21:27:22.282" v="1937" actId="20577"/>
          <ac:spMkLst>
            <pc:docMk/>
            <pc:sldMk cId="812142829" sldId="373"/>
            <ac:spMk id="5" creationId="{D5C71D17-A23F-0CAD-3363-4B2FA0CE58E6}"/>
          </ac:spMkLst>
        </pc:spChg>
      </pc:sldChg>
      <pc:sldChg chg="add">
        <pc:chgData name="Pavol Bors" userId="7597f580f62d54f7" providerId="LiveId" clId="{839A57C1-8BF2-4D5B-9667-F12093BF6D3C}" dt="2022-11-28T15:59:09.929" v="539" actId="2890"/>
        <pc:sldMkLst>
          <pc:docMk/>
          <pc:sldMk cId="2591017418" sldId="374"/>
        </pc:sldMkLst>
      </pc:sldChg>
      <pc:sldChg chg="delSp modSp add mod ord">
        <pc:chgData name="Pavol Bors" userId="7597f580f62d54f7" providerId="LiveId" clId="{839A57C1-8BF2-4D5B-9667-F12093BF6D3C}" dt="2022-11-28T16:03:32.789" v="642" actId="20577"/>
        <pc:sldMkLst>
          <pc:docMk/>
          <pc:sldMk cId="4291746890" sldId="375"/>
        </pc:sldMkLst>
        <pc:spChg chg="mod">
          <ac:chgData name="Pavol Bors" userId="7597f580f62d54f7" providerId="LiveId" clId="{839A57C1-8BF2-4D5B-9667-F12093BF6D3C}" dt="2022-11-28T16:03:32.789" v="642" actId="20577"/>
          <ac:spMkLst>
            <pc:docMk/>
            <pc:sldMk cId="4291746890" sldId="375"/>
            <ac:spMk id="2" creationId="{29E2714A-BE29-4E83-A155-D5802C472B0A}"/>
          </ac:spMkLst>
        </pc:spChg>
        <pc:spChg chg="del">
          <ac:chgData name="Pavol Bors" userId="7597f580f62d54f7" providerId="LiveId" clId="{839A57C1-8BF2-4D5B-9667-F12093BF6D3C}" dt="2022-11-28T16:03:26.756" v="638" actId="478"/>
          <ac:spMkLst>
            <pc:docMk/>
            <pc:sldMk cId="4291746890" sldId="375"/>
            <ac:spMk id="3" creationId="{279A9243-91CB-437D-9D82-6D402B13F59A}"/>
          </ac:spMkLst>
        </pc:spChg>
      </pc:sldChg>
      <pc:sldChg chg="add">
        <pc:chgData name="Pavol Bors" userId="7597f580f62d54f7" providerId="LiveId" clId="{839A57C1-8BF2-4D5B-9667-F12093BF6D3C}" dt="2022-11-28T20:24:29.448" v="646" actId="2890"/>
        <pc:sldMkLst>
          <pc:docMk/>
          <pc:sldMk cId="2378308316" sldId="376"/>
        </pc:sldMkLst>
      </pc:sldChg>
      <pc:sldChg chg="addSp delSp modSp add mod ord">
        <pc:chgData name="Pavol Bors" userId="7597f580f62d54f7" providerId="LiveId" clId="{839A57C1-8BF2-4D5B-9667-F12093BF6D3C}" dt="2022-11-28T21:50:38.366" v="3097" actId="108"/>
        <pc:sldMkLst>
          <pc:docMk/>
          <pc:sldMk cId="3762081975" sldId="377"/>
        </pc:sldMkLst>
        <pc:spChg chg="mod">
          <ac:chgData name="Pavol Bors" userId="7597f580f62d54f7" providerId="LiveId" clId="{839A57C1-8BF2-4D5B-9667-F12093BF6D3C}" dt="2022-11-28T21:50:38.366" v="3097" actId="108"/>
          <ac:spMkLst>
            <pc:docMk/>
            <pc:sldMk cId="3762081975" sldId="377"/>
            <ac:spMk id="5" creationId="{294DE4B1-AA68-4676-80B4-857ED3D6B682}"/>
          </ac:spMkLst>
        </pc:spChg>
        <pc:spChg chg="del">
          <ac:chgData name="Pavol Bors" userId="7597f580f62d54f7" providerId="LiveId" clId="{839A57C1-8BF2-4D5B-9667-F12093BF6D3C}" dt="2022-11-28T21:48:34.596" v="2917" actId="478"/>
          <ac:spMkLst>
            <pc:docMk/>
            <pc:sldMk cId="3762081975" sldId="377"/>
            <ac:spMk id="6" creationId="{B5511620-434A-23E6-9E50-D7AB7E89E787}"/>
          </ac:spMkLst>
        </pc:spChg>
        <pc:spChg chg="add del mod">
          <ac:chgData name="Pavol Bors" userId="7597f580f62d54f7" providerId="LiveId" clId="{839A57C1-8BF2-4D5B-9667-F12093BF6D3C}" dt="2022-11-28T21:48:39.681" v="2918" actId="478"/>
          <ac:spMkLst>
            <pc:docMk/>
            <pc:sldMk cId="3762081975" sldId="377"/>
            <ac:spMk id="7" creationId="{F976DBB9-4855-3B50-1833-196641A9AF9A}"/>
          </ac:spMkLst>
        </pc:spChg>
        <pc:spChg chg="add mod">
          <ac:chgData name="Pavol Bors" userId="7597f580f62d54f7" providerId="LiveId" clId="{839A57C1-8BF2-4D5B-9667-F12093BF6D3C}" dt="2022-11-28T21:49:53.737" v="3049" actId="13926"/>
          <ac:spMkLst>
            <pc:docMk/>
            <pc:sldMk cId="3762081975" sldId="377"/>
            <ac:spMk id="9" creationId="{795CB030-8B1B-E6C2-7D03-981866CF7FAD}"/>
          </ac:spMkLst>
        </pc:spChg>
        <pc:graphicFrameChg chg="add mod">
          <ac:chgData name="Pavol Bors" userId="7597f580f62d54f7" providerId="LiveId" clId="{839A57C1-8BF2-4D5B-9667-F12093BF6D3C}" dt="2022-11-28T21:48:45.523" v="2921" actId="1076"/>
          <ac:graphicFrameMkLst>
            <pc:docMk/>
            <pc:sldMk cId="3762081975" sldId="377"/>
            <ac:graphicFrameMk id="2" creationId="{204474AE-5DC7-DA19-9DFA-B6E5C437533C}"/>
          </ac:graphicFrameMkLst>
        </pc:graphicFrameChg>
      </pc:sldChg>
      <pc:sldChg chg="modSp new mod ord">
        <pc:chgData name="Pavol Bors" userId="7597f580f62d54f7" providerId="LiveId" clId="{839A57C1-8BF2-4D5B-9667-F12093BF6D3C}" dt="2022-11-28T22:03:11.264" v="3853" actId="108"/>
        <pc:sldMkLst>
          <pc:docMk/>
          <pc:sldMk cId="647414807" sldId="378"/>
        </pc:sldMkLst>
        <pc:spChg chg="mod">
          <ac:chgData name="Pavol Bors" userId="7597f580f62d54f7" providerId="LiveId" clId="{839A57C1-8BF2-4D5B-9667-F12093BF6D3C}" dt="2022-11-28T22:03:11.264" v="3853" actId="108"/>
          <ac:spMkLst>
            <pc:docMk/>
            <pc:sldMk cId="647414807" sldId="378"/>
            <ac:spMk id="2" creationId="{2A32CFD7-2428-53BE-8081-8C2B22B8A642}"/>
          </ac:spMkLst>
        </pc:spChg>
        <pc:spChg chg="mod">
          <ac:chgData name="Pavol Bors" userId="7597f580f62d54f7" providerId="LiveId" clId="{839A57C1-8BF2-4D5B-9667-F12093BF6D3C}" dt="2022-11-28T22:02:58.543" v="3852" actId="20577"/>
          <ac:spMkLst>
            <pc:docMk/>
            <pc:sldMk cId="647414807" sldId="378"/>
            <ac:spMk id="3" creationId="{494C7974-4C99-20DB-EA5F-A9906086C0B7}"/>
          </ac:spMkLst>
        </pc:spChg>
      </pc:sldChg>
    </pc:docChg>
  </pc:docChgLst>
  <pc:docChgLst>
    <pc:chgData name="Pavol Bors" userId="7597f580f62d54f7" providerId="LiveId" clId="{9E289084-3AE5-4F97-AA5F-59444DC33A3F}"/>
    <pc:docChg chg="undo redo custSel addSld modSld sldOrd modMainMaster addSection delSection modSection">
      <pc:chgData name="Pavol Bors" userId="7597f580f62d54f7" providerId="LiveId" clId="{9E289084-3AE5-4F97-AA5F-59444DC33A3F}" dt="2022-10-19T12:22:38.296" v="796" actId="164"/>
      <pc:docMkLst>
        <pc:docMk/>
      </pc:docMkLst>
      <pc:sldChg chg="modSp mod">
        <pc:chgData name="Pavol Bors" userId="7597f580f62d54f7" providerId="LiveId" clId="{9E289084-3AE5-4F97-AA5F-59444DC33A3F}" dt="2022-10-18T20:10:16.804" v="750" actId="1076"/>
        <pc:sldMkLst>
          <pc:docMk/>
          <pc:sldMk cId="430503912" sldId="290"/>
        </pc:sldMkLst>
        <pc:picChg chg="mod">
          <ac:chgData name="Pavol Bors" userId="7597f580f62d54f7" providerId="LiveId" clId="{9E289084-3AE5-4F97-AA5F-59444DC33A3F}" dt="2022-10-18T20:10:16.804" v="750" actId="1076"/>
          <ac:picMkLst>
            <pc:docMk/>
            <pc:sldMk cId="430503912" sldId="290"/>
            <ac:picMk id="25" creationId="{40E7743B-BDAB-533E-1F97-9CCF8AE512A4}"/>
          </ac:picMkLst>
        </pc:picChg>
      </pc:sldChg>
      <pc:sldChg chg="delSp modSp mod ord setBg">
        <pc:chgData name="Pavol Bors" userId="7597f580f62d54f7" providerId="LiveId" clId="{9E289084-3AE5-4F97-AA5F-59444DC33A3F}" dt="2022-10-19T11:23:34.992" v="795"/>
        <pc:sldMkLst>
          <pc:docMk/>
          <pc:sldMk cId="1241158067" sldId="301"/>
        </pc:sldMkLst>
        <pc:spChg chg="mod">
          <ac:chgData name="Pavol Bors" userId="7597f580f62d54f7" providerId="LiveId" clId="{9E289084-3AE5-4F97-AA5F-59444DC33A3F}" dt="2022-10-18T20:11:34.641" v="765" actId="113"/>
          <ac:spMkLst>
            <pc:docMk/>
            <pc:sldMk cId="1241158067" sldId="301"/>
            <ac:spMk id="2" creationId="{29E2714A-BE29-4E83-A155-D5802C472B0A}"/>
          </ac:spMkLst>
        </pc:spChg>
        <pc:spChg chg="mod">
          <ac:chgData name="Pavol Bors" userId="7597f580f62d54f7" providerId="LiveId" clId="{9E289084-3AE5-4F97-AA5F-59444DC33A3F}" dt="2022-10-18T20:12:07.614" v="781" actId="113"/>
          <ac:spMkLst>
            <pc:docMk/>
            <pc:sldMk cId="1241158067" sldId="301"/>
            <ac:spMk id="3" creationId="{279A9243-91CB-437D-9D82-6D402B13F59A}"/>
          </ac:spMkLst>
        </pc:spChg>
        <pc:spChg chg="del">
          <ac:chgData name="Pavol Bors" userId="7597f580f62d54f7" providerId="LiveId" clId="{9E289084-3AE5-4F97-AA5F-59444DC33A3F}" dt="2022-10-18T20:10:33.036" v="752" actId="478"/>
          <ac:spMkLst>
            <pc:docMk/>
            <pc:sldMk cId="1241158067" sldId="301"/>
            <ac:spMk id="18" creationId="{4BF4CC67-0343-46ED-90B9-6D81C492619A}"/>
          </ac:spMkLst>
        </pc:spChg>
        <pc:grpChg chg="del">
          <ac:chgData name="Pavol Bors" userId="7597f580f62d54f7" providerId="LiveId" clId="{9E289084-3AE5-4F97-AA5F-59444DC33A3F}" dt="2022-10-18T20:10:33.684" v="753" actId="478"/>
          <ac:grpSpMkLst>
            <pc:docMk/>
            <pc:sldMk cId="1241158067" sldId="301"/>
            <ac:grpSpMk id="4" creationId="{05CFB8BC-7634-40A6-8E21-4A65FF3C97A5}"/>
          </ac:grpSpMkLst>
        </pc:grpChg>
        <pc:grpChg chg="del">
          <ac:chgData name="Pavol Bors" userId="7597f580f62d54f7" providerId="LiveId" clId="{9E289084-3AE5-4F97-AA5F-59444DC33A3F}" dt="2022-10-18T20:11:37.125" v="766" actId="478"/>
          <ac:grpSpMkLst>
            <pc:docMk/>
            <pc:sldMk cId="1241158067" sldId="301"/>
            <ac:grpSpMk id="12" creationId="{804C7E96-685D-4F61-9BCC-ECEFD8A739CC}"/>
          </ac:grpSpMkLst>
        </pc:grpChg>
      </pc:sldChg>
      <pc:sldChg chg="addSp delSp modSp mod">
        <pc:chgData name="Pavol Bors" userId="7597f580f62d54f7" providerId="LiveId" clId="{9E289084-3AE5-4F97-AA5F-59444DC33A3F}" dt="2022-10-18T12:45:18.756" v="517" actId="22"/>
        <pc:sldMkLst>
          <pc:docMk/>
          <pc:sldMk cId="3223665472" sldId="332"/>
        </pc:sldMkLst>
        <pc:spChg chg="add del mod">
          <ac:chgData name="Pavol Bors" userId="7597f580f62d54f7" providerId="LiveId" clId="{9E289084-3AE5-4F97-AA5F-59444DC33A3F}" dt="2022-10-18T12:45:18.756" v="517" actId="22"/>
          <ac:spMkLst>
            <pc:docMk/>
            <pc:sldMk cId="3223665472" sldId="332"/>
            <ac:spMk id="12" creationId="{ED3B3D29-7731-3697-2B73-2BE09092C449}"/>
          </ac:spMkLst>
        </pc:spChg>
      </pc:sldChg>
      <pc:sldChg chg="addSp delSp modSp mod ord modClrScheme chgLayout">
        <pc:chgData name="Pavol Bors" userId="7597f580f62d54f7" providerId="LiveId" clId="{9E289084-3AE5-4F97-AA5F-59444DC33A3F}" dt="2022-10-18T20:12:24.700" v="785"/>
        <pc:sldMkLst>
          <pc:docMk/>
          <pc:sldMk cId="811371103" sldId="349"/>
        </pc:sldMkLst>
        <pc:spChg chg="add del mod ord">
          <ac:chgData name="Pavol Bors" userId="7597f580f62d54f7" providerId="LiveId" clId="{9E289084-3AE5-4F97-AA5F-59444DC33A3F}" dt="2022-10-18T20:10:17.427" v="751" actId="700"/>
          <ac:spMkLst>
            <pc:docMk/>
            <pc:sldMk cId="811371103" sldId="349"/>
            <ac:spMk id="2" creationId="{0DB443A6-BF97-29E4-8708-6C1D39243EF6}"/>
          </ac:spMkLst>
        </pc:spChg>
        <pc:spChg chg="add del mod ord">
          <ac:chgData name="Pavol Bors" userId="7597f580f62d54f7" providerId="LiveId" clId="{9E289084-3AE5-4F97-AA5F-59444DC33A3F}" dt="2022-10-18T20:10:17.427" v="751" actId="700"/>
          <ac:spMkLst>
            <pc:docMk/>
            <pc:sldMk cId="811371103" sldId="349"/>
            <ac:spMk id="4" creationId="{6D3A233F-5B6D-CF1D-F7F4-9176216CD9CC}"/>
          </ac:spMkLst>
        </pc:spChg>
        <pc:spChg chg="add del mod">
          <ac:chgData name="Pavol Bors" userId="7597f580f62d54f7" providerId="LiveId" clId="{9E289084-3AE5-4F97-AA5F-59444DC33A3F}" dt="2022-10-18T12:45:43.284" v="529" actId="478"/>
          <ac:spMkLst>
            <pc:docMk/>
            <pc:sldMk cId="811371103" sldId="349"/>
            <ac:spMk id="5" creationId="{819FAC8E-FC45-4AF6-F497-F33483EF0082}"/>
          </ac:spMkLst>
        </pc:spChg>
        <pc:spChg chg="add del">
          <ac:chgData name="Pavol Bors" userId="7597f580f62d54f7" providerId="LiveId" clId="{9E289084-3AE5-4F97-AA5F-59444DC33A3F}" dt="2022-10-18T12:47:01.403" v="539" actId="478"/>
          <ac:spMkLst>
            <pc:docMk/>
            <pc:sldMk cId="811371103" sldId="349"/>
            <ac:spMk id="6" creationId="{D30EACC9-9CD3-730B-3EED-4A6F1598E3F2}"/>
          </ac:spMkLst>
        </pc:spChg>
        <pc:spChg chg="add mod">
          <ac:chgData name="Pavol Bors" userId="7597f580f62d54f7" providerId="LiveId" clId="{9E289084-3AE5-4F97-AA5F-59444DC33A3F}" dt="2022-10-18T12:46:03.651" v="532" actId="14100"/>
          <ac:spMkLst>
            <pc:docMk/>
            <pc:sldMk cId="811371103" sldId="349"/>
            <ac:spMk id="8" creationId="{72C6C9AB-15FD-833C-00B0-C5BFAA3E1651}"/>
          </ac:spMkLst>
        </pc:spChg>
        <pc:spChg chg="add del mod">
          <ac:chgData name="Pavol Bors" userId="7597f580f62d54f7" providerId="LiveId" clId="{9E289084-3AE5-4F97-AA5F-59444DC33A3F}" dt="2022-10-18T12:46:58.188" v="538" actId="11529"/>
          <ac:spMkLst>
            <pc:docMk/>
            <pc:sldMk cId="811371103" sldId="349"/>
            <ac:spMk id="9" creationId="{29B90B92-F0CA-8BED-4DE3-045A1EBDC00A}"/>
          </ac:spMkLst>
        </pc:spChg>
        <pc:spChg chg="add del mod ord">
          <ac:chgData name="Pavol Bors" userId="7597f580f62d54f7" providerId="LiveId" clId="{9E289084-3AE5-4F97-AA5F-59444DC33A3F}" dt="2022-10-18T20:10:17.427" v="751" actId="700"/>
          <ac:spMkLst>
            <pc:docMk/>
            <pc:sldMk cId="811371103" sldId="349"/>
            <ac:spMk id="10" creationId="{688BA6C6-CDAD-6173-1512-1B9219E0EB4D}"/>
          </ac:spMkLst>
        </pc:spChg>
        <pc:spChg chg="add del mod ord">
          <ac:chgData name="Pavol Bors" userId="7597f580f62d54f7" providerId="LiveId" clId="{9E289084-3AE5-4F97-AA5F-59444DC33A3F}" dt="2022-10-18T20:10:17.427" v="751" actId="700"/>
          <ac:spMkLst>
            <pc:docMk/>
            <pc:sldMk cId="811371103" sldId="349"/>
            <ac:spMk id="11" creationId="{950B1A8E-DC50-8323-1576-F0FB1029DC7B}"/>
          </ac:spMkLst>
        </pc:spChg>
        <pc:spChg chg="add del">
          <ac:chgData name="Pavol Bors" userId="7597f580f62d54f7" providerId="LiveId" clId="{9E289084-3AE5-4F97-AA5F-59444DC33A3F}" dt="2022-10-18T12:55:51.259" v="545" actId="11529"/>
          <ac:spMkLst>
            <pc:docMk/>
            <pc:sldMk cId="811371103" sldId="349"/>
            <ac:spMk id="12" creationId="{0E09F7A2-8957-CE28-8A1E-0FEC6C4EEFF0}"/>
          </ac:spMkLst>
        </pc:spChg>
        <pc:spChg chg="add mod">
          <ac:chgData name="Pavol Bors" userId="7597f580f62d54f7" providerId="LiveId" clId="{9E289084-3AE5-4F97-AA5F-59444DC33A3F}" dt="2022-10-18T12:58:28.473" v="563" actId="1076"/>
          <ac:spMkLst>
            <pc:docMk/>
            <pc:sldMk cId="811371103" sldId="349"/>
            <ac:spMk id="13" creationId="{0E4C8E0F-F232-751F-2084-E7DE33B57DC1}"/>
          </ac:spMkLst>
        </pc:spChg>
        <pc:picChg chg="add mod modCrop">
          <ac:chgData name="Pavol Bors" userId="7597f580f62d54f7" providerId="LiveId" clId="{9E289084-3AE5-4F97-AA5F-59444DC33A3F}" dt="2022-10-18T12:47:16.418" v="540" actId="1076"/>
          <ac:picMkLst>
            <pc:docMk/>
            <pc:sldMk cId="811371103" sldId="349"/>
            <ac:picMk id="3" creationId="{FE1C8D7A-93C3-5F8C-9901-00553EEDE97E}"/>
          </ac:picMkLst>
        </pc:picChg>
      </pc:sldChg>
      <pc:sldChg chg="addSp delSp modSp add mod">
        <pc:chgData name="Pavol Bors" userId="7597f580f62d54f7" providerId="LiveId" clId="{9E289084-3AE5-4F97-AA5F-59444DC33A3F}" dt="2022-10-19T12:22:38.296" v="796" actId="164"/>
        <pc:sldMkLst>
          <pc:docMk/>
          <pc:sldMk cId="777562652" sldId="350"/>
        </pc:sldMkLst>
        <pc:spChg chg="mod">
          <ac:chgData name="Pavol Bors" userId="7597f580f62d54f7" providerId="LiveId" clId="{9E289084-3AE5-4F97-AA5F-59444DC33A3F}" dt="2022-10-18T10:58:49.506" v="8"/>
          <ac:spMkLst>
            <pc:docMk/>
            <pc:sldMk cId="777562652" sldId="350"/>
            <ac:spMk id="4" creationId="{14F1B2F5-9EA7-ED9B-FD2E-14F8BDD2FCBC}"/>
          </ac:spMkLst>
        </pc:spChg>
        <pc:spChg chg="mod">
          <ac:chgData name="Pavol Bors" userId="7597f580f62d54f7" providerId="LiveId" clId="{9E289084-3AE5-4F97-AA5F-59444DC33A3F}" dt="2022-10-18T10:58:49.506" v="8"/>
          <ac:spMkLst>
            <pc:docMk/>
            <pc:sldMk cId="777562652" sldId="350"/>
            <ac:spMk id="5" creationId="{55C092F7-11C3-3CB7-8B0A-1F47E6F4FD50}"/>
          </ac:spMkLst>
        </pc:spChg>
        <pc:spChg chg="add mod">
          <ac:chgData name="Pavol Bors" userId="7597f580f62d54f7" providerId="LiveId" clId="{9E289084-3AE5-4F97-AA5F-59444DC33A3F}" dt="2022-10-18T13:53:16.854" v="738" actId="1076"/>
          <ac:spMkLst>
            <pc:docMk/>
            <pc:sldMk cId="777562652" sldId="350"/>
            <ac:spMk id="5" creationId="{5CFB88D2-64E4-3812-3E70-A5FBC3116F3C}"/>
          </ac:spMkLst>
        </pc:spChg>
        <pc:spChg chg="mod">
          <ac:chgData name="Pavol Bors" userId="7597f580f62d54f7" providerId="LiveId" clId="{9E289084-3AE5-4F97-AA5F-59444DC33A3F}" dt="2022-10-18T10:58:49.506" v="8"/>
          <ac:spMkLst>
            <pc:docMk/>
            <pc:sldMk cId="777562652" sldId="350"/>
            <ac:spMk id="6" creationId="{D57937AC-0CA4-4A8F-558F-EB6553AA10E4}"/>
          </ac:spMkLst>
        </pc:spChg>
        <pc:spChg chg="del">
          <ac:chgData name="Pavol Bors" userId="7597f580f62d54f7" providerId="LiveId" clId="{9E289084-3AE5-4F97-AA5F-59444DC33A3F}" dt="2022-10-18T10:58:40.011" v="2" actId="478"/>
          <ac:spMkLst>
            <pc:docMk/>
            <pc:sldMk cId="777562652" sldId="350"/>
            <ac:spMk id="12" creationId="{F78E848D-3269-E702-B49C-F30081D3409D}"/>
          </ac:spMkLst>
        </pc:spChg>
        <pc:spChg chg="add del mod">
          <ac:chgData name="Pavol Bors" userId="7597f580f62d54f7" providerId="LiveId" clId="{9E289084-3AE5-4F97-AA5F-59444DC33A3F}" dt="2022-10-18T11:03:24.341" v="111"/>
          <ac:spMkLst>
            <pc:docMk/>
            <pc:sldMk cId="777562652" sldId="350"/>
            <ac:spMk id="13" creationId="{AEA11FF6-99C5-3AC1-3E78-CD2163252925}"/>
          </ac:spMkLst>
        </pc:spChg>
        <pc:spChg chg="del">
          <ac:chgData name="Pavol Bors" userId="7597f580f62d54f7" providerId="LiveId" clId="{9E289084-3AE5-4F97-AA5F-59444DC33A3F}" dt="2022-10-18T10:58:41.139" v="3" actId="478"/>
          <ac:spMkLst>
            <pc:docMk/>
            <pc:sldMk cId="777562652" sldId="350"/>
            <ac:spMk id="15" creationId="{C6F98F05-E379-4A64-9AA9-3DE14375FED8}"/>
          </ac:spMkLst>
        </pc:spChg>
        <pc:spChg chg="del">
          <ac:chgData name="Pavol Bors" userId="7597f580f62d54f7" providerId="LiveId" clId="{9E289084-3AE5-4F97-AA5F-59444DC33A3F}" dt="2022-10-18T10:58:41.747" v="4" actId="478"/>
          <ac:spMkLst>
            <pc:docMk/>
            <pc:sldMk cId="777562652" sldId="350"/>
            <ac:spMk id="16" creationId="{784E70C6-C42E-49D0-BF02-9AA1502057AA}"/>
          </ac:spMkLst>
        </pc:spChg>
        <pc:spChg chg="del">
          <ac:chgData name="Pavol Bors" userId="7597f580f62d54f7" providerId="LiveId" clId="{9E289084-3AE5-4F97-AA5F-59444DC33A3F}" dt="2022-10-18T10:58:42.418" v="5" actId="478"/>
          <ac:spMkLst>
            <pc:docMk/>
            <pc:sldMk cId="777562652" sldId="350"/>
            <ac:spMk id="17" creationId="{15E41451-269E-47E9-AF9C-AD22E2311C11}"/>
          </ac:spMkLst>
        </pc:spChg>
        <pc:spChg chg="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18" creationId="{6A13920A-C4A8-4BF7-9922-270BF9C1C61C}"/>
          </ac:spMkLst>
        </pc:spChg>
        <pc:spChg chg="mod">
          <ac:chgData name="Pavol Bors" userId="7597f580f62d54f7" providerId="LiveId" clId="{9E289084-3AE5-4F97-AA5F-59444DC33A3F}" dt="2022-10-18T10:58:49.506" v="8"/>
          <ac:spMkLst>
            <pc:docMk/>
            <pc:sldMk cId="777562652" sldId="350"/>
            <ac:spMk id="19" creationId="{670884C5-D68B-49B9-AE8F-AC8731D99AEB}"/>
          </ac:spMkLst>
        </pc:spChg>
        <pc:spChg chg="del mod">
          <ac:chgData name="Pavol Bors" userId="7597f580f62d54f7" providerId="LiveId" clId="{9E289084-3AE5-4F97-AA5F-59444DC33A3F}" dt="2022-10-18T11:01:21.982" v="26" actId="478"/>
          <ac:spMkLst>
            <pc:docMk/>
            <pc:sldMk cId="777562652" sldId="350"/>
            <ac:spMk id="20" creationId="{415AE2CA-81F3-403B-B81F-373A83654F8F}"/>
          </ac:spMkLst>
        </pc:spChg>
        <pc:spChg chg="del mod">
          <ac:chgData name="Pavol Bors" userId="7597f580f62d54f7" providerId="LiveId" clId="{9E289084-3AE5-4F97-AA5F-59444DC33A3F}" dt="2022-10-18T11:01:20.317" v="24" actId="478"/>
          <ac:spMkLst>
            <pc:docMk/>
            <pc:sldMk cId="777562652" sldId="350"/>
            <ac:spMk id="21" creationId="{112C43EF-6DB8-4D72-888E-23AA6E1EF557}"/>
          </ac:spMkLst>
        </pc:spChg>
        <pc:spChg chg="add 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26" creationId="{9B3825CB-3C89-3107-E7F0-D0A0DEEAC797}"/>
          </ac:spMkLst>
        </pc:spChg>
        <pc:spChg chg="add 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30" creationId="{7AF27F30-5A01-F189-6719-3C4811AC7079}"/>
          </ac:spMkLst>
        </pc:spChg>
        <pc:spChg chg="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31" creationId="{98175416-F044-4376-B9D8-7A713051EADD}"/>
          </ac:spMkLst>
        </pc:spChg>
        <pc:spChg chg="del">
          <ac:chgData name="Pavol Bors" userId="7597f580f62d54f7" providerId="LiveId" clId="{9E289084-3AE5-4F97-AA5F-59444DC33A3F}" dt="2022-10-18T10:58:39.232" v="1" actId="478"/>
          <ac:spMkLst>
            <pc:docMk/>
            <pc:sldMk cId="777562652" sldId="350"/>
            <ac:spMk id="32" creationId="{25D1A4E6-1017-4222-9F71-E8F249B61282}"/>
          </ac:spMkLst>
        </pc:spChg>
        <pc:spChg chg="add 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33" creationId="{76E05419-E9DE-6B01-8036-0EA4A5D5420F}"/>
          </ac:spMkLst>
        </pc:spChg>
        <pc:spChg chg="mod">
          <ac:chgData name="Pavol Bors" userId="7597f580f62d54f7" providerId="LiveId" clId="{9E289084-3AE5-4F97-AA5F-59444DC33A3F}" dt="2022-10-19T12:22:38.296" v="796" actId="164"/>
          <ac:spMkLst>
            <pc:docMk/>
            <pc:sldMk cId="777562652" sldId="350"/>
            <ac:spMk id="34" creationId="{3EEAC2C8-2EF1-4D70-8695-E99F854255EF}"/>
          </ac:spMkLst>
        </pc:spChg>
        <pc:grpChg chg="mod">
          <ac:chgData name="Pavol Bors" userId="7597f580f62d54f7" providerId="LiveId" clId="{9E289084-3AE5-4F97-AA5F-59444DC33A3F}" dt="2022-10-18T10:58:49.506" v="8"/>
          <ac:grpSpMkLst>
            <pc:docMk/>
            <pc:sldMk cId="777562652" sldId="350"/>
            <ac:grpSpMk id="1" creationId="{00000000-0000-0000-0000-000000000000}"/>
          </ac:grpSpMkLst>
        </pc:grpChg>
        <pc:grpChg chg="add mod">
          <ac:chgData name="Pavol Bors" userId="7597f580f62d54f7" providerId="LiveId" clId="{9E289084-3AE5-4F97-AA5F-59444DC33A3F}" dt="2022-10-19T12:22:38.296" v="796" actId="164"/>
          <ac:grpSpMkLst>
            <pc:docMk/>
            <pc:sldMk cId="777562652" sldId="350"/>
            <ac:grpSpMk id="2" creationId="{9B2F8AFC-D9E1-F952-B444-850F197F20F9}"/>
          </ac:grpSpMkLst>
        </pc:grpChg>
        <pc:grpChg chg="add del mod">
          <ac:chgData name="Pavol Bors" userId="7597f580f62d54f7" providerId="LiveId" clId="{9E289084-3AE5-4F97-AA5F-59444DC33A3F}" dt="2022-10-18T10:58:51.768" v="9"/>
          <ac:grpSpMkLst>
            <pc:docMk/>
            <pc:sldMk cId="777562652" sldId="350"/>
            <ac:grpSpMk id="3" creationId="{94E12621-B0BD-73C8-3CF6-FD527A1717A8}"/>
          </ac:grpSpMkLst>
        </pc:grpChg>
        <pc:picChg chg="add del">
          <ac:chgData name="Pavol Bors" userId="7597f580f62d54f7" providerId="LiveId" clId="{9E289084-3AE5-4F97-AA5F-59444DC33A3F}" dt="2022-10-18T10:58:47.511" v="7"/>
          <ac:picMkLst>
            <pc:docMk/>
            <pc:sldMk cId="777562652" sldId="350"/>
            <ac:picMk id="2" creationId="{3BD6308A-FF82-DE80-8518-5E694A4B3504}"/>
          </ac:picMkLst>
        </pc:picChg>
        <pc:picChg chg="add del mod">
          <ac:chgData name="Pavol Bors" userId="7597f580f62d54f7" providerId="LiveId" clId="{9E289084-3AE5-4F97-AA5F-59444DC33A3F}" dt="2022-10-18T12:43:14.348" v="493"/>
          <ac:picMkLst>
            <pc:docMk/>
            <pc:sldMk cId="777562652" sldId="350"/>
            <ac:picMk id="2" creationId="{F6498FD3-C7F7-5571-0DBD-2B3A040C75AE}"/>
          </ac:picMkLst>
        </pc:picChg>
        <pc:picChg chg="add mod ord">
          <ac:chgData name="Pavol Bors" userId="7597f580f62d54f7" providerId="LiveId" clId="{9E289084-3AE5-4F97-AA5F-59444DC33A3F}" dt="2022-10-19T12:22:38.296" v="796" actId="164"/>
          <ac:picMkLst>
            <pc:docMk/>
            <pc:sldMk cId="777562652" sldId="350"/>
            <ac:picMk id="4" creationId="{0F2389B0-9B0B-227F-79AE-FBE622BCB85E}"/>
          </ac:picMkLst>
        </pc:picChg>
        <pc:picChg chg="add del mod">
          <ac:chgData name="Pavol Bors" userId="7597f580f62d54f7" providerId="LiveId" clId="{9E289084-3AE5-4F97-AA5F-59444DC33A3F}" dt="2022-10-18T10:59:19.468" v="12" actId="478"/>
          <ac:picMkLst>
            <pc:docMk/>
            <pc:sldMk cId="777562652" sldId="350"/>
            <ac:picMk id="7" creationId="{83BC6EF6-CF73-BA5F-77BA-386C4D049E27}"/>
          </ac:picMkLst>
        </pc:picChg>
        <pc:picChg chg="add mod ord">
          <ac:chgData name="Pavol Bors" userId="7597f580f62d54f7" providerId="LiveId" clId="{9E289084-3AE5-4F97-AA5F-59444DC33A3F}" dt="2022-10-19T12:22:38.296" v="796" actId="164"/>
          <ac:picMkLst>
            <pc:docMk/>
            <pc:sldMk cId="777562652" sldId="350"/>
            <ac:picMk id="8" creationId="{D1F157F5-144B-1CED-ED6D-51E572079E34}"/>
          </ac:picMkLst>
        </pc:picChg>
        <pc:picChg chg="add mod">
          <ac:chgData name="Pavol Bors" userId="7597f580f62d54f7" providerId="LiveId" clId="{9E289084-3AE5-4F97-AA5F-59444DC33A3F}" dt="2022-10-18T11:00:12.083" v="16" actId="1076"/>
          <ac:picMkLst>
            <pc:docMk/>
            <pc:sldMk cId="777562652" sldId="350"/>
            <ac:picMk id="9" creationId="{3D1F6722-E8CE-6447-DFC1-4214470EF62F}"/>
          </ac:picMkLst>
        </pc:picChg>
        <pc:picChg chg="add mod">
          <ac:chgData name="Pavol Bors" userId="7597f580f62d54f7" providerId="LiveId" clId="{9E289084-3AE5-4F97-AA5F-59444DC33A3F}" dt="2022-10-19T12:22:38.296" v="796" actId="164"/>
          <ac:picMkLst>
            <pc:docMk/>
            <pc:sldMk cId="777562652" sldId="350"/>
            <ac:picMk id="10" creationId="{2097BFC1-E5FD-A50E-22D7-F570F1FB744A}"/>
          </ac:picMkLst>
        </pc:picChg>
        <pc:picChg chg="add del mod">
          <ac:chgData name="Pavol Bors" userId="7597f580f62d54f7" providerId="LiveId" clId="{9E289084-3AE5-4F97-AA5F-59444DC33A3F}" dt="2022-10-18T11:03:42.113" v="113" actId="478"/>
          <ac:picMkLst>
            <pc:docMk/>
            <pc:sldMk cId="777562652" sldId="350"/>
            <ac:picMk id="22" creationId="{7E199CF5-CEC7-6119-CB9C-CCC7E1BABDA7}"/>
          </ac:picMkLst>
        </pc:picChg>
        <pc:picChg chg="add del">
          <ac:chgData name="Pavol Bors" userId="7597f580f62d54f7" providerId="LiveId" clId="{9E289084-3AE5-4F97-AA5F-59444DC33A3F}" dt="2022-10-18T11:03:24.339" v="109"/>
          <ac:picMkLst>
            <pc:docMk/>
            <pc:sldMk cId="777562652" sldId="350"/>
            <ac:picMk id="23" creationId="{28143935-0631-A510-3D9B-676E4EE19F03}"/>
          </ac:picMkLst>
        </pc:picChg>
        <pc:picChg chg="del mod">
          <ac:chgData name="Pavol Bors" userId="7597f580f62d54f7" providerId="LiveId" clId="{9E289084-3AE5-4F97-AA5F-59444DC33A3F}" dt="2022-10-18T13:04:14.170" v="635" actId="478"/>
          <ac:picMkLst>
            <pc:docMk/>
            <pc:sldMk cId="777562652" sldId="350"/>
            <ac:picMk id="25" creationId="{40E7743B-BDAB-533E-1F97-9CCF8AE512A4}"/>
          </ac:picMkLst>
        </pc:picChg>
        <pc:picChg chg="add del mod">
          <ac:chgData name="Pavol Bors" userId="7597f580f62d54f7" providerId="LiveId" clId="{9E289084-3AE5-4F97-AA5F-59444DC33A3F}" dt="2022-10-18T12:43:47.647" v="502" actId="478"/>
          <ac:picMkLst>
            <pc:docMk/>
            <pc:sldMk cId="777562652" sldId="350"/>
            <ac:picMk id="27" creationId="{92A6E689-BC88-A434-E2B9-894C28D9F23B}"/>
          </ac:picMkLst>
        </pc:picChg>
        <pc:picChg chg="add mod modCrop">
          <ac:chgData name="Pavol Bors" userId="7597f580f62d54f7" providerId="LiveId" clId="{9E289084-3AE5-4F97-AA5F-59444DC33A3F}" dt="2022-10-18T11:14:23.170" v="343" actId="1076"/>
          <ac:picMkLst>
            <pc:docMk/>
            <pc:sldMk cId="777562652" sldId="350"/>
            <ac:picMk id="29" creationId="{476B69E0-2B41-F150-049A-2962791EC9CE}"/>
          </ac:picMkLst>
        </pc:picChg>
        <pc:picChg chg="mod">
          <ac:chgData name="Pavol Bors" userId="7597f580f62d54f7" providerId="LiveId" clId="{9E289084-3AE5-4F97-AA5F-59444DC33A3F}" dt="2022-10-18T10:58:49.506" v="8"/>
          <ac:picMkLst>
            <pc:docMk/>
            <pc:sldMk cId="777562652" sldId="350"/>
            <ac:picMk id="1027" creationId="{5DCD4696-EA75-76D3-C784-44B715E3E837}"/>
          </ac:picMkLst>
        </pc:picChg>
        <pc:picChg chg="mod">
          <ac:chgData name="Pavol Bors" userId="7597f580f62d54f7" providerId="LiveId" clId="{9E289084-3AE5-4F97-AA5F-59444DC33A3F}" dt="2022-10-18T10:58:49.506" v="8"/>
          <ac:picMkLst>
            <pc:docMk/>
            <pc:sldMk cId="777562652" sldId="350"/>
            <ac:picMk id="1029" creationId="{0C302053-486F-F8B0-5E2A-1E44B7263F21}"/>
          </ac:picMkLst>
        </pc:picChg>
        <pc:picChg chg="mod">
          <ac:chgData name="Pavol Bors" userId="7597f580f62d54f7" providerId="LiveId" clId="{9E289084-3AE5-4F97-AA5F-59444DC33A3F}" dt="2022-10-18T10:58:49.506" v="8"/>
          <ac:picMkLst>
            <pc:docMk/>
            <pc:sldMk cId="777562652" sldId="350"/>
            <ac:picMk id="1031" creationId="{EEB8781A-55FD-AFAA-3D6E-78058F6E263F}"/>
          </ac:picMkLst>
        </pc:picChg>
        <pc:picChg chg="mod">
          <ac:chgData name="Pavol Bors" userId="7597f580f62d54f7" providerId="LiveId" clId="{9E289084-3AE5-4F97-AA5F-59444DC33A3F}" dt="2022-10-18T10:58:49.506" v="8"/>
          <ac:picMkLst>
            <pc:docMk/>
            <pc:sldMk cId="777562652" sldId="350"/>
            <ac:picMk id="1032" creationId="{D35EE96A-D92F-FA0F-3AFC-838FDEA2B119}"/>
          </ac:picMkLst>
        </pc:picChg>
      </pc:sldChg>
      <pc:sldMasterChg chg="modSldLayout">
        <pc:chgData name="Pavol Bors" userId="7597f580f62d54f7" providerId="LiveId" clId="{9E289084-3AE5-4F97-AA5F-59444DC33A3F}" dt="2022-10-19T11:20:37.538" v="786" actId="20577"/>
        <pc:sldMasterMkLst>
          <pc:docMk/>
          <pc:sldMasterMk cId="2045990320" sldId="2147483648"/>
        </pc:sldMasterMkLst>
        <pc:sldLayoutChg chg="modSp mod">
          <pc:chgData name="Pavol Bors" userId="7597f580f62d54f7" providerId="LiveId" clId="{9E289084-3AE5-4F97-AA5F-59444DC33A3F}" dt="2022-10-19T11:20:37.538" v="786" actId="20577"/>
          <pc:sldLayoutMkLst>
            <pc:docMk/>
            <pc:sldMasterMk cId="2045990320" sldId="2147483648"/>
            <pc:sldLayoutMk cId="2599422494" sldId="2147483732"/>
          </pc:sldLayoutMkLst>
          <pc:spChg chg="mod">
            <ac:chgData name="Pavol Bors" userId="7597f580f62d54f7" providerId="LiveId" clId="{9E289084-3AE5-4F97-AA5F-59444DC33A3F}" dt="2022-10-19T11:20:37.538" v="786" actId="20577"/>
            <ac:spMkLst>
              <pc:docMk/>
              <pc:sldMasterMk cId="2045990320" sldId="2147483648"/>
              <pc:sldLayoutMk cId="2599422494" sldId="2147483732"/>
              <ac:spMk id="5" creationId="{B7979A0A-47A1-840E-E1C8-E87542ED7A98}"/>
            </ac:spMkLst>
          </pc:spChg>
        </pc:sldLayoutChg>
      </pc:sldMasterChg>
      <pc:sldMasterChg chg="modSldLayout">
        <pc:chgData name="Pavol Bors" userId="7597f580f62d54f7" providerId="LiveId" clId="{9E289084-3AE5-4F97-AA5F-59444DC33A3F}" dt="2022-10-19T11:21:16.231" v="788" actId="478"/>
        <pc:sldMasterMkLst>
          <pc:docMk/>
          <pc:sldMasterMk cId="2967872927" sldId="2147483720"/>
        </pc:sldMasterMkLst>
        <pc:sldLayoutChg chg="addSp delSp modSp mod">
          <pc:chgData name="Pavol Bors" userId="7597f580f62d54f7" providerId="LiveId" clId="{9E289084-3AE5-4F97-AA5F-59444DC33A3F}" dt="2022-10-19T11:21:16.231" v="788" actId="478"/>
          <pc:sldLayoutMkLst>
            <pc:docMk/>
            <pc:sldMasterMk cId="2967872927" sldId="2147483720"/>
            <pc:sldLayoutMk cId="2965702039" sldId="2147483721"/>
          </pc:sldLayoutMkLst>
          <pc:spChg chg="del">
            <ac:chgData name="Pavol Bors" userId="7597f580f62d54f7" providerId="LiveId" clId="{9E289084-3AE5-4F97-AA5F-59444DC33A3F}" dt="2022-10-19T11:21:16.231" v="788" actId="478"/>
            <ac:spMkLst>
              <pc:docMk/>
              <pc:sldMasterMk cId="2967872927" sldId="2147483720"/>
              <pc:sldLayoutMk cId="2965702039" sldId="2147483721"/>
              <ac:spMk id="4" creationId="{15CB9B71-0681-7A30-56CA-25188B3830DB}"/>
            </ac:spMkLst>
          </pc:spChg>
          <pc:spChg chg="add mod">
            <ac:chgData name="Pavol Bors" userId="7597f580f62d54f7" providerId="LiveId" clId="{9E289084-3AE5-4F97-AA5F-59444DC33A3F}" dt="2022-10-19T11:21:11.720" v="787"/>
            <ac:spMkLst>
              <pc:docMk/>
              <pc:sldMasterMk cId="2967872927" sldId="2147483720"/>
              <pc:sldLayoutMk cId="2965702039" sldId="2147483721"/>
              <ac:spMk id="8" creationId="{90E6BAE9-804A-ABD7-10FD-BBF9E38E5681}"/>
            </ac:spMkLst>
          </pc:spChg>
          <pc:picChg chg="add mod">
            <ac:chgData name="Pavol Bors" userId="7597f580f62d54f7" providerId="LiveId" clId="{9E289084-3AE5-4F97-AA5F-59444DC33A3F}" dt="2022-10-19T11:21:11.720" v="787"/>
            <ac:picMkLst>
              <pc:docMk/>
              <pc:sldMasterMk cId="2967872927" sldId="2147483720"/>
              <pc:sldLayoutMk cId="2965702039" sldId="2147483721"/>
              <ac:picMk id="7" creationId="{5797B8B2-A01A-09D8-F06F-9CD6E31B8A05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Hárok1!$B$2</c:f>
              <c:strCache>
                <c:ptCount val="1"/>
                <c:pt idx="0">
                  <c:v>Trade union density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Hárok1!$A$3:$A$32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Hárok1!$B$3:$B$32</c:f>
              <c:numCache>
                <c:formatCode>General</c:formatCode>
                <c:ptCount val="30"/>
                <c:pt idx="0">
                  <c:v>88.6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48.3</c:v>
                </c:pt>
                <c:pt idx="6">
                  <c:v>0</c:v>
                </c:pt>
                <c:pt idx="7">
                  <c:v>0</c:v>
                </c:pt>
                <c:pt idx="8">
                  <c:v>27.2</c:v>
                </c:pt>
                <c:pt idx="9">
                  <c:v>0</c:v>
                </c:pt>
                <c:pt idx="10">
                  <c:v>23.8</c:v>
                </c:pt>
                <c:pt idx="11">
                  <c:v>19.7</c:v>
                </c:pt>
                <c:pt idx="12">
                  <c:v>0</c:v>
                </c:pt>
                <c:pt idx="13">
                  <c:v>17.7</c:v>
                </c:pt>
                <c:pt idx="14">
                  <c:v>0</c:v>
                </c:pt>
                <c:pt idx="15">
                  <c:v>17.2</c:v>
                </c:pt>
                <c:pt idx="16">
                  <c:v>0</c:v>
                </c:pt>
                <c:pt idx="17">
                  <c:v>14.9</c:v>
                </c:pt>
                <c:pt idx="18">
                  <c:v>14.4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11.8</c:v>
                </c:pt>
                <c:pt idx="23">
                  <c:v>11.1</c:v>
                </c:pt>
                <c:pt idx="24">
                  <c:v>10.1</c:v>
                </c:pt>
                <c:pt idx="25">
                  <c:v>9.4</c:v>
                </c:pt>
                <c:pt idx="26">
                  <c:v>8.5</c:v>
                </c:pt>
                <c:pt idx="27">
                  <c:v>8.1</c:v>
                </c:pt>
                <c:pt idx="28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0-4C4A-A2AD-490376B8E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661038831"/>
        <c:axId val="661039247"/>
      </c:barChart>
      <c:lineChart>
        <c:grouping val="standard"/>
        <c:varyColors val="0"/>
        <c:ser>
          <c:idx val="1"/>
          <c:order val="1"/>
          <c:tx>
            <c:strRef>
              <c:f>Hárok1!$C$2</c:f>
              <c:strCache>
                <c:ptCount val="1"/>
                <c:pt idx="0">
                  <c:v>Collective bargaining coverage (%)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F0-4C4A-A2AD-490376B8E1EE}"/>
                </c:ext>
              </c:extLst>
            </c:dLbl>
            <c:dLbl>
              <c:idx val="20"/>
              <c:layout>
                <c:manualLayout>
                  <c:x val="-6.5466448445171853E-3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F0-4C4A-A2AD-490376B8E1EE}"/>
                </c:ext>
              </c:extLst>
            </c:dLbl>
            <c:dLbl>
              <c:idx val="21"/>
              <c:layout>
                <c:manualLayout>
                  <c:x val="-2.1822149481723948E-3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F0-4C4A-A2AD-490376B8E1EE}"/>
                </c:ext>
              </c:extLst>
            </c:dLbl>
            <c:dLbl>
              <c:idx val="22"/>
              <c:layout>
                <c:manualLayout>
                  <c:x val="-4.3644298963447896E-3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F0-4C4A-A2AD-490376B8E1EE}"/>
                </c:ext>
              </c:extLst>
            </c:dLbl>
            <c:dLbl>
              <c:idx val="29"/>
              <c:layout>
                <c:manualLayout>
                  <c:x val="-4.3644298963447903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F0-4C4A-A2AD-490376B8E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Hárok1!$A$3:$A$32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Hárok1!$C$3:$C$32</c:f>
              <c:numCache>
                <c:formatCode>General</c:formatCode>
                <c:ptCount val="30"/>
                <c:pt idx="10">
                  <c:v>38.4</c:v>
                </c:pt>
                <c:pt idx="11">
                  <c:v>35.6</c:v>
                </c:pt>
                <c:pt idx="12">
                  <c:v>33.799999999999997</c:v>
                </c:pt>
                <c:pt idx="13">
                  <c:v>34.200000000000003</c:v>
                </c:pt>
                <c:pt idx="14">
                  <c:v>34.4</c:v>
                </c:pt>
                <c:pt idx="15">
                  <c:v>24.8</c:v>
                </c:pt>
                <c:pt idx="16">
                  <c:v>22.7</c:v>
                </c:pt>
                <c:pt idx="17">
                  <c:v>24.6</c:v>
                </c:pt>
                <c:pt idx="18">
                  <c:v>22.9</c:v>
                </c:pt>
                <c:pt idx="19">
                  <c:v>26.9</c:v>
                </c:pt>
                <c:pt idx="20">
                  <c:v>27.3</c:v>
                </c:pt>
                <c:pt idx="21">
                  <c:v>26.4</c:v>
                </c:pt>
                <c:pt idx="22">
                  <c:v>26.4</c:v>
                </c:pt>
                <c:pt idx="23">
                  <c:v>25.5</c:v>
                </c:pt>
                <c:pt idx="24">
                  <c:v>22.8</c:v>
                </c:pt>
                <c:pt idx="25">
                  <c:v>20</c:v>
                </c:pt>
                <c:pt idx="29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F0-4C4A-A2AD-490376B8E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952704"/>
        <c:axId val="331949792"/>
      </c:lineChart>
      <c:catAx>
        <c:axId val="661038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1039247"/>
        <c:crosses val="autoZero"/>
        <c:auto val="1"/>
        <c:lblAlgn val="ctr"/>
        <c:lblOffset val="100"/>
        <c:noMultiLvlLbl val="0"/>
      </c:catAx>
      <c:valAx>
        <c:axId val="66103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1038831"/>
        <c:crosses val="autoZero"/>
        <c:crossBetween val="between"/>
      </c:valAx>
      <c:valAx>
        <c:axId val="3319497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1952704"/>
        <c:crosses val="max"/>
        <c:crossBetween val="between"/>
      </c:valAx>
      <c:catAx>
        <c:axId val="33195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949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5232019-D420-40F7-888A-A7E696DC6063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4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7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3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7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6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7A500-4650-41D4-912C-B5DDBCDC504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43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3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25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8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8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48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9136C-FABA-40E4-AF5F-89B86FC6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22619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568C2-DC6A-EFC1-9CCD-BFEBCBE3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1628F0-87CD-62F9-AA6F-402944CDD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8533CF-7F73-C012-C57E-CD2F10A5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A7D97F-03F4-6C58-FB63-2D1ECA4E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797B8B2-A01A-09D8-F06F-9CD6E31B8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Znak mínus 7">
            <a:extLst>
              <a:ext uri="{FF2B5EF4-FFF2-40B4-BE49-F238E27FC236}">
                <a16:creationId xmlns:a16="http://schemas.microsoft.com/office/drawing/2014/main" id="{90E6BAE9-804A-ABD7-10FD-BBF9E38E5681}"/>
              </a:ext>
            </a:extLst>
          </p:cNvPr>
          <p:cNvSpPr/>
          <p:nvPr userDrawn="1"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70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ED1D3-B87B-F717-081B-BEAD5A2B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E82333-52D5-027A-D288-C72DC4C4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E404FD9-A59A-47D6-520B-E193963B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6A961DA-321B-55A3-581B-723B984B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E05A2C2-C625-846E-CDD2-F60F290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695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17CE4-5D40-9E22-2DF5-CD9C9560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040FF-3DBE-93C5-85C7-B7BD85E2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6808B5-C8BD-2466-0B2D-534FD634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81E1FC-392D-0347-8C93-65FB60D5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F2B443-5FC2-9B99-411E-A41C06CC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362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88C00-A25B-5B9A-5E9A-DF1F6151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D0A4E7-637F-2E9E-5B13-6FB7F97CC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4595B7E-47BE-22B6-B679-84B47C85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4FA11A2-FFEF-4B86-28FA-C4AAD6E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94EBD7A-574E-26E4-761B-AF666619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444A8D-CBA4-F221-D482-83536676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166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BA07B-400A-96D3-DDEF-0ACE0BB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14CB7-C407-3A7A-4D56-85F970DC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B370900-231E-F18F-B113-0E0691D2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019922-3DFD-9EC5-E124-8BDD4F10C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E1684F0-3258-3606-113A-E1F79A4E2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A298AD3-CB5A-C63E-1C0B-99BA409F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5165653-AA7D-BBFD-ECE4-8E9EAFFC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92A69ED-CC72-1818-E054-3E50F2EF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183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935F3-F2F7-01C9-A704-B9CFD4DA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744E87D-A608-B779-A63A-AB32AE8A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EA557AB-33B7-A387-C8E1-757154DA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E11D22-4CC5-573A-865A-7822B736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8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8873A-C6E2-2C57-2E0E-69335E9A0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80587-52D9-0B49-3D7F-38C63F45F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979A0A-47A1-840E-E1C8-E87542ED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492334"/>
            <a:ext cx="1085850" cy="158750"/>
          </a:xfrm>
        </p:spPr>
        <p:txBody>
          <a:bodyPr/>
          <a:lstStyle>
            <a:lvl1pPr>
              <a:defRPr>
                <a:solidFill>
                  <a:srgbClr val="1E21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CAFCD5AB-7AB7-9259-D58D-F52E06D97FCA}"/>
              </a:ext>
            </a:extLst>
          </p:cNvPr>
          <p:cNvSpPr txBox="1"/>
          <p:nvPr userDrawn="1"/>
        </p:nvSpPr>
        <p:spPr>
          <a:xfrm>
            <a:off x="0" y="0"/>
            <a:ext cx="582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LABOUR STUDIES INSTITUTE</a:t>
            </a:r>
            <a:r>
              <a:rPr lang="en-US" altLang="ko-KR" sz="1200" b="1" dirty="0">
                <a:solidFill>
                  <a:srgbClr val="800000"/>
                </a:solidFill>
                <a:latin typeface="Arial" panose="020B0604020202020204" pitchFamily="34" charset="0"/>
                <a:ea typeface="HY견명조" pitchFamily="18" charset="-12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422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BFD6F2E-9732-7DBE-247F-D325D6F5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E427BCA-ED14-6059-F3A2-B8F10AAD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A0E9350-01CA-F663-5704-6B08A1F6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41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9A2B-E83E-0239-5226-9DE37656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82B491-7437-6D71-C877-C1A2AEDB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4CCED0-005A-2E01-847F-8F4E0019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ECAA3AF-36DF-95BD-491B-40359EF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31B594C-E22E-2C3B-C851-9CE252F0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7CD277F-23DA-D1CA-7887-3F5CB57B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2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479B1-56AA-F0F4-0429-EDBC7A49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B36F4F3-485C-282B-3587-7FB946646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9F539-1FAC-363D-B9C8-ACFBCDEA8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D2856BB-1B91-8C54-177B-87F1B8C1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8E9F60-C764-84AB-8470-70E8BB63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F9210C3-163E-6E1D-9439-28E3666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30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98E8D-4986-E75B-FDB6-8C6E4541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CB07889-3F92-4A32-C47C-EB00CF939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8BD9AF-05F4-EAF6-976C-CF6AD95F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8691A5-B3A0-F63A-F3DF-B94E336C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D4416B-ED03-30D8-E283-4A46E31D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349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D44C9E7-0704-F464-951E-948362ACF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F68F62B-EC76-A57D-6CFD-51FDC4FAB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0BBD862-872D-5A1E-471A-573A50ED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16AE56-BE52-5F22-4C52-93B7F6F2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78BABF9-D250-F51F-F6CF-145B5353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4722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C52FE-F6A7-8F74-73F5-B7C3F3E4E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137DEF-6765-FAA3-BC0F-DB59C4D69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3F59C5-E86F-E53C-83C8-A5407FC6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4E32AF-003A-9B9A-915E-66F637E4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B99FCC-661E-7180-1AF5-FA7FDB9F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3760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B9BD7-D925-9072-BAFE-6982B606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151FAE-CFBB-E682-559A-15DE83FD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0BF04A0-8BDE-E5F8-DA2B-DB11E754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5ECA7A-F9B8-7FC7-38E4-7230EA5B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9E7B90-77CF-4104-CD71-BE5C5F7E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156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E93A0-094A-942F-3FCB-91447A10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510125-B1C8-D86B-A3C0-E551CA8C3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968644-0DFF-B80E-628A-55BE0268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70498C-9403-96BC-4904-C5C1C9BA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DE2422-3F3A-D3C4-45D1-B606A42E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018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8359B-3EAF-116A-C230-E8725EEB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48CEA4-BCEC-1D7A-A281-1B98264A9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829BE45-6E42-404F-01CE-7037044C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E9D570-BC83-30F2-CAAF-17FC96E9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89CDD5A-6DFC-7AEA-DC34-E7C64DC2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79C83C-6A58-4F4E-614B-19BE350C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413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FCB22-5643-42F9-4BAB-96CBF257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17577E-0E71-8652-9EB3-9340E4DF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7332075-CD80-38C8-E8BF-BEE37B4A7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16F7B9-0133-A2EA-C6C0-4A6E96FB6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C421C50-03CA-A4FC-D9C2-1F00F0C74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86F20A7-3B06-7F04-FAA8-6742152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2B6618C-57BF-CD68-3EF5-44C32794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3E7420B-C845-2BCB-3696-601149A9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7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781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5542F-0B71-6B3D-94ED-41AB9F68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4E5EA0-D013-B005-CFCE-D907CF7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E519E5-F284-CC4A-FCFE-38024856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35FE2D-8CAC-BBFD-42D7-122F576F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925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68F96D7-7AAC-C2CF-984D-DFEBA286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B62766-2C67-A8C0-8881-CBF2DF10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EE9F4BD-FAC5-5927-D30F-1FEFBD73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877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ED754-5702-0C50-1057-6B37D7F3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A0B63D-A1C8-2BC5-FFFF-E603A371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7ED87F-F0F3-4C69-DA11-D6F61B185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C48342-683D-1FD5-7F98-82D910C7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753833-D921-201B-1E43-EF41FDE2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8E37A7-817B-486A-B5A7-52F802CE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3830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17313-3670-FA2A-D4A7-94AD6C0D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15DAB7A-8F42-A3FE-AA63-916CB937B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281C4-BB6F-64C0-A9E4-C6AC0405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A12ADAA-A22C-9B85-74B3-6EB48A41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5A53691-A13F-A98A-B542-3F5FF39C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31BCBEF-5574-31C4-3DE5-83B588BB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493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DBE22-C63B-4E19-8F44-AB28304D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26F0E55-3E16-AEEC-37E8-1280A3C7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0D5927-2F22-546C-D127-A010E495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0CCB78E-1CB0-D3E3-D189-5B916B3E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F3A482-B347-4ABF-4F06-A03F10FC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6144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E8E404B-CA04-F2C0-4BEE-D68DD7D3C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658C486-02B4-D97A-D96C-92827E5F4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9341F9-16AA-E600-14B0-BB0B00DD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242B0E-D54C-12C9-383F-6352DA04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690222-1A4B-10B1-9531-7AE2C507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361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2" r:id="rId3"/>
    <p:sldLayoutId id="214748373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0" r:id="rId9"/>
    <p:sldLayoutId id="2147483681" r:id="rId10"/>
    <p:sldLayoutId id="2147483693" r:id="rId11"/>
    <p:sldLayoutId id="2147483683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C8B1979-0DE2-4E50-3F60-D7F9278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1C70FF-DAE2-046F-72E8-8F1E9964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BA4BE9-C41F-DF16-08ED-6090B0DEE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54BE-43D6-4274-8A76-508DDDCEFDAB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56A7B7-7055-9B1E-E341-342A2BC84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876BD5-73CE-7C16-9410-C94DF43DD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1E91-15A4-45A0-8609-B1A57BB55F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78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34A1F66-F7D8-9DE3-CA2A-CE455839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E74E5D-CAE5-5BC5-3024-D9689A64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8E217C5-87F1-7A5F-1B81-106E7B272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75BB-FA71-434F-859C-9518026C25D9}" type="datetimeFigureOut">
              <a:rPr lang="sk-SK" smtClean="0"/>
              <a:t>29. 11. 2022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A840A76-5E2C-77A6-0F82-1FBE874A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21B999-5ABD-F347-2B61-449CEB6E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9B06-CDAD-4D64-822F-B9E3B1E6F4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97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1448700" y="3889855"/>
            <a:ext cx="22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CENTRAL</a:t>
            </a:r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 EUROPEAN LABOUR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STUDIES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INSTITUTE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D1F6722-E8CE-6447-DFC1-4214470E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416"/>
            <a:ext cx="3228571" cy="2133333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476B69E0-2B41-F150-049A-2962791E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78172" b="15550"/>
          <a:stretch/>
        </p:blipFill>
        <p:spPr>
          <a:xfrm>
            <a:off x="0" y="6460751"/>
            <a:ext cx="1231269" cy="207811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B2F8AFC-D9E1-F952-B444-850F197F20F9}"/>
              </a:ext>
            </a:extLst>
          </p:cNvPr>
          <p:cNvGrpSpPr/>
          <p:nvPr/>
        </p:nvGrpSpPr>
        <p:grpSpPr>
          <a:xfrm>
            <a:off x="-156750" y="29103"/>
            <a:ext cx="12516301" cy="7611828"/>
            <a:chOff x="-156750" y="29103"/>
            <a:chExt cx="12516301" cy="761182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75416-F044-4376-B9D8-7A713051EADD}"/>
                </a:ext>
              </a:extLst>
            </p:cNvPr>
            <p:cNvSpPr/>
            <p:nvPr/>
          </p:nvSpPr>
          <p:spPr>
            <a:xfrm flipV="1">
              <a:off x="3228571" y="1289572"/>
              <a:ext cx="8963429" cy="2876550"/>
            </a:xfrm>
            <a:custGeom>
              <a:avLst/>
              <a:gdLst>
                <a:gd name="connsiteX0" fmla="*/ 1930390 w 7878247"/>
                <a:gd name="connsiteY0" fmla="*/ 0 h 2876550"/>
                <a:gd name="connsiteX1" fmla="*/ 7878247 w 7878247"/>
                <a:gd name="connsiteY1" fmla="*/ 0 h 2876550"/>
                <a:gd name="connsiteX2" fmla="*/ 7878247 w 7878247"/>
                <a:gd name="connsiteY2" fmla="*/ 2876550 h 2876550"/>
                <a:gd name="connsiteX3" fmla="*/ 946160 w 7878247"/>
                <a:gd name="connsiteY3" fmla="*/ 2876550 h 2876550"/>
                <a:gd name="connsiteX4" fmla="*/ 0 w 7878247"/>
                <a:gd name="connsiteY4" fmla="*/ 1930390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247" h="2876550">
                  <a:moveTo>
                    <a:pt x="1930390" y="0"/>
                  </a:moveTo>
                  <a:lnTo>
                    <a:pt x="7878247" y="0"/>
                  </a:lnTo>
                  <a:lnTo>
                    <a:pt x="7878247" y="2876550"/>
                  </a:lnTo>
                  <a:lnTo>
                    <a:pt x="946160" y="2876550"/>
                  </a:lnTo>
                  <a:lnTo>
                    <a:pt x="0" y="193039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sp>
          <p:nvSpPr>
            <p:cNvPr id="18" name="직사각형 2">
              <a:extLst>
                <a:ext uri="{FF2B5EF4-FFF2-40B4-BE49-F238E27FC236}">
                  <a16:creationId xmlns:a16="http://schemas.microsoft.com/office/drawing/2014/main" id="{6A13920A-C4A8-4BF7-9922-270BF9C1C61C}"/>
                </a:ext>
              </a:extLst>
            </p:cNvPr>
            <p:cNvSpPr/>
            <p:nvPr/>
          </p:nvSpPr>
          <p:spPr>
            <a:xfrm>
              <a:off x="7005991" y="1450574"/>
              <a:ext cx="476555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koragyermekkori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nevelés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és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gondozás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és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az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idősek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tartós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ápolása</a:t>
              </a:r>
              <a:r>
                <a:rPr lang="sk-SK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sk-SK" altLang="ko-KR" sz="32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Magyarországon</a:t>
              </a:r>
              <a:endPara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EAC2C8-2EF1-4D70-8695-E99F854255EF}"/>
                </a:ext>
              </a:extLst>
            </p:cNvPr>
            <p:cNvSpPr txBox="1"/>
            <p:nvPr/>
          </p:nvSpPr>
          <p:spPr>
            <a:xfrm>
              <a:off x="3032450" y="595826"/>
              <a:ext cx="9159550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altLang="ko-KR" sz="2000" b="1" spc="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                      </a:t>
              </a:r>
              <a:r>
                <a:rPr lang="sk-SK" altLang="ko-KR" sz="2000" b="1" spc="-1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Budapest</a:t>
              </a:r>
              <a:r>
                <a:rPr lang="sk-SK" altLang="ko-KR" sz="20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, 2022. november 29.</a:t>
              </a:r>
              <a:endParaRPr lang="ko-KR" altLang="en-US" sz="20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endParaRPr>
            </a:p>
          </p:txBody>
        </p:sp>
        <p:pic>
          <p:nvPicPr>
            <p:cNvPr id="10" name="Obrázok 9">
              <a:extLst>
                <a:ext uri="{FF2B5EF4-FFF2-40B4-BE49-F238E27FC236}">
                  <a16:creationId xmlns:a16="http://schemas.microsoft.com/office/drawing/2014/main" id="{2097BFC1-E5FD-A50E-22D7-F570F1FB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035" y="5517121"/>
              <a:ext cx="3200000" cy="2123810"/>
            </a:xfrm>
            <a:prstGeom prst="rect">
              <a:avLst/>
            </a:prstGeom>
          </p:spPr>
        </p:pic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9B3825CB-3C89-3107-E7F0-D0A0DEEAC797}"/>
                </a:ext>
              </a:extLst>
            </p:cNvPr>
            <p:cNvSpPr txBox="1"/>
            <p:nvPr/>
          </p:nvSpPr>
          <p:spPr>
            <a:xfrm>
              <a:off x="9404896" y="3760199"/>
              <a:ext cx="2954655" cy="320922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CENTRAL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EUROPEAN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LAB</a:t>
              </a:r>
              <a:r>
                <a:rPr lang="en-US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OUR</a:t>
              </a:r>
              <a:endPara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  <a:ea typeface="Kohinoor Bangla"/>
                <a:cs typeface="Kohinoor Bangla"/>
              </a:endParaRP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STUDIES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INSTITUTE</a:t>
              </a:r>
              <a:endPara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  <a:ea typeface="Kohinoor Bangla"/>
                <a:cs typeface="Kohinoor Bangla"/>
              </a:endParaRP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7AF27F30-5A01-F189-6719-3C4811AC7079}"/>
                </a:ext>
              </a:extLst>
            </p:cNvPr>
            <p:cNvSpPr txBox="1"/>
            <p:nvPr/>
          </p:nvSpPr>
          <p:spPr>
            <a:xfrm>
              <a:off x="1160205" y="85263"/>
              <a:ext cx="11031795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altLang="ko-KR" sz="2000" b="1" spc="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                            </a:t>
              </a:r>
              <a:r>
                <a:rPr lang="sk-SK" altLang="ko-KR" sz="20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CELSI SZEMINÁRIUM</a:t>
              </a:r>
              <a:endParaRPr lang="ko-KR" altLang="en-US" sz="20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endParaRPr>
            </a:p>
          </p:txBody>
        </p:sp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D1F157F5-144B-1CED-ED6D-51E572079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035" y="29103"/>
              <a:ext cx="5594475" cy="6858000"/>
            </a:xfrm>
            <a:prstGeom prst="rect">
              <a:avLst/>
            </a:prstGeom>
          </p:spPr>
        </p:pic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0F2389B0-9B0B-227F-79AE-FBE622BC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750" y="1010613"/>
              <a:ext cx="5438551" cy="3844813"/>
            </a:xfrm>
            <a:prstGeom prst="rect">
              <a:avLst/>
            </a:prstGeom>
          </p:spPr>
        </p:pic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5CFB88D2-64E4-3812-3E70-A5FBC3116F3C}"/>
              </a:ext>
            </a:extLst>
          </p:cNvPr>
          <p:cNvSpPr txBox="1"/>
          <p:nvPr/>
        </p:nvSpPr>
        <p:spPr>
          <a:xfrm rot="10800000">
            <a:off x="-215341" y="-78658"/>
            <a:ext cx="1846659" cy="322147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BUSINESS</a:t>
            </a:r>
          </a:p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SOCIETY</a:t>
            </a:r>
          </a:p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MIGRATION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EF52381-5A7A-D307-B86A-EC46D89F9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262" y="6319086"/>
            <a:ext cx="2274005" cy="47552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6122B4A-03C7-1F7A-35C3-BEBD4A9781F4}"/>
              </a:ext>
            </a:extLst>
          </p:cNvPr>
          <p:cNvSpPr txBox="1"/>
          <p:nvPr/>
        </p:nvSpPr>
        <p:spPr>
          <a:xfrm>
            <a:off x="4905703" y="6469863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/>
              <a:t>Projekt </a:t>
            </a:r>
            <a:r>
              <a:rPr lang="sk-SK" sz="1100" b="1" dirty="0" err="1"/>
              <a:t>sz</a:t>
            </a:r>
            <a:r>
              <a:rPr lang="sk-SK" sz="1100" b="1" dirty="0"/>
              <a:t>.: VS/2020/0242</a:t>
            </a:r>
          </a:p>
        </p:txBody>
      </p:sp>
    </p:spTree>
    <p:extLst>
      <p:ext uri="{BB962C8B-B14F-4D97-AF65-F5344CB8AC3E}">
        <p14:creationId xmlns:p14="http://schemas.microsoft.com/office/powerpoint/2010/main" val="7775626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2CFD7-2428-53BE-8081-8C2B22B8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Adatgyüjtés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4C7974-4C99-20DB-EA5F-A9906086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SOWELL PROJEKT</a:t>
            </a:r>
          </a:p>
          <a:p>
            <a:r>
              <a:rPr lang="hu-HU" b="1" dirty="0"/>
              <a:t>WP1</a:t>
            </a:r>
          </a:p>
          <a:p>
            <a:pPr lvl="1"/>
            <a:r>
              <a:rPr lang="hu-HU" dirty="0"/>
              <a:t>Kvantitatív adatok gyűjtése és elemzése (Eurostat, KSH, ICTWSS, EU-LFS) </a:t>
            </a:r>
          </a:p>
          <a:p>
            <a:r>
              <a:rPr lang="hu-HU" b="1" dirty="0"/>
              <a:t>WP2</a:t>
            </a:r>
          </a:p>
          <a:p>
            <a:pPr lvl="1"/>
            <a:r>
              <a:rPr lang="hu-HU" dirty="0"/>
              <a:t>Kvalitatív adatok – cikkek, könyvek, akadémiai írások, folyóirat, jogszabályzat és a </a:t>
            </a:r>
            <a:r>
              <a:rPr lang="hu-HU" dirty="0" err="1"/>
              <a:t>szoc</a:t>
            </a:r>
            <a:r>
              <a:rPr lang="hu-HU" dirty="0"/>
              <a:t>. partnerek által kiadott dokumentumok, interjúk elemzése</a:t>
            </a:r>
          </a:p>
          <a:p>
            <a:r>
              <a:rPr lang="hu-HU" b="1" dirty="0"/>
              <a:t>WP3</a:t>
            </a:r>
          </a:p>
          <a:p>
            <a:pPr lvl="1"/>
            <a:r>
              <a:rPr lang="hu-HU" dirty="0"/>
              <a:t>Jó gyakorlatok elemzése Magyarországon – kvalitatív adatok – iratok és interjúk elemzése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741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4DE4B1-AA68-4676-80B4-857ED3D6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Munkaügyi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kapcsolatok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rendszere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04474AE-5DC7-DA19-9DFA-B6E5C4375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193944"/>
              </p:ext>
            </p:extLst>
          </p:nvPr>
        </p:nvGraphicFramePr>
        <p:xfrm>
          <a:off x="838200" y="1569356"/>
          <a:ext cx="10628086" cy="409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795CB030-8B1B-E6C2-7D03-981866CF7FAD}"/>
              </a:ext>
            </a:extLst>
          </p:cNvPr>
          <p:cNvSpPr txBox="1"/>
          <p:nvPr/>
        </p:nvSpPr>
        <p:spPr>
          <a:xfrm>
            <a:off x="838200" y="5664236"/>
            <a:ext cx="695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Forrás: </a:t>
            </a:r>
            <a:r>
              <a:rPr lang="en-GB" sz="1800" b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ILOSTAT (2021) Database</a:t>
            </a:r>
            <a:r>
              <a:rPr lang="hu-HU" b="1" dirty="0"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ICTWSS 6.1 Database (Visser, 2019</a:t>
            </a:r>
            <a:r>
              <a:rPr lang="hu-HU" b="1" dirty="0"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208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5511620-434A-23E6-9E50-D7AB7E89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Kollektív tárgyalások – csökkenő tendencia (2000 – 38,4, 2019 – 17,8%)</a:t>
            </a:r>
          </a:p>
          <a:p>
            <a:r>
              <a:rPr lang="hu-HU" dirty="0"/>
              <a:t>Szakszervezeti sűrűség – 1990 – 89%, 2018 – 7,9% (zuhanás – elmúlt 10 év)</a:t>
            </a:r>
          </a:p>
          <a:p>
            <a:r>
              <a:rPr lang="hu-HU" dirty="0"/>
              <a:t>2012-es Munkatörvénykönyv – 10%-os reprezentativitási küszöb, ágazati kollektív tárgyalások kiírása a szövegből – érvényes a teljes közszférára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70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4DE4B1-AA68-4676-80B4-857ED3D6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Munkaügyi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kapcsolatok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48369DBE-BE58-5664-1282-1849106C9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9317" y="1459044"/>
            <a:ext cx="8854691" cy="446827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9470645-0734-F23E-A8C9-28BBEB6D588C}"/>
              </a:ext>
            </a:extLst>
          </p:cNvPr>
          <p:cNvSpPr txBox="1"/>
          <p:nvPr/>
        </p:nvSpPr>
        <p:spPr>
          <a:xfrm>
            <a:off x="838200" y="5466749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Matheika</a:t>
            </a:r>
            <a:r>
              <a:rPr lang="en-GB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Borbély</a:t>
            </a:r>
            <a:r>
              <a:rPr lang="en-GB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Krokovay</a:t>
            </a:r>
            <a:r>
              <a:rPr lang="en-GB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926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C5153D-4479-9BD7-3FDE-B76C8EB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343"/>
            <a:ext cx="10515600" cy="1325563"/>
          </a:xfrm>
        </p:spPr>
        <p:txBody>
          <a:bodyPr/>
          <a:lstStyle/>
          <a:p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Magyarországi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elemzés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eredményei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– a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gondozói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ágazat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főbb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jellemzői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és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kihívásai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9472F68-EAD2-B3A5-4833-E04B8719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1800" dirty="0"/>
              <a:t>SZOCIÁLIS SZEKTOR</a:t>
            </a:r>
          </a:p>
          <a:p>
            <a:pPr lvl="1"/>
            <a:r>
              <a:rPr lang="sk-SK" sz="1800" dirty="0" err="1"/>
              <a:t>Közalkalmazotti</a:t>
            </a:r>
            <a:r>
              <a:rPr lang="sk-SK" sz="1800" dirty="0"/>
              <a:t> </a:t>
            </a:r>
            <a:r>
              <a:rPr lang="sk-SK" sz="1800" dirty="0" err="1"/>
              <a:t>bértábla</a:t>
            </a:r>
            <a:r>
              <a:rPr lang="sk-SK" sz="1800" dirty="0"/>
              <a:t> – (</a:t>
            </a:r>
            <a:r>
              <a:rPr lang="sk-SK" sz="1800" dirty="0" err="1"/>
              <a:t>Bruttó</a:t>
            </a:r>
            <a:r>
              <a:rPr lang="sk-SK" sz="1800" dirty="0"/>
              <a:t> </a:t>
            </a:r>
            <a:r>
              <a:rPr lang="sk-SK" sz="1800" dirty="0" err="1"/>
              <a:t>fizetések</a:t>
            </a:r>
            <a:r>
              <a:rPr lang="sk-SK" sz="1800" dirty="0"/>
              <a:t> = 200 000 – 321 000 </a:t>
            </a:r>
            <a:r>
              <a:rPr lang="sk-SK" sz="1800" dirty="0" err="1"/>
              <a:t>Ft</a:t>
            </a:r>
            <a:r>
              <a:rPr lang="sk-SK" sz="1800" dirty="0"/>
              <a:t>)</a:t>
            </a:r>
            <a:endParaRPr lang="sk-SK" sz="1400" dirty="0"/>
          </a:p>
          <a:p>
            <a:pPr lvl="2"/>
            <a:r>
              <a:rPr lang="sk-SK" sz="1800" dirty="0" err="1"/>
              <a:t>Az</a:t>
            </a:r>
            <a:r>
              <a:rPr lang="sk-SK" sz="1800" dirty="0"/>
              <a:t> </a:t>
            </a:r>
            <a:r>
              <a:rPr lang="sk-SK" sz="1800" dirty="0" err="1"/>
              <a:t>adatok</a:t>
            </a:r>
            <a:r>
              <a:rPr lang="sk-SK" sz="1800" dirty="0"/>
              <a:t> 2008 </a:t>
            </a:r>
            <a:r>
              <a:rPr lang="sk-SK" sz="1800" dirty="0" err="1"/>
              <a:t>óta</a:t>
            </a:r>
            <a:r>
              <a:rPr lang="sk-SK" sz="1800" dirty="0"/>
              <a:t> </a:t>
            </a:r>
            <a:r>
              <a:rPr lang="sk-SK" sz="1800" dirty="0" err="1"/>
              <a:t>nem</a:t>
            </a:r>
            <a:r>
              <a:rPr lang="sk-SK" sz="1800" dirty="0"/>
              <a:t> </a:t>
            </a:r>
            <a:r>
              <a:rPr lang="sk-SK" sz="1800" dirty="0" err="1"/>
              <a:t>változtak</a:t>
            </a:r>
            <a:r>
              <a:rPr lang="sk-SK" sz="1800" dirty="0"/>
              <a:t> – </a:t>
            </a:r>
            <a:r>
              <a:rPr lang="sk-SK" sz="1800" dirty="0" err="1"/>
              <a:t>minimálbér</a:t>
            </a:r>
            <a:r>
              <a:rPr lang="sk-SK" sz="1800" dirty="0"/>
              <a:t> </a:t>
            </a:r>
            <a:r>
              <a:rPr lang="sk-SK" sz="1800" dirty="0" err="1"/>
              <a:t>és</a:t>
            </a:r>
            <a:r>
              <a:rPr lang="sk-SK" sz="1800" dirty="0"/>
              <a:t> </a:t>
            </a:r>
            <a:r>
              <a:rPr lang="sk-SK" sz="1800" dirty="0" err="1"/>
              <a:t>bérminimum</a:t>
            </a:r>
            <a:r>
              <a:rPr lang="sk-SK" sz="1800" dirty="0"/>
              <a:t> </a:t>
            </a:r>
            <a:r>
              <a:rPr lang="sk-SK" sz="1800" dirty="0" err="1"/>
              <a:t>összegével</a:t>
            </a:r>
            <a:r>
              <a:rPr lang="sk-SK" sz="1800" dirty="0"/>
              <a:t> van </a:t>
            </a:r>
            <a:r>
              <a:rPr lang="sk-SK" sz="1800" dirty="0" err="1"/>
              <a:t>lefedve</a:t>
            </a:r>
            <a:r>
              <a:rPr lang="sk-SK" sz="1800" dirty="0"/>
              <a:t> (80%)</a:t>
            </a:r>
          </a:p>
          <a:p>
            <a:pPr lvl="2"/>
            <a:r>
              <a:rPr lang="sk-SK" sz="1800" dirty="0" err="1"/>
              <a:t>Bérek</a:t>
            </a:r>
            <a:r>
              <a:rPr lang="sk-SK" sz="1800" dirty="0"/>
              <a:t> – </a:t>
            </a:r>
            <a:r>
              <a:rPr lang="sk-SK" sz="1800" dirty="0" err="1"/>
              <a:t>nemzetgazdasági</a:t>
            </a:r>
            <a:r>
              <a:rPr lang="sk-SK" sz="1800" dirty="0"/>
              <a:t> </a:t>
            </a:r>
            <a:r>
              <a:rPr lang="sk-SK" sz="1800" dirty="0" err="1"/>
              <a:t>ágak</a:t>
            </a:r>
            <a:r>
              <a:rPr lang="sk-SK" sz="1800" dirty="0"/>
              <a:t> </a:t>
            </a:r>
            <a:r>
              <a:rPr lang="sk-SK" sz="1800" dirty="0" err="1"/>
              <a:t>között</a:t>
            </a:r>
            <a:r>
              <a:rPr lang="sk-SK" sz="1800" dirty="0"/>
              <a:t> a </a:t>
            </a:r>
            <a:r>
              <a:rPr lang="sk-SK" sz="1800" dirty="0" err="1"/>
              <a:t>legalacsonyabbak</a:t>
            </a:r>
            <a:r>
              <a:rPr lang="sk-SK" sz="1800" dirty="0"/>
              <a:t> (</a:t>
            </a:r>
            <a:r>
              <a:rPr lang="sk-SK" sz="1800" dirty="0" err="1"/>
              <a:t>oktatás</a:t>
            </a:r>
            <a:r>
              <a:rPr lang="sk-SK" sz="1800" dirty="0"/>
              <a:t> – </a:t>
            </a:r>
            <a:r>
              <a:rPr lang="sk-SK" sz="1800" dirty="0" err="1"/>
              <a:t>humán-egészségügy</a:t>
            </a:r>
            <a:r>
              <a:rPr lang="sk-SK" sz="1800" dirty="0"/>
              <a:t> – soc. </a:t>
            </a:r>
            <a:r>
              <a:rPr lang="sk-SK" sz="1800" dirty="0" err="1"/>
              <a:t>ellátás</a:t>
            </a:r>
            <a:r>
              <a:rPr lang="sk-SK" sz="1800" dirty="0"/>
              <a:t>)</a:t>
            </a:r>
          </a:p>
          <a:p>
            <a:pPr lvl="2"/>
            <a:r>
              <a:rPr lang="sk-SK" sz="1800" dirty="0" err="1"/>
              <a:t>Bérkiegésítések</a:t>
            </a:r>
            <a:r>
              <a:rPr lang="sk-SK" sz="1800" dirty="0"/>
              <a:t> – </a:t>
            </a:r>
            <a:r>
              <a:rPr lang="sk-SK" sz="1800" dirty="0" err="1"/>
              <a:t>fenntartó</a:t>
            </a:r>
            <a:r>
              <a:rPr lang="sk-SK" sz="1800" dirty="0"/>
              <a:t> </a:t>
            </a:r>
            <a:r>
              <a:rPr lang="hu-HU" sz="1800" dirty="0"/>
              <a:t>típusától függő a szint (bérek - garantált szint</a:t>
            </a:r>
            <a:r>
              <a:rPr lang="sk-SK" sz="1800" dirty="0"/>
              <a:t>)</a:t>
            </a:r>
          </a:p>
          <a:p>
            <a:r>
              <a:rPr lang="sk-SK" sz="1800" dirty="0"/>
              <a:t>ECEC</a:t>
            </a:r>
          </a:p>
          <a:p>
            <a:pPr lvl="1"/>
            <a:r>
              <a:rPr lang="sk-SK" sz="1800" dirty="0" err="1"/>
              <a:t>Duális</a:t>
            </a:r>
            <a:r>
              <a:rPr lang="sk-SK" sz="1800" dirty="0"/>
              <a:t> </a:t>
            </a:r>
            <a:r>
              <a:rPr lang="sk-SK" sz="1800" dirty="0" err="1"/>
              <a:t>rendszer</a:t>
            </a:r>
            <a:r>
              <a:rPr lang="sk-SK" sz="1800" dirty="0"/>
              <a:t> (</a:t>
            </a:r>
            <a:r>
              <a:rPr lang="sk-SK" sz="1800" dirty="0" err="1"/>
              <a:t>jogszabályok</a:t>
            </a:r>
            <a:r>
              <a:rPr lang="sk-SK" sz="1800" dirty="0"/>
              <a:t>, </a:t>
            </a:r>
            <a:r>
              <a:rPr lang="sk-SK" sz="1800" dirty="0" err="1"/>
              <a:t>bérpótlékok</a:t>
            </a:r>
            <a:r>
              <a:rPr lang="sk-SK" sz="1800" dirty="0"/>
              <a:t>) – </a:t>
            </a:r>
            <a:r>
              <a:rPr lang="sk-SK" sz="1800" dirty="0" err="1"/>
              <a:t>kooperáció</a:t>
            </a:r>
            <a:r>
              <a:rPr lang="sk-SK" sz="1800" dirty="0"/>
              <a:t> </a:t>
            </a:r>
            <a:r>
              <a:rPr lang="sk-SK" sz="1800" dirty="0" err="1"/>
              <a:t>hiánya</a:t>
            </a:r>
            <a:endParaRPr lang="sk-SK" sz="1800" dirty="0"/>
          </a:p>
          <a:p>
            <a:pPr lvl="1"/>
            <a:r>
              <a:rPr lang="sk-SK" sz="1800" dirty="0" err="1"/>
              <a:t>Szolgáltatásokhoz</a:t>
            </a:r>
            <a:r>
              <a:rPr lang="sk-SK" sz="1800" dirty="0"/>
              <a:t> </a:t>
            </a:r>
            <a:r>
              <a:rPr lang="sk-SK" sz="1800" dirty="0" err="1"/>
              <a:t>való</a:t>
            </a:r>
            <a:r>
              <a:rPr lang="sk-SK" sz="1800" dirty="0"/>
              <a:t> </a:t>
            </a:r>
            <a:r>
              <a:rPr lang="sk-SK" sz="1800" dirty="0" err="1"/>
              <a:t>hozzáférés</a:t>
            </a:r>
            <a:r>
              <a:rPr lang="sk-SK" sz="1800" dirty="0"/>
              <a:t> – </a:t>
            </a:r>
            <a:r>
              <a:rPr lang="sk-SK" sz="1800" dirty="0" err="1"/>
              <a:t>régió-függő</a:t>
            </a:r>
            <a:endParaRPr lang="sk-SK" sz="1800" dirty="0"/>
          </a:p>
          <a:p>
            <a:pPr lvl="1"/>
            <a:r>
              <a:rPr lang="sk-SK" sz="1800" dirty="0" err="1"/>
              <a:t>Fontos</a:t>
            </a:r>
            <a:r>
              <a:rPr lang="sk-SK" sz="1800" dirty="0"/>
              <a:t> </a:t>
            </a:r>
            <a:r>
              <a:rPr lang="sk-SK" sz="1800" dirty="0" err="1"/>
              <a:t>munkáltató</a:t>
            </a:r>
            <a:r>
              <a:rPr lang="sk-SK" sz="1800" dirty="0"/>
              <a:t> </a:t>
            </a:r>
            <a:r>
              <a:rPr lang="sk-SK" sz="1800" dirty="0" err="1"/>
              <a:t>szereplők</a:t>
            </a:r>
            <a:r>
              <a:rPr lang="sk-SK" sz="1800" dirty="0"/>
              <a:t> – </a:t>
            </a:r>
            <a:r>
              <a:rPr lang="sk-SK" sz="1800" dirty="0" err="1"/>
              <a:t>önkormányzat</a:t>
            </a:r>
            <a:r>
              <a:rPr lang="sk-SK" sz="1800" dirty="0"/>
              <a:t>, </a:t>
            </a:r>
            <a:r>
              <a:rPr lang="sk-SK" sz="1800" dirty="0" err="1"/>
              <a:t>állam</a:t>
            </a:r>
            <a:endParaRPr lang="sk-SK" sz="1800" dirty="0"/>
          </a:p>
          <a:p>
            <a:pPr marL="457200" lvl="1" indent="0">
              <a:buNone/>
            </a:pPr>
            <a:endParaRPr lang="sk-SK" sz="1800" dirty="0"/>
          </a:p>
          <a:p>
            <a:r>
              <a:rPr lang="sk-SK" sz="1800" dirty="0"/>
              <a:t>LTC</a:t>
            </a:r>
          </a:p>
          <a:p>
            <a:pPr lvl="1"/>
            <a:r>
              <a:rPr lang="sk-SK" sz="1800" dirty="0"/>
              <a:t>A </a:t>
            </a:r>
            <a:r>
              <a:rPr lang="sk-SK" sz="1800" dirty="0" err="1"/>
              <a:t>szolgáltatásokhoz</a:t>
            </a:r>
            <a:r>
              <a:rPr lang="sk-SK" sz="1800" dirty="0"/>
              <a:t> </a:t>
            </a:r>
            <a:r>
              <a:rPr lang="sk-SK" sz="1800" dirty="0" err="1"/>
              <a:t>való</a:t>
            </a:r>
            <a:r>
              <a:rPr lang="sk-SK" sz="1800" dirty="0"/>
              <a:t> </a:t>
            </a:r>
            <a:r>
              <a:rPr lang="sk-SK" sz="1800" dirty="0" err="1"/>
              <a:t>hozzáférés</a:t>
            </a:r>
            <a:r>
              <a:rPr lang="sk-SK" sz="1800" dirty="0"/>
              <a:t> </a:t>
            </a:r>
            <a:r>
              <a:rPr lang="sk-SK" sz="1800" dirty="0" err="1"/>
              <a:t>alacsony</a:t>
            </a:r>
            <a:r>
              <a:rPr lang="sk-SK" sz="1800" dirty="0"/>
              <a:t> </a:t>
            </a:r>
          </a:p>
          <a:p>
            <a:pPr lvl="1"/>
            <a:r>
              <a:rPr lang="sk-SK" sz="1800" dirty="0" err="1"/>
              <a:t>Betöltetlen</a:t>
            </a:r>
            <a:r>
              <a:rPr lang="sk-SK" sz="1800" dirty="0"/>
              <a:t> </a:t>
            </a:r>
            <a:r>
              <a:rPr lang="sk-SK" sz="1800" dirty="0" err="1"/>
              <a:t>munkapozíciók</a:t>
            </a:r>
            <a:r>
              <a:rPr lang="sk-SK" sz="1800" dirty="0"/>
              <a:t> – 3 700 2017-ben (KSH </a:t>
            </a:r>
            <a:r>
              <a:rPr lang="sk-SK" sz="1800" dirty="0" err="1"/>
              <a:t>adatok</a:t>
            </a:r>
            <a:r>
              <a:rPr lang="sk-SK" sz="1800" dirty="0"/>
              <a:t>)</a:t>
            </a:r>
          </a:p>
          <a:p>
            <a:pPr lvl="1"/>
            <a:endParaRPr lang="sk-SK" sz="18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77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EBEECAF-229A-B295-2E4F-9DA2ACC4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Interjú alapú eredmények - ECEC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F9C3CEB-1BFE-F9BC-5E8D-B698C7049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/>
              <a:t>Jogalkotással</a:t>
            </a:r>
            <a:r>
              <a:rPr lang="sk-SK" b="1" dirty="0"/>
              <a:t> </a:t>
            </a:r>
            <a:r>
              <a:rPr lang="sk-SK" b="1" dirty="0" err="1"/>
              <a:t>kapcsolatos</a:t>
            </a:r>
            <a:r>
              <a:rPr lang="sk-SK" b="1" dirty="0"/>
              <a:t> </a:t>
            </a:r>
            <a:r>
              <a:rPr lang="sk-SK" b="1" dirty="0" err="1"/>
              <a:t>problémák</a:t>
            </a:r>
            <a:endParaRPr lang="sk-SK" b="1" dirty="0"/>
          </a:p>
          <a:p>
            <a:pPr lvl="1"/>
            <a:r>
              <a:rPr lang="hu-HU" dirty="0"/>
              <a:t>Osztott rendszer (bölcsőde – KIM, óvoda - BM) – különböző jogszabályok, munkakörök (képesítési feltételek) – nem koherensek a döntések</a:t>
            </a:r>
            <a:endParaRPr lang="sk-SK" dirty="0"/>
          </a:p>
          <a:p>
            <a:r>
              <a:rPr lang="sk-SK" b="1" dirty="0" err="1"/>
              <a:t>Szolgáltatások</a:t>
            </a:r>
            <a:r>
              <a:rPr lang="sk-SK" b="1" dirty="0"/>
              <a:t> </a:t>
            </a:r>
            <a:r>
              <a:rPr lang="sk-SK" b="1" dirty="0" err="1"/>
              <a:t>minősége</a:t>
            </a:r>
            <a:endParaRPr lang="sk-SK" b="1" dirty="0"/>
          </a:p>
          <a:p>
            <a:pPr lvl="1"/>
            <a:r>
              <a:rPr lang="sk-SK" dirty="0" err="1"/>
              <a:t>Bérek</a:t>
            </a:r>
            <a:r>
              <a:rPr lang="sk-SK" dirty="0"/>
              <a:t> – </a:t>
            </a:r>
            <a:r>
              <a:rPr lang="sk-SK" dirty="0" err="1"/>
              <a:t>nagy</a:t>
            </a:r>
            <a:r>
              <a:rPr lang="sk-SK" dirty="0"/>
              <a:t> </a:t>
            </a:r>
            <a:r>
              <a:rPr lang="sk-SK" dirty="0" err="1"/>
              <a:t>hatása</a:t>
            </a:r>
            <a:r>
              <a:rPr lang="sk-SK" dirty="0"/>
              <a:t> van a </a:t>
            </a:r>
            <a:r>
              <a:rPr lang="sk-SK" dirty="0" err="1"/>
              <a:t>munka</a:t>
            </a:r>
            <a:r>
              <a:rPr lang="sk-SK" dirty="0"/>
              <a:t> </a:t>
            </a:r>
            <a:r>
              <a:rPr lang="sk-SK" dirty="0" err="1"/>
              <a:t>minőségére</a:t>
            </a:r>
            <a:endParaRPr lang="sk-SK" dirty="0"/>
          </a:p>
          <a:p>
            <a:pPr lvl="1"/>
            <a:r>
              <a:rPr lang="sk-SK" dirty="0" err="1"/>
              <a:t>Női</a:t>
            </a:r>
            <a:r>
              <a:rPr lang="sk-SK" dirty="0"/>
              <a:t> dominancia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ágazatban</a:t>
            </a:r>
            <a:r>
              <a:rPr lang="sk-SK" dirty="0"/>
              <a:t> – </a:t>
            </a:r>
            <a:r>
              <a:rPr lang="sk-SK" dirty="0" err="1"/>
              <a:t>korosodó</a:t>
            </a:r>
            <a:r>
              <a:rPr lang="sk-SK" dirty="0"/>
              <a:t> </a:t>
            </a:r>
            <a:r>
              <a:rPr lang="sk-SK" dirty="0" err="1"/>
              <a:t>munkaer</a:t>
            </a:r>
            <a:r>
              <a:rPr lang="hu-HU" dirty="0"/>
              <a:t>ő</a:t>
            </a:r>
            <a:endParaRPr lang="sk-SK" dirty="0"/>
          </a:p>
          <a:p>
            <a:pPr lvl="1"/>
            <a:r>
              <a:rPr lang="sk-SK" dirty="0" err="1"/>
              <a:t>Fluktuáció</a:t>
            </a:r>
            <a:r>
              <a:rPr lang="sk-SK" dirty="0"/>
              <a:t> -&gt; </a:t>
            </a:r>
            <a:r>
              <a:rPr lang="sk-SK" dirty="0" err="1"/>
              <a:t>diplomával</a:t>
            </a:r>
            <a:r>
              <a:rPr lang="sk-SK" dirty="0"/>
              <a:t> </a:t>
            </a:r>
            <a:r>
              <a:rPr lang="sk-SK" dirty="0" err="1"/>
              <a:t>rendelkező</a:t>
            </a:r>
            <a:r>
              <a:rPr lang="sk-SK" dirty="0"/>
              <a:t> </a:t>
            </a:r>
            <a:r>
              <a:rPr lang="sk-SK" dirty="0" err="1"/>
              <a:t>alkalmazottak</a:t>
            </a:r>
            <a:endParaRPr lang="sk-SK" dirty="0"/>
          </a:p>
          <a:p>
            <a:r>
              <a:rPr lang="sk-SK" b="1" dirty="0" err="1"/>
              <a:t>Munkaügyi</a:t>
            </a:r>
            <a:r>
              <a:rPr lang="sk-SK" b="1" dirty="0"/>
              <a:t> </a:t>
            </a:r>
            <a:r>
              <a:rPr lang="sk-SK" b="1" dirty="0" err="1"/>
              <a:t>kapcsolatok</a:t>
            </a:r>
            <a:r>
              <a:rPr lang="sk-SK" b="1" dirty="0"/>
              <a:t> </a:t>
            </a:r>
            <a:r>
              <a:rPr lang="sk-SK" b="1" dirty="0" err="1"/>
              <a:t>rendszere</a:t>
            </a:r>
            <a:endParaRPr lang="sk-SK" b="1" dirty="0"/>
          </a:p>
          <a:p>
            <a:pPr lvl="1"/>
            <a:r>
              <a:rPr lang="sk-SK" dirty="0"/>
              <a:t>BDDSZ – </a:t>
            </a:r>
            <a:r>
              <a:rPr lang="sk-SK" dirty="0" err="1"/>
              <a:t>egyetlen</a:t>
            </a:r>
            <a:r>
              <a:rPr lang="sk-SK" dirty="0"/>
              <a:t> </a:t>
            </a:r>
            <a:r>
              <a:rPr lang="sk-SK" dirty="0" err="1"/>
              <a:t>reprezentatív</a:t>
            </a:r>
            <a:r>
              <a:rPr lang="sk-SK" dirty="0"/>
              <a:t> </a:t>
            </a:r>
            <a:r>
              <a:rPr lang="sk-SK" dirty="0" err="1"/>
              <a:t>szervezet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SZÁÉF – 2020 </a:t>
            </a:r>
            <a:r>
              <a:rPr lang="sk-SK" dirty="0" err="1"/>
              <a:t>óta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volt </a:t>
            </a:r>
            <a:r>
              <a:rPr lang="sk-SK" dirty="0" err="1"/>
              <a:t>érdekegyeztetés</a:t>
            </a:r>
            <a:r>
              <a:rPr lang="sk-SK" dirty="0"/>
              <a:t> (PSZ, BDDSZ, MKKSZ)</a:t>
            </a:r>
          </a:p>
          <a:p>
            <a:pPr lvl="1"/>
            <a:r>
              <a:rPr lang="sk-SK" dirty="0"/>
              <a:t>PSZ – SZEF-tag</a:t>
            </a:r>
          </a:p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96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4B1B1A-15FB-3789-A6E3-99785AB6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Interjú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alapú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eredmények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- LTC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596BB87-BDFD-C5FB-BA82-3328AD4B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err="1"/>
              <a:t>Jogalkotással</a:t>
            </a:r>
            <a:r>
              <a:rPr lang="sk-SK" b="1" dirty="0"/>
              <a:t> </a:t>
            </a:r>
            <a:r>
              <a:rPr lang="sk-SK" b="1" dirty="0" err="1"/>
              <a:t>kapcsolatos</a:t>
            </a:r>
            <a:r>
              <a:rPr lang="sk-SK" b="1" dirty="0"/>
              <a:t> </a:t>
            </a:r>
            <a:r>
              <a:rPr lang="sk-SK" b="1" dirty="0" err="1"/>
              <a:t>problémák</a:t>
            </a:r>
            <a:endParaRPr lang="sk-SK" b="1" dirty="0"/>
          </a:p>
          <a:p>
            <a:pPr lvl="1"/>
            <a:r>
              <a:rPr lang="sk-SK" dirty="0"/>
              <a:t>1/2000 </a:t>
            </a:r>
            <a:r>
              <a:rPr lang="sk-SK" dirty="0" err="1"/>
              <a:t>SzCsM</a:t>
            </a:r>
            <a:r>
              <a:rPr lang="sk-SK" dirty="0"/>
              <a:t> </a:t>
            </a:r>
            <a:r>
              <a:rPr lang="sk-SK" dirty="0" err="1"/>
              <a:t>Rendelet</a:t>
            </a:r>
            <a:r>
              <a:rPr lang="sk-SK" dirty="0"/>
              <a:t> – </a:t>
            </a:r>
            <a:r>
              <a:rPr lang="sk-SK" dirty="0" err="1"/>
              <a:t>munkakörök</a:t>
            </a:r>
            <a:r>
              <a:rPr lang="sk-SK" dirty="0"/>
              <a:t> </a:t>
            </a:r>
            <a:r>
              <a:rPr lang="sk-SK" dirty="0" err="1"/>
              <a:t>definiálása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a </a:t>
            </a:r>
            <a:r>
              <a:rPr lang="sk-SK" dirty="0" err="1"/>
              <a:t>betöltéséhez</a:t>
            </a:r>
            <a:r>
              <a:rPr lang="sk-SK" dirty="0"/>
              <a:t> </a:t>
            </a:r>
            <a:r>
              <a:rPr lang="sk-SK" dirty="0" err="1"/>
              <a:t>szükséges</a:t>
            </a:r>
            <a:r>
              <a:rPr lang="sk-SK" dirty="0"/>
              <a:t> </a:t>
            </a:r>
            <a:r>
              <a:rPr lang="sk-SK" dirty="0" err="1"/>
              <a:t>képesítés</a:t>
            </a:r>
            <a:r>
              <a:rPr lang="sk-SK" dirty="0"/>
              <a:t> </a:t>
            </a:r>
            <a:r>
              <a:rPr lang="sk-SK" dirty="0" err="1"/>
              <a:t>túl</a:t>
            </a:r>
            <a:r>
              <a:rPr lang="sk-SK" dirty="0"/>
              <a:t> van </a:t>
            </a:r>
            <a:r>
              <a:rPr lang="sk-SK" dirty="0" err="1"/>
              <a:t>komplikálva</a:t>
            </a:r>
            <a:r>
              <a:rPr lang="sk-SK" dirty="0"/>
              <a:t>, </a:t>
            </a:r>
            <a:r>
              <a:rPr lang="sk-SK" dirty="0" err="1"/>
              <a:t>elavult</a:t>
            </a:r>
            <a:r>
              <a:rPr lang="sk-SK" dirty="0"/>
              <a:t> –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követi</a:t>
            </a:r>
            <a:r>
              <a:rPr lang="sk-SK" dirty="0"/>
              <a:t> a </a:t>
            </a:r>
            <a:r>
              <a:rPr lang="sk-SK" dirty="0" err="1"/>
              <a:t>trendeket</a:t>
            </a:r>
            <a:endParaRPr lang="sk-SK" dirty="0"/>
          </a:p>
          <a:p>
            <a:pPr lvl="1"/>
            <a:r>
              <a:rPr lang="sk-SK" dirty="0" err="1"/>
              <a:t>Szociális</a:t>
            </a:r>
            <a:r>
              <a:rPr lang="sk-SK" dirty="0"/>
              <a:t> </a:t>
            </a:r>
            <a:r>
              <a:rPr lang="sk-SK" dirty="0" err="1"/>
              <a:t>Törvény</a:t>
            </a:r>
            <a:r>
              <a:rPr lang="sk-SK" dirty="0"/>
              <a:t> – </a:t>
            </a:r>
            <a:r>
              <a:rPr lang="sk-SK" dirty="0" err="1"/>
              <a:t>egyén</a:t>
            </a:r>
            <a:r>
              <a:rPr lang="sk-SK" dirty="0"/>
              <a:t> </a:t>
            </a:r>
            <a:r>
              <a:rPr lang="sk-SK" dirty="0" err="1"/>
              <a:t>szükségleteit</a:t>
            </a:r>
            <a:r>
              <a:rPr lang="sk-SK" dirty="0"/>
              <a:t> </a:t>
            </a:r>
            <a:r>
              <a:rPr lang="sk-SK" dirty="0" err="1"/>
              <a:t>kéne</a:t>
            </a:r>
            <a:r>
              <a:rPr lang="sk-SK" dirty="0"/>
              <a:t> </a:t>
            </a:r>
            <a:r>
              <a:rPr lang="sk-SK" dirty="0" err="1"/>
              <a:t>követni</a:t>
            </a:r>
            <a:r>
              <a:rPr lang="sk-SK" dirty="0"/>
              <a:t>,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kategorizálni</a:t>
            </a:r>
            <a:endParaRPr lang="sk-SK" dirty="0"/>
          </a:p>
          <a:p>
            <a:pPr lvl="1"/>
            <a:r>
              <a:rPr lang="sk-SK" dirty="0" err="1"/>
              <a:t>Ágazat</a:t>
            </a:r>
            <a:r>
              <a:rPr lang="sk-SK" dirty="0"/>
              <a:t> </a:t>
            </a:r>
            <a:r>
              <a:rPr lang="sk-SK" dirty="0" err="1"/>
              <a:t>irányítása</a:t>
            </a:r>
            <a:r>
              <a:rPr lang="sk-SK" dirty="0"/>
              <a:t> – ö</a:t>
            </a:r>
            <a:r>
              <a:rPr lang="hu-HU" dirty="0" err="1"/>
              <a:t>sszehangoltság</a:t>
            </a:r>
            <a:r>
              <a:rPr lang="hu-HU" dirty="0"/>
              <a:t> hiánya (</a:t>
            </a:r>
            <a:r>
              <a:rPr lang="hu-HU" dirty="0" err="1"/>
              <a:t>szoc</a:t>
            </a:r>
            <a:r>
              <a:rPr lang="hu-HU" dirty="0"/>
              <a:t>. &amp; egészségügy)</a:t>
            </a:r>
            <a:endParaRPr lang="sk-SK" dirty="0"/>
          </a:p>
          <a:p>
            <a:r>
              <a:rPr lang="hu-HU" b="1" dirty="0"/>
              <a:t>Szolgáltatások minősége</a:t>
            </a:r>
          </a:p>
          <a:p>
            <a:pPr lvl="1"/>
            <a:r>
              <a:rPr lang="hu-HU" dirty="0"/>
              <a:t>Bérek – nagy hatása van a munka minőségére</a:t>
            </a:r>
          </a:p>
          <a:p>
            <a:pPr lvl="1"/>
            <a:r>
              <a:rPr lang="hu-HU" dirty="0"/>
              <a:t>Fluktuáció -&gt; belső és külső migráció</a:t>
            </a:r>
          </a:p>
          <a:p>
            <a:pPr lvl="1"/>
            <a:r>
              <a:rPr lang="hu-HU" dirty="0"/>
              <a:t>Várólista – 25 000 személy (2 év)</a:t>
            </a:r>
          </a:p>
          <a:p>
            <a:pPr lvl="1"/>
            <a:r>
              <a:rPr lang="hu-HU" dirty="0"/>
              <a:t>EU pénzek – fejlesztési lehetőségek</a:t>
            </a:r>
          </a:p>
          <a:p>
            <a:r>
              <a:rPr lang="hu-HU" b="1" dirty="0"/>
              <a:t>Munkaügyi kapcsolatok rendszere</a:t>
            </a:r>
          </a:p>
          <a:p>
            <a:pPr lvl="1"/>
            <a:r>
              <a:rPr lang="hu-HU" dirty="0"/>
              <a:t>Reprezentatív szakszervezet hiánya – EDDSZ (szociális alrész)</a:t>
            </a:r>
          </a:p>
          <a:p>
            <a:pPr lvl="1"/>
            <a:r>
              <a:rPr lang="hu-HU" dirty="0"/>
              <a:t>SZÁÉF – MKKSZ</a:t>
            </a:r>
          </a:p>
          <a:p>
            <a:pPr lvl="1"/>
            <a:r>
              <a:rPr lang="hu-HU" dirty="0"/>
              <a:t>Érdekegyeztetés</a:t>
            </a:r>
            <a:r>
              <a:rPr lang="sk-SK" dirty="0"/>
              <a:t>?</a:t>
            </a:r>
          </a:p>
          <a:p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7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4">
            <a:extLst>
              <a:ext uri="{FF2B5EF4-FFF2-40B4-BE49-F238E27FC236}">
                <a16:creationId xmlns:a16="http://schemas.microsoft.com/office/drawing/2014/main" id="{C298FF56-9336-3439-7711-214A47834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65059"/>
              </p:ext>
            </p:extLst>
          </p:nvPr>
        </p:nvGraphicFramePr>
        <p:xfrm>
          <a:off x="499109" y="1189355"/>
          <a:ext cx="11193781" cy="5120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826">
                  <a:extLst>
                    <a:ext uri="{9D8B030D-6E8A-4147-A177-3AD203B41FA5}">
                      <a16:colId xmlns:a16="http://schemas.microsoft.com/office/drawing/2014/main" val="2023644310"/>
                    </a:ext>
                  </a:extLst>
                </a:gridCol>
                <a:gridCol w="2778994">
                  <a:extLst>
                    <a:ext uri="{9D8B030D-6E8A-4147-A177-3AD203B41FA5}">
                      <a16:colId xmlns:a16="http://schemas.microsoft.com/office/drawing/2014/main" val="1566060154"/>
                    </a:ext>
                  </a:extLst>
                </a:gridCol>
                <a:gridCol w="2500193">
                  <a:extLst>
                    <a:ext uri="{9D8B030D-6E8A-4147-A177-3AD203B41FA5}">
                      <a16:colId xmlns:a16="http://schemas.microsoft.com/office/drawing/2014/main" val="613002631"/>
                    </a:ext>
                  </a:extLst>
                </a:gridCol>
                <a:gridCol w="2349784">
                  <a:extLst>
                    <a:ext uri="{9D8B030D-6E8A-4147-A177-3AD203B41FA5}">
                      <a16:colId xmlns:a16="http://schemas.microsoft.com/office/drawing/2014/main" val="2821605234"/>
                    </a:ext>
                  </a:extLst>
                </a:gridCol>
                <a:gridCol w="2070984">
                  <a:extLst>
                    <a:ext uri="{9D8B030D-6E8A-4147-A177-3AD203B41FA5}">
                      <a16:colId xmlns:a16="http://schemas.microsoft.com/office/drawing/2014/main" val="2925276230"/>
                    </a:ext>
                  </a:extLst>
                </a:gridCol>
              </a:tblGrid>
              <a:tr h="331152">
                <a:tc>
                  <a:txBody>
                    <a:bodyPr/>
                    <a:lstStyle/>
                    <a:p>
                      <a:r>
                        <a:rPr lang="en-GB" sz="1200" dirty="0"/>
                        <a:t>Quadrilemma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ECEC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Megoldás</a:t>
                      </a:r>
                      <a:r>
                        <a:rPr lang="en-GB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Megoldás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537467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Szolgáltatási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lefedettség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0-3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év</a:t>
                      </a:r>
                      <a:r>
                        <a:rPr lang="en-GB" sz="1200" dirty="0"/>
                        <a:t> </a:t>
                      </a:r>
                      <a:r>
                        <a:rPr lang="hu-HU" sz="1200" dirty="0"/>
                        <a:t> - gyermekek magas száma nem jut szolgáltatáshoz a lakóhelyén</a:t>
                      </a:r>
                      <a:endParaRPr lang="en-GB" sz="12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3-6 </a:t>
                      </a:r>
                      <a:r>
                        <a:rPr lang="sk-SK" sz="1200" dirty="0" err="1"/>
                        <a:t>év</a:t>
                      </a:r>
                      <a:r>
                        <a:rPr lang="sk-SK" sz="1200" dirty="0"/>
                        <a:t> </a:t>
                      </a:r>
                      <a:r>
                        <a:rPr lang="hu-HU" sz="1200" dirty="0"/>
                        <a:t>– települési szinten jellemző a férőhelyhiány (nem országos szinten)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Bölcsődei rendszer átdolgozása 2017-ben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A</a:t>
                      </a:r>
                      <a:r>
                        <a:rPr lang="sk-SK" sz="1200" dirty="0" err="1"/>
                        <a:t>lacsony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hozzáférés</a:t>
                      </a:r>
                      <a:r>
                        <a:rPr lang="sk-SK" sz="1200" dirty="0"/>
                        <a:t> a </a:t>
                      </a:r>
                      <a:r>
                        <a:rPr lang="sk-SK" sz="1200" dirty="0" err="1"/>
                        <a:t>szolgáltatásokhoz</a:t>
                      </a:r>
                      <a:r>
                        <a:rPr lang="sk-SK" sz="1200" dirty="0"/>
                        <a:t> – </a:t>
                      </a:r>
                      <a:r>
                        <a:rPr lang="sk-SK" sz="1200" dirty="0" err="1"/>
                        <a:t>hosszú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várólista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Intézmények kiszervezése, versenyszféra erősítése?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011994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Költségvetési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korlátok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0-3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év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a GDP 0,1 %-a (1 200 USD PPP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gyermekenként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3-6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év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0,6 %, (6100 USD PPP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gyermekenként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közkiadások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csökkenő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tendenciája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EU-s pénzek?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Kiadások emelése?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hu-H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(2019)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200" dirty="0"/>
                        <a:t>EU </a:t>
                      </a:r>
                      <a:r>
                        <a:rPr lang="hu-HU" sz="1200" dirty="0"/>
                        <a:t>átlag alatti kiadások</a:t>
                      </a:r>
                      <a:r>
                        <a:rPr lang="en-GB" sz="1200" dirty="0"/>
                        <a:t> (1,6%).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</a:t>
                      </a:r>
                      <a:r>
                        <a:rPr lang="hu-HU" sz="1200" dirty="0"/>
                        <a:t>U-s pénzek - korszerűsítés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806020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en-GB" sz="1200" b="1" dirty="0"/>
                        <a:t>A </a:t>
                      </a:r>
                      <a:r>
                        <a:rPr lang="en-GB" sz="1200" b="1" dirty="0" err="1"/>
                        <a:t>munka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minősége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Alacsony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bérek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magas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munkaintenzitás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szociális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szektor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minimálbér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alapú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bértábla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minimálbér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idősödő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munkaerő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Helyi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megoldás</a:t>
                      </a:r>
                      <a:r>
                        <a:rPr lang="sk-SK" sz="1200" dirty="0"/>
                        <a:t> – </a:t>
                      </a:r>
                      <a:r>
                        <a:rPr lang="sk-SK" sz="1200" dirty="0" err="1"/>
                        <a:t>bérpótlék</a:t>
                      </a:r>
                      <a:r>
                        <a:rPr lang="sk-SK" sz="1200" dirty="0"/>
                        <a:t> – </a:t>
                      </a:r>
                      <a:r>
                        <a:rPr lang="sk-SK" sz="1200" dirty="0" err="1"/>
                        <a:t>önkormányzat</a:t>
                      </a:r>
                      <a:r>
                        <a:rPr lang="sk-SK" sz="1200" dirty="0"/>
                        <a:t>, vagy </a:t>
                      </a:r>
                      <a:r>
                        <a:rPr lang="sk-SK" sz="1200" dirty="0" err="1"/>
                        <a:t>szolgáltató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által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nyújtott</a:t>
                      </a:r>
                      <a:r>
                        <a:rPr lang="sk-SK" sz="1200" dirty="0"/>
                        <a:t> extra </a:t>
                      </a:r>
                      <a:r>
                        <a:rPr lang="sk-SK" sz="1200" dirty="0" err="1"/>
                        <a:t>juttatások</a:t>
                      </a:r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Alacsony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bérek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magas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munkaintenzitás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szociális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szektor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minimálbér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alapú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bértábla</a:t>
                      </a:r>
                      <a:r>
                        <a:rPr lang="en-GB" sz="1200" dirty="0"/>
                        <a:t> – </a:t>
                      </a:r>
                      <a:r>
                        <a:rPr lang="en-GB" sz="1200" dirty="0" err="1"/>
                        <a:t>minimálbér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idősödő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munkaerő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032664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hu-HU" sz="1200" b="1" dirty="0"/>
                        <a:t>Szolgáltatás minősége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0-3y </a:t>
                      </a:r>
                      <a:r>
                        <a:rPr lang="hu-HU" sz="1200" dirty="0"/>
                        <a:t>– szociális szektor</a:t>
                      </a:r>
                    </a:p>
                    <a:p>
                      <a:r>
                        <a:rPr lang="en-GB" sz="1200" dirty="0"/>
                        <a:t>3-6y</a:t>
                      </a:r>
                      <a:r>
                        <a:rPr lang="hu-HU" sz="1200" dirty="0"/>
                        <a:t> – oktatásügy</a:t>
                      </a:r>
                      <a:r>
                        <a:rPr lang="en-GB" sz="1200" dirty="0"/>
                        <a:t> </a:t>
                      </a:r>
                      <a:endParaRPr lang="hu-HU" sz="1200" dirty="0"/>
                    </a:p>
                    <a:p>
                      <a:r>
                        <a:rPr lang="sk-SK" sz="1200" dirty="0" err="1"/>
                        <a:t>Bölcsődék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gyermekek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21%-a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fér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hozzá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közvetlenül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szolgáltatásokhoz</a:t>
                      </a:r>
                      <a:r>
                        <a:rPr lang="sk-SK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lakóhelyén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Erősebb kooperáció? – egyesített alapok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Bér, munkahelyi körülmények és a munkahely minősége kulcs fontosságú a szolgáltatások színvonalának tartásához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Helyzet-specifikus megoldások alkalmazása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466445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hu-HU" sz="1200" b="1" dirty="0"/>
                        <a:t>Szociális párbeszéd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Országos</a:t>
                      </a:r>
                      <a:r>
                        <a:rPr lang="sk-SK" sz="1200" dirty="0"/>
                        <a:t>/</a:t>
                      </a:r>
                      <a:r>
                        <a:rPr lang="sk-SK" sz="1200" dirty="0" err="1"/>
                        <a:t>ágazati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kollektív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alku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hiánya</a:t>
                      </a:r>
                      <a:r>
                        <a:rPr lang="sk-SK" sz="1200" dirty="0"/>
                        <a:t> – </a:t>
                      </a:r>
                      <a:r>
                        <a:rPr lang="sk-SK" sz="1200" dirty="0" err="1"/>
                        <a:t>központosított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jogszabályi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és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költségvetési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háttér</a:t>
                      </a:r>
                      <a:r>
                        <a:rPr lang="sk-SK" sz="1200" dirty="0"/>
                        <a:t>, </a:t>
                      </a:r>
                      <a:r>
                        <a:rPr lang="sk-SK" sz="1200" dirty="0" err="1"/>
                        <a:t>decentralizált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döntéshozatal</a:t>
                      </a:r>
                      <a:r>
                        <a:rPr lang="sk-SK" sz="1200" dirty="0"/>
                        <a:t> (</a:t>
                      </a:r>
                      <a:r>
                        <a:rPr lang="sk-SK" sz="1200" dirty="0" err="1"/>
                        <a:t>önkormányzatok</a:t>
                      </a:r>
                      <a:r>
                        <a:rPr lang="sk-SK" sz="1200" dirty="0"/>
                        <a:t>, </a:t>
                      </a:r>
                      <a:r>
                        <a:rPr lang="sk-SK" sz="1200" dirty="0" err="1"/>
                        <a:t>szolgáltatók</a:t>
                      </a:r>
                      <a:r>
                        <a:rPr lang="sk-SK" sz="1200" dirty="0"/>
                        <a:t>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Szakszervezetek – alapvető témákra való összpontosítás</a:t>
                      </a:r>
                    </a:p>
                    <a:p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Érdekegyeztetési transzformáció?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Helyi érdekegyeztetés erősítése?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Országos</a:t>
                      </a:r>
                      <a:r>
                        <a:rPr lang="sk-SK" sz="1200" dirty="0"/>
                        <a:t>/</a:t>
                      </a:r>
                      <a:r>
                        <a:rPr lang="sk-SK" sz="1200" dirty="0" err="1"/>
                        <a:t>ágazati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kollektív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alku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hiánya</a:t>
                      </a:r>
                      <a:r>
                        <a:rPr lang="sk-SK" sz="1200" dirty="0"/>
                        <a:t> – </a:t>
                      </a:r>
                      <a:r>
                        <a:rPr lang="sk-SK" sz="1200" dirty="0" err="1"/>
                        <a:t>központosított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jogszabályi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és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költségvetési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háttér</a:t>
                      </a:r>
                      <a:r>
                        <a:rPr lang="sk-SK" sz="1200" dirty="0"/>
                        <a:t>, </a:t>
                      </a:r>
                      <a:r>
                        <a:rPr lang="sk-SK" sz="1200" dirty="0" err="1"/>
                        <a:t>decentralizált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döntéshozatal</a:t>
                      </a:r>
                      <a:r>
                        <a:rPr lang="sk-SK" sz="1200" dirty="0"/>
                        <a:t> (</a:t>
                      </a:r>
                      <a:r>
                        <a:rPr lang="sk-SK" sz="1200" dirty="0" err="1"/>
                        <a:t>önkormányzatok</a:t>
                      </a:r>
                      <a:r>
                        <a:rPr lang="sk-SK" sz="1200" dirty="0"/>
                        <a:t>, </a:t>
                      </a:r>
                      <a:r>
                        <a:rPr lang="sk-SK" sz="1200" dirty="0" err="1"/>
                        <a:t>szolgáltatók</a:t>
                      </a:r>
                      <a:r>
                        <a:rPr lang="sk-SK" sz="1200" dirty="0"/>
                        <a:t>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Érdekegyeztetési transzformáció?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FF0000"/>
                          </a:solidFill>
                        </a:rPr>
                        <a:t>Helyi érdekegyeztetés erősítése?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272019"/>
                  </a:ext>
                </a:extLst>
              </a:tr>
            </a:tbl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D5C71D17-A23F-0CAD-3363-4B2FA0CE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531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WP1 &amp; WP2 –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kvadrilemma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alapú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eredmények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81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C71D17-A23F-0CAD-3363-4B2FA0CE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LTC/ECEC - 1-2 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sz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. 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esettanulmány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Veszprém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lang="sk-SK" sz="1800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BF455B5-9E00-0663-0AE3-781A1065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Az LTC/ECEC szolgáltatások helyzete Veszprém városában: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Interjúsorozat, amelyet a város polgármesteri hivatalának képviselői és az ECEC-ben és az LTC-ben egyaránt gondozási szolgáltatásokat nyújtó önkormányzati intézmények vezetőivel készítettünk.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Az interjúk mind a WP1-ben és a WP2-ben megfogalmazott kérdésekhez, mind a WP3 esettanulmány-válogatásához kapcsolódtak.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 kérdések a két szektor helyzetével kapcsolatos egyéni véleményekre irányultak, hogyan néznek szembe a negatív gyakorlatokkal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Sikertényezők: Közszolgálati dolgozók béremelése az önkormányzat által (prémium)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Együttműködés a BDDSZ-szel (bölcsődei TU – kormányzati szintű érdekképviselet – 10 éve – felsőoktatási lehetőséget teremtett a szociális ellátás területén dolgozók számára)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Demográfiailag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fiatal munkaerő (országos átlaghoz képest), szakszervezeti toborzás (ECEC – bölcsődék, óvodák) – helyi szinten sikeresebbek, mint országos szinten (a nemzeti jogszabályokhoz igazodva)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Közintézmények – (az ECEC-ben a koronavírus idején nem bocsátottak el dolgozókat)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LTC – együttműködés nem kormányzati (magán) intézményekkel – adatcsere,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Területi ellátás – több Veszprém megyei önkormányzat közös szolgáltatása – 2 bentlakásos ellátás, 5 alapellátási szolgáltató létesítmény)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01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C71D17-A23F-0CAD-3363-4B2FA0CE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ECEC - 3 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sz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. 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esettanulmány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sk-SK" sz="4400" b="1" kern="0" dirty="0" err="1">
                <a:solidFill>
                  <a:srgbClr val="800000"/>
                </a:solidFill>
                <a:latin typeface="Arial"/>
                <a:cs typeface="Arial"/>
              </a:rPr>
              <a:t>Budapest</a:t>
            </a:r>
            <a:r>
              <a:rPr lang="sk-SK" sz="4400" b="1" kern="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BF455B5-9E00-0663-0AE3-781A1065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Probléma Alacsony bérek az ellátási szektorban – a szakszervezetek alacsony reprezentativitása és beavatkozása </a:t>
            </a:r>
            <a:endParaRPr lang="hu-HU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Utolsó lehetőség a szociális partnerek számára: SZTRÁJOK (nyomás gyakorlása a kormányzati szereplőkre)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ESETTANULMÁNY 2019-ben az Országos </a:t>
            </a:r>
            <a:r>
              <a:rPr lang="hu-HU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Közsolgálati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Sztrájkbizottság bejelentette sztrájkköveteléseit, és azt, hogy a Sztrájkbizottság készen áll a sztrájk megkezdésére.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Sztrájkbizottság tagja volt a BDDSZ és a PSZ (Pedagógusok Szakszervezete)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miniszterelnöknek küldött közös dokumentumban megfogalmazott követelések: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Az illetményalap vetítési alapjaként adja meg a minimálbért 100%-kal növelendő illetmény-kiegészítés vetítési alapja </a:t>
            </a:r>
            <a:endParaRPr lang="hu-HU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sztrájkbizottság eredményei – országos/ágazati szintű kudarc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Jó gyakorlat/eredmény Egy szolgáltató (óvoda), amely a Sztrájkbizottság általános állításai alapján sikereket ért el a kollektív tárgyalásokon</a:t>
            </a:r>
            <a:endParaRPr lang="sk-SK" sz="12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60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3B4D338-EE67-F771-85C1-D5D34E974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89328"/>
              </p:ext>
            </p:extLst>
          </p:nvPr>
        </p:nvGraphicFramePr>
        <p:xfrm>
          <a:off x="1936956" y="1064621"/>
          <a:ext cx="9250680" cy="5480445"/>
        </p:xfrm>
        <a:graphic>
          <a:graphicData uri="http://schemas.openxmlformats.org/drawingml/2006/table">
            <a:tbl>
              <a:tblPr firstRow="1" firstCol="1" bandRow="1"/>
              <a:tblGrid>
                <a:gridCol w="2313485">
                  <a:extLst>
                    <a:ext uri="{9D8B030D-6E8A-4147-A177-3AD203B41FA5}">
                      <a16:colId xmlns:a16="http://schemas.microsoft.com/office/drawing/2014/main" val="1150222056"/>
                    </a:ext>
                  </a:extLst>
                </a:gridCol>
                <a:gridCol w="6937195">
                  <a:extLst>
                    <a:ext uri="{9D8B030D-6E8A-4147-A177-3AD203B41FA5}">
                      <a16:colId xmlns:a16="http://schemas.microsoft.com/office/drawing/2014/main" val="2722571066"/>
                    </a:ext>
                  </a:extLst>
                </a:gridCol>
              </a:tblGrid>
              <a:tr h="727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13:00 – 13:10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Résztvevők üdvözlése és megnyitó beszéd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Bors Pavol,</a:t>
                      </a: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 kutató – CELSI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Kahancová Marta</a:t>
                      </a: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ügyvezető igazgató – CELSI  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874889"/>
                  </a:ext>
                </a:extLst>
              </a:tr>
              <a:tr h="9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13:10 – 13:30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u-HU" sz="1400" b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Az Európai Gondozási Stratégia és a vele kapcsolatos Magyarországot érintő kihívások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Mészáros Andrea</a:t>
                      </a: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politikai elemző – Európai Bizottság Magyarországi Képviselete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61064"/>
                  </a:ext>
                </a:extLst>
              </a:tr>
              <a:tr h="542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 dirty="0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13:30 – 13:50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A projekteredmények bemutatása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Bors Pavol</a:t>
                      </a: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kutató - CELSI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17622"/>
                  </a:ext>
                </a:extLst>
              </a:tr>
              <a:tr h="542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13:50 – 14:10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A külföldön bevált gyakorlatok bemutatása 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 dirty="0" err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Kahancová</a:t>
                      </a:r>
                      <a:r>
                        <a:rPr lang="hu-HU" sz="1400" i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 Marta</a:t>
                      </a: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ügyvezető igazgató – CELSI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43009"/>
                  </a:ext>
                </a:extLst>
              </a:tr>
              <a:tr h="357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14:10 – 14:30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Szünet 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002587"/>
                  </a:ext>
                </a:extLst>
              </a:tr>
              <a:tr h="911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14:30 – 15:15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Panelbeszélgetés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A szakszervezetek és szakmai szervezetek képviselői, a döntéshozatali szféra képviselői és szakértők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Facilitátor: </a:t>
                      </a:r>
                      <a:r>
                        <a:rPr lang="hu-HU" sz="1400" i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Bors Pavol</a:t>
                      </a: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kutató – CELSI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 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738644"/>
                  </a:ext>
                </a:extLst>
              </a:tr>
              <a:tr h="357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>
                          <a:solidFill>
                            <a:srgbClr val="933235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15:15 – 15:30</a:t>
                      </a:r>
                      <a:endParaRPr lang="sk-SK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b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A beszélgetés összefoglalása és zárszó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hu-HU" sz="1400" i="1" dirty="0" err="1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Kahancová</a:t>
                      </a:r>
                      <a:r>
                        <a:rPr lang="hu-HU" sz="1400" i="1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 Marta</a:t>
                      </a:r>
                      <a:r>
                        <a:rPr lang="hu-HU" sz="1400" dirty="0">
                          <a:solidFill>
                            <a:srgbClr val="231F20"/>
                          </a:solidFill>
                          <a:effectLst/>
                          <a:latin typeface="Kohinoor Bangla"/>
                          <a:ea typeface="Kohinoor Bangla"/>
                          <a:cs typeface="Kohinoor Bangla"/>
                        </a:rPr>
                        <a:t>, ügyvezető igazgató – CELSI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0" marR="6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330858"/>
                  </a:ext>
                </a:extLst>
              </a:tr>
            </a:tbl>
          </a:graphicData>
        </a:graphic>
      </p:graphicFrame>
      <p:sp>
        <p:nvSpPr>
          <p:cNvPr id="7" name="Nadpis 4">
            <a:extLst>
              <a:ext uri="{FF2B5EF4-FFF2-40B4-BE49-F238E27FC236}">
                <a16:creationId xmlns:a16="http://schemas.microsoft.com/office/drawing/2014/main" id="{82873171-ADA3-8ECB-80D9-715A2F32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96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5816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5C71D17-A23F-0CAD-3363-4B2FA0C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kern="0" dirty="0">
                <a:solidFill>
                  <a:srgbClr val="800000"/>
                </a:solidFill>
                <a:latin typeface="Arial"/>
                <a:cs typeface="Arial"/>
              </a:rPr>
              <a:t>LTC/ECEC - 4 </a:t>
            </a:r>
            <a:r>
              <a:rPr lang="sk-SK" sz="4000" b="1" kern="0" dirty="0" err="1">
                <a:solidFill>
                  <a:srgbClr val="800000"/>
                </a:solidFill>
                <a:latin typeface="Arial"/>
                <a:cs typeface="Arial"/>
              </a:rPr>
              <a:t>sz</a:t>
            </a:r>
            <a:r>
              <a:rPr lang="sk-SK" sz="4000" b="1" kern="0" dirty="0">
                <a:solidFill>
                  <a:srgbClr val="800000"/>
                </a:solidFill>
                <a:latin typeface="Arial"/>
                <a:cs typeface="Arial"/>
              </a:rPr>
              <a:t>. </a:t>
            </a:r>
            <a:r>
              <a:rPr lang="sk-SK" sz="4000" b="1" kern="0" dirty="0" err="1">
                <a:solidFill>
                  <a:srgbClr val="800000"/>
                </a:solidFill>
                <a:latin typeface="Arial"/>
                <a:cs typeface="Arial"/>
              </a:rPr>
              <a:t>Esettanulmány</a:t>
            </a:r>
            <a:r>
              <a:rPr lang="sk-SK" sz="4000" b="1" kern="0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sk-SK" sz="4000" b="1" kern="0" dirty="0" err="1">
                <a:solidFill>
                  <a:srgbClr val="800000"/>
                </a:solidFill>
                <a:latin typeface="Arial"/>
                <a:cs typeface="Arial"/>
              </a:rPr>
              <a:t>Budapest</a:t>
            </a:r>
            <a:r>
              <a:rPr lang="sk-SK" sz="4000" b="1" kern="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lang="sk-SK" sz="4000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BF455B5-9E00-0663-0AE3-781A1065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Probléma: A WP1-2 jelentések megállapításai alapján a fő probléma (szakszervezetek – szolgáltatók – munkavállalók) az alacsony bérszínvonal a szociális ellátó szektorban (a közszolgáltatási szektor része) </a:t>
            </a:r>
          </a:p>
          <a:p>
            <a:pPr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2008 – törvénybe iktatott bértábla – fizetési szint nem változott </a:t>
            </a:r>
          </a:p>
          <a:p>
            <a:pPr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Kiegészítő anyagi jutalmak – ágazati bérpótlék (szociális ellátás, bölcsőde, egészségügy, pedagógus bérpótlék) </a:t>
            </a:r>
          </a:p>
          <a:p>
            <a:pPr>
              <a:lnSpc>
                <a:spcPct val="120000"/>
              </a:lnSpc>
            </a:pPr>
            <a:endParaRPr lang="hu-H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Helyi megoldás: 2022-ben a Fővárosi Önkormányzat további bérjuttatást – „BUDAPEST bérpótlék” – vezetett be saját dolgozói számára. Extra bérpótlék a minimálbér 60%-a </a:t>
            </a:r>
          </a:p>
          <a:p>
            <a:pPr lvl="1"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város önkormányzata és Budapesten működő szakszervezetek – aláírták a megállapodást a 2021-24-es időszak bérpolitikájáról </a:t>
            </a:r>
          </a:p>
          <a:p>
            <a:pPr lvl="1">
              <a:lnSpc>
                <a:spcPct val="120000"/>
              </a:lnSpc>
            </a:pPr>
            <a:r>
              <a:rPr lang="hu-H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Tekintettel arra, hogy a bevezetett bónusz újdonság, nem az eredményekre – a dolgozók jólétére gyakorolt hatásra – koncentrálunk, hanem arra, hogy miért került bevezetésre.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9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081292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7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Köszönöm a figyelmet!</a:t>
            </a:r>
            <a:endParaRPr lang="en-US" sz="72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1448700" y="3889855"/>
            <a:ext cx="22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CENTRAL EUROPEAN LABOUR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STUDIES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INSTITUTE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D1F6722-E8CE-6447-DFC1-4214470E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416"/>
            <a:ext cx="3228571" cy="2133333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476B69E0-2B41-F150-049A-2962791E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78172" b="15550"/>
          <a:stretch/>
        </p:blipFill>
        <p:spPr>
          <a:xfrm>
            <a:off x="0" y="6460751"/>
            <a:ext cx="1231269" cy="207811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B2F8AFC-D9E1-F952-B444-850F197F20F9}"/>
              </a:ext>
            </a:extLst>
          </p:cNvPr>
          <p:cNvGrpSpPr/>
          <p:nvPr/>
        </p:nvGrpSpPr>
        <p:grpSpPr>
          <a:xfrm>
            <a:off x="-156750" y="29103"/>
            <a:ext cx="12516301" cy="7611828"/>
            <a:chOff x="-156750" y="29103"/>
            <a:chExt cx="12516301" cy="761182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75416-F044-4376-B9D8-7A713051EADD}"/>
                </a:ext>
              </a:extLst>
            </p:cNvPr>
            <p:cNvSpPr/>
            <p:nvPr/>
          </p:nvSpPr>
          <p:spPr>
            <a:xfrm flipV="1">
              <a:off x="3228571" y="1289572"/>
              <a:ext cx="8963429" cy="2876550"/>
            </a:xfrm>
            <a:custGeom>
              <a:avLst/>
              <a:gdLst>
                <a:gd name="connsiteX0" fmla="*/ 1930390 w 7878247"/>
                <a:gd name="connsiteY0" fmla="*/ 0 h 2876550"/>
                <a:gd name="connsiteX1" fmla="*/ 7878247 w 7878247"/>
                <a:gd name="connsiteY1" fmla="*/ 0 h 2876550"/>
                <a:gd name="connsiteX2" fmla="*/ 7878247 w 7878247"/>
                <a:gd name="connsiteY2" fmla="*/ 2876550 h 2876550"/>
                <a:gd name="connsiteX3" fmla="*/ 946160 w 7878247"/>
                <a:gd name="connsiteY3" fmla="*/ 2876550 h 2876550"/>
                <a:gd name="connsiteX4" fmla="*/ 0 w 7878247"/>
                <a:gd name="connsiteY4" fmla="*/ 1930390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247" h="2876550">
                  <a:moveTo>
                    <a:pt x="1930390" y="0"/>
                  </a:moveTo>
                  <a:lnTo>
                    <a:pt x="7878247" y="0"/>
                  </a:lnTo>
                  <a:lnTo>
                    <a:pt x="7878247" y="2876550"/>
                  </a:lnTo>
                  <a:lnTo>
                    <a:pt x="946160" y="2876550"/>
                  </a:lnTo>
                  <a:lnTo>
                    <a:pt x="0" y="193039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직사각형 2">
              <a:extLst>
                <a:ext uri="{FF2B5EF4-FFF2-40B4-BE49-F238E27FC236}">
                  <a16:creationId xmlns:a16="http://schemas.microsoft.com/office/drawing/2014/main" id="{6A13920A-C4A8-4BF7-9922-270BF9C1C61C}"/>
                </a:ext>
              </a:extLst>
            </p:cNvPr>
            <p:cNvSpPr/>
            <p:nvPr/>
          </p:nvSpPr>
          <p:spPr>
            <a:xfrm>
              <a:off x="7005991" y="1450574"/>
              <a:ext cx="476555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koragyermekkori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nevelés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és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gondozás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és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az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idősek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tartós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ápolása</a:t>
              </a:r>
              <a:r>
                <a:rPr kumimoji="0" lang="sk-SK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sk-SK" altLang="ko-K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Magyarországon</a:t>
              </a:r>
              <a:endPara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EAC2C8-2EF1-4D70-8695-E99F854255EF}"/>
                </a:ext>
              </a:extLst>
            </p:cNvPr>
            <p:cNvSpPr txBox="1"/>
            <p:nvPr/>
          </p:nvSpPr>
          <p:spPr>
            <a:xfrm>
              <a:off x="3032450" y="595826"/>
              <a:ext cx="9159550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                         </a:t>
              </a:r>
              <a:r>
                <a:rPr kumimoji="0" lang="sk-SK" altLang="ko-KR" sz="2000" b="1" i="0" u="none" strike="noStrike" kern="1200" cap="none" spc="-1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cs typeface="+mn-cs"/>
                </a:rPr>
                <a:t>Budapest</a:t>
              </a:r>
              <a:r>
                <a:rPr kumimoji="0" lang="sk-SK" altLang="ko-KR" sz="2000" b="1" i="0" u="none" strike="noStrike" kern="1200" cap="none" spc="-1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cs typeface="+mn-cs"/>
                </a:rPr>
                <a:t>, 2022. november 29.</a:t>
              </a:r>
              <a:endParaRPr kumimoji="0" lang="ko-KR" alt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cs typeface="+mn-cs"/>
              </a:endParaRPr>
            </a:p>
          </p:txBody>
        </p:sp>
        <p:pic>
          <p:nvPicPr>
            <p:cNvPr id="10" name="Obrázok 9">
              <a:extLst>
                <a:ext uri="{FF2B5EF4-FFF2-40B4-BE49-F238E27FC236}">
                  <a16:creationId xmlns:a16="http://schemas.microsoft.com/office/drawing/2014/main" id="{2097BFC1-E5FD-A50E-22D7-F570F1FB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035" y="5517121"/>
              <a:ext cx="3200000" cy="2123810"/>
            </a:xfrm>
            <a:prstGeom prst="rect">
              <a:avLst/>
            </a:prstGeom>
          </p:spPr>
        </p:pic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9B3825CB-3C89-3107-E7F0-D0A0DEEAC797}"/>
                </a:ext>
              </a:extLst>
            </p:cNvPr>
            <p:cNvSpPr txBox="1"/>
            <p:nvPr/>
          </p:nvSpPr>
          <p:spPr>
            <a:xfrm>
              <a:off x="9404896" y="3760199"/>
              <a:ext cx="2954655" cy="320922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CENTRAL</a:t>
              </a: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EUROPEAN</a:t>
              </a: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LAB</a:t>
              </a:r>
              <a:r>
                <a:rPr kumimoji="0" lang="en-US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OUR</a:t>
              </a:r>
              <a:endParaRPr kumimoji="0" lang="sk-SK" sz="3600" b="1" i="0" u="none" strike="noStrike" kern="1200" cap="none" spc="-10" normalizeH="0" baseline="0" noProof="0" dirty="0">
                <a:ln>
                  <a:noFill/>
                </a:ln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ea typeface="Kohinoor Bangla"/>
                <a:cs typeface="Kohinoor Bangla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STUDIES</a:t>
              </a: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600" b="1" i="0" u="none" strike="noStrike" kern="1200" cap="none" spc="-10" normalizeH="0" baseline="0" noProof="0" dirty="0">
                  <a:ln>
                    <a:noFill/>
                  </a:ln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ea typeface="Kohinoor Bangla"/>
                  <a:cs typeface="Kohinoor Bangla"/>
                </a:rPr>
                <a:t>INSTITUTE</a:t>
              </a:r>
              <a:endPara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ea typeface="Kohinoor Bangla"/>
                <a:cs typeface="Kohinoor Bangla"/>
              </a:endParaRP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7AF27F30-5A01-F189-6719-3C4811AC7079}"/>
                </a:ext>
              </a:extLst>
            </p:cNvPr>
            <p:cNvSpPr txBox="1"/>
            <p:nvPr/>
          </p:nvSpPr>
          <p:spPr>
            <a:xfrm>
              <a:off x="1160205" y="85263"/>
              <a:ext cx="11031795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altLang="ko-KR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                               </a:t>
              </a:r>
              <a:r>
                <a:rPr kumimoji="0" lang="sk-SK" altLang="ko-KR" sz="2000" b="1" i="0" u="none" strike="noStrike" kern="1200" cap="none" spc="-1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ohinoor Bangla"/>
                  <a:cs typeface="+mn-cs"/>
                </a:rPr>
                <a:t>CELSI SZEMINÁRIUM</a:t>
              </a:r>
              <a:endParaRPr kumimoji="0" lang="ko-KR" alt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cs typeface="+mn-cs"/>
              </a:endParaRPr>
            </a:p>
          </p:txBody>
        </p:sp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D1F157F5-144B-1CED-ED6D-51E572079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035" y="29103"/>
              <a:ext cx="5594475" cy="6858000"/>
            </a:xfrm>
            <a:prstGeom prst="rect">
              <a:avLst/>
            </a:prstGeom>
          </p:spPr>
        </p:pic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0F2389B0-9B0B-227F-79AE-FBE622BC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750" y="1010613"/>
              <a:ext cx="5438551" cy="3844813"/>
            </a:xfrm>
            <a:prstGeom prst="rect">
              <a:avLst/>
            </a:prstGeom>
          </p:spPr>
        </p:pic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5CFB88D2-64E4-3812-3E70-A5FBC3116F3C}"/>
              </a:ext>
            </a:extLst>
          </p:cNvPr>
          <p:cNvSpPr txBox="1"/>
          <p:nvPr/>
        </p:nvSpPr>
        <p:spPr>
          <a:xfrm rot="10800000">
            <a:off x="-215341" y="-78658"/>
            <a:ext cx="1846659" cy="322147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-10" normalizeH="0" baseline="0" noProof="0" dirty="0">
                <a:ln>
                  <a:noFill/>
                </a:ln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cs typeface="+mn-cs"/>
              </a:rPr>
              <a:t>BUSINESS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-10" normalizeH="0" baseline="0" noProof="0" dirty="0">
                <a:ln>
                  <a:noFill/>
                </a:ln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cs typeface="+mn-cs"/>
              </a:rPr>
              <a:t>SOCIETY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-10" normalizeH="0" baseline="0" noProof="0" dirty="0">
                <a:ln>
                  <a:noFill/>
                </a:ln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ohinoor Bangla"/>
                <a:cs typeface="+mn-cs"/>
              </a:rPr>
              <a:t>MIGRATION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EF52381-5A7A-D307-B86A-EC46D89F9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262" y="6319086"/>
            <a:ext cx="2274005" cy="47552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6122B4A-03C7-1F7A-35C3-BEBD4A9781F4}"/>
              </a:ext>
            </a:extLst>
          </p:cNvPr>
          <p:cNvSpPr txBox="1"/>
          <p:nvPr/>
        </p:nvSpPr>
        <p:spPr>
          <a:xfrm>
            <a:off x="4905703" y="6469863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Projekt </a:t>
            </a:r>
            <a:r>
              <a:rPr kumimoji="0" lang="sk-SK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sz</a:t>
            </a: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.: VS/2020/0242</a:t>
            </a:r>
          </a:p>
        </p:txBody>
      </p:sp>
    </p:spTree>
    <p:extLst>
      <p:ext uri="{BB962C8B-B14F-4D97-AF65-F5344CB8AC3E}">
        <p14:creationId xmlns:p14="http://schemas.microsoft.com/office/powerpoint/2010/main" val="23551662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1448700" y="3889855"/>
            <a:ext cx="22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CENTRAL</a:t>
            </a:r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 EUROPEAN LABOUR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STUDIES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INSTITUTE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D1F6722-E8CE-6447-DFC1-4214470E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416"/>
            <a:ext cx="3228571" cy="2133333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476B69E0-2B41-F150-049A-2962791E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78172" b="15550"/>
          <a:stretch/>
        </p:blipFill>
        <p:spPr>
          <a:xfrm>
            <a:off x="0" y="6460751"/>
            <a:ext cx="1231269" cy="207811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B2F8AFC-D9E1-F952-B444-850F197F20F9}"/>
              </a:ext>
            </a:extLst>
          </p:cNvPr>
          <p:cNvGrpSpPr/>
          <p:nvPr/>
        </p:nvGrpSpPr>
        <p:grpSpPr>
          <a:xfrm>
            <a:off x="-156750" y="29103"/>
            <a:ext cx="12516301" cy="7611828"/>
            <a:chOff x="-156750" y="29103"/>
            <a:chExt cx="12516301" cy="761182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75416-F044-4376-B9D8-7A713051EADD}"/>
                </a:ext>
              </a:extLst>
            </p:cNvPr>
            <p:cNvSpPr/>
            <p:nvPr/>
          </p:nvSpPr>
          <p:spPr>
            <a:xfrm flipV="1">
              <a:off x="3228571" y="1249481"/>
              <a:ext cx="8963429" cy="2876550"/>
            </a:xfrm>
            <a:custGeom>
              <a:avLst/>
              <a:gdLst>
                <a:gd name="connsiteX0" fmla="*/ 1930390 w 7878247"/>
                <a:gd name="connsiteY0" fmla="*/ 0 h 2876550"/>
                <a:gd name="connsiteX1" fmla="*/ 7878247 w 7878247"/>
                <a:gd name="connsiteY1" fmla="*/ 0 h 2876550"/>
                <a:gd name="connsiteX2" fmla="*/ 7878247 w 7878247"/>
                <a:gd name="connsiteY2" fmla="*/ 2876550 h 2876550"/>
                <a:gd name="connsiteX3" fmla="*/ 946160 w 7878247"/>
                <a:gd name="connsiteY3" fmla="*/ 2876550 h 2876550"/>
                <a:gd name="connsiteX4" fmla="*/ 0 w 7878247"/>
                <a:gd name="connsiteY4" fmla="*/ 1930390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247" h="2876550">
                  <a:moveTo>
                    <a:pt x="1930390" y="0"/>
                  </a:moveTo>
                  <a:lnTo>
                    <a:pt x="7878247" y="0"/>
                  </a:lnTo>
                  <a:lnTo>
                    <a:pt x="7878247" y="2876550"/>
                  </a:lnTo>
                  <a:lnTo>
                    <a:pt x="946160" y="2876550"/>
                  </a:lnTo>
                  <a:lnTo>
                    <a:pt x="0" y="193039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sp>
          <p:nvSpPr>
            <p:cNvPr id="18" name="직사각형 2">
              <a:extLst>
                <a:ext uri="{FF2B5EF4-FFF2-40B4-BE49-F238E27FC236}">
                  <a16:creationId xmlns:a16="http://schemas.microsoft.com/office/drawing/2014/main" id="{6A13920A-C4A8-4BF7-9922-270BF9C1C61C}"/>
                </a:ext>
              </a:extLst>
            </p:cNvPr>
            <p:cNvSpPr/>
            <p:nvPr/>
          </p:nvSpPr>
          <p:spPr>
            <a:xfrm>
              <a:off x="6616562" y="2149675"/>
              <a:ext cx="52912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</a:t>
              </a:r>
              <a:r>
                <a:rPr lang="sk-SK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ANELBESZÉLGETÉS</a:t>
              </a:r>
              <a:endPara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EAC2C8-2EF1-4D70-8695-E99F854255EF}"/>
                </a:ext>
              </a:extLst>
            </p:cNvPr>
            <p:cNvSpPr txBox="1"/>
            <p:nvPr/>
          </p:nvSpPr>
          <p:spPr>
            <a:xfrm>
              <a:off x="3032450" y="595826"/>
              <a:ext cx="9159550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altLang="ko-KR" sz="2000" b="1" spc="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                      </a:t>
              </a:r>
              <a:r>
                <a:rPr lang="sk-SK" altLang="ko-KR" sz="2000" b="1" spc="-1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Budapest</a:t>
              </a:r>
              <a:r>
                <a:rPr lang="sk-SK" altLang="ko-KR" sz="20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, 2022. november 29.</a:t>
              </a:r>
              <a:endParaRPr lang="ko-KR" altLang="en-US" sz="20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endParaRPr>
            </a:p>
          </p:txBody>
        </p:sp>
        <p:pic>
          <p:nvPicPr>
            <p:cNvPr id="10" name="Obrázok 9">
              <a:extLst>
                <a:ext uri="{FF2B5EF4-FFF2-40B4-BE49-F238E27FC236}">
                  <a16:creationId xmlns:a16="http://schemas.microsoft.com/office/drawing/2014/main" id="{2097BFC1-E5FD-A50E-22D7-F570F1FB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035" y="5517121"/>
              <a:ext cx="3200000" cy="2123810"/>
            </a:xfrm>
            <a:prstGeom prst="rect">
              <a:avLst/>
            </a:prstGeom>
          </p:spPr>
        </p:pic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9B3825CB-3C89-3107-E7F0-D0A0DEEAC797}"/>
                </a:ext>
              </a:extLst>
            </p:cNvPr>
            <p:cNvSpPr txBox="1"/>
            <p:nvPr/>
          </p:nvSpPr>
          <p:spPr>
            <a:xfrm>
              <a:off x="9404896" y="3760199"/>
              <a:ext cx="2954655" cy="320922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CENTRAL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EUROPEAN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LAB</a:t>
              </a:r>
              <a:r>
                <a:rPr lang="en-US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OUR</a:t>
              </a:r>
              <a:endPara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  <a:ea typeface="Kohinoor Bangla"/>
                <a:cs typeface="Kohinoor Bangla"/>
              </a:endParaRP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STUDIES</a:t>
              </a:r>
            </a:p>
            <a:p>
              <a:pPr marL="12700"/>
              <a:r>
                <a:rPr lang="sk-SK" sz="3600" b="1" spc="-10" dirty="0">
                  <a:solidFill>
                    <a:srgbClr val="F0EF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  <a:ea typeface="Kohinoor Bangla"/>
                  <a:cs typeface="Kohinoor Bangla"/>
                </a:rPr>
                <a:t>INSTITUTE</a:t>
              </a:r>
              <a:endPara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  <a:ea typeface="Kohinoor Bangla"/>
                <a:cs typeface="Kohinoor Bangla"/>
              </a:endParaRP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7AF27F30-5A01-F189-6719-3C4811AC7079}"/>
                </a:ext>
              </a:extLst>
            </p:cNvPr>
            <p:cNvSpPr txBox="1"/>
            <p:nvPr/>
          </p:nvSpPr>
          <p:spPr>
            <a:xfrm>
              <a:off x="1160205" y="85263"/>
              <a:ext cx="11031795" cy="400110"/>
            </a:xfrm>
            <a:prstGeom prst="rect">
              <a:avLst/>
            </a:prstGeom>
            <a:solidFill>
              <a:srgbClr val="DC9F9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altLang="ko-KR" sz="2000" b="1" spc="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                              </a:t>
              </a:r>
              <a:r>
                <a:rPr lang="sk-SK" altLang="ko-KR" sz="20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hinoor Bangla"/>
                </a:rPr>
                <a:t>CELSI SZEMINÁRIUM</a:t>
              </a:r>
              <a:endParaRPr lang="ko-KR" altLang="en-US" sz="20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endParaRPr>
            </a:p>
          </p:txBody>
        </p:sp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D1F157F5-144B-1CED-ED6D-51E572079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035" y="29103"/>
              <a:ext cx="5594475" cy="6858000"/>
            </a:xfrm>
            <a:prstGeom prst="rect">
              <a:avLst/>
            </a:prstGeom>
          </p:spPr>
        </p:pic>
        <p:pic>
          <p:nvPicPr>
            <p:cNvPr id="4" name="Obrázok 3">
              <a:extLst>
                <a:ext uri="{FF2B5EF4-FFF2-40B4-BE49-F238E27FC236}">
                  <a16:creationId xmlns:a16="http://schemas.microsoft.com/office/drawing/2014/main" id="{0F2389B0-9B0B-227F-79AE-FBE622BC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750" y="1010613"/>
              <a:ext cx="5438551" cy="3844813"/>
            </a:xfrm>
            <a:prstGeom prst="rect">
              <a:avLst/>
            </a:prstGeom>
          </p:spPr>
        </p:pic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5CFB88D2-64E4-3812-3E70-A5FBC3116F3C}"/>
              </a:ext>
            </a:extLst>
          </p:cNvPr>
          <p:cNvSpPr txBox="1"/>
          <p:nvPr/>
        </p:nvSpPr>
        <p:spPr>
          <a:xfrm rot="10800000">
            <a:off x="-215341" y="-78658"/>
            <a:ext cx="1846659" cy="322147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BUSINESS</a:t>
            </a:r>
          </a:p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SOCIETY</a:t>
            </a:r>
          </a:p>
          <a:p>
            <a:pPr marL="12700"/>
            <a:r>
              <a:rPr lang="sk-SK" sz="3600" b="1" spc="-10" dirty="0">
                <a:solidFill>
                  <a:srgbClr val="F0E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hinoor Bangla"/>
              </a:rPr>
              <a:t>MIGRATION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EF52381-5A7A-D307-B86A-EC46D89F9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262" y="6319086"/>
            <a:ext cx="2274005" cy="47552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6122B4A-03C7-1F7A-35C3-BEBD4A9781F4}"/>
              </a:ext>
            </a:extLst>
          </p:cNvPr>
          <p:cNvSpPr txBox="1"/>
          <p:nvPr/>
        </p:nvSpPr>
        <p:spPr>
          <a:xfrm>
            <a:off x="4905703" y="6469863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/>
              <a:t>Projekt </a:t>
            </a:r>
            <a:r>
              <a:rPr lang="sk-SK" sz="1100" b="1" dirty="0" err="1"/>
              <a:t>sz</a:t>
            </a:r>
            <a:r>
              <a:rPr lang="sk-SK" sz="1100" b="1" dirty="0"/>
              <a:t>.: VS/2020/0242</a:t>
            </a:r>
          </a:p>
        </p:txBody>
      </p:sp>
    </p:spTree>
    <p:extLst>
      <p:ext uri="{BB962C8B-B14F-4D97-AF65-F5344CB8AC3E}">
        <p14:creationId xmlns:p14="http://schemas.microsoft.com/office/powerpoint/2010/main" val="31924686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C5153D-4479-9BD7-3FDE-B76C8EB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343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1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. PANELKÉRDÉS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9472F68-EAD2-B3A5-4833-E04B8719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hatásai lehetnek az EGS implementálásának a magyarországi szociális ágazatra munkaügyi (beleértve a szociális párbeszédet), képzési, szolgáltatási szempontból?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k-SK" sz="18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894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C5153D-4479-9BD7-3FDE-B76C8EB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343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2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. PANELKÉRDÉS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9472F68-EAD2-B3A5-4833-E04B8719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elmúlt három évben sok külső negatív hatás érte a (nem csak) középeurópai országokat. A Covid-19, az Ukrán krízis, illetve a velük összekapcsolható gazdasági változásoknak (infláció, energiaválság) volt valamilyen hatása a szociális ágazat helyzetére Magyarországon?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ha igen, milyen formában voltak aktívak ezen problémákkal kapcsolatban a szociális partnerek?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6440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C5153D-4479-9BD7-3FDE-B76C8EB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343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3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. PANELKÉRDÉS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9472F68-EAD2-B3A5-4833-E04B8719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2020-tól nem volt érdekegyeztetési tárgyalás-párbeszéd a szociális partnerek között ezen a SZÁÉF-en belül. Mit mutat ez a szituáció?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u-H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Beszélhetünk-e 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SZÁÉF inaktivitásáról, vagy lehetséges erre a problémára megoldást találni? Létezik valamilyen alternatív csatorna, amely foglalkozna a szociális párbeszéddel, illetve a szociális ágazat problémáival?</a:t>
            </a:r>
            <a:endParaRPr lang="sk-SK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59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CC5153D-4479-9BD7-3FDE-B76C8EB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343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4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. PANELKÉRDÉS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9472F68-EAD2-B3A5-4833-E04B87195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Szociális Törvény mostani módosítása milyen hatással van a szociális ágazatra, a szolgáltatást igénybe vevőkre, illetve a hozzátartozóikra? 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322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175416-F044-4376-B9D8-7A713051EADD}"/>
              </a:ext>
            </a:extLst>
          </p:cNvPr>
          <p:cNvSpPr/>
          <p:nvPr/>
        </p:nvSpPr>
        <p:spPr>
          <a:xfrm flipV="1">
            <a:off x="4411723" y="1083217"/>
            <a:ext cx="7878247" cy="2876550"/>
          </a:xfrm>
          <a:custGeom>
            <a:avLst/>
            <a:gdLst>
              <a:gd name="connsiteX0" fmla="*/ 1930390 w 7878247"/>
              <a:gd name="connsiteY0" fmla="*/ 0 h 2876550"/>
              <a:gd name="connsiteX1" fmla="*/ 7878247 w 7878247"/>
              <a:gd name="connsiteY1" fmla="*/ 0 h 2876550"/>
              <a:gd name="connsiteX2" fmla="*/ 7878247 w 7878247"/>
              <a:gd name="connsiteY2" fmla="*/ 2876550 h 2876550"/>
              <a:gd name="connsiteX3" fmla="*/ 946160 w 7878247"/>
              <a:gd name="connsiteY3" fmla="*/ 2876550 h 2876550"/>
              <a:gd name="connsiteX4" fmla="*/ 0 w 7878247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47" h="2876550">
                <a:moveTo>
                  <a:pt x="1930390" y="0"/>
                </a:moveTo>
                <a:lnTo>
                  <a:pt x="7878247" y="0"/>
                </a:lnTo>
                <a:lnTo>
                  <a:pt x="7878247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6615" y="3989791"/>
            <a:ext cx="3182781" cy="3003009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  <a:gd name="connsiteX0" fmla="*/ 3192508 w 3192508"/>
              <a:gd name="connsiteY0" fmla="*/ 2886277 h 2886277"/>
              <a:gd name="connsiteX1" fmla="*/ 946160 w 3192508"/>
              <a:gd name="connsiteY1" fmla="*/ 2876550 h 2886277"/>
              <a:gd name="connsiteX2" fmla="*/ 0 w 3192508"/>
              <a:gd name="connsiteY2" fmla="*/ 1930390 h 2886277"/>
              <a:gd name="connsiteX3" fmla="*/ 1930390 w 3192508"/>
              <a:gd name="connsiteY3" fmla="*/ 0 h 2886277"/>
              <a:gd name="connsiteX4" fmla="*/ 2112738 w 3192508"/>
              <a:gd name="connsiteY4" fmla="*/ 0 h 2886277"/>
              <a:gd name="connsiteX5" fmla="*/ 3192508 w 3192508"/>
              <a:gd name="connsiteY5" fmla="*/ 2886277 h 2886277"/>
              <a:gd name="connsiteX0" fmla="*/ 3192508 w 3211963"/>
              <a:gd name="connsiteY0" fmla="*/ 2886277 h 2886277"/>
              <a:gd name="connsiteX1" fmla="*/ 946160 w 3211963"/>
              <a:gd name="connsiteY1" fmla="*/ 2876550 h 2886277"/>
              <a:gd name="connsiteX2" fmla="*/ 0 w 3211963"/>
              <a:gd name="connsiteY2" fmla="*/ 1930390 h 2886277"/>
              <a:gd name="connsiteX3" fmla="*/ 1930390 w 3211963"/>
              <a:gd name="connsiteY3" fmla="*/ 0 h 2886277"/>
              <a:gd name="connsiteX4" fmla="*/ 3211963 w 3211963"/>
              <a:gd name="connsiteY4" fmla="*/ 0 h 2886277"/>
              <a:gd name="connsiteX5" fmla="*/ 3192508 w 3211963"/>
              <a:gd name="connsiteY5" fmla="*/ 2886277 h 2886277"/>
              <a:gd name="connsiteX0" fmla="*/ 3211964 w 3211964"/>
              <a:gd name="connsiteY0" fmla="*/ 2886277 h 2886277"/>
              <a:gd name="connsiteX1" fmla="*/ 946160 w 3211964"/>
              <a:gd name="connsiteY1" fmla="*/ 2876550 h 2886277"/>
              <a:gd name="connsiteX2" fmla="*/ 0 w 3211964"/>
              <a:gd name="connsiteY2" fmla="*/ 1930390 h 2886277"/>
              <a:gd name="connsiteX3" fmla="*/ 1930390 w 3211964"/>
              <a:gd name="connsiteY3" fmla="*/ 0 h 2886277"/>
              <a:gd name="connsiteX4" fmla="*/ 3211963 w 3211964"/>
              <a:gd name="connsiteY4" fmla="*/ 0 h 2886277"/>
              <a:gd name="connsiteX5" fmla="*/ 3211964 w 3211964"/>
              <a:gd name="connsiteY5" fmla="*/ 2886277 h 2886277"/>
              <a:gd name="connsiteX0" fmla="*/ 3211964 w 3211964"/>
              <a:gd name="connsiteY0" fmla="*/ 2993282 h 2993282"/>
              <a:gd name="connsiteX1" fmla="*/ 946160 w 3211964"/>
              <a:gd name="connsiteY1" fmla="*/ 2983555 h 2993282"/>
              <a:gd name="connsiteX2" fmla="*/ 0 w 3211964"/>
              <a:gd name="connsiteY2" fmla="*/ 2037395 h 2993282"/>
              <a:gd name="connsiteX3" fmla="*/ 2027667 w 3211964"/>
              <a:gd name="connsiteY3" fmla="*/ 0 h 2993282"/>
              <a:gd name="connsiteX4" fmla="*/ 3211963 w 3211964"/>
              <a:gd name="connsiteY4" fmla="*/ 107005 h 2993282"/>
              <a:gd name="connsiteX5" fmla="*/ 3211964 w 3211964"/>
              <a:gd name="connsiteY5" fmla="*/ 2993282 h 2993282"/>
              <a:gd name="connsiteX0" fmla="*/ 3211964 w 3211964"/>
              <a:gd name="connsiteY0" fmla="*/ 3012736 h 3012736"/>
              <a:gd name="connsiteX1" fmla="*/ 946160 w 3211964"/>
              <a:gd name="connsiteY1" fmla="*/ 3003009 h 3012736"/>
              <a:gd name="connsiteX2" fmla="*/ 0 w 3211964"/>
              <a:gd name="connsiteY2" fmla="*/ 2056849 h 3012736"/>
              <a:gd name="connsiteX3" fmla="*/ 2027667 w 3211964"/>
              <a:gd name="connsiteY3" fmla="*/ 19454 h 3012736"/>
              <a:gd name="connsiteX4" fmla="*/ 3163325 w 3211964"/>
              <a:gd name="connsiteY4" fmla="*/ 0 h 3012736"/>
              <a:gd name="connsiteX5" fmla="*/ 3211964 w 3211964"/>
              <a:gd name="connsiteY5" fmla="*/ 3012736 h 3012736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63325 w 3182781"/>
              <a:gd name="connsiteY4" fmla="*/ 0 h 3003009"/>
              <a:gd name="connsiteX5" fmla="*/ 3182781 w 3182781"/>
              <a:gd name="connsiteY5" fmla="*/ 2983553 h 3003009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82780 w 3182781"/>
              <a:gd name="connsiteY4" fmla="*/ 0 h 3003009"/>
              <a:gd name="connsiteX5" fmla="*/ 3182781 w 3182781"/>
              <a:gd name="connsiteY5" fmla="*/ 2983553 h 30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81" h="3003009">
                <a:moveTo>
                  <a:pt x="3182781" y="2983553"/>
                </a:moveTo>
                <a:lnTo>
                  <a:pt x="946160" y="3003009"/>
                </a:lnTo>
                <a:lnTo>
                  <a:pt x="0" y="2056849"/>
                </a:lnTo>
                <a:lnTo>
                  <a:pt x="2027667" y="19454"/>
                </a:lnTo>
                <a:lnTo>
                  <a:pt x="3182780" y="0"/>
                </a:lnTo>
                <a:cubicBezTo>
                  <a:pt x="3182780" y="958850"/>
                  <a:pt x="3182781" y="2024703"/>
                  <a:pt x="3182781" y="2983553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230085" y="1153350"/>
            <a:ext cx="544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SOWELL – </a:t>
            </a:r>
            <a:r>
              <a:rPr lang="sk-SK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Magyaroszági</a:t>
            </a:r>
            <a:r>
              <a:rPr lang="sk-SK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riport </a:t>
            </a:r>
            <a:r>
              <a:rPr lang="sk-SK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eredményeinek</a:t>
            </a:r>
            <a:r>
              <a:rPr lang="sk-SK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sk-SK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bemutatása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1448700" y="3889855"/>
            <a:ext cx="22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CENTRAL</a:t>
            </a:r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 EUROPEAN LABOUR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STUDIES </a:t>
            </a:r>
          </a:p>
          <a:p>
            <a:r>
              <a:rPr lang="sk-SK" altLang="ko-KR" sz="1600" b="1" dirty="0">
                <a:solidFill>
                  <a:schemeClr val="bg1"/>
                </a:solidFill>
                <a:cs typeface="Arial" pitchFamily="34" charset="0"/>
              </a:rPr>
              <a:t>INSTITUTE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197805" y="4424536"/>
            <a:ext cx="64910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k-SK" altLang="ko-KR" sz="2400" b="1" dirty="0">
                <a:solidFill>
                  <a:srgbClr val="800000"/>
                </a:solidFill>
                <a:cs typeface="Arial" pitchFamily="34" charset="0"/>
              </a:rPr>
              <a:t>Bors Pavol – CELSI</a:t>
            </a:r>
            <a:endParaRPr lang="en-GB" altLang="ko-KR" sz="2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2646067" y="1408138"/>
            <a:ext cx="1119581" cy="1125398"/>
          </a:xfrm>
          <a:prstGeom prst="rect">
            <a:avLst/>
          </a:prstGeom>
          <a:solidFill>
            <a:srgbClr val="93323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737093" y="1364511"/>
            <a:ext cx="1119581" cy="1125398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71724" y="5204639"/>
            <a:ext cx="1119581" cy="1125398"/>
          </a:xfrm>
          <a:prstGeom prst="rect">
            <a:avLst/>
          </a:prstGeom>
          <a:solidFill>
            <a:srgbClr val="8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AC2C8-2EF1-4D70-8695-E99F854255EF}"/>
              </a:ext>
            </a:extLst>
          </p:cNvPr>
          <p:cNvSpPr txBox="1"/>
          <p:nvPr/>
        </p:nvSpPr>
        <p:spPr>
          <a:xfrm>
            <a:off x="8737620" y="135766"/>
            <a:ext cx="2936626" cy="923330"/>
          </a:xfrm>
          <a:prstGeom prst="rect">
            <a:avLst/>
          </a:prstGeom>
          <a:solidFill>
            <a:srgbClr val="DC9F9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k-SK" altLang="ko-KR" b="1" spc="600" dirty="0">
                <a:solidFill>
                  <a:srgbClr val="800000"/>
                </a:solidFill>
                <a:cs typeface="Arial" pitchFamily="34" charset="0"/>
              </a:rPr>
              <a:t>SOWELL </a:t>
            </a:r>
            <a:r>
              <a:rPr lang="sk-SK" altLang="ko-KR" b="1" spc="600" dirty="0" err="1">
                <a:solidFill>
                  <a:srgbClr val="800000"/>
                </a:solidFill>
                <a:cs typeface="Arial" pitchFamily="34" charset="0"/>
              </a:rPr>
              <a:t>Magyarország</a:t>
            </a:r>
            <a:r>
              <a:rPr lang="sk-SK" altLang="ko-KR" b="1" spc="600" dirty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sk-SK" altLang="ko-KR" b="1" spc="600" dirty="0" err="1">
                <a:solidFill>
                  <a:srgbClr val="800000"/>
                </a:solidFill>
                <a:cs typeface="Arial" pitchFamily="34" charset="0"/>
              </a:rPr>
              <a:t>Worshop</a:t>
            </a:r>
            <a:endParaRPr lang="ko-KR" altLang="en-US" b="1" spc="6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2" name="Zástupný objekt pre obrázok 11">
            <a:extLst>
              <a:ext uri="{FF2B5EF4-FFF2-40B4-BE49-F238E27FC236}">
                <a16:creationId xmlns:a16="http://schemas.microsoft.com/office/drawing/2014/main" id="{F78E848D-3269-E702-B49C-F30081D3409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17754" y="103071"/>
            <a:ext cx="5405388" cy="6330394"/>
          </a:xfrm>
          <a:solidFill>
            <a:srgbClr val="DC9F95"/>
          </a:solidFill>
        </p:spPr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40E7743B-BDAB-533E-1F97-9CCF8AE51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33572" r="16897" b="34152"/>
          <a:stretch/>
        </p:blipFill>
        <p:spPr>
          <a:xfrm>
            <a:off x="2692304" y="3259878"/>
            <a:ext cx="2834856" cy="97701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97D2DB72-9746-9EA5-30A8-7222F0CA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643" y="6085529"/>
            <a:ext cx="2274005" cy="475529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67DCB61-C35A-B311-0AB8-EEA0791A1971}"/>
              </a:ext>
            </a:extLst>
          </p:cNvPr>
          <p:cNvSpPr txBox="1"/>
          <p:nvPr/>
        </p:nvSpPr>
        <p:spPr>
          <a:xfrm>
            <a:off x="9372550" y="6202024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/>
              <a:t>Projekt </a:t>
            </a:r>
            <a:r>
              <a:rPr lang="sk-SK" sz="1100" b="1" dirty="0" err="1"/>
              <a:t>sz</a:t>
            </a:r>
            <a:r>
              <a:rPr lang="sk-SK" sz="1100" b="1" dirty="0"/>
              <a:t>.: VS/2020/0242</a:t>
            </a: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668349-AA77-C875-387C-B45CE9E7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 projektről – jóléti ágazat 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Welfare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Sector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3B56015-4031-2619-8D86-838C0E3E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jóléti ágazat növekvő jelentősége az EU-ban - az ágazat munkaerőpiaca a foglalkozás szempontjából egyre fontosabbá válik (az európai munkaerő 20%-a ebben a szektorban dolgozik)</a:t>
            </a:r>
          </a:p>
          <a:p>
            <a:r>
              <a:rPr lang="hu-HU" dirty="0"/>
              <a:t>legdinamikusabb ágazatok</a:t>
            </a:r>
          </a:p>
          <a:p>
            <a:pPr lvl="1"/>
            <a:r>
              <a:rPr lang="hu-HU" b="1" i="1" dirty="0"/>
              <a:t>ECEC (0-5 éves korú gyermekek szociális-oktatási ellátása)</a:t>
            </a:r>
          </a:p>
          <a:p>
            <a:pPr lvl="1"/>
            <a:r>
              <a:rPr lang="hu-HU" b="1" i="1" dirty="0"/>
              <a:t>LTC (szociális és egészségügyi szolgáltatások idősek számára)</a:t>
            </a:r>
          </a:p>
          <a:p>
            <a:r>
              <a:rPr lang="hu-HU" dirty="0"/>
              <a:t>Az ellátási ágazat növekedése és a szolgáltatások példátlan sokfélesége (állami, magán, (non)profit stb.).</a:t>
            </a:r>
          </a:p>
          <a:p>
            <a:r>
              <a:rPr lang="hu-HU" dirty="0"/>
              <a:t>Fontos ágazatok, de jelentősen hiányzik a szakértelem és az adatok</a:t>
            </a:r>
          </a:p>
          <a:p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37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668349-AA77-C875-387C-B45CE9E7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 projektről – 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SOWELL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3B56015-4031-2619-8D86-838C0E3E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CÉL: </a:t>
            </a:r>
            <a:r>
              <a:rPr lang="hu-HU" dirty="0"/>
              <a:t>az ápolási/gondozási szolgáltatások ágazatának vizsgálata a munkaügyi kapcsolatok szempontjából (szolidaritás és a munkaerő-piaci koordináció kiépítésének új színtere a szociális párbeszéd intézményein keresztül)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 </a:t>
            </a:r>
            <a:endParaRPr lang="hu-HU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r>
              <a:rPr lang="hu-HU" b="1" dirty="0">
                <a:solidFill>
                  <a:srgbClr val="000000"/>
                </a:solidFill>
                <a:latin typeface="Lato" panose="020F0502020204030203" pitchFamily="34" charset="0"/>
              </a:rPr>
              <a:t>Fókusz: </a:t>
            </a:r>
            <a:r>
              <a:rPr lang="hu-HU" dirty="0">
                <a:solidFill>
                  <a:srgbClr val="000000"/>
                </a:solidFill>
                <a:latin typeface="Lato" panose="020F0502020204030203" pitchFamily="34" charset="0"/>
              </a:rPr>
              <a:t>munkakörülmények, a foglalkoztatási kapcsolatok intézményei és a szociális partnerek stratégiái</a:t>
            </a:r>
          </a:p>
          <a:p>
            <a:r>
              <a:rPr lang="hu-HU" b="1" dirty="0">
                <a:solidFill>
                  <a:srgbClr val="000000"/>
                </a:solidFill>
                <a:latin typeface="Lato" panose="020F0502020204030203" pitchFamily="34" charset="0"/>
              </a:rPr>
              <a:t>Elemzett</a:t>
            </a:r>
            <a:r>
              <a:rPr lang="sk-SK" b="1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Lato" panose="020F0502020204030203" pitchFamily="34" charset="0"/>
              </a:rPr>
              <a:t>országok: </a:t>
            </a:r>
            <a:r>
              <a:rPr lang="hu-HU" dirty="0">
                <a:solidFill>
                  <a:srgbClr val="000000"/>
                </a:solidFill>
                <a:latin typeface="Lato" panose="020F0502020204030203" pitchFamily="34" charset="0"/>
              </a:rPr>
              <a:t>DK, DE, IT, NL, SK, HU, ESP</a:t>
            </a:r>
          </a:p>
          <a:p>
            <a:r>
              <a:rPr lang="hu-HU" b="1" i="1" dirty="0">
                <a:solidFill>
                  <a:srgbClr val="000000"/>
                </a:solidFill>
                <a:latin typeface="Lato" panose="020F0502020204030203" pitchFamily="34" charset="0"/>
              </a:rPr>
              <a:t>Fókusz-időszak: 2008-napjaink</a:t>
            </a:r>
            <a:endParaRPr lang="hu-HU" b="1" i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0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668349-AA77-C875-387C-B45CE9E7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 projektről – 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SOWELL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3B56015-4031-2619-8D86-838C0E3EB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Főbb célkitűzések: </a:t>
            </a:r>
          </a:p>
          <a:p>
            <a:pPr lvl="1"/>
            <a:r>
              <a:rPr lang="hu-HU" dirty="0"/>
              <a:t>A munkaerőpiac jellemzőinek és főbb átalakulásainak feltérképezése; </a:t>
            </a:r>
          </a:p>
          <a:p>
            <a:pPr lvl="1"/>
            <a:r>
              <a:rPr lang="hu-HU" dirty="0"/>
              <a:t>A szakszervezeti és munkaadói szövetségek által ezen a területen játszott szerep megértése (helyi-nemzeti szinten), a szociális párbeszéd előmozdítása és fenntartása érdekében;</a:t>
            </a:r>
          </a:p>
          <a:p>
            <a:pPr lvl="1"/>
            <a:r>
              <a:rPr lang="hu-HU" dirty="0"/>
              <a:t>A szociális párbeszéd uniós szintű szerepének hangsúlyozása.</a:t>
            </a:r>
            <a:endParaRPr lang="sk-SK" b="0" i="1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63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1E4057F-3E2D-E619-022D-31FF7608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projektről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-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Kvadrilemma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F5E91B0-D00A-9132-97B1-0E315820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Az </a:t>
            </a:r>
            <a:r>
              <a:rPr lang="en-US" dirty="0" err="1"/>
              <a:t>elmúlt</a:t>
            </a:r>
            <a:r>
              <a:rPr lang="en-US" dirty="0"/>
              <a:t> </a:t>
            </a:r>
            <a:r>
              <a:rPr lang="en-US" dirty="0" err="1"/>
              <a:t>évtizedekben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gondozási</a:t>
            </a:r>
            <a:r>
              <a:rPr lang="en-US" dirty="0"/>
              <a:t> </a:t>
            </a:r>
            <a:r>
              <a:rPr lang="en-US" dirty="0" err="1"/>
              <a:t>szolgáltatásokat</a:t>
            </a:r>
            <a:r>
              <a:rPr lang="en-US" dirty="0"/>
              <a:t> </a:t>
            </a:r>
            <a:r>
              <a:rPr lang="en-US" dirty="0" err="1"/>
              <a:t>jelentős</a:t>
            </a:r>
            <a:r>
              <a:rPr lang="en-US" dirty="0"/>
              <a:t> </a:t>
            </a:r>
            <a:r>
              <a:rPr lang="en-US" dirty="0" err="1"/>
              <a:t>változások</a:t>
            </a:r>
            <a:r>
              <a:rPr lang="en-US" dirty="0"/>
              <a:t> </a:t>
            </a:r>
            <a:r>
              <a:rPr lang="en-US" dirty="0" err="1"/>
              <a:t>érintették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számos</a:t>
            </a:r>
            <a:r>
              <a:rPr lang="en-US" dirty="0"/>
              <a:t> </a:t>
            </a:r>
            <a:r>
              <a:rPr lang="en-US" dirty="0" err="1"/>
              <a:t>európai</a:t>
            </a:r>
            <a:r>
              <a:rPr lang="en-US" dirty="0"/>
              <a:t> </a:t>
            </a:r>
            <a:r>
              <a:rPr lang="en-US" dirty="0" err="1"/>
              <a:t>országban</a:t>
            </a:r>
            <a:r>
              <a:rPr lang="en-US" dirty="0"/>
              <a:t> </a:t>
            </a:r>
            <a:r>
              <a:rPr lang="en-US" dirty="0" err="1"/>
              <a:t>hatással</a:t>
            </a:r>
            <a:r>
              <a:rPr lang="en-US" dirty="0"/>
              <a:t> </a:t>
            </a:r>
            <a:r>
              <a:rPr lang="en-US" dirty="0" err="1"/>
              <a:t>voltak</a:t>
            </a:r>
            <a:r>
              <a:rPr lang="en-US" dirty="0"/>
              <a:t> a </a:t>
            </a:r>
            <a:r>
              <a:rPr lang="en-US" dirty="0" err="1"/>
              <a:t>szolgáltatókra</a:t>
            </a:r>
            <a:r>
              <a:rPr lang="en-US" dirty="0"/>
              <a:t>, a </a:t>
            </a:r>
            <a:r>
              <a:rPr lang="en-US" dirty="0" err="1"/>
              <a:t>munkaerőre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munkakörülményekre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munkaügyi</a:t>
            </a:r>
            <a:r>
              <a:rPr lang="en-US" dirty="0"/>
              <a:t> </a:t>
            </a:r>
            <a:r>
              <a:rPr lang="en-US" dirty="0" err="1"/>
              <a:t>kapcsolatokra</a:t>
            </a:r>
            <a:r>
              <a:rPr lang="en-US" dirty="0"/>
              <a:t>.</a:t>
            </a:r>
            <a:endParaRPr lang="sk-SK" dirty="0"/>
          </a:p>
          <a:p>
            <a:pPr lvl="1"/>
            <a:r>
              <a:rPr lang="sk-SK" dirty="0"/>
              <a:t>N</a:t>
            </a:r>
            <a:r>
              <a:rPr lang="en-US" dirty="0" err="1"/>
              <a:t>övekvő</a:t>
            </a:r>
            <a:r>
              <a:rPr lang="en-US" dirty="0"/>
              <a:t> </a:t>
            </a:r>
            <a:r>
              <a:rPr lang="en-US" dirty="0" err="1"/>
              <a:t>igény</a:t>
            </a:r>
            <a:r>
              <a:rPr lang="en-US" dirty="0"/>
              <a:t> a</a:t>
            </a:r>
            <a:r>
              <a:rPr lang="sk-SK" dirty="0"/>
              <a:t> </a:t>
            </a:r>
            <a:r>
              <a:rPr lang="sk-SK" dirty="0" err="1"/>
              <a:t>gondozási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iránt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sk-SK" dirty="0"/>
              <a:t> </a:t>
            </a:r>
            <a:r>
              <a:rPr lang="sk-SK" dirty="0" err="1"/>
              <a:t>gondoz</a:t>
            </a:r>
            <a:r>
              <a:rPr lang="en-US" dirty="0" err="1"/>
              <a:t>ási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nyújtásának</a:t>
            </a:r>
            <a:r>
              <a:rPr lang="en-US" dirty="0"/>
              <a:t> </a:t>
            </a:r>
            <a:r>
              <a:rPr lang="en-US" dirty="0" err="1"/>
              <a:t>növekvő</a:t>
            </a:r>
            <a:r>
              <a:rPr lang="en-US" dirty="0"/>
              <a:t> </a:t>
            </a:r>
            <a:r>
              <a:rPr lang="en-US" dirty="0" err="1"/>
              <a:t>nehézségei</a:t>
            </a:r>
            <a:r>
              <a:rPr lang="en-US" dirty="0"/>
              <a:t> a </a:t>
            </a:r>
            <a:r>
              <a:rPr lang="en-US" dirty="0" err="1"/>
              <a:t>megszorító</a:t>
            </a:r>
            <a:r>
              <a:rPr lang="en-US" dirty="0"/>
              <a:t> </a:t>
            </a:r>
            <a:r>
              <a:rPr lang="en-US" dirty="0" err="1"/>
              <a:t>intézkedések</a:t>
            </a:r>
            <a:r>
              <a:rPr lang="en-US" dirty="0"/>
              <a:t> </a:t>
            </a:r>
            <a:r>
              <a:rPr lang="en-US" dirty="0" err="1"/>
              <a:t>közepette</a:t>
            </a:r>
            <a:endParaRPr lang="sk-SK" dirty="0"/>
          </a:p>
          <a:p>
            <a:pPr algn="l"/>
            <a:endParaRPr lang="sk-SK" dirty="0"/>
          </a:p>
          <a:p>
            <a:pPr algn="l"/>
            <a:r>
              <a:rPr lang="sk-SK" b="1" dirty="0" err="1"/>
              <a:t>Két</a:t>
            </a:r>
            <a:r>
              <a:rPr lang="sk-SK" b="1" dirty="0"/>
              <a:t> </a:t>
            </a:r>
            <a:r>
              <a:rPr lang="sk-SK" b="1" dirty="0" err="1"/>
              <a:t>dolgot</a:t>
            </a:r>
            <a:r>
              <a:rPr lang="sk-SK" b="1" dirty="0"/>
              <a:t> </a:t>
            </a:r>
            <a:r>
              <a:rPr lang="sk-SK" b="1" dirty="0" err="1"/>
              <a:t>eredményeztek</a:t>
            </a:r>
            <a:endParaRPr lang="sk-SK" b="1" dirty="0"/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A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privatizációjának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piacosításának</a:t>
            </a:r>
            <a:r>
              <a:rPr lang="en-US" dirty="0"/>
              <a:t> </a:t>
            </a:r>
            <a:r>
              <a:rPr lang="en-US" dirty="0" err="1"/>
              <a:t>erősödő</a:t>
            </a:r>
            <a:r>
              <a:rPr lang="en-US" dirty="0"/>
              <a:t> </a:t>
            </a:r>
            <a:r>
              <a:rPr lang="en-US" dirty="0" err="1"/>
              <a:t>tendenciája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A </a:t>
            </a:r>
            <a:r>
              <a:rPr lang="en-US" dirty="0" err="1"/>
              <a:t>foglalkoztatási</a:t>
            </a:r>
            <a:r>
              <a:rPr lang="en-US" dirty="0"/>
              <a:t> </a:t>
            </a:r>
            <a:r>
              <a:rPr lang="en-US" dirty="0" err="1"/>
              <a:t>kapcsolatokra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munkakörülményekre</a:t>
            </a:r>
            <a:r>
              <a:rPr lang="en-US" dirty="0"/>
              <a:t> </a:t>
            </a:r>
            <a:r>
              <a:rPr lang="en-US" dirty="0" err="1"/>
              <a:t>nehezedő</a:t>
            </a:r>
            <a:r>
              <a:rPr lang="en-US" dirty="0"/>
              <a:t> </a:t>
            </a:r>
            <a:r>
              <a:rPr lang="en-US" dirty="0" err="1"/>
              <a:t>nyomás</a:t>
            </a:r>
            <a:endParaRPr lang="sk-SK" dirty="0"/>
          </a:p>
          <a:p>
            <a:pPr algn="l"/>
            <a:r>
              <a:rPr lang="en-US" dirty="0"/>
              <a:t>Az </a:t>
            </a:r>
            <a:r>
              <a:rPr lang="en-US" dirty="0" err="1"/>
              <a:t>gondozási</a:t>
            </a:r>
            <a:r>
              <a:rPr lang="en-US" dirty="0"/>
              <a:t> </a:t>
            </a:r>
            <a:r>
              <a:rPr lang="en-US" dirty="0" err="1"/>
              <a:t>ágazatban</a:t>
            </a:r>
            <a:r>
              <a:rPr lang="en-US" dirty="0"/>
              <a:t> </a:t>
            </a:r>
            <a:r>
              <a:rPr lang="en-US" b="1" i="1" dirty="0"/>
              <a:t>4 </a:t>
            </a:r>
            <a:r>
              <a:rPr lang="en-US" b="1" i="1" dirty="0" err="1"/>
              <a:t>különböző</a:t>
            </a:r>
            <a:r>
              <a:rPr lang="en-US" b="1" i="1" dirty="0"/>
              <a:t> </a:t>
            </a:r>
            <a:r>
              <a:rPr lang="en-US" b="1" i="1" dirty="0" err="1"/>
              <a:t>nyomást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kiegyensúlyozni</a:t>
            </a:r>
            <a:r>
              <a:rPr lang="en-US" dirty="0"/>
              <a:t>:</a:t>
            </a:r>
          </a:p>
          <a:p>
            <a:pPr lvl="1"/>
            <a:r>
              <a:rPr lang="en-US" b="1" i="1" dirty="0" err="1"/>
              <a:t>Állami</a:t>
            </a:r>
            <a:r>
              <a:rPr lang="en-US" b="1" i="1" dirty="0"/>
              <a:t> </a:t>
            </a:r>
            <a:r>
              <a:rPr lang="en-US" b="1" i="1" dirty="0" err="1"/>
              <a:t>költségvetési</a:t>
            </a:r>
            <a:r>
              <a:rPr lang="en-US" b="1" i="1" dirty="0"/>
              <a:t> </a:t>
            </a:r>
            <a:r>
              <a:rPr lang="en-US" b="1" i="1" dirty="0" err="1"/>
              <a:t>megszorítások</a:t>
            </a:r>
            <a:endParaRPr lang="en-US" b="1" i="1" dirty="0"/>
          </a:p>
          <a:p>
            <a:pPr lvl="1"/>
            <a:r>
              <a:rPr lang="sk-SK" b="1" i="1" dirty="0"/>
              <a:t>M</a:t>
            </a:r>
            <a:r>
              <a:rPr lang="en-US" b="1" i="1" dirty="0" err="1"/>
              <a:t>unkahely</a:t>
            </a:r>
            <a:r>
              <a:rPr lang="en-US" b="1" i="1" dirty="0"/>
              <a:t> </a:t>
            </a:r>
            <a:r>
              <a:rPr lang="en-US" b="1" i="1" dirty="0" err="1"/>
              <a:t>minősége</a:t>
            </a:r>
            <a:endParaRPr lang="en-US" b="1" i="1" dirty="0"/>
          </a:p>
          <a:p>
            <a:pPr lvl="1"/>
            <a:r>
              <a:rPr lang="en-US" b="1" i="1" dirty="0" err="1"/>
              <a:t>Szolgáltatás</a:t>
            </a:r>
            <a:r>
              <a:rPr lang="sk-SK" b="1" i="1" dirty="0"/>
              <a:t> </a:t>
            </a:r>
            <a:r>
              <a:rPr lang="en-US" b="1" i="1" dirty="0" err="1"/>
              <a:t>lefedettség</a:t>
            </a:r>
            <a:r>
              <a:rPr lang="sk-SK" b="1" i="1" dirty="0"/>
              <a:t>e</a:t>
            </a:r>
            <a:endParaRPr lang="en-US" b="1" i="1" dirty="0"/>
          </a:p>
          <a:p>
            <a:pPr lvl="1"/>
            <a:r>
              <a:rPr lang="sk-SK" b="1" i="1" dirty="0"/>
              <a:t>S</a:t>
            </a:r>
            <a:r>
              <a:rPr lang="en-US" b="1" i="1" dirty="0" err="1"/>
              <a:t>zolgáltatás</a:t>
            </a:r>
            <a:r>
              <a:rPr lang="en-US" b="1" i="1" dirty="0"/>
              <a:t> </a:t>
            </a:r>
            <a:r>
              <a:rPr lang="en-US" b="1" i="1" dirty="0" err="1"/>
              <a:t>minősége</a:t>
            </a:r>
            <a:endParaRPr lang="sk-SK" b="1" i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08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F3C2D50-F725-F0A5-9F46-CE38D0AE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A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kvadrilemma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megoldásának</a:t>
            </a:r>
            <a:r>
              <a:rPr lang="sk-SK" b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b="1" dirty="0" err="1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modeljei</a:t>
            </a:r>
            <a:endParaRPr lang="sk-SK" b="1" dirty="0">
              <a:solidFill>
                <a:srgbClr val="8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77F7EB1-087A-1AFE-411C-F3A8B5C4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hu-HU" sz="1800" b="0" i="0" u="none" strike="noStrike" baseline="0" dirty="0">
                <a:latin typeface="CIDFont+F5"/>
              </a:rPr>
              <a:t>Négy különböző megoldás a gondozásban:</a:t>
            </a:r>
          </a:p>
          <a:p>
            <a:pPr marL="342900" indent="-342900" algn="l">
              <a:buFont typeface="+mj-lt"/>
              <a:buAutoNum type="arabicPeriod"/>
            </a:pPr>
            <a:r>
              <a:rPr lang="hu-HU" sz="1800" b="1" i="0" u="none" strike="noStrike" baseline="0" dirty="0">
                <a:latin typeface="CIDFont+F5"/>
              </a:rPr>
              <a:t>"Kemény" privatizáció </a:t>
            </a:r>
            <a:r>
              <a:rPr lang="hu-HU" sz="1800" b="0" i="0" u="none" strike="noStrike" baseline="0" dirty="0">
                <a:latin typeface="CIDFont+F5"/>
              </a:rPr>
              <a:t>= a költségvetési megszorításokra összpontosít, a bérek és a munkakörülmények rovására; heterogén szolgáltatási minőség.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hu-HU" sz="1800" b="1" i="0" u="none" strike="noStrike" baseline="0" dirty="0">
                <a:latin typeface="CIDFont+F5"/>
              </a:rPr>
              <a:t>„Puha" privatizáció"</a:t>
            </a:r>
            <a:r>
              <a:rPr lang="hu-HU" sz="1800" i="0" u="none" strike="noStrike" baseline="0" dirty="0">
                <a:latin typeface="CIDFont+F5"/>
              </a:rPr>
              <a:t>=</a:t>
            </a:r>
            <a:r>
              <a:rPr lang="hu-HU" sz="1800" b="1" i="0" u="none" strike="noStrike" baseline="0" dirty="0">
                <a:latin typeface="CIDFont+F5"/>
              </a:rPr>
              <a:t> </a:t>
            </a:r>
            <a:r>
              <a:rPr lang="hu-HU" sz="1800" b="0" i="0" u="none" strike="noStrike" baseline="0" dirty="0">
                <a:latin typeface="CIDFont+F5"/>
              </a:rPr>
              <a:t>a közpénzekre és a szolgáltatási lefedettség kiterjesztésére összpontosít, a bérek és a munkafeltételek, valamint a szolgáltatás minőségének rovására.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hu-HU" sz="1800" b="1" i="0" u="none" strike="noStrike" baseline="0" dirty="0">
                <a:latin typeface="CIDFont+F5"/>
              </a:rPr>
              <a:t>Az ellátás "puha" kiterjesztése </a:t>
            </a:r>
            <a:r>
              <a:rPr lang="hu-HU" sz="1800" b="0" i="0" u="none" strike="noStrike" baseline="0" dirty="0">
                <a:latin typeface="CIDFont+F5"/>
              </a:rPr>
              <a:t>= "átvergődő" stratégia, amely megpróbál megbirkózni minden prioritással; nehéz egyensúly megtalálás a szolgáltatási lefedettség (korlátozott) kiterjesztése és a közepes szintű munkakörülmények és a munka minősége között.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hu-HU" sz="1800" b="1" i="0" u="none" strike="noStrike" baseline="0" dirty="0">
                <a:latin typeface="CIDFont+F5"/>
              </a:rPr>
              <a:t>Az ellátás integrációja </a:t>
            </a:r>
            <a:r>
              <a:rPr lang="hu-HU" sz="1800" b="0" i="0" u="none" strike="noStrike" baseline="0" dirty="0">
                <a:latin typeface="CIDFont+F5"/>
              </a:rPr>
              <a:t>= a munka minőségére és az ellátás minőségére összpontosít, kevesebb figyelmet fordítva az állami költségvetésre; kiterjesztett szolgáltatási lefedettség; méltányos fizetések és munkafeltételek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C8D7A-93C3-5F8C-9901-00553EEDE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38567" r="9053" b="37290"/>
          <a:stretch/>
        </p:blipFill>
        <p:spPr>
          <a:xfrm>
            <a:off x="10353157" y="0"/>
            <a:ext cx="1779849" cy="3633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2C6C9AB-15FD-833C-00B0-C5BFAA3E1651}"/>
              </a:ext>
            </a:extLst>
          </p:cNvPr>
          <p:cNvSpPr txBox="1"/>
          <p:nvPr/>
        </p:nvSpPr>
        <p:spPr>
          <a:xfrm>
            <a:off x="-98322" y="6114179"/>
            <a:ext cx="20352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CENTRAL EUROPEAN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LAB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OUR</a:t>
            </a:r>
            <a:r>
              <a:rPr lang="sk-SK" sz="1600" b="1" spc="-10" dirty="0">
                <a:solidFill>
                  <a:srgbClr val="800000"/>
                </a:solidFill>
                <a:latin typeface="Kohinoor Bangla"/>
                <a:ea typeface="Kohinoor Bangla"/>
                <a:cs typeface="Kohinoor Bangla"/>
              </a:rPr>
              <a:t> </a:t>
            </a: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STUDIES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-1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Kohinoor Bangla"/>
                <a:ea typeface="Kohinoor Bangla"/>
                <a:cs typeface="Kohinoor Bangla"/>
              </a:rPr>
              <a:t>INSTITUTE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Kohinoor Bangla"/>
              <a:ea typeface="Kohinoor Bangla"/>
              <a:cs typeface="Kohinoor Bangla"/>
            </a:endParaRPr>
          </a:p>
        </p:txBody>
      </p:sp>
      <p:sp>
        <p:nvSpPr>
          <p:cNvPr id="13" name="Znak mínus 12">
            <a:extLst>
              <a:ext uri="{FF2B5EF4-FFF2-40B4-BE49-F238E27FC236}">
                <a16:creationId xmlns:a16="http://schemas.microsoft.com/office/drawing/2014/main" id="{0E4C8E0F-F232-751F-2084-E7DE33B57DC1}"/>
              </a:ext>
            </a:extLst>
          </p:cNvPr>
          <p:cNvSpPr/>
          <p:nvPr/>
        </p:nvSpPr>
        <p:spPr>
          <a:xfrm>
            <a:off x="-2220000" y="251144"/>
            <a:ext cx="16632000" cy="224325"/>
          </a:xfrm>
          <a:prstGeom prst="mathMinus">
            <a:avLst/>
          </a:prstGeom>
          <a:solidFill>
            <a:srgbClr val="D79B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92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657923"/>
            <a:ext cx="12192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7200" b="1" dirty="0" err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Magyarországi</a:t>
            </a:r>
            <a:r>
              <a:rPr lang="sk-SK" sz="72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sz="7200" b="1" dirty="0" err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elemzés</a:t>
            </a:r>
            <a:r>
              <a:rPr lang="sk-SK" sz="72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sk-SK" sz="7200" b="1" dirty="0" err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eredményei</a:t>
            </a:r>
            <a:endParaRPr lang="ko-KR" altLang="en-US" sz="7200" b="1" spc="-10" dirty="0">
              <a:solidFill>
                <a:schemeClr val="bg1"/>
              </a:solidFill>
              <a:latin typeface="Kohinoor Bangla"/>
            </a:endParaRPr>
          </a:p>
        </p:txBody>
      </p:sp>
    </p:spTree>
    <p:extLst>
      <p:ext uri="{BB962C8B-B14F-4D97-AF65-F5344CB8AC3E}">
        <p14:creationId xmlns:p14="http://schemas.microsoft.com/office/powerpoint/2010/main" val="42917468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2151</Words>
  <Application>Microsoft Office PowerPoint</Application>
  <PresentationFormat>Širokouhlá</PresentationFormat>
  <Paragraphs>344</Paragraphs>
  <Slides>27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CIDFont+F5</vt:lpstr>
      <vt:lpstr>EC Square Sans Pro</vt:lpstr>
      <vt:lpstr>Garamond</vt:lpstr>
      <vt:lpstr>Kohinoor Bangla</vt:lpstr>
      <vt:lpstr>Lato</vt:lpstr>
      <vt:lpstr>Roboto</vt:lpstr>
      <vt:lpstr>Times New Roman</vt:lpstr>
      <vt:lpstr>Cover and End Slide Master</vt:lpstr>
      <vt:lpstr>Contents Slide Master</vt:lpstr>
      <vt:lpstr>2_Vlastný návrh</vt:lpstr>
      <vt:lpstr>1_Vlastný návrh</vt:lpstr>
      <vt:lpstr>Section Break Slide Master</vt:lpstr>
      <vt:lpstr>Prezentácia programu PowerPoint</vt:lpstr>
      <vt:lpstr>PROGRAM</vt:lpstr>
      <vt:lpstr>Prezentácia programu PowerPoint</vt:lpstr>
      <vt:lpstr>A projektről – jóléti ágazat (Welfare Sector)</vt:lpstr>
      <vt:lpstr>A projektről – SOWELL</vt:lpstr>
      <vt:lpstr>A projektről – SOWELL</vt:lpstr>
      <vt:lpstr>A projektről - Kvadrilemma</vt:lpstr>
      <vt:lpstr>A kvadrilemma megoldásának modeljei</vt:lpstr>
      <vt:lpstr>Prezentácia programu PowerPoint</vt:lpstr>
      <vt:lpstr>Adatgyüjtés</vt:lpstr>
      <vt:lpstr>Munkaügyi kapcsolatok rendszere</vt:lpstr>
      <vt:lpstr>Prezentácia programu PowerPoint</vt:lpstr>
      <vt:lpstr>Munkaügyi kapcsolatok</vt:lpstr>
      <vt:lpstr>Magyarországi elemzés eredményei – a gondozói ágazat főbb jellemzői és kihívásai</vt:lpstr>
      <vt:lpstr>Interjú alapú eredmények - ECEC</vt:lpstr>
      <vt:lpstr>Interjú alapú eredmények - LTC</vt:lpstr>
      <vt:lpstr>WP1 &amp; WP2 – kvadrilemma alapú eredmények</vt:lpstr>
      <vt:lpstr>LTC/ECEC - 1-2 sz. esettanulmány (Veszprém)</vt:lpstr>
      <vt:lpstr>ECEC - 3 sz. esettanulmány (Budapest)</vt:lpstr>
      <vt:lpstr>LTC/ECEC - 4 sz. Esettanulmány (Budapest)</vt:lpstr>
      <vt:lpstr>Prezentácia programu PowerPoint</vt:lpstr>
      <vt:lpstr>Prezentácia programu PowerPoint</vt:lpstr>
      <vt:lpstr>Prezentácia programu PowerPoint</vt:lpstr>
      <vt:lpstr>1. PANELKÉRDÉS</vt:lpstr>
      <vt:lpstr>2. PANELKÉRDÉS</vt:lpstr>
      <vt:lpstr>3. PANELKÉRDÉS</vt:lpstr>
      <vt:lpstr>4. PANELKÉRDÉS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Pavol Bors</cp:lastModifiedBy>
  <cp:revision>90</cp:revision>
  <cp:lastPrinted>2022-11-28T22:22:59Z</cp:lastPrinted>
  <dcterms:created xsi:type="dcterms:W3CDTF">2020-01-20T05:08:25Z</dcterms:created>
  <dcterms:modified xsi:type="dcterms:W3CDTF">2022-11-29T09:33:16Z</dcterms:modified>
</cp:coreProperties>
</file>