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60" r:id="rId1"/>
  </p:sldMasterIdLst>
  <p:notesMasterIdLst>
    <p:notesMasterId r:id="rId30"/>
  </p:notesMasterIdLst>
  <p:handoutMasterIdLst>
    <p:handoutMasterId r:id="rId31"/>
  </p:handoutMasterIdLst>
  <p:sldIdLst>
    <p:sldId id="316" r:id="rId2"/>
    <p:sldId id="332" r:id="rId3"/>
    <p:sldId id="343" r:id="rId4"/>
    <p:sldId id="403" r:id="rId5"/>
    <p:sldId id="400" r:id="rId6"/>
    <p:sldId id="401" r:id="rId7"/>
    <p:sldId id="402" r:id="rId8"/>
    <p:sldId id="419" r:id="rId9"/>
    <p:sldId id="339" r:id="rId10"/>
    <p:sldId id="404" r:id="rId11"/>
    <p:sldId id="420" r:id="rId12"/>
    <p:sldId id="405" r:id="rId13"/>
    <p:sldId id="406" r:id="rId14"/>
    <p:sldId id="407" r:id="rId15"/>
    <p:sldId id="408" r:id="rId16"/>
    <p:sldId id="409" r:id="rId17"/>
    <p:sldId id="410" r:id="rId18"/>
    <p:sldId id="411" r:id="rId19"/>
    <p:sldId id="412" r:id="rId20"/>
    <p:sldId id="413" r:id="rId21"/>
    <p:sldId id="414" r:id="rId22"/>
    <p:sldId id="415" r:id="rId23"/>
    <p:sldId id="416" r:id="rId24"/>
    <p:sldId id="417" r:id="rId25"/>
    <p:sldId id="418" r:id="rId26"/>
    <p:sldId id="329" r:id="rId27"/>
    <p:sldId id="368" r:id="rId28"/>
    <p:sldId id="373" r:id="rId29"/>
  </p:sldIdLst>
  <p:sldSz cx="9144000" cy="6858000" type="screen4x3"/>
  <p:notesSz cx="6858000" cy="9144000"/>
  <p:embeddedFontLst>
    <p:embeddedFont>
      <p:font typeface="Calibri" panose="020F0502020204030204" pitchFamily="34" charset="0"/>
      <p:regular r:id="rId32"/>
      <p:bold r:id="rId33"/>
      <p:italic r:id="rId34"/>
      <p:boldItalic r:id="rId35"/>
    </p:embeddedFont>
    <p:embeddedFont>
      <p:font typeface="ＭＳ 明朝" panose="02020609040205080304" pitchFamily="49" charset="-128"/>
      <p:regular r:id="rId36"/>
    </p:embeddedFont>
    <p:embeddedFont>
      <p:font typeface="ＭＳ Ｐゴシック" panose="020B0600070205080204" pitchFamily="34" charset="-128"/>
      <p:regular r:id="rId37"/>
    </p:embeddedFont>
    <p:embeddedFont>
      <p:font typeface="Minion Pro" panose="02040503050306020203" charset="0"/>
      <p:regular r:id="rId38"/>
      <p:bold r:id="rId39"/>
      <p:italic r:id="rId40"/>
      <p:boldItalic r:id="rId4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043C"/>
    <a:srgbClr val="A4D65E"/>
    <a:srgbClr val="D3BBA8"/>
    <a:srgbClr val="6E6E6E"/>
    <a:srgbClr val="CFD0D0"/>
    <a:srgbClr val="E3E3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7" autoAdjust="0"/>
    <p:restoredTop sz="88330" autoAdjust="0"/>
  </p:normalViewPr>
  <p:slideViewPr>
    <p:cSldViewPr snapToGrid="0">
      <p:cViewPr varScale="1">
        <p:scale>
          <a:sx n="83" d="100"/>
          <a:sy n="83" d="100"/>
        </p:scale>
        <p:origin x="1374" y="78"/>
      </p:cViewPr>
      <p:guideLst>
        <p:guide orient="horz" pos="2160"/>
        <p:guide pos="2880"/>
      </p:guideLst>
    </p:cSldViewPr>
  </p:slideViewPr>
  <p:notesTextViewPr>
    <p:cViewPr>
      <p:scale>
        <a:sx n="1" d="1"/>
        <a:sy n="1" d="1"/>
      </p:scale>
      <p:origin x="0" y="0"/>
    </p:cViewPr>
  </p:notesTextViewPr>
  <p:notesViewPr>
    <p:cSldViewPr snapToGrid="0">
      <p:cViewPr varScale="1">
        <p:scale>
          <a:sx n="85" d="100"/>
          <a:sy n="85" d="100"/>
        </p:scale>
        <p:origin x="2952"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4.fntdata"/><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Times New Roman"/>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180D4-4DC6-4819-B4B2-E14F72BA88D0}" type="datetimeFigureOut">
              <a:rPr lang="en-US" smtClean="0">
                <a:latin typeface="Times New Roman"/>
              </a:rPr>
              <a:t>6/13/2019</a:t>
            </a:fld>
            <a:endParaRPr lang="en-US" dirty="0">
              <a:latin typeface="Times New Roman"/>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Times New Roman"/>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ED5CF15-7169-47EF-8D67-4C96863E3701}" type="slidenum">
              <a:rPr lang="en-US" smtClean="0">
                <a:latin typeface="Times New Roman"/>
              </a:rPr>
              <a:t>‹#›</a:t>
            </a:fld>
            <a:endParaRPr lang="en-US" dirty="0">
              <a:latin typeface="Times New Roman"/>
            </a:endParaRPr>
          </a:p>
        </p:txBody>
      </p:sp>
    </p:spTree>
    <p:extLst>
      <p:ext uri="{BB962C8B-B14F-4D97-AF65-F5344CB8AC3E}">
        <p14:creationId xmlns:p14="http://schemas.microsoft.com/office/powerpoint/2010/main" val="233914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E67EB6-2ABC-47F0-8B35-92FD01878680}" type="datetimeFigureOut">
              <a:rPr lang="en-GB" smtClean="0"/>
              <a:t>13/06/2019</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37AAA4-203B-48EC-9294-CA866B9E277D}" type="slidenum">
              <a:rPr lang="en-GB" smtClean="0"/>
              <a:t>‹#›</a:t>
            </a:fld>
            <a:endParaRPr lang="en-GB"/>
          </a:p>
        </p:txBody>
      </p:sp>
    </p:spTree>
    <p:extLst>
      <p:ext uri="{BB962C8B-B14F-4D97-AF65-F5344CB8AC3E}">
        <p14:creationId xmlns:p14="http://schemas.microsoft.com/office/powerpoint/2010/main" val="2629613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smtClean="0"/>
              <a:t>Miks TLÜ?</a:t>
            </a:r>
            <a:endParaRPr lang="en-GB" dirty="0"/>
          </a:p>
        </p:txBody>
      </p:sp>
      <p:sp>
        <p:nvSpPr>
          <p:cNvPr id="4" name="Slide Number Placeholder 3"/>
          <p:cNvSpPr>
            <a:spLocks noGrp="1"/>
          </p:cNvSpPr>
          <p:nvPr>
            <p:ph type="sldNum" sz="quarter" idx="10"/>
          </p:nvPr>
        </p:nvSpPr>
        <p:spPr/>
        <p:txBody>
          <a:bodyPr/>
          <a:lstStyle/>
          <a:p>
            <a:fld id="{3537AAA4-203B-48EC-9294-CA866B9E277D}" type="slidenum">
              <a:rPr lang="en-GB" smtClean="0"/>
              <a:t>3</a:t>
            </a:fld>
            <a:endParaRPr lang="en-GB"/>
          </a:p>
        </p:txBody>
      </p:sp>
    </p:spTree>
    <p:extLst>
      <p:ext uri="{BB962C8B-B14F-4D97-AF65-F5344CB8AC3E}">
        <p14:creationId xmlns:p14="http://schemas.microsoft.com/office/powerpoint/2010/main" val="1935709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537AAA4-203B-48EC-9294-CA866B9E277D}" type="slidenum">
              <a:rPr lang="en-GB" smtClean="0"/>
              <a:t>9</a:t>
            </a:fld>
            <a:endParaRPr lang="en-GB"/>
          </a:p>
        </p:txBody>
      </p:sp>
    </p:spTree>
    <p:extLst>
      <p:ext uri="{BB962C8B-B14F-4D97-AF65-F5344CB8AC3E}">
        <p14:creationId xmlns:p14="http://schemas.microsoft.com/office/powerpoint/2010/main" val="2175036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k-SK" dirty="0"/>
          </a:p>
        </p:txBody>
      </p:sp>
      <p:sp>
        <p:nvSpPr>
          <p:cNvPr id="4" name="Header Placeholder 3"/>
          <p:cNvSpPr>
            <a:spLocks noGrp="1"/>
          </p:cNvSpPr>
          <p:nvPr>
            <p:ph type="hdr" sz="quarter" idx="10"/>
          </p:nvPr>
        </p:nvSpPr>
        <p:spPr/>
        <p:txBody>
          <a:bodyPr/>
          <a:lstStyle/>
          <a:p>
            <a:pPr>
              <a:defRPr/>
            </a:pPr>
            <a:r>
              <a:rPr lang="en-GB" smtClean="0"/>
              <a:t>PRECARIR meeting, September 17-18, 2015, Bratislava</a:t>
            </a:r>
            <a:endParaRPr lang="en-US"/>
          </a:p>
        </p:txBody>
      </p:sp>
      <p:sp>
        <p:nvSpPr>
          <p:cNvPr id="5" name="Slide Number Placeholder 4"/>
          <p:cNvSpPr>
            <a:spLocks noGrp="1"/>
          </p:cNvSpPr>
          <p:nvPr>
            <p:ph type="sldNum" sz="quarter" idx="11"/>
          </p:nvPr>
        </p:nvSpPr>
        <p:spPr/>
        <p:txBody>
          <a:bodyPr/>
          <a:lstStyle/>
          <a:p>
            <a:pPr>
              <a:defRPr/>
            </a:pPr>
            <a:fld id="{FE4DEF00-12F2-45A6-B224-41F5CA6C30A5}" type="slidenum">
              <a:rPr lang="en-US" altLang="sk-SK" smtClean="0"/>
              <a:pPr>
                <a:defRPr/>
              </a:pPr>
              <a:t>10</a:t>
            </a:fld>
            <a:endParaRPr lang="en-US" altLang="sk-SK"/>
          </a:p>
        </p:txBody>
      </p:sp>
    </p:spTree>
    <p:extLst>
      <p:ext uri="{BB962C8B-B14F-4D97-AF65-F5344CB8AC3E}">
        <p14:creationId xmlns:p14="http://schemas.microsoft.com/office/powerpoint/2010/main" val="37722256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sislaid (val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18703" y="2607308"/>
            <a:ext cx="7772400" cy="1496859"/>
          </a:xfrm>
        </p:spPr>
        <p:txBody>
          <a:bodyPr anchor="t"/>
          <a:lstStyle>
            <a:lvl1pPr algn="l">
              <a:lnSpc>
                <a:spcPct val="53000"/>
              </a:lnSpc>
              <a:defRPr sz="8800" baseline="0">
                <a:latin typeface="Times New Roman" panose="02020603050405020304" pitchFamily="18" charset="0"/>
                <a:cs typeface="Times New Roman" panose="02020603050405020304" pitchFamily="18" charset="0"/>
              </a:defRPr>
            </a:lvl1pPr>
          </a:lstStyle>
          <a:p>
            <a:r>
              <a:rPr lang="en-US" dirty="0" smtClean="0"/>
              <a:t>T</a:t>
            </a:r>
            <a:r>
              <a:rPr lang="et-EE" dirty="0" smtClean="0"/>
              <a:t>ähtis  pealkiri</a:t>
            </a:r>
            <a:endParaRPr lang="en-US" dirty="0"/>
          </a:p>
        </p:txBody>
      </p:sp>
      <p:sp>
        <p:nvSpPr>
          <p:cNvPr id="3" name="Subtitle 2"/>
          <p:cNvSpPr>
            <a:spLocks noGrp="1"/>
          </p:cNvSpPr>
          <p:nvPr>
            <p:ph type="subTitle" idx="1" hasCustomPrompt="1"/>
          </p:nvPr>
        </p:nvSpPr>
        <p:spPr>
          <a:xfrm>
            <a:off x="808069" y="4114800"/>
            <a:ext cx="7182297" cy="1153632"/>
          </a:xfrm>
        </p:spPr>
        <p:txBody>
          <a:bodyPr lIns="36000" tIns="180000"/>
          <a:lstStyle>
            <a:lvl1pPr marL="0" indent="0" algn="l">
              <a:lnSpc>
                <a:spcPct val="50000"/>
              </a:lnSpc>
              <a:buNone/>
              <a:defRPr sz="2400" cap="small" spc="600" baseline="0">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t-EE" dirty="0" smtClean="0"/>
              <a:t>nimi</a:t>
            </a:r>
          </a:p>
          <a:p>
            <a:r>
              <a:rPr lang="et-EE" dirty="0" smtClean="0"/>
              <a:t>xx.xx.xxxx</a:t>
            </a:r>
            <a:endParaRPr lang="en-US" dirty="0"/>
          </a:p>
        </p:txBody>
      </p:sp>
      <p:pic>
        <p:nvPicPr>
          <p:cNvPr id="4" name="Picture 3" descr="TLY_est.pd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55967" y="5809098"/>
            <a:ext cx="2428795" cy="876102"/>
          </a:xfrm>
          <a:prstGeom prst="rect">
            <a:avLst/>
          </a:prstGeom>
        </p:spPr>
      </p:pic>
    </p:spTree>
    <p:extLst>
      <p:ext uri="{BB962C8B-B14F-4D97-AF65-F5344CB8AC3E}">
        <p14:creationId xmlns:p14="http://schemas.microsoft.com/office/powerpoint/2010/main" val="106199372"/>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õrdlus 02">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2300" y="1858963"/>
            <a:ext cx="3724275" cy="391226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t-EE" dirty="0"/>
          </a:p>
        </p:txBody>
      </p:sp>
      <p:sp>
        <p:nvSpPr>
          <p:cNvPr id="4" name="Content Placeholder 3"/>
          <p:cNvSpPr>
            <a:spLocks noGrp="1"/>
          </p:cNvSpPr>
          <p:nvPr>
            <p:ph sz="half" idx="2"/>
          </p:nvPr>
        </p:nvSpPr>
        <p:spPr>
          <a:xfrm>
            <a:off x="4810125" y="1858963"/>
            <a:ext cx="3724275" cy="3912269"/>
          </a:xfrm>
        </p:spPr>
        <p:txBody>
          <a:bodyPr/>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t-EE" dirty="0"/>
          </a:p>
        </p:txBody>
      </p:sp>
      <p:sp>
        <p:nvSpPr>
          <p:cNvPr id="5" name="Title 1"/>
          <p:cNvSpPr>
            <a:spLocks noGrp="1"/>
          </p:cNvSpPr>
          <p:nvPr>
            <p:ph type="title" hasCustomPrompt="1"/>
          </p:nvPr>
        </p:nvSpPr>
        <p:spPr>
          <a:xfrm>
            <a:off x="596900" y="314574"/>
            <a:ext cx="7962900" cy="1234826"/>
          </a:xfrm>
        </p:spPr>
        <p:txBody>
          <a:bodyPr anchor="b"/>
          <a:lstStyle>
            <a:lvl1pPr>
              <a:lnSpc>
                <a:spcPct val="100000"/>
              </a:lnSpc>
              <a:defRPr sz="3200" i="0" spc="600">
                <a:latin typeface="Times New Roman" panose="02020603050405020304" pitchFamily="18" charset="0"/>
                <a:cs typeface="Times New Roman" panose="02020603050405020304" pitchFamily="18" charset="0"/>
              </a:defRPr>
            </a:lvl1pPr>
          </a:lstStyle>
          <a:p>
            <a:r>
              <a:rPr lang="en-US" dirty="0" smtClean="0"/>
              <a:t>CLICK TO EDIT MASTER TITLE</a:t>
            </a:r>
            <a:endParaRPr lang="en-US" dirty="0"/>
          </a:p>
        </p:txBody>
      </p:sp>
      <p:pic>
        <p:nvPicPr>
          <p:cNvPr id="6" name="Picture 5" descr="TLY_est.pd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55967" y="5809098"/>
            <a:ext cx="2428795" cy="876102"/>
          </a:xfrm>
          <a:prstGeom prst="rect">
            <a:avLst/>
          </a:prstGeom>
        </p:spPr>
      </p:pic>
    </p:spTree>
    <p:extLst>
      <p:ext uri="{BB962C8B-B14F-4D97-AF65-F5344CB8AC3E}">
        <p14:creationId xmlns:p14="http://schemas.microsoft.com/office/powerpoint/2010/main" val="4013399709"/>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umber">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211807" y="712816"/>
            <a:ext cx="3127768" cy="6654800"/>
          </a:xfrm>
        </p:spPr>
        <p:txBody>
          <a:bodyPr anchor="b"/>
          <a:lstStyle>
            <a:lvl1pPr marL="0" indent="0">
              <a:buNone/>
              <a:defRPr sz="45000" b="0" i="1">
                <a:solidFill>
                  <a:srgbClr val="D0043C"/>
                </a:solidFill>
                <a:latin typeface="Times New Roman" panose="02020603050405020304" pitchFamily="18" charset="0"/>
                <a:cs typeface="Times New Roman" panose="02020603050405020304" pitchFamily="18" charset="0"/>
              </a:defRPr>
            </a:lvl1pPr>
          </a:lstStyle>
          <a:p>
            <a:pPr lvl="0"/>
            <a:r>
              <a:rPr lang="et-EE" dirty="0" smtClean="0"/>
              <a:t>1</a:t>
            </a:r>
          </a:p>
        </p:txBody>
      </p:sp>
      <p:sp>
        <p:nvSpPr>
          <p:cNvPr id="7" name="Content Placeholder 2"/>
          <p:cNvSpPr>
            <a:spLocks noGrp="1"/>
          </p:cNvSpPr>
          <p:nvPr>
            <p:ph idx="1"/>
          </p:nvPr>
        </p:nvSpPr>
        <p:spPr>
          <a:xfrm>
            <a:off x="3698721" y="2215816"/>
            <a:ext cx="4751812" cy="2233784"/>
          </a:xfrm>
        </p:spPr>
        <p:txBody>
          <a:bodyPr anchor="ctr"/>
          <a:lstStyle>
            <a:lvl1pPr marL="457200" indent="-457200">
              <a:buFont typeface="Lucida Grande"/>
              <a:buChar char="-"/>
              <a:defRPr sz="3200">
                <a:latin typeface="Times New Roman" panose="02020603050405020304" pitchFamily="18" charset="0"/>
                <a:cs typeface="Times New Roman" panose="02020603050405020304" pitchFamily="18" charset="0"/>
              </a:defRPr>
            </a:lvl1pPr>
            <a:lvl2pPr>
              <a:defRPr sz="2800">
                <a:latin typeface="Times New Roman" panose="02020603050405020304" pitchFamily="18" charset="0"/>
                <a:cs typeface="Times New Roman" panose="02020603050405020304" pitchFamily="18" charset="0"/>
              </a:defRPr>
            </a:lvl2pPr>
            <a:lvl3pPr>
              <a:defRPr sz="2400">
                <a:latin typeface="Times New Roman" panose="02020603050405020304" pitchFamily="18" charset="0"/>
                <a:cs typeface="Times New Roman" panose="02020603050405020304" pitchFamily="18" charset="0"/>
              </a:defRPr>
            </a:lvl3pPr>
          </a:lstStyle>
          <a:p>
            <a:pPr lvl="0"/>
            <a:r>
              <a:rPr lang="en-US" dirty="0" smtClean="0"/>
              <a:t>Edit Master text styles</a:t>
            </a:r>
          </a:p>
          <a:p>
            <a:pPr lvl="1"/>
            <a:r>
              <a:rPr lang="en-US" dirty="0" smtClean="0"/>
              <a:t>Second level</a:t>
            </a:r>
          </a:p>
          <a:p>
            <a:pPr lvl="2"/>
            <a:r>
              <a:rPr lang="en-US" dirty="0" smtClean="0"/>
              <a:t>Third level</a:t>
            </a:r>
          </a:p>
        </p:txBody>
      </p:sp>
      <p:pic>
        <p:nvPicPr>
          <p:cNvPr id="4" name="Picture 3" descr="TLY_est.pd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55967" y="5809098"/>
            <a:ext cx="2428795" cy="876102"/>
          </a:xfrm>
          <a:prstGeom prst="rect">
            <a:avLst/>
          </a:prstGeom>
        </p:spPr>
      </p:pic>
    </p:spTree>
    <p:extLst>
      <p:ext uri="{BB962C8B-B14F-4D97-AF65-F5344CB8AC3E}">
        <p14:creationId xmlns:p14="http://schemas.microsoft.com/office/powerpoint/2010/main" val="2555466341"/>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olm ruutu 01">
    <p:spTree>
      <p:nvGrpSpPr>
        <p:cNvPr id="1" name=""/>
        <p:cNvGrpSpPr/>
        <p:nvPr/>
      </p:nvGrpSpPr>
      <p:grpSpPr>
        <a:xfrm>
          <a:off x="0" y="0"/>
          <a:ext cx="0" cy="0"/>
          <a:chOff x="0" y="0"/>
          <a:chExt cx="0" cy="0"/>
        </a:xfrm>
      </p:grpSpPr>
      <p:sp>
        <p:nvSpPr>
          <p:cNvPr id="2" name="Rectangle 1"/>
          <p:cNvSpPr/>
          <p:nvPr userDrawn="1"/>
        </p:nvSpPr>
        <p:spPr>
          <a:xfrm>
            <a:off x="749300" y="685800"/>
            <a:ext cx="2349500" cy="2349500"/>
          </a:xfrm>
          <a:prstGeom prst="rect">
            <a:avLst/>
          </a:prstGeom>
          <a:solidFill>
            <a:srgbClr val="D0043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a:endParaRPr>
          </a:p>
        </p:txBody>
      </p:sp>
      <p:sp>
        <p:nvSpPr>
          <p:cNvPr id="3" name="Title 1"/>
          <p:cNvSpPr>
            <a:spLocks noGrp="1"/>
          </p:cNvSpPr>
          <p:nvPr>
            <p:ph type="title" hasCustomPrompt="1"/>
          </p:nvPr>
        </p:nvSpPr>
        <p:spPr>
          <a:xfrm>
            <a:off x="755576" y="1841500"/>
            <a:ext cx="2340000" cy="1191196"/>
          </a:xfrm>
          <a:noFill/>
          <a:ln>
            <a:noFill/>
          </a:ln>
        </p:spPr>
        <p:txBody>
          <a:bodyPr lIns="180000" tIns="374400" rIns="180000" bIns="140400" anchor="b"/>
          <a:lstStyle>
            <a:lvl1pPr marL="0" indent="0" algn="l">
              <a:lnSpc>
                <a:spcPct val="100000"/>
              </a:lnSpc>
              <a:buClr>
                <a:schemeClr val="bg1"/>
              </a:buClr>
              <a:buSzPct val="210000"/>
              <a:buFont typeface="+mj-lt"/>
              <a:buNone/>
              <a:defRPr sz="2800" b="0" i="0" spc="300">
                <a:solidFill>
                  <a:schemeClr val="bg1"/>
                </a:solidFill>
                <a:latin typeface="Times New Roman" panose="02020603050405020304" pitchFamily="18" charset="0"/>
                <a:cs typeface="Times New Roman" panose="02020603050405020304" pitchFamily="18" charset="0"/>
              </a:defRPr>
            </a:lvl1pPr>
          </a:lstStyle>
          <a:p>
            <a:r>
              <a:rPr lang="en-US" dirty="0" smtClean="0"/>
              <a:t/>
            </a:r>
            <a:br>
              <a:rPr lang="en-US" dirty="0" smtClean="0"/>
            </a:br>
            <a:r>
              <a:rPr lang="en-US" dirty="0" err="1" smtClean="0"/>
              <a:t>tähtis</a:t>
            </a:r>
            <a:r>
              <a:rPr lang="en-US" dirty="0" smtClean="0"/>
              <a:t> </a:t>
            </a:r>
            <a:r>
              <a:rPr lang="en-US" dirty="0" err="1" smtClean="0"/>
              <a:t>pealkiri</a:t>
            </a:r>
            <a:endParaRPr lang="en-US" dirty="0"/>
          </a:p>
        </p:txBody>
      </p:sp>
      <p:sp>
        <p:nvSpPr>
          <p:cNvPr id="4" name="Picture Placeholder 4"/>
          <p:cNvSpPr>
            <a:spLocks noGrp="1"/>
          </p:cNvSpPr>
          <p:nvPr>
            <p:ph type="pic" sz="quarter" idx="10"/>
          </p:nvPr>
        </p:nvSpPr>
        <p:spPr>
          <a:xfrm>
            <a:off x="3455876" y="692696"/>
            <a:ext cx="2340000" cy="2340000"/>
          </a:xfrm>
        </p:spPr>
        <p:txBody>
          <a:bodyPr/>
          <a:lstStyle/>
          <a:p>
            <a:endParaRPr lang="en-US" dirty="0" smtClean="0"/>
          </a:p>
          <a:p>
            <a:endParaRPr lang="en-US" dirty="0"/>
          </a:p>
        </p:txBody>
      </p:sp>
      <p:sp>
        <p:nvSpPr>
          <p:cNvPr id="5" name="Picture Placeholder 4"/>
          <p:cNvSpPr>
            <a:spLocks noGrp="1"/>
          </p:cNvSpPr>
          <p:nvPr>
            <p:ph type="pic" sz="quarter" idx="11"/>
          </p:nvPr>
        </p:nvSpPr>
        <p:spPr>
          <a:xfrm>
            <a:off x="6156176" y="692696"/>
            <a:ext cx="2340000" cy="2340000"/>
          </a:xfrm>
        </p:spPr>
        <p:txBody>
          <a:bodyPr/>
          <a:lstStyle/>
          <a:p>
            <a:endParaRPr lang="en-US" dirty="0" smtClean="0"/>
          </a:p>
          <a:p>
            <a:endParaRPr lang="en-US" dirty="0"/>
          </a:p>
        </p:txBody>
      </p:sp>
      <p:sp>
        <p:nvSpPr>
          <p:cNvPr id="7" name="Content Placeholder 2"/>
          <p:cNvSpPr>
            <a:spLocks noGrp="1"/>
          </p:cNvSpPr>
          <p:nvPr>
            <p:ph idx="1"/>
          </p:nvPr>
        </p:nvSpPr>
        <p:spPr>
          <a:xfrm>
            <a:off x="762000" y="3263900"/>
            <a:ext cx="7772400" cy="2616200"/>
          </a:xfrm>
        </p:spPr>
        <p:txBody>
          <a:bodyPr anchor="t"/>
          <a:lstStyle>
            <a:lvl1pPr marL="457200" indent="-457200">
              <a:buFont typeface="Lucida Grande"/>
              <a:buChar char="-"/>
              <a:defRPr sz="2800"/>
            </a:lvl1pPr>
            <a:lvl2pPr marL="685800" indent="-228600">
              <a:buFont typeface="Lucida Grande"/>
              <a:buChar char="-"/>
              <a:defRPr sz="2400"/>
            </a:lvl2pPr>
            <a:lvl3pPr marL="1143000" indent="-228600">
              <a:buFont typeface="Lucida Grande"/>
              <a:buChar char="-"/>
              <a:defRPr sz="2000"/>
            </a:lvl3pPr>
          </a:lstStyle>
          <a:p>
            <a:pPr lvl="0"/>
            <a:r>
              <a:rPr lang="en-US" dirty="0" smtClean="0"/>
              <a:t>Edit Master text styles</a:t>
            </a:r>
          </a:p>
          <a:p>
            <a:pPr lvl="1"/>
            <a:r>
              <a:rPr lang="en-US" dirty="0" smtClean="0"/>
              <a:t>Second level</a:t>
            </a:r>
          </a:p>
          <a:p>
            <a:pPr lvl="2"/>
            <a:r>
              <a:rPr lang="en-US" dirty="0" smtClean="0"/>
              <a:t>Third level</a:t>
            </a:r>
          </a:p>
        </p:txBody>
      </p:sp>
      <p:sp>
        <p:nvSpPr>
          <p:cNvPr id="6" name="Title 1"/>
          <p:cNvSpPr txBox="1">
            <a:spLocks/>
          </p:cNvSpPr>
          <p:nvPr userDrawn="1"/>
        </p:nvSpPr>
        <p:spPr bwMode="auto">
          <a:xfrm>
            <a:off x="755576" y="836712"/>
            <a:ext cx="1656184" cy="864096"/>
          </a:xfrm>
          <a:prstGeom prst="rect">
            <a:avLst/>
          </a:prstGeom>
          <a:noFill/>
          <a:ln>
            <a:noFill/>
          </a:ln>
          <a:effectLst/>
          <a:extLst/>
        </p:spPr>
        <p:txBody>
          <a:bodyPr vert="horz" wrap="square" lIns="180000" tIns="374400" rIns="180000" bIns="140400" numCol="1" anchor="t" anchorCtr="0" compatLnSpc="1">
            <a:prstTxWarp prst="textNoShape">
              <a:avLst/>
            </a:prstTxWarp>
          </a:bodyPr>
          <a:lstStyle>
            <a:lvl1pPr marL="0" indent="0" algn="l" defTabSz="449263" rtl="0" fontAlgn="base">
              <a:lnSpc>
                <a:spcPct val="100000"/>
              </a:lnSpc>
              <a:spcBef>
                <a:spcPct val="0"/>
              </a:spcBef>
              <a:spcAft>
                <a:spcPct val="0"/>
              </a:spcAft>
              <a:buClr>
                <a:schemeClr val="bg1"/>
              </a:buClr>
              <a:buSzPct val="210000"/>
              <a:buFont typeface="+mj-lt"/>
              <a:buNone/>
              <a:defRPr lang="en-GB" sz="3600" b="0" i="1" kern="1200">
                <a:solidFill>
                  <a:schemeClr val="bg1"/>
                </a:solidFill>
                <a:latin typeface="Minion Pro"/>
                <a:ea typeface="ＭＳ Ｐゴシック" panose="020B0600070205080204" pitchFamily="34" charset="-128"/>
                <a:cs typeface="Minion Pro"/>
              </a:defRPr>
            </a:lvl1pPr>
            <a:lvl2pPr marL="742950" indent="-285750" algn="l" defTabSz="449263" rtl="0" fontAlgn="base">
              <a:lnSpc>
                <a:spcPct val="90000"/>
              </a:lnSpc>
              <a:spcBef>
                <a:spcPct val="0"/>
              </a:spcBef>
              <a:spcAft>
                <a:spcPct val="0"/>
              </a:spcAft>
              <a:buClr>
                <a:srgbClr val="000000"/>
              </a:buClr>
              <a:buSzPct val="100000"/>
              <a:buFont typeface="Times New Roman" panose="02020603050405020304" pitchFamily="18" charset="0"/>
              <a:defRPr sz="2400" b="1">
                <a:solidFill>
                  <a:srgbClr val="000000"/>
                </a:solidFill>
                <a:latin typeface="Times New Roman" panose="02020603050405020304" pitchFamily="18" charset="0"/>
                <a:ea typeface="ＭＳ Ｐゴシック" panose="020B0600070205080204" pitchFamily="34" charset="-128"/>
              </a:defRPr>
            </a:lvl2pPr>
            <a:lvl3pPr marL="1143000" indent="-228600" algn="l" defTabSz="449263" rtl="0" fontAlgn="base">
              <a:lnSpc>
                <a:spcPct val="90000"/>
              </a:lnSpc>
              <a:spcBef>
                <a:spcPct val="0"/>
              </a:spcBef>
              <a:spcAft>
                <a:spcPct val="0"/>
              </a:spcAft>
              <a:buClr>
                <a:srgbClr val="000000"/>
              </a:buClr>
              <a:buSzPct val="100000"/>
              <a:buFont typeface="Times New Roman" panose="02020603050405020304" pitchFamily="18" charset="0"/>
              <a:defRPr sz="2400" b="1">
                <a:solidFill>
                  <a:srgbClr val="000000"/>
                </a:solidFill>
                <a:latin typeface="Times New Roman" panose="02020603050405020304" pitchFamily="18" charset="0"/>
                <a:ea typeface="ＭＳ Ｐゴシック" panose="020B0600070205080204" pitchFamily="34" charset="-128"/>
              </a:defRPr>
            </a:lvl3pPr>
            <a:lvl4pPr marL="1600200" indent="-228600" algn="l" defTabSz="449263" rtl="0" fontAlgn="base">
              <a:lnSpc>
                <a:spcPct val="90000"/>
              </a:lnSpc>
              <a:spcBef>
                <a:spcPct val="0"/>
              </a:spcBef>
              <a:spcAft>
                <a:spcPct val="0"/>
              </a:spcAft>
              <a:buClr>
                <a:srgbClr val="000000"/>
              </a:buClr>
              <a:buSzPct val="100000"/>
              <a:buFont typeface="Times New Roman" panose="02020603050405020304" pitchFamily="18" charset="0"/>
              <a:defRPr sz="2400" b="1">
                <a:solidFill>
                  <a:srgbClr val="000000"/>
                </a:solidFill>
                <a:latin typeface="Times New Roman" panose="02020603050405020304" pitchFamily="18" charset="0"/>
                <a:ea typeface="ＭＳ Ｐゴシック" panose="020B0600070205080204" pitchFamily="34" charset="-128"/>
              </a:defRPr>
            </a:lvl4pPr>
            <a:lvl5pPr marL="2057400" indent="-228600" algn="l" defTabSz="449263" rtl="0" fontAlgn="base">
              <a:lnSpc>
                <a:spcPct val="90000"/>
              </a:lnSpc>
              <a:spcBef>
                <a:spcPct val="0"/>
              </a:spcBef>
              <a:spcAft>
                <a:spcPct val="0"/>
              </a:spcAft>
              <a:buClr>
                <a:srgbClr val="000000"/>
              </a:buClr>
              <a:buSzPct val="100000"/>
              <a:buFont typeface="Times New Roman" panose="02020603050405020304" pitchFamily="18" charset="0"/>
              <a:defRPr sz="2400" b="1">
                <a:solidFill>
                  <a:srgbClr val="000000"/>
                </a:solidFill>
                <a:latin typeface="Times New Roman" panose="02020603050405020304" pitchFamily="18" charset="0"/>
                <a:ea typeface="ＭＳ Ｐゴシック" panose="020B0600070205080204" pitchFamily="34" charset="-128"/>
              </a:defRPr>
            </a:lvl5pPr>
            <a:lvl6pPr marL="2514600" indent="-228600" algn="l" defTabSz="449263" rtl="0" fontAlgn="base">
              <a:lnSpc>
                <a:spcPct val="90000"/>
              </a:lnSpc>
              <a:spcBef>
                <a:spcPct val="0"/>
              </a:spcBef>
              <a:spcAft>
                <a:spcPct val="0"/>
              </a:spcAft>
              <a:buClr>
                <a:srgbClr val="000000"/>
              </a:buClr>
              <a:buSzPct val="100000"/>
              <a:buFont typeface="Times New Roman" panose="02020603050405020304" pitchFamily="18" charset="0"/>
              <a:defRPr sz="2400" b="1">
                <a:solidFill>
                  <a:srgbClr val="000000"/>
                </a:solidFill>
                <a:latin typeface="Times New Roman" panose="02020603050405020304" pitchFamily="18" charset="0"/>
                <a:ea typeface="ＭＳ Ｐゴシック" panose="020B0600070205080204" pitchFamily="34" charset="-128"/>
              </a:defRPr>
            </a:lvl6pPr>
            <a:lvl7pPr marL="2971800" indent="-228600" algn="l" defTabSz="449263" rtl="0" fontAlgn="base">
              <a:lnSpc>
                <a:spcPct val="90000"/>
              </a:lnSpc>
              <a:spcBef>
                <a:spcPct val="0"/>
              </a:spcBef>
              <a:spcAft>
                <a:spcPct val="0"/>
              </a:spcAft>
              <a:buClr>
                <a:srgbClr val="000000"/>
              </a:buClr>
              <a:buSzPct val="100000"/>
              <a:buFont typeface="Times New Roman" panose="02020603050405020304" pitchFamily="18" charset="0"/>
              <a:defRPr sz="2400" b="1">
                <a:solidFill>
                  <a:srgbClr val="000000"/>
                </a:solidFill>
                <a:latin typeface="Times New Roman" panose="02020603050405020304" pitchFamily="18" charset="0"/>
                <a:ea typeface="ＭＳ Ｐゴシック" panose="020B0600070205080204" pitchFamily="34" charset="-128"/>
              </a:defRPr>
            </a:lvl7pPr>
            <a:lvl8pPr marL="3429000" indent="-228600" algn="l" defTabSz="449263" rtl="0" fontAlgn="base">
              <a:lnSpc>
                <a:spcPct val="90000"/>
              </a:lnSpc>
              <a:spcBef>
                <a:spcPct val="0"/>
              </a:spcBef>
              <a:spcAft>
                <a:spcPct val="0"/>
              </a:spcAft>
              <a:buClr>
                <a:srgbClr val="000000"/>
              </a:buClr>
              <a:buSzPct val="100000"/>
              <a:buFont typeface="Times New Roman" panose="02020603050405020304" pitchFamily="18" charset="0"/>
              <a:defRPr sz="2400" b="1">
                <a:solidFill>
                  <a:srgbClr val="000000"/>
                </a:solidFill>
                <a:latin typeface="Times New Roman" panose="02020603050405020304" pitchFamily="18" charset="0"/>
                <a:ea typeface="ＭＳ Ｐゴシック" panose="020B0600070205080204" pitchFamily="34" charset="-128"/>
              </a:defRPr>
            </a:lvl8pPr>
            <a:lvl9pPr marL="3886200" indent="-228600" algn="l" defTabSz="449263" rtl="0" fontAlgn="base">
              <a:lnSpc>
                <a:spcPct val="90000"/>
              </a:lnSpc>
              <a:spcBef>
                <a:spcPct val="0"/>
              </a:spcBef>
              <a:spcAft>
                <a:spcPct val="0"/>
              </a:spcAft>
              <a:buClr>
                <a:srgbClr val="000000"/>
              </a:buClr>
              <a:buSzPct val="100000"/>
              <a:buFont typeface="Times New Roman" panose="02020603050405020304" pitchFamily="18" charset="0"/>
              <a:defRPr sz="2400" b="1">
                <a:solidFill>
                  <a:srgbClr val="000000"/>
                </a:solidFill>
                <a:latin typeface="Times New Roman" panose="02020603050405020304" pitchFamily="18" charset="0"/>
                <a:ea typeface="ＭＳ Ｐゴシック" panose="020B0600070205080204" pitchFamily="34" charset="-128"/>
              </a:defRPr>
            </a:lvl9pPr>
          </a:lstStyle>
          <a:p>
            <a:pPr>
              <a:lnSpc>
                <a:spcPts val="2800"/>
              </a:lnSpc>
            </a:pPr>
            <a:r>
              <a:rPr lang="en-US" sz="6600" b="0" i="1" dirty="0" smtClean="0">
                <a:latin typeface="Times New Roman" panose="02020603050405020304" pitchFamily="18" charset="0"/>
                <a:ea typeface="Times New Roman"/>
                <a:cs typeface="Times New Roman" panose="02020603050405020304" pitchFamily="18" charset="0"/>
              </a:rPr>
              <a:t>1.</a:t>
            </a:r>
            <a:endParaRPr lang="en-US" sz="6600" b="0" i="1" dirty="0">
              <a:latin typeface="Times New Roman" panose="02020603050405020304" pitchFamily="18" charset="0"/>
              <a:ea typeface="Times New Roman"/>
              <a:cs typeface="Times New Roman" panose="02020603050405020304" pitchFamily="18" charset="0"/>
            </a:endParaRPr>
          </a:p>
        </p:txBody>
      </p:sp>
      <p:pic>
        <p:nvPicPr>
          <p:cNvPr id="8" name="Picture 7" descr="TLY_est.pd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55967" y="5809098"/>
            <a:ext cx="2428795" cy="876102"/>
          </a:xfrm>
          <a:prstGeom prst="rect">
            <a:avLst/>
          </a:prstGeom>
        </p:spPr>
      </p:pic>
    </p:spTree>
    <p:extLst>
      <p:ext uri="{BB962C8B-B14F-4D97-AF65-F5344CB8AC3E}">
        <p14:creationId xmlns:p14="http://schemas.microsoft.com/office/powerpoint/2010/main" val="1292340105"/>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kolm ruutu 02">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763476" y="692696"/>
            <a:ext cx="2340000" cy="2340000"/>
          </a:xfrm>
        </p:spPr>
        <p:txBody>
          <a:bodyPr/>
          <a:lstStyle/>
          <a:p>
            <a:endParaRPr lang="en-US" dirty="0" smtClean="0"/>
          </a:p>
          <a:p>
            <a:endParaRPr lang="en-US" dirty="0"/>
          </a:p>
        </p:txBody>
      </p:sp>
      <p:sp>
        <p:nvSpPr>
          <p:cNvPr id="5" name="Picture Placeholder 4"/>
          <p:cNvSpPr>
            <a:spLocks noGrp="1"/>
          </p:cNvSpPr>
          <p:nvPr>
            <p:ph type="pic" sz="quarter" idx="11"/>
          </p:nvPr>
        </p:nvSpPr>
        <p:spPr>
          <a:xfrm>
            <a:off x="6156176" y="692696"/>
            <a:ext cx="2340000" cy="2340000"/>
          </a:xfrm>
        </p:spPr>
        <p:txBody>
          <a:bodyPr/>
          <a:lstStyle/>
          <a:p>
            <a:endParaRPr lang="en-US" dirty="0" smtClean="0"/>
          </a:p>
          <a:p>
            <a:endParaRPr lang="en-US" dirty="0"/>
          </a:p>
        </p:txBody>
      </p:sp>
      <p:sp>
        <p:nvSpPr>
          <p:cNvPr id="7" name="Content Placeholder 2"/>
          <p:cNvSpPr>
            <a:spLocks noGrp="1"/>
          </p:cNvSpPr>
          <p:nvPr>
            <p:ph idx="1"/>
          </p:nvPr>
        </p:nvSpPr>
        <p:spPr>
          <a:xfrm>
            <a:off x="762000" y="3263900"/>
            <a:ext cx="7772400" cy="2616200"/>
          </a:xfrm>
        </p:spPr>
        <p:txBody>
          <a:bodyPr anchor="t"/>
          <a:lstStyle>
            <a:lvl1pPr marL="457200" indent="-457200">
              <a:buFont typeface="Lucida Grande"/>
              <a:buChar char="-"/>
              <a:defRPr sz="2800"/>
            </a:lvl1pPr>
            <a:lvl2pPr marL="685800" indent="-228600">
              <a:buFont typeface="Lucida Grande"/>
              <a:buChar char="-"/>
              <a:defRPr sz="2400"/>
            </a:lvl2pPr>
            <a:lvl3pPr marL="1143000" indent="-228600">
              <a:buFont typeface="Lucida Grande"/>
              <a:buChar char="-"/>
              <a:defRPr sz="2000"/>
            </a:lvl3pPr>
          </a:lstStyle>
          <a:p>
            <a:pPr lvl="0"/>
            <a:r>
              <a:rPr lang="en-US" dirty="0" smtClean="0"/>
              <a:t>Edit Master text styles</a:t>
            </a:r>
          </a:p>
          <a:p>
            <a:pPr lvl="1"/>
            <a:r>
              <a:rPr lang="en-US" dirty="0" smtClean="0"/>
              <a:t>Second level</a:t>
            </a:r>
          </a:p>
          <a:p>
            <a:pPr lvl="2"/>
            <a:r>
              <a:rPr lang="en-US" dirty="0" smtClean="0"/>
              <a:t>Third level</a:t>
            </a:r>
          </a:p>
        </p:txBody>
      </p:sp>
      <p:sp>
        <p:nvSpPr>
          <p:cNvPr id="11" name="Rectangle 10"/>
          <p:cNvSpPr/>
          <p:nvPr userDrawn="1"/>
        </p:nvSpPr>
        <p:spPr>
          <a:xfrm>
            <a:off x="3479800" y="685800"/>
            <a:ext cx="2349500" cy="2349500"/>
          </a:xfrm>
          <a:prstGeom prst="rect">
            <a:avLst/>
          </a:prstGeom>
          <a:solidFill>
            <a:srgbClr val="D0043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a:endParaRPr>
          </a:p>
        </p:txBody>
      </p:sp>
      <p:sp>
        <p:nvSpPr>
          <p:cNvPr id="12" name="Title 1"/>
          <p:cNvSpPr>
            <a:spLocks noGrp="1"/>
          </p:cNvSpPr>
          <p:nvPr>
            <p:ph type="title" hasCustomPrompt="1"/>
          </p:nvPr>
        </p:nvSpPr>
        <p:spPr>
          <a:xfrm>
            <a:off x="3486076" y="1841500"/>
            <a:ext cx="2340000" cy="1191196"/>
          </a:xfrm>
          <a:noFill/>
        </p:spPr>
        <p:txBody>
          <a:bodyPr lIns="180000" tIns="374400" rIns="180000" bIns="140400" anchor="b"/>
          <a:lstStyle>
            <a:lvl1pPr marL="0" indent="0" algn="l">
              <a:lnSpc>
                <a:spcPct val="100000"/>
              </a:lnSpc>
              <a:buClr>
                <a:schemeClr val="bg1"/>
              </a:buClr>
              <a:buSzPct val="210000"/>
              <a:buFont typeface="+mj-lt"/>
              <a:buNone/>
              <a:defRPr sz="2800" b="0" i="0" spc="300">
                <a:solidFill>
                  <a:schemeClr val="bg1"/>
                </a:solidFill>
                <a:latin typeface="Times New Roman" panose="02020603050405020304" pitchFamily="18" charset="0"/>
                <a:cs typeface="Times New Roman" panose="02020603050405020304" pitchFamily="18" charset="0"/>
              </a:defRPr>
            </a:lvl1pPr>
          </a:lstStyle>
          <a:p>
            <a:r>
              <a:rPr lang="en-US" dirty="0" smtClean="0"/>
              <a:t/>
            </a:r>
            <a:br>
              <a:rPr lang="en-US" dirty="0" smtClean="0"/>
            </a:br>
            <a:r>
              <a:rPr lang="en-US" dirty="0" err="1" smtClean="0"/>
              <a:t>tähtis</a:t>
            </a:r>
            <a:r>
              <a:rPr lang="en-US" dirty="0" smtClean="0"/>
              <a:t> </a:t>
            </a:r>
            <a:r>
              <a:rPr lang="en-US" dirty="0" err="1" smtClean="0"/>
              <a:t>pealkiri</a:t>
            </a:r>
            <a:endParaRPr lang="en-US" dirty="0"/>
          </a:p>
        </p:txBody>
      </p:sp>
      <p:sp>
        <p:nvSpPr>
          <p:cNvPr id="13" name="Title 1"/>
          <p:cNvSpPr txBox="1">
            <a:spLocks/>
          </p:cNvSpPr>
          <p:nvPr userDrawn="1"/>
        </p:nvSpPr>
        <p:spPr bwMode="auto">
          <a:xfrm>
            <a:off x="3486076" y="836712"/>
            <a:ext cx="1656184" cy="864096"/>
          </a:xfrm>
          <a:prstGeom prst="rect">
            <a:avLst/>
          </a:prstGeom>
          <a:noFill/>
          <a:ln>
            <a:noFill/>
          </a:ln>
          <a:effectLst/>
          <a:extLst/>
        </p:spPr>
        <p:txBody>
          <a:bodyPr vert="horz" wrap="square" lIns="180000" tIns="374400" rIns="180000" bIns="140400" numCol="1" anchor="t" anchorCtr="0" compatLnSpc="1">
            <a:prstTxWarp prst="textNoShape">
              <a:avLst/>
            </a:prstTxWarp>
          </a:bodyPr>
          <a:lstStyle>
            <a:lvl1pPr marL="0" indent="0" algn="l" defTabSz="449263" rtl="0" fontAlgn="base">
              <a:lnSpc>
                <a:spcPct val="100000"/>
              </a:lnSpc>
              <a:spcBef>
                <a:spcPct val="0"/>
              </a:spcBef>
              <a:spcAft>
                <a:spcPct val="0"/>
              </a:spcAft>
              <a:buClr>
                <a:schemeClr val="bg1"/>
              </a:buClr>
              <a:buSzPct val="210000"/>
              <a:buFont typeface="+mj-lt"/>
              <a:buNone/>
              <a:defRPr lang="en-GB" sz="3600" b="0" i="1" kern="1200">
                <a:solidFill>
                  <a:schemeClr val="bg1"/>
                </a:solidFill>
                <a:latin typeface="Minion Pro"/>
                <a:ea typeface="ＭＳ Ｐゴシック" panose="020B0600070205080204" pitchFamily="34" charset="-128"/>
                <a:cs typeface="Minion Pro"/>
              </a:defRPr>
            </a:lvl1pPr>
            <a:lvl2pPr marL="742950" indent="-285750" algn="l" defTabSz="449263" rtl="0" fontAlgn="base">
              <a:lnSpc>
                <a:spcPct val="90000"/>
              </a:lnSpc>
              <a:spcBef>
                <a:spcPct val="0"/>
              </a:spcBef>
              <a:spcAft>
                <a:spcPct val="0"/>
              </a:spcAft>
              <a:buClr>
                <a:srgbClr val="000000"/>
              </a:buClr>
              <a:buSzPct val="100000"/>
              <a:buFont typeface="Times New Roman" panose="02020603050405020304" pitchFamily="18" charset="0"/>
              <a:defRPr sz="2400" b="1">
                <a:solidFill>
                  <a:srgbClr val="000000"/>
                </a:solidFill>
                <a:latin typeface="Times New Roman" panose="02020603050405020304" pitchFamily="18" charset="0"/>
                <a:ea typeface="ＭＳ Ｐゴシック" panose="020B0600070205080204" pitchFamily="34" charset="-128"/>
              </a:defRPr>
            </a:lvl2pPr>
            <a:lvl3pPr marL="1143000" indent="-228600" algn="l" defTabSz="449263" rtl="0" fontAlgn="base">
              <a:lnSpc>
                <a:spcPct val="90000"/>
              </a:lnSpc>
              <a:spcBef>
                <a:spcPct val="0"/>
              </a:spcBef>
              <a:spcAft>
                <a:spcPct val="0"/>
              </a:spcAft>
              <a:buClr>
                <a:srgbClr val="000000"/>
              </a:buClr>
              <a:buSzPct val="100000"/>
              <a:buFont typeface="Times New Roman" panose="02020603050405020304" pitchFamily="18" charset="0"/>
              <a:defRPr sz="2400" b="1">
                <a:solidFill>
                  <a:srgbClr val="000000"/>
                </a:solidFill>
                <a:latin typeface="Times New Roman" panose="02020603050405020304" pitchFamily="18" charset="0"/>
                <a:ea typeface="ＭＳ Ｐゴシック" panose="020B0600070205080204" pitchFamily="34" charset="-128"/>
              </a:defRPr>
            </a:lvl3pPr>
            <a:lvl4pPr marL="1600200" indent="-228600" algn="l" defTabSz="449263" rtl="0" fontAlgn="base">
              <a:lnSpc>
                <a:spcPct val="90000"/>
              </a:lnSpc>
              <a:spcBef>
                <a:spcPct val="0"/>
              </a:spcBef>
              <a:spcAft>
                <a:spcPct val="0"/>
              </a:spcAft>
              <a:buClr>
                <a:srgbClr val="000000"/>
              </a:buClr>
              <a:buSzPct val="100000"/>
              <a:buFont typeface="Times New Roman" panose="02020603050405020304" pitchFamily="18" charset="0"/>
              <a:defRPr sz="2400" b="1">
                <a:solidFill>
                  <a:srgbClr val="000000"/>
                </a:solidFill>
                <a:latin typeface="Times New Roman" panose="02020603050405020304" pitchFamily="18" charset="0"/>
                <a:ea typeface="ＭＳ Ｐゴシック" panose="020B0600070205080204" pitchFamily="34" charset="-128"/>
              </a:defRPr>
            </a:lvl4pPr>
            <a:lvl5pPr marL="2057400" indent="-228600" algn="l" defTabSz="449263" rtl="0" fontAlgn="base">
              <a:lnSpc>
                <a:spcPct val="90000"/>
              </a:lnSpc>
              <a:spcBef>
                <a:spcPct val="0"/>
              </a:spcBef>
              <a:spcAft>
                <a:spcPct val="0"/>
              </a:spcAft>
              <a:buClr>
                <a:srgbClr val="000000"/>
              </a:buClr>
              <a:buSzPct val="100000"/>
              <a:buFont typeface="Times New Roman" panose="02020603050405020304" pitchFamily="18" charset="0"/>
              <a:defRPr sz="2400" b="1">
                <a:solidFill>
                  <a:srgbClr val="000000"/>
                </a:solidFill>
                <a:latin typeface="Times New Roman" panose="02020603050405020304" pitchFamily="18" charset="0"/>
                <a:ea typeface="ＭＳ Ｐゴシック" panose="020B0600070205080204" pitchFamily="34" charset="-128"/>
              </a:defRPr>
            </a:lvl5pPr>
            <a:lvl6pPr marL="2514600" indent="-228600" algn="l" defTabSz="449263" rtl="0" fontAlgn="base">
              <a:lnSpc>
                <a:spcPct val="90000"/>
              </a:lnSpc>
              <a:spcBef>
                <a:spcPct val="0"/>
              </a:spcBef>
              <a:spcAft>
                <a:spcPct val="0"/>
              </a:spcAft>
              <a:buClr>
                <a:srgbClr val="000000"/>
              </a:buClr>
              <a:buSzPct val="100000"/>
              <a:buFont typeface="Times New Roman" panose="02020603050405020304" pitchFamily="18" charset="0"/>
              <a:defRPr sz="2400" b="1">
                <a:solidFill>
                  <a:srgbClr val="000000"/>
                </a:solidFill>
                <a:latin typeface="Times New Roman" panose="02020603050405020304" pitchFamily="18" charset="0"/>
                <a:ea typeface="ＭＳ Ｐゴシック" panose="020B0600070205080204" pitchFamily="34" charset="-128"/>
              </a:defRPr>
            </a:lvl6pPr>
            <a:lvl7pPr marL="2971800" indent="-228600" algn="l" defTabSz="449263" rtl="0" fontAlgn="base">
              <a:lnSpc>
                <a:spcPct val="90000"/>
              </a:lnSpc>
              <a:spcBef>
                <a:spcPct val="0"/>
              </a:spcBef>
              <a:spcAft>
                <a:spcPct val="0"/>
              </a:spcAft>
              <a:buClr>
                <a:srgbClr val="000000"/>
              </a:buClr>
              <a:buSzPct val="100000"/>
              <a:buFont typeface="Times New Roman" panose="02020603050405020304" pitchFamily="18" charset="0"/>
              <a:defRPr sz="2400" b="1">
                <a:solidFill>
                  <a:srgbClr val="000000"/>
                </a:solidFill>
                <a:latin typeface="Times New Roman" panose="02020603050405020304" pitchFamily="18" charset="0"/>
                <a:ea typeface="ＭＳ Ｐゴシック" panose="020B0600070205080204" pitchFamily="34" charset="-128"/>
              </a:defRPr>
            </a:lvl7pPr>
            <a:lvl8pPr marL="3429000" indent="-228600" algn="l" defTabSz="449263" rtl="0" fontAlgn="base">
              <a:lnSpc>
                <a:spcPct val="90000"/>
              </a:lnSpc>
              <a:spcBef>
                <a:spcPct val="0"/>
              </a:spcBef>
              <a:spcAft>
                <a:spcPct val="0"/>
              </a:spcAft>
              <a:buClr>
                <a:srgbClr val="000000"/>
              </a:buClr>
              <a:buSzPct val="100000"/>
              <a:buFont typeface="Times New Roman" panose="02020603050405020304" pitchFamily="18" charset="0"/>
              <a:defRPr sz="2400" b="1">
                <a:solidFill>
                  <a:srgbClr val="000000"/>
                </a:solidFill>
                <a:latin typeface="Times New Roman" panose="02020603050405020304" pitchFamily="18" charset="0"/>
                <a:ea typeface="ＭＳ Ｐゴシック" panose="020B0600070205080204" pitchFamily="34" charset="-128"/>
              </a:defRPr>
            </a:lvl8pPr>
            <a:lvl9pPr marL="3886200" indent="-228600" algn="l" defTabSz="449263" rtl="0" fontAlgn="base">
              <a:lnSpc>
                <a:spcPct val="90000"/>
              </a:lnSpc>
              <a:spcBef>
                <a:spcPct val="0"/>
              </a:spcBef>
              <a:spcAft>
                <a:spcPct val="0"/>
              </a:spcAft>
              <a:buClr>
                <a:srgbClr val="000000"/>
              </a:buClr>
              <a:buSzPct val="100000"/>
              <a:buFont typeface="Times New Roman" panose="02020603050405020304" pitchFamily="18" charset="0"/>
              <a:defRPr sz="2400" b="1">
                <a:solidFill>
                  <a:srgbClr val="000000"/>
                </a:solidFill>
                <a:latin typeface="Times New Roman" panose="02020603050405020304" pitchFamily="18" charset="0"/>
                <a:ea typeface="ＭＳ Ｐゴシック" panose="020B0600070205080204" pitchFamily="34" charset="-128"/>
              </a:defRPr>
            </a:lvl9pPr>
          </a:lstStyle>
          <a:p>
            <a:pPr>
              <a:lnSpc>
                <a:spcPts val="2800"/>
              </a:lnSpc>
            </a:pPr>
            <a:r>
              <a:rPr lang="en-US" sz="6600" b="0" i="1" dirty="0" smtClean="0">
                <a:latin typeface="Times New Roman" panose="02020603050405020304" pitchFamily="18" charset="0"/>
                <a:ea typeface="Times New Roman"/>
                <a:cs typeface="Times New Roman" panose="02020603050405020304" pitchFamily="18" charset="0"/>
              </a:rPr>
              <a:t>2.</a:t>
            </a:r>
            <a:endParaRPr lang="en-US" sz="6600" b="0" i="1" dirty="0">
              <a:latin typeface="Times New Roman" panose="02020603050405020304" pitchFamily="18" charset="0"/>
              <a:ea typeface="Times New Roman"/>
              <a:cs typeface="Times New Roman" panose="02020603050405020304" pitchFamily="18" charset="0"/>
            </a:endParaRPr>
          </a:p>
        </p:txBody>
      </p:sp>
      <p:pic>
        <p:nvPicPr>
          <p:cNvPr id="8" name="Picture 7" descr="TLY_est.pd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55967" y="5809098"/>
            <a:ext cx="2428795" cy="876102"/>
          </a:xfrm>
          <a:prstGeom prst="rect">
            <a:avLst/>
          </a:prstGeom>
        </p:spPr>
      </p:pic>
    </p:spTree>
    <p:extLst>
      <p:ext uri="{BB962C8B-B14F-4D97-AF65-F5344CB8AC3E}">
        <p14:creationId xmlns:p14="http://schemas.microsoft.com/office/powerpoint/2010/main" val="1823887082"/>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olm ruutu 03">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3455876" y="692696"/>
            <a:ext cx="2340000" cy="2340000"/>
          </a:xfrm>
        </p:spPr>
        <p:txBody>
          <a:bodyPr/>
          <a:lstStyle/>
          <a:p>
            <a:endParaRPr lang="en-US" dirty="0" smtClean="0"/>
          </a:p>
          <a:p>
            <a:endParaRPr lang="en-US" dirty="0"/>
          </a:p>
        </p:txBody>
      </p:sp>
      <p:sp>
        <p:nvSpPr>
          <p:cNvPr id="5" name="Picture Placeholder 4"/>
          <p:cNvSpPr>
            <a:spLocks noGrp="1"/>
          </p:cNvSpPr>
          <p:nvPr>
            <p:ph type="pic" sz="quarter" idx="11"/>
          </p:nvPr>
        </p:nvSpPr>
        <p:spPr>
          <a:xfrm>
            <a:off x="758676" y="692696"/>
            <a:ext cx="2340000" cy="2340000"/>
          </a:xfrm>
        </p:spPr>
        <p:txBody>
          <a:bodyPr/>
          <a:lstStyle/>
          <a:p>
            <a:endParaRPr lang="en-US" dirty="0" smtClean="0"/>
          </a:p>
          <a:p>
            <a:endParaRPr lang="en-US" dirty="0"/>
          </a:p>
        </p:txBody>
      </p:sp>
      <p:sp>
        <p:nvSpPr>
          <p:cNvPr id="7" name="Content Placeholder 2"/>
          <p:cNvSpPr>
            <a:spLocks noGrp="1"/>
          </p:cNvSpPr>
          <p:nvPr>
            <p:ph idx="1"/>
          </p:nvPr>
        </p:nvSpPr>
        <p:spPr>
          <a:xfrm>
            <a:off x="762000" y="3263900"/>
            <a:ext cx="7772400" cy="2616200"/>
          </a:xfrm>
        </p:spPr>
        <p:txBody>
          <a:bodyPr anchor="t"/>
          <a:lstStyle>
            <a:lvl1pPr marL="457200" indent="-457200">
              <a:buFont typeface="Lucida Grande"/>
              <a:buChar char="-"/>
              <a:defRPr sz="2800"/>
            </a:lvl1pPr>
            <a:lvl2pPr marL="685800" indent="-228600">
              <a:buFont typeface="Lucida Grande"/>
              <a:buChar char="-"/>
              <a:defRPr sz="2400"/>
            </a:lvl2pPr>
            <a:lvl3pPr marL="1143000" indent="-228600">
              <a:buFont typeface="Lucida Grande"/>
              <a:buChar char="-"/>
              <a:defRPr sz="2000"/>
            </a:lvl3pPr>
          </a:lstStyle>
          <a:p>
            <a:pPr lvl="0"/>
            <a:r>
              <a:rPr lang="en-US" dirty="0" smtClean="0"/>
              <a:t>Edit Master text styles</a:t>
            </a:r>
          </a:p>
          <a:p>
            <a:pPr lvl="1"/>
            <a:r>
              <a:rPr lang="en-US" dirty="0" smtClean="0"/>
              <a:t>Second level</a:t>
            </a:r>
          </a:p>
          <a:p>
            <a:pPr lvl="2"/>
            <a:r>
              <a:rPr lang="en-US" dirty="0" smtClean="0"/>
              <a:t>Third level</a:t>
            </a:r>
          </a:p>
        </p:txBody>
      </p:sp>
      <p:sp>
        <p:nvSpPr>
          <p:cNvPr id="11" name="Rectangle 10"/>
          <p:cNvSpPr/>
          <p:nvPr userDrawn="1"/>
        </p:nvSpPr>
        <p:spPr>
          <a:xfrm>
            <a:off x="6184900" y="685800"/>
            <a:ext cx="2349500" cy="2349500"/>
          </a:xfrm>
          <a:prstGeom prst="rect">
            <a:avLst/>
          </a:prstGeom>
          <a:solidFill>
            <a:srgbClr val="D0043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a:endParaRPr>
          </a:p>
        </p:txBody>
      </p:sp>
      <p:sp>
        <p:nvSpPr>
          <p:cNvPr id="12" name="Title 1"/>
          <p:cNvSpPr>
            <a:spLocks noGrp="1"/>
          </p:cNvSpPr>
          <p:nvPr>
            <p:ph type="title" hasCustomPrompt="1"/>
          </p:nvPr>
        </p:nvSpPr>
        <p:spPr>
          <a:xfrm>
            <a:off x="6191176" y="1841500"/>
            <a:ext cx="2340000" cy="1191196"/>
          </a:xfrm>
          <a:noFill/>
        </p:spPr>
        <p:txBody>
          <a:bodyPr lIns="180000" tIns="374400" rIns="180000" bIns="140400" anchor="b"/>
          <a:lstStyle>
            <a:lvl1pPr marL="0" indent="0" algn="l">
              <a:lnSpc>
                <a:spcPct val="100000"/>
              </a:lnSpc>
              <a:buClr>
                <a:schemeClr val="bg1"/>
              </a:buClr>
              <a:buSzPct val="210000"/>
              <a:buFont typeface="+mj-lt"/>
              <a:buNone/>
              <a:defRPr sz="2800" b="0" i="0" spc="300">
                <a:solidFill>
                  <a:schemeClr val="bg1"/>
                </a:solidFill>
                <a:latin typeface="Times New Roman" panose="02020603050405020304" pitchFamily="18" charset="0"/>
                <a:cs typeface="Times New Roman" panose="02020603050405020304" pitchFamily="18" charset="0"/>
              </a:defRPr>
            </a:lvl1pPr>
          </a:lstStyle>
          <a:p>
            <a:r>
              <a:rPr lang="en-US" dirty="0" smtClean="0"/>
              <a:t/>
            </a:r>
            <a:br>
              <a:rPr lang="en-US" dirty="0" smtClean="0"/>
            </a:br>
            <a:r>
              <a:rPr lang="en-US" dirty="0" err="1" smtClean="0"/>
              <a:t>tähtis</a:t>
            </a:r>
            <a:r>
              <a:rPr lang="en-US" dirty="0" smtClean="0"/>
              <a:t> </a:t>
            </a:r>
            <a:r>
              <a:rPr lang="en-US" dirty="0" err="1" smtClean="0"/>
              <a:t>pealkiri</a:t>
            </a:r>
            <a:endParaRPr lang="en-US" dirty="0"/>
          </a:p>
        </p:txBody>
      </p:sp>
      <p:sp>
        <p:nvSpPr>
          <p:cNvPr id="13" name="Title 1"/>
          <p:cNvSpPr txBox="1">
            <a:spLocks/>
          </p:cNvSpPr>
          <p:nvPr userDrawn="1"/>
        </p:nvSpPr>
        <p:spPr bwMode="auto">
          <a:xfrm>
            <a:off x="6191176" y="836712"/>
            <a:ext cx="1656184" cy="864096"/>
          </a:xfrm>
          <a:prstGeom prst="rect">
            <a:avLst/>
          </a:prstGeom>
          <a:noFill/>
          <a:ln>
            <a:noFill/>
          </a:ln>
          <a:effectLst/>
          <a:extLst/>
        </p:spPr>
        <p:txBody>
          <a:bodyPr vert="horz" wrap="square" lIns="180000" tIns="374400" rIns="180000" bIns="140400" numCol="1" anchor="t" anchorCtr="0" compatLnSpc="1">
            <a:prstTxWarp prst="textNoShape">
              <a:avLst/>
            </a:prstTxWarp>
          </a:bodyPr>
          <a:lstStyle>
            <a:lvl1pPr marL="0" indent="0" algn="l" defTabSz="449263" rtl="0" fontAlgn="base">
              <a:lnSpc>
                <a:spcPct val="100000"/>
              </a:lnSpc>
              <a:spcBef>
                <a:spcPct val="0"/>
              </a:spcBef>
              <a:spcAft>
                <a:spcPct val="0"/>
              </a:spcAft>
              <a:buClr>
                <a:schemeClr val="bg1"/>
              </a:buClr>
              <a:buSzPct val="210000"/>
              <a:buFont typeface="+mj-lt"/>
              <a:buNone/>
              <a:defRPr lang="en-GB" sz="3600" b="0" i="1" kern="1200">
                <a:solidFill>
                  <a:schemeClr val="bg1"/>
                </a:solidFill>
                <a:latin typeface="Minion Pro"/>
                <a:ea typeface="ＭＳ Ｐゴシック" panose="020B0600070205080204" pitchFamily="34" charset="-128"/>
                <a:cs typeface="Minion Pro"/>
              </a:defRPr>
            </a:lvl1pPr>
            <a:lvl2pPr marL="742950" indent="-285750" algn="l" defTabSz="449263" rtl="0" fontAlgn="base">
              <a:lnSpc>
                <a:spcPct val="90000"/>
              </a:lnSpc>
              <a:spcBef>
                <a:spcPct val="0"/>
              </a:spcBef>
              <a:spcAft>
                <a:spcPct val="0"/>
              </a:spcAft>
              <a:buClr>
                <a:srgbClr val="000000"/>
              </a:buClr>
              <a:buSzPct val="100000"/>
              <a:buFont typeface="Times New Roman" panose="02020603050405020304" pitchFamily="18" charset="0"/>
              <a:defRPr sz="2400" b="1">
                <a:solidFill>
                  <a:srgbClr val="000000"/>
                </a:solidFill>
                <a:latin typeface="Times New Roman" panose="02020603050405020304" pitchFamily="18" charset="0"/>
                <a:ea typeface="ＭＳ Ｐゴシック" panose="020B0600070205080204" pitchFamily="34" charset="-128"/>
              </a:defRPr>
            </a:lvl2pPr>
            <a:lvl3pPr marL="1143000" indent="-228600" algn="l" defTabSz="449263" rtl="0" fontAlgn="base">
              <a:lnSpc>
                <a:spcPct val="90000"/>
              </a:lnSpc>
              <a:spcBef>
                <a:spcPct val="0"/>
              </a:spcBef>
              <a:spcAft>
                <a:spcPct val="0"/>
              </a:spcAft>
              <a:buClr>
                <a:srgbClr val="000000"/>
              </a:buClr>
              <a:buSzPct val="100000"/>
              <a:buFont typeface="Times New Roman" panose="02020603050405020304" pitchFamily="18" charset="0"/>
              <a:defRPr sz="2400" b="1">
                <a:solidFill>
                  <a:srgbClr val="000000"/>
                </a:solidFill>
                <a:latin typeface="Times New Roman" panose="02020603050405020304" pitchFamily="18" charset="0"/>
                <a:ea typeface="ＭＳ Ｐゴシック" panose="020B0600070205080204" pitchFamily="34" charset="-128"/>
              </a:defRPr>
            </a:lvl3pPr>
            <a:lvl4pPr marL="1600200" indent="-228600" algn="l" defTabSz="449263" rtl="0" fontAlgn="base">
              <a:lnSpc>
                <a:spcPct val="90000"/>
              </a:lnSpc>
              <a:spcBef>
                <a:spcPct val="0"/>
              </a:spcBef>
              <a:spcAft>
                <a:spcPct val="0"/>
              </a:spcAft>
              <a:buClr>
                <a:srgbClr val="000000"/>
              </a:buClr>
              <a:buSzPct val="100000"/>
              <a:buFont typeface="Times New Roman" panose="02020603050405020304" pitchFamily="18" charset="0"/>
              <a:defRPr sz="2400" b="1">
                <a:solidFill>
                  <a:srgbClr val="000000"/>
                </a:solidFill>
                <a:latin typeface="Times New Roman" panose="02020603050405020304" pitchFamily="18" charset="0"/>
                <a:ea typeface="ＭＳ Ｐゴシック" panose="020B0600070205080204" pitchFamily="34" charset="-128"/>
              </a:defRPr>
            </a:lvl4pPr>
            <a:lvl5pPr marL="2057400" indent="-228600" algn="l" defTabSz="449263" rtl="0" fontAlgn="base">
              <a:lnSpc>
                <a:spcPct val="90000"/>
              </a:lnSpc>
              <a:spcBef>
                <a:spcPct val="0"/>
              </a:spcBef>
              <a:spcAft>
                <a:spcPct val="0"/>
              </a:spcAft>
              <a:buClr>
                <a:srgbClr val="000000"/>
              </a:buClr>
              <a:buSzPct val="100000"/>
              <a:buFont typeface="Times New Roman" panose="02020603050405020304" pitchFamily="18" charset="0"/>
              <a:defRPr sz="2400" b="1">
                <a:solidFill>
                  <a:srgbClr val="000000"/>
                </a:solidFill>
                <a:latin typeface="Times New Roman" panose="02020603050405020304" pitchFamily="18" charset="0"/>
                <a:ea typeface="ＭＳ Ｐゴシック" panose="020B0600070205080204" pitchFamily="34" charset="-128"/>
              </a:defRPr>
            </a:lvl5pPr>
            <a:lvl6pPr marL="2514600" indent="-228600" algn="l" defTabSz="449263" rtl="0" fontAlgn="base">
              <a:lnSpc>
                <a:spcPct val="90000"/>
              </a:lnSpc>
              <a:spcBef>
                <a:spcPct val="0"/>
              </a:spcBef>
              <a:spcAft>
                <a:spcPct val="0"/>
              </a:spcAft>
              <a:buClr>
                <a:srgbClr val="000000"/>
              </a:buClr>
              <a:buSzPct val="100000"/>
              <a:buFont typeface="Times New Roman" panose="02020603050405020304" pitchFamily="18" charset="0"/>
              <a:defRPr sz="2400" b="1">
                <a:solidFill>
                  <a:srgbClr val="000000"/>
                </a:solidFill>
                <a:latin typeface="Times New Roman" panose="02020603050405020304" pitchFamily="18" charset="0"/>
                <a:ea typeface="ＭＳ Ｐゴシック" panose="020B0600070205080204" pitchFamily="34" charset="-128"/>
              </a:defRPr>
            </a:lvl6pPr>
            <a:lvl7pPr marL="2971800" indent="-228600" algn="l" defTabSz="449263" rtl="0" fontAlgn="base">
              <a:lnSpc>
                <a:spcPct val="90000"/>
              </a:lnSpc>
              <a:spcBef>
                <a:spcPct val="0"/>
              </a:spcBef>
              <a:spcAft>
                <a:spcPct val="0"/>
              </a:spcAft>
              <a:buClr>
                <a:srgbClr val="000000"/>
              </a:buClr>
              <a:buSzPct val="100000"/>
              <a:buFont typeface="Times New Roman" panose="02020603050405020304" pitchFamily="18" charset="0"/>
              <a:defRPr sz="2400" b="1">
                <a:solidFill>
                  <a:srgbClr val="000000"/>
                </a:solidFill>
                <a:latin typeface="Times New Roman" panose="02020603050405020304" pitchFamily="18" charset="0"/>
                <a:ea typeface="ＭＳ Ｐゴシック" panose="020B0600070205080204" pitchFamily="34" charset="-128"/>
              </a:defRPr>
            </a:lvl7pPr>
            <a:lvl8pPr marL="3429000" indent="-228600" algn="l" defTabSz="449263" rtl="0" fontAlgn="base">
              <a:lnSpc>
                <a:spcPct val="90000"/>
              </a:lnSpc>
              <a:spcBef>
                <a:spcPct val="0"/>
              </a:spcBef>
              <a:spcAft>
                <a:spcPct val="0"/>
              </a:spcAft>
              <a:buClr>
                <a:srgbClr val="000000"/>
              </a:buClr>
              <a:buSzPct val="100000"/>
              <a:buFont typeface="Times New Roman" panose="02020603050405020304" pitchFamily="18" charset="0"/>
              <a:defRPr sz="2400" b="1">
                <a:solidFill>
                  <a:srgbClr val="000000"/>
                </a:solidFill>
                <a:latin typeface="Times New Roman" panose="02020603050405020304" pitchFamily="18" charset="0"/>
                <a:ea typeface="ＭＳ Ｐゴシック" panose="020B0600070205080204" pitchFamily="34" charset="-128"/>
              </a:defRPr>
            </a:lvl8pPr>
            <a:lvl9pPr marL="3886200" indent="-228600" algn="l" defTabSz="449263" rtl="0" fontAlgn="base">
              <a:lnSpc>
                <a:spcPct val="90000"/>
              </a:lnSpc>
              <a:spcBef>
                <a:spcPct val="0"/>
              </a:spcBef>
              <a:spcAft>
                <a:spcPct val="0"/>
              </a:spcAft>
              <a:buClr>
                <a:srgbClr val="000000"/>
              </a:buClr>
              <a:buSzPct val="100000"/>
              <a:buFont typeface="Times New Roman" panose="02020603050405020304" pitchFamily="18" charset="0"/>
              <a:defRPr sz="2400" b="1">
                <a:solidFill>
                  <a:srgbClr val="000000"/>
                </a:solidFill>
                <a:latin typeface="Times New Roman" panose="02020603050405020304" pitchFamily="18" charset="0"/>
                <a:ea typeface="ＭＳ Ｐゴシック" panose="020B0600070205080204" pitchFamily="34" charset="-128"/>
              </a:defRPr>
            </a:lvl9pPr>
          </a:lstStyle>
          <a:p>
            <a:pPr>
              <a:lnSpc>
                <a:spcPts val="2800"/>
              </a:lnSpc>
            </a:pPr>
            <a:r>
              <a:rPr lang="en-US" sz="6600" b="0" i="1" dirty="0" smtClean="0">
                <a:latin typeface="Times New Roman" panose="02020603050405020304" pitchFamily="18" charset="0"/>
                <a:ea typeface="Times New Roman"/>
                <a:cs typeface="Times New Roman" panose="02020603050405020304" pitchFamily="18" charset="0"/>
              </a:rPr>
              <a:t>3.</a:t>
            </a:r>
            <a:endParaRPr lang="en-US" sz="6600" b="0" i="1" dirty="0">
              <a:latin typeface="Times New Roman" panose="02020603050405020304" pitchFamily="18" charset="0"/>
              <a:ea typeface="Times New Roman"/>
              <a:cs typeface="Times New Roman" panose="02020603050405020304" pitchFamily="18" charset="0"/>
            </a:endParaRPr>
          </a:p>
        </p:txBody>
      </p:sp>
      <p:pic>
        <p:nvPicPr>
          <p:cNvPr id="8" name="Picture 7" descr="TLY_est.pd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55967" y="5809098"/>
            <a:ext cx="2428795" cy="876102"/>
          </a:xfrm>
          <a:prstGeom prst="rect">
            <a:avLst/>
          </a:prstGeom>
        </p:spPr>
      </p:pic>
    </p:spTree>
    <p:extLst>
      <p:ext uri="{BB962C8B-B14F-4D97-AF65-F5344CB8AC3E}">
        <p14:creationId xmlns:p14="http://schemas.microsoft.com/office/powerpoint/2010/main" val="1823887082"/>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äike ringpilt + sisu">
    <p:spTree>
      <p:nvGrpSpPr>
        <p:cNvPr id="1" name=""/>
        <p:cNvGrpSpPr/>
        <p:nvPr/>
      </p:nvGrpSpPr>
      <p:grpSpPr>
        <a:xfrm>
          <a:off x="0" y="0"/>
          <a:ext cx="0" cy="0"/>
          <a:chOff x="0" y="0"/>
          <a:chExt cx="0" cy="0"/>
        </a:xfrm>
      </p:grpSpPr>
      <p:sp>
        <p:nvSpPr>
          <p:cNvPr id="6175" name="Picture Placeholder 6174"/>
          <p:cNvSpPr>
            <a:spLocks noGrp="1"/>
          </p:cNvSpPr>
          <p:nvPr>
            <p:ph type="pic" sz="quarter" idx="11" hasCustomPrompt="1"/>
          </p:nvPr>
        </p:nvSpPr>
        <p:spPr>
          <a:xfrm>
            <a:off x="566445" y="1036284"/>
            <a:ext cx="4212000" cy="4212000"/>
          </a:xfrm>
          <a:prstGeom prst="ellipse">
            <a:avLst/>
          </a:prstGeom>
        </p:spPr>
        <p:txBody>
          <a:bodyPr/>
          <a:lstStyle>
            <a:lvl1pPr marL="0" indent="0">
              <a:buNone/>
              <a:defRPr baseline="0"/>
            </a:lvl1pPr>
          </a:lstStyle>
          <a:p>
            <a:r>
              <a:rPr lang="et-EE" dirty="0" err="1" smtClean="0"/>
              <a:t>Add</a:t>
            </a:r>
            <a:r>
              <a:rPr lang="et-EE" dirty="0" smtClean="0"/>
              <a:t> Picture </a:t>
            </a:r>
            <a:r>
              <a:rPr lang="et-EE" dirty="0" err="1" smtClean="0"/>
              <a:t>or</a:t>
            </a:r>
            <a:r>
              <a:rPr lang="et-EE" dirty="0" smtClean="0"/>
              <a:t> </a:t>
            </a:r>
            <a:r>
              <a:rPr lang="et-EE" dirty="0" err="1" smtClean="0"/>
              <a:t>texture</a:t>
            </a:r>
            <a:r>
              <a:rPr lang="et-EE" dirty="0" smtClean="0"/>
              <a:t> </a:t>
            </a:r>
            <a:r>
              <a:rPr lang="et-EE" dirty="0" err="1" smtClean="0"/>
              <a:t>fill</a:t>
            </a:r>
            <a:endParaRPr lang="en-US" dirty="0"/>
          </a:p>
        </p:txBody>
      </p:sp>
      <p:sp>
        <p:nvSpPr>
          <p:cNvPr id="3" name="Content Placeholder 2"/>
          <p:cNvSpPr>
            <a:spLocks noGrp="1"/>
          </p:cNvSpPr>
          <p:nvPr>
            <p:ph idx="1"/>
          </p:nvPr>
        </p:nvSpPr>
        <p:spPr>
          <a:xfrm>
            <a:off x="5143500" y="2350070"/>
            <a:ext cx="3564566" cy="1732548"/>
          </a:xfrm>
        </p:spPr>
        <p:txBody>
          <a:bodyPr anchor="ctr"/>
          <a:lstStyle>
            <a:lvl1pPr marL="457200" indent="-457200">
              <a:buFont typeface="Lucida Grande"/>
              <a:buChar char="-"/>
              <a:defRPr sz="2800"/>
            </a:lvl1pPr>
            <a:lvl2pPr>
              <a:defRPr sz="2400"/>
            </a:lvl2pPr>
            <a:lvl3pPr>
              <a:defRPr sz="2000"/>
            </a:lvl3pPr>
          </a:lstStyle>
          <a:p>
            <a:pPr lvl="0"/>
            <a:r>
              <a:rPr lang="en-US" dirty="0" smtClean="0"/>
              <a:t>Edit Master text styles</a:t>
            </a:r>
          </a:p>
          <a:p>
            <a:pPr lvl="1"/>
            <a:r>
              <a:rPr lang="en-US" dirty="0" smtClean="0"/>
              <a:t>Second level</a:t>
            </a:r>
          </a:p>
          <a:p>
            <a:pPr lvl="2"/>
            <a:r>
              <a:rPr lang="en-US" dirty="0" smtClean="0"/>
              <a:t>Third level</a:t>
            </a:r>
          </a:p>
        </p:txBody>
      </p:sp>
      <p:pic>
        <p:nvPicPr>
          <p:cNvPr id="4" name="Picture 3" descr="TLY_est.pd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55967" y="5809098"/>
            <a:ext cx="2428795" cy="876102"/>
          </a:xfrm>
          <a:prstGeom prst="rect">
            <a:avLst/>
          </a:prstGeom>
        </p:spPr>
      </p:pic>
    </p:spTree>
    <p:extLst>
      <p:ext uri="{BB962C8B-B14F-4D97-AF65-F5344CB8AC3E}">
        <p14:creationId xmlns:p14="http://schemas.microsoft.com/office/powerpoint/2010/main" val="226469924"/>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uur ringpilt + pealkiri + sisu">
    <p:spTree>
      <p:nvGrpSpPr>
        <p:cNvPr id="1" name=""/>
        <p:cNvGrpSpPr/>
        <p:nvPr/>
      </p:nvGrpSpPr>
      <p:grpSpPr>
        <a:xfrm>
          <a:off x="0" y="0"/>
          <a:ext cx="0" cy="0"/>
          <a:chOff x="0" y="0"/>
          <a:chExt cx="0" cy="0"/>
        </a:xfrm>
      </p:grpSpPr>
      <p:sp>
        <p:nvSpPr>
          <p:cNvPr id="5" name="Content Placeholder 2"/>
          <p:cNvSpPr>
            <a:spLocks noGrp="1"/>
          </p:cNvSpPr>
          <p:nvPr>
            <p:ph idx="1"/>
          </p:nvPr>
        </p:nvSpPr>
        <p:spPr>
          <a:xfrm>
            <a:off x="477330" y="3418086"/>
            <a:ext cx="3466560" cy="1732548"/>
          </a:xfrm>
        </p:spPr>
        <p:txBody>
          <a:bodyPr anchor="ctr"/>
          <a:lstStyle>
            <a:lvl1pPr marL="342900" indent="-342900">
              <a:buFont typeface="Lucida Grande"/>
              <a:buChar char="-"/>
              <a:defRPr sz="2400"/>
            </a:lvl1pPr>
            <a:lvl2pPr>
              <a:defRPr sz="2000"/>
            </a:lvl2pPr>
            <a:lvl3pPr>
              <a:defRPr sz="1800"/>
            </a:lvl3pPr>
          </a:lstStyle>
          <a:p>
            <a:pPr lvl="0"/>
            <a:r>
              <a:rPr lang="en-US" dirty="0" smtClean="0"/>
              <a:t>Edit Master text styles</a:t>
            </a:r>
          </a:p>
          <a:p>
            <a:pPr lvl="1"/>
            <a:r>
              <a:rPr lang="en-US" dirty="0" smtClean="0"/>
              <a:t>Second level</a:t>
            </a:r>
          </a:p>
          <a:p>
            <a:pPr lvl="2"/>
            <a:r>
              <a:rPr lang="en-US" dirty="0" smtClean="0"/>
              <a:t>Third level</a:t>
            </a:r>
          </a:p>
        </p:txBody>
      </p:sp>
      <p:sp>
        <p:nvSpPr>
          <p:cNvPr id="12" name="Picture Placeholder 6174"/>
          <p:cNvSpPr>
            <a:spLocks noGrp="1"/>
          </p:cNvSpPr>
          <p:nvPr>
            <p:ph type="pic" sz="quarter" idx="11" hasCustomPrompt="1"/>
          </p:nvPr>
        </p:nvSpPr>
        <p:spPr>
          <a:xfrm>
            <a:off x="4187176" y="-483571"/>
            <a:ext cx="7856510" cy="7856510"/>
          </a:xfrm>
          <a:prstGeom prst="ellipse">
            <a:avLst/>
          </a:prstGeom>
        </p:spPr>
        <p:txBody>
          <a:bodyPr/>
          <a:lstStyle>
            <a:lvl1pPr marL="0" indent="0">
              <a:buNone/>
              <a:defRPr baseline="0"/>
            </a:lvl1pPr>
          </a:lstStyle>
          <a:p>
            <a:r>
              <a:rPr lang="et-EE" dirty="0" err="1" smtClean="0"/>
              <a:t>Add</a:t>
            </a:r>
            <a:r>
              <a:rPr lang="et-EE" dirty="0" smtClean="0"/>
              <a:t> Picture </a:t>
            </a:r>
            <a:r>
              <a:rPr lang="et-EE" dirty="0" err="1" smtClean="0"/>
              <a:t>or</a:t>
            </a:r>
            <a:r>
              <a:rPr lang="et-EE" dirty="0" smtClean="0"/>
              <a:t> </a:t>
            </a:r>
            <a:r>
              <a:rPr lang="et-EE" dirty="0" err="1" smtClean="0"/>
              <a:t>texture</a:t>
            </a:r>
            <a:r>
              <a:rPr lang="et-EE" dirty="0" smtClean="0"/>
              <a:t> </a:t>
            </a:r>
            <a:r>
              <a:rPr lang="et-EE" dirty="0" err="1" smtClean="0"/>
              <a:t>fill</a:t>
            </a:r>
            <a:endParaRPr lang="en-US" dirty="0"/>
          </a:p>
        </p:txBody>
      </p:sp>
      <p:sp>
        <p:nvSpPr>
          <p:cNvPr id="4" name="Title 1"/>
          <p:cNvSpPr>
            <a:spLocks noGrp="1"/>
          </p:cNvSpPr>
          <p:nvPr>
            <p:ph type="title" hasCustomPrompt="1"/>
          </p:nvPr>
        </p:nvSpPr>
        <p:spPr>
          <a:xfrm>
            <a:off x="470287" y="1346174"/>
            <a:ext cx="3452119" cy="1902466"/>
          </a:xfrm>
        </p:spPr>
        <p:txBody>
          <a:bodyPr/>
          <a:lstStyle>
            <a:lvl1pPr>
              <a:lnSpc>
                <a:spcPct val="100000"/>
              </a:lnSpc>
              <a:defRPr sz="2800" i="0" spc="600">
                <a:latin typeface="Times New Roman" panose="02020603050405020304" pitchFamily="18" charset="0"/>
                <a:cs typeface="Times New Roman" panose="02020603050405020304" pitchFamily="18" charset="0"/>
              </a:defRPr>
            </a:lvl1pPr>
          </a:lstStyle>
          <a:p>
            <a:r>
              <a:rPr lang="en-US" dirty="0" smtClean="0"/>
              <a:t>CLICK TO EDIT MASTER TITLE</a:t>
            </a:r>
            <a:endParaRPr lang="en-US" dirty="0"/>
          </a:p>
        </p:txBody>
      </p:sp>
      <p:pic>
        <p:nvPicPr>
          <p:cNvPr id="6" name="Picture 5" descr="TLY_est.pd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55967" y="5809098"/>
            <a:ext cx="2428795" cy="876102"/>
          </a:xfrm>
          <a:prstGeom prst="rect">
            <a:avLst/>
          </a:prstGeom>
        </p:spPr>
      </p:pic>
    </p:spTree>
    <p:extLst>
      <p:ext uri="{BB962C8B-B14F-4D97-AF65-F5344CB8AC3E}">
        <p14:creationId xmlns:p14="http://schemas.microsoft.com/office/powerpoint/2010/main" val="3288493023"/>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uur ringpilt + sisu">
    <p:spTree>
      <p:nvGrpSpPr>
        <p:cNvPr id="1" name=""/>
        <p:cNvGrpSpPr/>
        <p:nvPr/>
      </p:nvGrpSpPr>
      <p:grpSpPr>
        <a:xfrm>
          <a:off x="0" y="0"/>
          <a:ext cx="0" cy="0"/>
          <a:chOff x="0" y="0"/>
          <a:chExt cx="0" cy="0"/>
        </a:xfrm>
      </p:grpSpPr>
      <p:sp>
        <p:nvSpPr>
          <p:cNvPr id="12" name="Picture Placeholder 6174"/>
          <p:cNvSpPr>
            <a:spLocks noGrp="1"/>
          </p:cNvSpPr>
          <p:nvPr>
            <p:ph type="pic" sz="quarter" idx="11" hasCustomPrompt="1"/>
          </p:nvPr>
        </p:nvSpPr>
        <p:spPr>
          <a:xfrm>
            <a:off x="4187176" y="-483571"/>
            <a:ext cx="7856510" cy="7856510"/>
          </a:xfrm>
          <a:prstGeom prst="ellipse">
            <a:avLst/>
          </a:prstGeom>
        </p:spPr>
        <p:txBody>
          <a:bodyPr/>
          <a:lstStyle>
            <a:lvl1pPr marL="0" indent="0">
              <a:buNone/>
              <a:defRPr baseline="0"/>
            </a:lvl1pPr>
          </a:lstStyle>
          <a:p>
            <a:r>
              <a:rPr lang="et-EE" dirty="0" err="1" smtClean="0"/>
              <a:t>Add</a:t>
            </a:r>
            <a:r>
              <a:rPr lang="et-EE" dirty="0" smtClean="0"/>
              <a:t> Picture </a:t>
            </a:r>
            <a:r>
              <a:rPr lang="et-EE" dirty="0" err="1" smtClean="0"/>
              <a:t>or</a:t>
            </a:r>
            <a:r>
              <a:rPr lang="et-EE" dirty="0" smtClean="0"/>
              <a:t> </a:t>
            </a:r>
            <a:r>
              <a:rPr lang="et-EE" dirty="0" err="1" smtClean="0"/>
              <a:t>texture</a:t>
            </a:r>
            <a:r>
              <a:rPr lang="et-EE" dirty="0" smtClean="0"/>
              <a:t> </a:t>
            </a:r>
            <a:r>
              <a:rPr lang="et-EE" dirty="0" err="1" smtClean="0"/>
              <a:t>fill</a:t>
            </a:r>
            <a:endParaRPr lang="en-US" dirty="0"/>
          </a:p>
        </p:txBody>
      </p:sp>
      <p:sp>
        <p:nvSpPr>
          <p:cNvPr id="13" name="Content Placeholder 2"/>
          <p:cNvSpPr>
            <a:spLocks noGrp="1"/>
          </p:cNvSpPr>
          <p:nvPr>
            <p:ph idx="1"/>
          </p:nvPr>
        </p:nvSpPr>
        <p:spPr>
          <a:xfrm>
            <a:off x="451930" y="2617986"/>
            <a:ext cx="3466560" cy="1732548"/>
          </a:xfrm>
        </p:spPr>
        <p:txBody>
          <a:bodyPr anchor="ctr"/>
          <a:lstStyle>
            <a:lvl1pPr marL="342900" indent="-342900">
              <a:buFont typeface="Lucida Grande"/>
              <a:buChar char="-"/>
              <a:defRPr sz="2400"/>
            </a:lvl1pPr>
            <a:lvl2pPr>
              <a:defRPr sz="2000"/>
            </a:lvl2pPr>
            <a:lvl3pPr>
              <a:defRPr sz="1800"/>
            </a:lvl3pPr>
          </a:lstStyle>
          <a:p>
            <a:pPr lvl="0"/>
            <a:r>
              <a:rPr lang="en-US" dirty="0" smtClean="0"/>
              <a:t>Edit Master text styles</a:t>
            </a:r>
          </a:p>
          <a:p>
            <a:pPr lvl="1"/>
            <a:r>
              <a:rPr lang="en-US" dirty="0" smtClean="0"/>
              <a:t>Second level</a:t>
            </a:r>
          </a:p>
          <a:p>
            <a:pPr lvl="2"/>
            <a:r>
              <a:rPr lang="en-US" dirty="0" smtClean="0"/>
              <a:t>Third level</a:t>
            </a:r>
          </a:p>
        </p:txBody>
      </p:sp>
      <p:pic>
        <p:nvPicPr>
          <p:cNvPr id="4" name="Picture 3" descr="TLY_est.pd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55967" y="5809098"/>
            <a:ext cx="2428795" cy="876102"/>
          </a:xfrm>
          <a:prstGeom prst="rect">
            <a:avLst/>
          </a:prstGeom>
        </p:spPr>
      </p:pic>
    </p:spTree>
    <p:extLst>
      <p:ext uri="{BB962C8B-B14F-4D97-AF65-F5344CB8AC3E}">
        <p14:creationId xmlns:p14="http://schemas.microsoft.com/office/powerpoint/2010/main" val="580418941"/>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lt + pealkiri + sisu">
    <p:spTree>
      <p:nvGrpSpPr>
        <p:cNvPr id="1" name=""/>
        <p:cNvGrpSpPr/>
        <p:nvPr/>
      </p:nvGrpSpPr>
      <p:grpSpPr>
        <a:xfrm>
          <a:off x="0" y="0"/>
          <a:ext cx="0" cy="0"/>
          <a:chOff x="0" y="0"/>
          <a:chExt cx="0" cy="0"/>
        </a:xfrm>
      </p:grpSpPr>
      <p:sp>
        <p:nvSpPr>
          <p:cNvPr id="39" name="Picture Placeholder 38"/>
          <p:cNvSpPr>
            <a:spLocks noGrp="1"/>
          </p:cNvSpPr>
          <p:nvPr>
            <p:ph type="pic" sz="quarter" idx="10"/>
          </p:nvPr>
        </p:nvSpPr>
        <p:spPr>
          <a:xfrm>
            <a:off x="4850089" y="0"/>
            <a:ext cx="4293911" cy="6858000"/>
          </a:xfrm>
        </p:spPr>
        <p:txBody>
          <a:bodyPr/>
          <a:lstStyle/>
          <a:p>
            <a:endParaRPr lang="en-US"/>
          </a:p>
        </p:txBody>
      </p:sp>
      <p:sp>
        <p:nvSpPr>
          <p:cNvPr id="41" name="Title 1"/>
          <p:cNvSpPr>
            <a:spLocks noGrp="1"/>
          </p:cNvSpPr>
          <p:nvPr>
            <p:ph type="title" hasCustomPrompt="1"/>
          </p:nvPr>
        </p:nvSpPr>
        <p:spPr>
          <a:xfrm>
            <a:off x="470287" y="1346174"/>
            <a:ext cx="3921133" cy="1902466"/>
          </a:xfrm>
        </p:spPr>
        <p:txBody>
          <a:bodyPr/>
          <a:lstStyle>
            <a:lvl1pPr>
              <a:lnSpc>
                <a:spcPct val="100000"/>
              </a:lnSpc>
              <a:defRPr sz="2800" i="0" spc="600">
                <a:latin typeface="Times New Roman" panose="02020603050405020304" pitchFamily="18" charset="0"/>
                <a:cs typeface="Times New Roman" panose="02020603050405020304" pitchFamily="18" charset="0"/>
              </a:defRPr>
            </a:lvl1pPr>
          </a:lstStyle>
          <a:p>
            <a:r>
              <a:rPr lang="en-US" dirty="0" smtClean="0"/>
              <a:t>CLICK TO EDIT MASTER TITLE</a:t>
            </a:r>
            <a:endParaRPr lang="en-US" dirty="0"/>
          </a:p>
        </p:txBody>
      </p:sp>
      <p:sp>
        <p:nvSpPr>
          <p:cNvPr id="42" name="Content Placeholder 2"/>
          <p:cNvSpPr>
            <a:spLocks noGrp="1"/>
          </p:cNvSpPr>
          <p:nvPr>
            <p:ph idx="11"/>
          </p:nvPr>
        </p:nvSpPr>
        <p:spPr>
          <a:xfrm>
            <a:off x="515430" y="3418086"/>
            <a:ext cx="3878770" cy="1732548"/>
          </a:xfrm>
        </p:spPr>
        <p:txBody>
          <a:bodyPr anchor="ctr"/>
          <a:lstStyle>
            <a:lvl1pPr marL="342900" indent="-342900">
              <a:buFont typeface="Lucida Grande"/>
              <a:buChar char="-"/>
              <a:defRPr sz="2400"/>
            </a:lvl1pPr>
            <a:lvl2pPr>
              <a:defRPr sz="2000"/>
            </a:lvl2pPr>
            <a:lvl3pPr>
              <a:defRPr sz="1800"/>
            </a:lvl3pPr>
          </a:lstStyle>
          <a:p>
            <a:pPr lvl="0"/>
            <a:r>
              <a:rPr lang="en-US" dirty="0" smtClean="0"/>
              <a:t>Edit Master text styles</a:t>
            </a:r>
          </a:p>
          <a:p>
            <a:pPr lvl="1"/>
            <a:r>
              <a:rPr lang="en-US" dirty="0" smtClean="0"/>
              <a:t>Second level</a:t>
            </a:r>
          </a:p>
          <a:p>
            <a:pPr lvl="2"/>
            <a:r>
              <a:rPr lang="en-US" dirty="0" smtClean="0"/>
              <a:t>Third level</a:t>
            </a:r>
          </a:p>
        </p:txBody>
      </p:sp>
      <p:pic>
        <p:nvPicPr>
          <p:cNvPr id="5" name="Picture 4" descr="TLY_est.pd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55967" y="5809098"/>
            <a:ext cx="2428795" cy="876102"/>
          </a:xfrm>
          <a:prstGeom prst="rect">
            <a:avLst/>
          </a:prstGeom>
        </p:spPr>
      </p:pic>
    </p:spTree>
    <p:extLst>
      <p:ext uri="{BB962C8B-B14F-4D97-AF65-F5344CB8AC3E}">
        <p14:creationId xmlns:p14="http://schemas.microsoft.com/office/powerpoint/2010/main" val="2638869477"/>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lt + sisu">
    <p:spTree>
      <p:nvGrpSpPr>
        <p:cNvPr id="1" name=""/>
        <p:cNvGrpSpPr/>
        <p:nvPr/>
      </p:nvGrpSpPr>
      <p:grpSpPr>
        <a:xfrm>
          <a:off x="0" y="0"/>
          <a:ext cx="0" cy="0"/>
          <a:chOff x="0" y="0"/>
          <a:chExt cx="0" cy="0"/>
        </a:xfrm>
      </p:grpSpPr>
      <p:sp>
        <p:nvSpPr>
          <p:cNvPr id="39" name="Picture Placeholder 38"/>
          <p:cNvSpPr>
            <a:spLocks noGrp="1"/>
          </p:cNvSpPr>
          <p:nvPr>
            <p:ph type="pic" sz="quarter" idx="10"/>
          </p:nvPr>
        </p:nvSpPr>
        <p:spPr>
          <a:xfrm>
            <a:off x="4850089" y="0"/>
            <a:ext cx="4293911" cy="6858000"/>
          </a:xfrm>
        </p:spPr>
        <p:txBody>
          <a:bodyPr/>
          <a:lstStyle/>
          <a:p>
            <a:endParaRPr lang="en-US"/>
          </a:p>
        </p:txBody>
      </p:sp>
      <p:sp>
        <p:nvSpPr>
          <p:cNvPr id="4" name="Content Placeholder 2"/>
          <p:cNvSpPr>
            <a:spLocks noGrp="1"/>
          </p:cNvSpPr>
          <p:nvPr>
            <p:ph idx="11"/>
          </p:nvPr>
        </p:nvSpPr>
        <p:spPr>
          <a:xfrm>
            <a:off x="515430" y="2656086"/>
            <a:ext cx="3878770" cy="1732548"/>
          </a:xfrm>
        </p:spPr>
        <p:txBody>
          <a:bodyPr anchor="ctr"/>
          <a:lstStyle>
            <a:lvl1pPr marL="342900" indent="-342900">
              <a:buFont typeface="Lucida Grande"/>
              <a:buChar char="-"/>
              <a:defRPr sz="2400"/>
            </a:lvl1pPr>
            <a:lvl2pPr>
              <a:defRPr sz="2000"/>
            </a:lvl2pPr>
            <a:lvl3pPr>
              <a:defRPr sz="1800"/>
            </a:lvl3pPr>
          </a:lstStyle>
          <a:p>
            <a:pPr lvl="0"/>
            <a:r>
              <a:rPr lang="en-US" dirty="0" smtClean="0"/>
              <a:t>Edit Master text styles</a:t>
            </a:r>
          </a:p>
          <a:p>
            <a:pPr lvl="1"/>
            <a:r>
              <a:rPr lang="en-US" dirty="0" smtClean="0"/>
              <a:t>Second level</a:t>
            </a:r>
          </a:p>
          <a:p>
            <a:pPr lvl="2"/>
            <a:r>
              <a:rPr lang="en-US" dirty="0" smtClean="0"/>
              <a:t>Third level</a:t>
            </a:r>
          </a:p>
        </p:txBody>
      </p:sp>
      <p:pic>
        <p:nvPicPr>
          <p:cNvPr id="5" name="Picture 4" descr="TLY_est.pd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55967" y="5809098"/>
            <a:ext cx="2428795" cy="876102"/>
          </a:xfrm>
          <a:prstGeom prst="rect">
            <a:avLst/>
          </a:prstGeom>
        </p:spPr>
      </p:pic>
    </p:spTree>
    <p:extLst>
      <p:ext uri="{BB962C8B-B14F-4D97-AF65-F5344CB8AC3E}">
        <p14:creationId xmlns:p14="http://schemas.microsoft.com/office/powerpoint/2010/main" val="58545378"/>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es 01 (valg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2529640" y="1668974"/>
            <a:ext cx="5928560" cy="2814126"/>
          </a:xfrm>
        </p:spPr>
        <p:txBody>
          <a:bodyPr/>
          <a:lstStyle>
            <a:lvl1pPr>
              <a:defRPr baseline="0"/>
            </a:lvl1pPr>
          </a:lstStyle>
          <a:p>
            <a:r>
              <a:rPr lang="en-US" dirty="0" smtClean="0"/>
              <a:t>Click to edit master title</a:t>
            </a:r>
            <a:endParaRPr lang="en-US" dirty="0"/>
          </a:p>
        </p:txBody>
      </p:sp>
      <p:cxnSp>
        <p:nvCxnSpPr>
          <p:cNvPr id="5" name="Straight Connector 4"/>
          <p:cNvCxnSpPr/>
          <p:nvPr userDrawn="1"/>
        </p:nvCxnSpPr>
        <p:spPr>
          <a:xfrm flipH="1">
            <a:off x="1175893" y="1401004"/>
            <a:ext cx="612000" cy="3132000"/>
          </a:xfrm>
          <a:prstGeom prst="line">
            <a:avLst/>
          </a:prstGeom>
          <a:ln w="57150" cmpd="sng"/>
        </p:spPr>
        <p:style>
          <a:lnRef idx="1">
            <a:schemeClr val="accent1"/>
          </a:lnRef>
          <a:fillRef idx="0">
            <a:schemeClr val="accent1"/>
          </a:fillRef>
          <a:effectRef idx="0">
            <a:schemeClr val="accent1"/>
          </a:effectRef>
          <a:fontRef idx="minor">
            <a:schemeClr val="tx1"/>
          </a:fontRef>
        </p:style>
      </p:cxnSp>
      <p:pic>
        <p:nvPicPr>
          <p:cNvPr id="4" name="Picture 3" descr="TLY_est.pd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55967" y="5809098"/>
            <a:ext cx="2428795" cy="876102"/>
          </a:xfrm>
          <a:prstGeom prst="rect">
            <a:avLst/>
          </a:prstGeom>
        </p:spPr>
      </p:pic>
    </p:spTree>
    <p:extLst>
      <p:ext uri="{BB962C8B-B14F-4D97-AF65-F5344CB8AC3E}">
        <p14:creationId xmlns:p14="http://schemas.microsoft.com/office/powerpoint/2010/main" val="4233069568"/>
      </p:ext>
    </p:extLst>
  </p:cSld>
  <p:clrMapOvr>
    <a:masterClrMapping/>
  </p:clrMapOvr>
  <p:transition>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lt + pildiallkiri">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381000" y="342900"/>
            <a:ext cx="8356600" cy="5346700"/>
          </a:xfrm>
          <a:ln>
            <a:noFill/>
          </a:ln>
        </p:spPr>
        <p:txBody>
          <a:bodyPr/>
          <a:lstStyle>
            <a:lvl1pPr marL="0" indent="0">
              <a:buNone/>
              <a:defRPr>
                <a:solidFill>
                  <a:schemeClr val="tx1"/>
                </a:solidFill>
              </a:defRPr>
            </a:lvl1pPr>
          </a:lstStyle>
          <a:p>
            <a:r>
              <a:rPr lang="en-US" dirty="0" err="1" smtClean="0"/>
              <a:t>Pilt</a:t>
            </a:r>
            <a:endParaRPr lang="en-US" dirty="0"/>
          </a:p>
        </p:txBody>
      </p:sp>
      <p:sp>
        <p:nvSpPr>
          <p:cNvPr id="5" name="Text Placeholder 3"/>
          <p:cNvSpPr>
            <a:spLocks noGrp="1"/>
          </p:cNvSpPr>
          <p:nvPr>
            <p:ph type="body" sz="quarter" idx="21" hasCustomPrompt="1"/>
          </p:nvPr>
        </p:nvSpPr>
        <p:spPr>
          <a:xfrm>
            <a:off x="2755900" y="5892800"/>
            <a:ext cx="5969000" cy="567540"/>
          </a:xfrm>
        </p:spPr>
        <p:txBody>
          <a:bodyPr anchor="b"/>
          <a:lstStyle>
            <a:lvl1pPr marL="0" indent="0" algn="r">
              <a:lnSpc>
                <a:spcPct val="100000"/>
              </a:lnSpc>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smtClean="0"/>
              <a:t>P</a:t>
            </a:r>
            <a:r>
              <a:rPr lang="et-EE" dirty="0" smtClean="0"/>
              <a:t>ildiallkiri</a:t>
            </a:r>
          </a:p>
        </p:txBody>
      </p:sp>
      <p:pic>
        <p:nvPicPr>
          <p:cNvPr id="4" name="Picture 3" descr="TLY_est.pd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55967" y="5809098"/>
            <a:ext cx="2428795" cy="876102"/>
          </a:xfrm>
          <a:prstGeom prst="rect">
            <a:avLst/>
          </a:prstGeom>
        </p:spPr>
      </p:pic>
    </p:spTree>
    <p:extLst>
      <p:ext uri="{BB962C8B-B14F-4D97-AF65-F5344CB8AC3E}">
        <p14:creationId xmlns:p14="http://schemas.microsoft.com/office/powerpoint/2010/main" val="819029606"/>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ealkiri 01">
    <p:spTree>
      <p:nvGrpSpPr>
        <p:cNvPr id="1" name=""/>
        <p:cNvGrpSpPr/>
        <p:nvPr/>
      </p:nvGrpSpPr>
      <p:grpSpPr>
        <a:xfrm>
          <a:off x="0" y="0"/>
          <a:ext cx="0" cy="0"/>
          <a:chOff x="0" y="0"/>
          <a:chExt cx="0" cy="0"/>
        </a:xfrm>
      </p:grpSpPr>
      <p:sp>
        <p:nvSpPr>
          <p:cNvPr id="3" name="Title 1"/>
          <p:cNvSpPr>
            <a:spLocks noGrp="1"/>
          </p:cNvSpPr>
          <p:nvPr>
            <p:ph type="title"/>
          </p:nvPr>
        </p:nvSpPr>
        <p:spPr>
          <a:xfrm>
            <a:off x="393700" y="365126"/>
            <a:ext cx="8356600" cy="1325563"/>
          </a:xfrm>
        </p:spPr>
        <p:txBody>
          <a:bodyPr/>
          <a:lstStyle>
            <a:lvl1pPr>
              <a:defRPr>
                <a:latin typeface="Times New Roman" panose="02020603050405020304" pitchFamily="18" charset="0"/>
                <a:cs typeface="Times New Roman" panose="02020603050405020304" pitchFamily="18" charset="0"/>
              </a:defRPr>
            </a:lvl1pPr>
          </a:lstStyle>
          <a:p>
            <a:r>
              <a:rPr lang="et-EE" dirty="0" smtClean="0"/>
              <a:t>Click to edit Master title style</a:t>
            </a:r>
            <a:endParaRPr lang="en-US" dirty="0"/>
          </a:p>
        </p:txBody>
      </p:sp>
      <p:pic>
        <p:nvPicPr>
          <p:cNvPr id="4" name="Picture 3" descr="TLY_est.pd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55967" y="5809098"/>
            <a:ext cx="2428795" cy="876102"/>
          </a:xfrm>
          <a:prstGeom prst="rect">
            <a:avLst/>
          </a:prstGeom>
        </p:spPr>
      </p:pic>
    </p:spTree>
    <p:extLst>
      <p:ext uri="{BB962C8B-B14F-4D97-AF65-F5344CB8AC3E}">
        <p14:creationId xmlns:p14="http://schemas.microsoft.com/office/powerpoint/2010/main" val="2519960065"/>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ealkiri 0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5566" y="276474"/>
            <a:ext cx="8363190" cy="1133505"/>
          </a:xfrm>
        </p:spPr>
        <p:txBody>
          <a:bodyPr anchor="b"/>
          <a:lstStyle>
            <a:lvl1pPr>
              <a:lnSpc>
                <a:spcPct val="100000"/>
              </a:lnSpc>
              <a:defRPr sz="3200" i="0" spc="600">
                <a:latin typeface="Times New Roman" panose="02020603050405020304" pitchFamily="18" charset="0"/>
                <a:cs typeface="Times New Roman" panose="02020603050405020304" pitchFamily="18" charset="0"/>
              </a:defRPr>
            </a:lvl1pPr>
          </a:lstStyle>
          <a:p>
            <a:r>
              <a:rPr lang="en-US" dirty="0" smtClean="0"/>
              <a:t>CLICK TO EDIT MASTER TITLE</a:t>
            </a:r>
            <a:endParaRPr lang="en-US" dirty="0"/>
          </a:p>
        </p:txBody>
      </p:sp>
      <p:pic>
        <p:nvPicPr>
          <p:cNvPr id="3" name="Picture 2" descr="TLY_est.pd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55967" y="5809098"/>
            <a:ext cx="2428795" cy="876102"/>
          </a:xfrm>
          <a:prstGeom prst="rect">
            <a:avLst/>
          </a:prstGeom>
        </p:spPr>
      </p:pic>
    </p:spTree>
    <p:extLst>
      <p:ext uri="{BB962C8B-B14F-4D97-AF65-F5344CB8AC3E}">
        <p14:creationId xmlns:p14="http://schemas.microsoft.com/office/powerpoint/2010/main" val="2406460023"/>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ühi">
    <p:spTree>
      <p:nvGrpSpPr>
        <p:cNvPr id="1" name=""/>
        <p:cNvGrpSpPr/>
        <p:nvPr/>
      </p:nvGrpSpPr>
      <p:grpSpPr>
        <a:xfrm>
          <a:off x="0" y="0"/>
          <a:ext cx="0" cy="0"/>
          <a:chOff x="0" y="0"/>
          <a:chExt cx="0" cy="0"/>
        </a:xfrm>
      </p:grpSpPr>
      <p:pic>
        <p:nvPicPr>
          <p:cNvPr id="2" name="Picture 1" descr="TLY_est.pd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55967" y="5809098"/>
            <a:ext cx="2428795" cy="876102"/>
          </a:xfrm>
          <a:prstGeom prst="rect">
            <a:avLst/>
          </a:prstGeom>
        </p:spPr>
      </p:pic>
    </p:spTree>
    <p:extLst>
      <p:ext uri="{BB962C8B-B14F-4D97-AF65-F5344CB8AC3E}">
        <p14:creationId xmlns:p14="http://schemas.microsoft.com/office/powerpoint/2010/main" val="3745016784"/>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lt">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9144000" cy="6858000"/>
          </a:xfrm>
        </p:spPr>
        <p:txBody>
          <a:bodyPr/>
          <a:lstStyle>
            <a:lvl1pPr marL="0" indent="0" algn="ctr">
              <a:buNone/>
              <a:defRPr/>
            </a:lvl1pPr>
          </a:lstStyle>
          <a:p>
            <a:r>
              <a:rPr lang="en-US" dirty="0" err="1" smtClean="0"/>
              <a:t>pilt</a:t>
            </a:r>
            <a:endParaRPr lang="en-US" dirty="0"/>
          </a:p>
        </p:txBody>
      </p:sp>
      <p:pic>
        <p:nvPicPr>
          <p:cNvPr id="4" name="Picture 3" descr="TLY_est.pd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55967" y="5809098"/>
            <a:ext cx="2428795" cy="876102"/>
          </a:xfrm>
          <a:prstGeom prst="rect">
            <a:avLst/>
          </a:prstGeom>
        </p:spPr>
      </p:pic>
    </p:spTree>
    <p:extLst>
      <p:ext uri="{BB962C8B-B14F-4D97-AF65-F5344CB8AC3E}">
        <p14:creationId xmlns:p14="http://schemas.microsoft.com/office/powerpoint/2010/main" val="3918870972"/>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Picture Placeholder 6174"/>
          <p:cNvSpPr>
            <a:spLocks noGrp="1"/>
          </p:cNvSpPr>
          <p:nvPr>
            <p:ph type="pic" sz="quarter" idx="11" hasCustomPrompt="1"/>
          </p:nvPr>
        </p:nvSpPr>
        <p:spPr>
          <a:xfrm>
            <a:off x="985545" y="1435100"/>
            <a:ext cx="1069984" cy="1069984"/>
          </a:xfrm>
          <a:prstGeom prst="ellipse">
            <a:avLst/>
          </a:prstGeom>
        </p:spPr>
        <p:txBody>
          <a:bodyPr/>
          <a:lstStyle>
            <a:lvl1pPr marL="0" indent="0">
              <a:buNone/>
              <a:defRPr baseline="0"/>
            </a:lvl1pPr>
          </a:lstStyle>
          <a:p>
            <a:r>
              <a:rPr lang="et-EE" dirty="0" smtClean="0"/>
              <a:t>pilt</a:t>
            </a:r>
            <a:endParaRPr lang="en-US" dirty="0"/>
          </a:p>
        </p:txBody>
      </p:sp>
      <p:sp>
        <p:nvSpPr>
          <p:cNvPr id="21" name="Picture Placeholder 6174"/>
          <p:cNvSpPr>
            <a:spLocks noGrp="1"/>
          </p:cNvSpPr>
          <p:nvPr>
            <p:ph type="pic" sz="quarter" idx="12" hasCustomPrompt="1"/>
          </p:nvPr>
        </p:nvSpPr>
        <p:spPr>
          <a:xfrm>
            <a:off x="3474745" y="1435100"/>
            <a:ext cx="1069984" cy="1069984"/>
          </a:xfrm>
          <a:prstGeom prst="ellipse">
            <a:avLst/>
          </a:prstGeom>
        </p:spPr>
        <p:txBody>
          <a:bodyPr/>
          <a:lstStyle>
            <a:lvl1pPr marL="0" indent="0">
              <a:buNone/>
              <a:defRPr baseline="0"/>
            </a:lvl1pPr>
          </a:lstStyle>
          <a:p>
            <a:r>
              <a:rPr lang="et-EE" dirty="0" smtClean="0"/>
              <a:t>pilt</a:t>
            </a:r>
            <a:endParaRPr lang="en-US" dirty="0"/>
          </a:p>
        </p:txBody>
      </p:sp>
      <p:sp>
        <p:nvSpPr>
          <p:cNvPr id="22" name="Picture Placeholder 6174"/>
          <p:cNvSpPr>
            <a:spLocks noGrp="1"/>
          </p:cNvSpPr>
          <p:nvPr>
            <p:ph type="pic" sz="quarter" idx="13" hasCustomPrompt="1"/>
          </p:nvPr>
        </p:nvSpPr>
        <p:spPr>
          <a:xfrm>
            <a:off x="5887745" y="1435100"/>
            <a:ext cx="1069984" cy="1069984"/>
          </a:xfrm>
          <a:prstGeom prst="ellipse">
            <a:avLst/>
          </a:prstGeom>
        </p:spPr>
        <p:txBody>
          <a:bodyPr/>
          <a:lstStyle>
            <a:lvl1pPr marL="0" indent="0">
              <a:buNone/>
              <a:defRPr baseline="0"/>
            </a:lvl1pPr>
          </a:lstStyle>
          <a:p>
            <a:r>
              <a:rPr lang="et-EE" dirty="0" smtClean="0"/>
              <a:t>pilt</a:t>
            </a:r>
            <a:endParaRPr lang="en-US" dirty="0"/>
          </a:p>
        </p:txBody>
      </p:sp>
      <p:sp>
        <p:nvSpPr>
          <p:cNvPr id="23" name="Picture Placeholder 6174"/>
          <p:cNvSpPr>
            <a:spLocks noGrp="1"/>
          </p:cNvSpPr>
          <p:nvPr>
            <p:ph type="pic" sz="quarter" idx="14" hasCustomPrompt="1"/>
          </p:nvPr>
        </p:nvSpPr>
        <p:spPr>
          <a:xfrm>
            <a:off x="6891045" y="3873500"/>
            <a:ext cx="1069984" cy="1069984"/>
          </a:xfrm>
          <a:prstGeom prst="ellipse">
            <a:avLst/>
          </a:prstGeom>
        </p:spPr>
        <p:txBody>
          <a:bodyPr/>
          <a:lstStyle>
            <a:lvl1pPr marL="0" indent="0">
              <a:buNone/>
              <a:defRPr baseline="0"/>
            </a:lvl1pPr>
          </a:lstStyle>
          <a:p>
            <a:r>
              <a:rPr lang="et-EE" dirty="0" smtClean="0"/>
              <a:t>pilt</a:t>
            </a:r>
            <a:endParaRPr lang="en-US" dirty="0"/>
          </a:p>
        </p:txBody>
      </p:sp>
      <p:sp>
        <p:nvSpPr>
          <p:cNvPr id="24" name="Picture Placeholder 6174"/>
          <p:cNvSpPr>
            <a:spLocks noGrp="1"/>
          </p:cNvSpPr>
          <p:nvPr>
            <p:ph type="pic" sz="quarter" idx="15" hasCustomPrompt="1"/>
          </p:nvPr>
        </p:nvSpPr>
        <p:spPr>
          <a:xfrm>
            <a:off x="4414545" y="3873500"/>
            <a:ext cx="1069984" cy="1069984"/>
          </a:xfrm>
          <a:prstGeom prst="ellipse">
            <a:avLst/>
          </a:prstGeom>
        </p:spPr>
        <p:txBody>
          <a:bodyPr/>
          <a:lstStyle>
            <a:lvl1pPr marL="0" indent="0">
              <a:buNone/>
              <a:defRPr baseline="0"/>
            </a:lvl1pPr>
          </a:lstStyle>
          <a:p>
            <a:r>
              <a:rPr lang="et-EE" dirty="0" smtClean="0"/>
              <a:t>pilt</a:t>
            </a:r>
            <a:endParaRPr lang="en-US" dirty="0"/>
          </a:p>
        </p:txBody>
      </p:sp>
      <p:sp>
        <p:nvSpPr>
          <p:cNvPr id="25" name="Picture Placeholder 6174"/>
          <p:cNvSpPr>
            <a:spLocks noGrp="1"/>
          </p:cNvSpPr>
          <p:nvPr>
            <p:ph type="pic" sz="quarter" idx="16" hasCustomPrompt="1"/>
          </p:nvPr>
        </p:nvSpPr>
        <p:spPr>
          <a:xfrm>
            <a:off x="1963445" y="3873500"/>
            <a:ext cx="1069984" cy="1069984"/>
          </a:xfrm>
          <a:prstGeom prst="ellipse">
            <a:avLst/>
          </a:prstGeom>
        </p:spPr>
        <p:txBody>
          <a:bodyPr/>
          <a:lstStyle>
            <a:lvl1pPr marL="0" indent="0">
              <a:buNone/>
              <a:defRPr baseline="0"/>
            </a:lvl1pPr>
          </a:lstStyle>
          <a:p>
            <a:r>
              <a:rPr lang="et-EE" dirty="0" smtClean="0"/>
              <a:t>pilt</a:t>
            </a:r>
            <a:endParaRPr lang="en-US" dirty="0"/>
          </a:p>
        </p:txBody>
      </p:sp>
      <p:sp>
        <p:nvSpPr>
          <p:cNvPr id="27" name="Text Placeholder 26"/>
          <p:cNvSpPr>
            <a:spLocks noGrp="1"/>
          </p:cNvSpPr>
          <p:nvPr>
            <p:ph type="body" sz="quarter" idx="17" hasCustomPrompt="1"/>
          </p:nvPr>
        </p:nvSpPr>
        <p:spPr>
          <a:xfrm>
            <a:off x="787400" y="2527300"/>
            <a:ext cx="1498600" cy="889000"/>
          </a:xfrm>
        </p:spPr>
        <p:txBody>
          <a:bodyPr/>
          <a:lstStyle>
            <a:lvl1pPr marL="0" indent="0" algn="ctr">
              <a:lnSpc>
                <a:spcPct val="100000"/>
              </a:lnSpc>
              <a:buNone/>
              <a:defRPr sz="1700" baseline="0"/>
            </a:lvl1pPr>
            <a:lvl2pPr marL="457200" indent="0">
              <a:buNone/>
              <a:defRPr sz="1700"/>
            </a:lvl2pPr>
            <a:lvl3pPr marL="914400" indent="0">
              <a:buNone/>
              <a:defRPr sz="1700"/>
            </a:lvl3pPr>
            <a:lvl4pPr marL="1371600" indent="0">
              <a:buNone/>
              <a:defRPr sz="1700"/>
            </a:lvl4pPr>
            <a:lvl5pPr marL="1828800" indent="0">
              <a:buNone/>
              <a:defRPr sz="1700"/>
            </a:lvl5pPr>
          </a:lstStyle>
          <a:p>
            <a:pPr lvl="0"/>
            <a:r>
              <a:rPr lang="et-EE" dirty="0" smtClean="0"/>
              <a:t>Alampunkti tekst nelja või viie sõnaga</a:t>
            </a:r>
            <a:endParaRPr lang="en-US" dirty="0"/>
          </a:p>
        </p:txBody>
      </p:sp>
      <p:sp>
        <p:nvSpPr>
          <p:cNvPr id="28" name="Text Placeholder 26"/>
          <p:cNvSpPr>
            <a:spLocks noGrp="1"/>
          </p:cNvSpPr>
          <p:nvPr>
            <p:ph type="body" sz="quarter" idx="18" hasCustomPrompt="1"/>
          </p:nvPr>
        </p:nvSpPr>
        <p:spPr>
          <a:xfrm>
            <a:off x="3251200" y="2527300"/>
            <a:ext cx="1498600" cy="889000"/>
          </a:xfrm>
        </p:spPr>
        <p:txBody>
          <a:bodyPr/>
          <a:lstStyle>
            <a:lvl1pPr marL="0" indent="0" algn="ctr">
              <a:lnSpc>
                <a:spcPct val="100000"/>
              </a:lnSpc>
              <a:buNone/>
              <a:defRPr sz="1700" baseline="0"/>
            </a:lvl1pPr>
            <a:lvl2pPr marL="457200" indent="0">
              <a:buNone/>
              <a:defRPr sz="1700"/>
            </a:lvl2pPr>
            <a:lvl3pPr marL="914400" indent="0">
              <a:buNone/>
              <a:defRPr sz="1700"/>
            </a:lvl3pPr>
            <a:lvl4pPr marL="1371600" indent="0">
              <a:buNone/>
              <a:defRPr sz="1700"/>
            </a:lvl4pPr>
            <a:lvl5pPr marL="1828800" indent="0">
              <a:buNone/>
              <a:defRPr sz="1700"/>
            </a:lvl5pPr>
          </a:lstStyle>
          <a:p>
            <a:pPr lvl="0"/>
            <a:r>
              <a:rPr lang="et-EE" dirty="0" smtClean="0"/>
              <a:t>Alampunkti tekst nelja või viie sõnaga</a:t>
            </a:r>
            <a:endParaRPr lang="en-US" dirty="0"/>
          </a:p>
        </p:txBody>
      </p:sp>
      <p:sp>
        <p:nvSpPr>
          <p:cNvPr id="29" name="Text Placeholder 26"/>
          <p:cNvSpPr>
            <a:spLocks noGrp="1"/>
          </p:cNvSpPr>
          <p:nvPr>
            <p:ph type="body" sz="quarter" idx="19" hasCustomPrompt="1"/>
          </p:nvPr>
        </p:nvSpPr>
        <p:spPr>
          <a:xfrm>
            <a:off x="5676900" y="2527300"/>
            <a:ext cx="1498600" cy="889000"/>
          </a:xfrm>
        </p:spPr>
        <p:txBody>
          <a:bodyPr/>
          <a:lstStyle>
            <a:lvl1pPr marL="0" indent="0" algn="ctr">
              <a:lnSpc>
                <a:spcPct val="100000"/>
              </a:lnSpc>
              <a:buNone/>
              <a:defRPr sz="1700" baseline="0"/>
            </a:lvl1pPr>
            <a:lvl2pPr marL="457200" indent="0">
              <a:buNone/>
              <a:defRPr sz="1700"/>
            </a:lvl2pPr>
            <a:lvl3pPr marL="914400" indent="0">
              <a:buNone/>
              <a:defRPr sz="1700"/>
            </a:lvl3pPr>
            <a:lvl4pPr marL="1371600" indent="0">
              <a:buNone/>
              <a:defRPr sz="1700"/>
            </a:lvl4pPr>
            <a:lvl5pPr marL="1828800" indent="0">
              <a:buNone/>
              <a:defRPr sz="1700"/>
            </a:lvl5pPr>
          </a:lstStyle>
          <a:p>
            <a:pPr lvl="0"/>
            <a:r>
              <a:rPr lang="et-EE" dirty="0" smtClean="0"/>
              <a:t>Alampunkti tekst nelja või viie sõnaga</a:t>
            </a:r>
            <a:endParaRPr lang="en-US" dirty="0"/>
          </a:p>
        </p:txBody>
      </p:sp>
      <p:sp>
        <p:nvSpPr>
          <p:cNvPr id="30" name="Text Placeholder 26"/>
          <p:cNvSpPr>
            <a:spLocks noGrp="1"/>
          </p:cNvSpPr>
          <p:nvPr>
            <p:ph type="body" sz="quarter" idx="20" hasCustomPrompt="1"/>
          </p:nvPr>
        </p:nvSpPr>
        <p:spPr>
          <a:xfrm>
            <a:off x="6680200" y="4965700"/>
            <a:ext cx="1498600" cy="889000"/>
          </a:xfrm>
        </p:spPr>
        <p:txBody>
          <a:bodyPr/>
          <a:lstStyle>
            <a:lvl1pPr marL="0" indent="0" algn="ctr">
              <a:lnSpc>
                <a:spcPct val="100000"/>
              </a:lnSpc>
              <a:buNone/>
              <a:defRPr sz="1700" baseline="0"/>
            </a:lvl1pPr>
            <a:lvl2pPr marL="457200" indent="0">
              <a:buNone/>
              <a:defRPr sz="1700"/>
            </a:lvl2pPr>
            <a:lvl3pPr marL="914400" indent="0">
              <a:buNone/>
              <a:defRPr sz="1700"/>
            </a:lvl3pPr>
            <a:lvl4pPr marL="1371600" indent="0">
              <a:buNone/>
              <a:defRPr sz="1700"/>
            </a:lvl4pPr>
            <a:lvl5pPr marL="1828800" indent="0">
              <a:buNone/>
              <a:defRPr sz="1700"/>
            </a:lvl5pPr>
          </a:lstStyle>
          <a:p>
            <a:pPr lvl="0"/>
            <a:r>
              <a:rPr lang="et-EE" dirty="0" smtClean="0"/>
              <a:t>Alampunkti tekst nelja või viie sõnaga</a:t>
            </a:r>
            <a:endParaRPr lang="en-US" dirty="0"/>
          </a:p>
        </p:txBody>
      </p:sp>
      <p:sp>
        <p:nvSpPr>
          <p:cNvPr id="31" name="Text Placeholder 26"/>
          <p:cNvSpPr>
            <a:spLocks noGrp="1"/>
          </p:cNvSpPr>
          <p:nvPr>
            <p:ph type="body" sz="quarter" idx="21" hasCustomPrompt="1"/>
          </p:nvPr>
        </p:nvSpPr>
        <p:spPr>
          <a:xfrm>
            <a:off x="4203700" y="4965700"/>
            <a:ext cx="1498600" cy="889000"/>
          </a:xfrm>
        </p:spPr>
        <p:txBody>
          <a:bodyPr/>
          <a:lstStyle>
            <a:lvl1pPr marL="0" indent="0" algn="ctr">
              <a:lnSpc>
                <a:spcPct val="100000"/>
              </a:lnSpc>
              <a:buNone/>
              <a:defRPr sz="1700" baseline="0"/>
            </a:lvl1pPr>
            <a:lvl2pPr marL="457200" indent="0">
              <a:buNone/>
              <a:defRPr sz="1700"/>
            </a:lvl2pPr>
            <a:lvl3pPr marL="914400" indent="0">
              <a:buNone/>
              <a:defRPr sz="1700"/>
            </a:lvl3pPr>
            <a:lvl4pPr marL="1371600" indent="0">
              <a:buNone/>
              <a:defRPr sz="1700"/>
            </a:lvl4pPr>
            <a:lvl5pPr marL="1828800" indent="0">
              <a:buNone/>
              <a:defRPr sz="1700"/>
            </a:lvl5pPr>
          </a:lstStyle>
          <a:p>
            <a:pPr lvl="0"/>
            <a:r>
              <a:rPr lang="et-EE" dirty="0" smtClean="0"/>
              <a:t>Alampunkti tekst nelja või viie sõnaga</a:t>
            </a:r>
            <a:endParaRPr lang="en-US" dirty="0"/>
          </a:p>
        </p:txBody>
      </p:sp>
      <p:sp>
        <p:nvSpPr>
          <p:cNvPr id="32" name="Text Placeholder 26"/>
          <p:cNvSpPr>
            <a:spLocks noGrp="1"/>
          </p:cNvSpPr>
          <p:nvPr>
            <p:ph type="body" sz="quarter" idx="22" hasCustomPrompt="1"/>
          </p:nvPr>
        </p:nvSpPr>
        <p:spPr>
          <a:xfrm>
            <a:off x="1752600" y="4965700"/>
            <a:ext cx="1498600" cy="889000"/>
          </a:xfrm>
        </p:spPr>
        <p:txBody>
          <a:bodyPr/>
          <a:lstStyle>
            <a:lvl1pPr marL="0" indent="0" algn="ctr">
              <a:lnSpc>
                <a:spcPct val="100000"/>
              </a:lnSpc>
              <a:buNone/>
              <a:defRPr sz="1700" baseline="0"/>
            </a:lvl1pPr>
            <a:lvl2pPr marL="457200" indent="0">
              <a:buNone/>
              <a:defRPr sz="1700"/>
            </a:lvl2pPr>
            <a:lvl3pPr marL="914400" indent="0">
              <a:buNone/>
              <a:defRPr sz="1700"/>
            </a:lvl3pPr>
            <a:lvl4pPr marL="1371600" indent="0">
              <a:buNone/>
              <a:defRPr sz="1700"/>
            </a:lvl4pPr>
            <a:lvl5pPr marL="1828800" indent="0">
              <a:buNone/>
              <a:defRPr sz="1700"/>
            </a:lvl5pPr>
          </a:lstStyle>
          <a:p>
            <a:pPr lvl="0"/>
            <a:r>
              <a:rPr lang="et-EE" dirty="0" smtClean="0"/>
              <a:t>Alampunkti tekst nelja või viie sõnaga</a:t>
            </a:r>
            <a:endParaRPr lang="en-US" dirty="0"/>
          </a:p>
        </p:txBody>
      </p:sp>
      <p:sp>
        <p:nvSpPr>
          <p:cNvPr id="36" name="Title 1"/>
          <p:cNvSpPr>
            <a:spLocks noGrp="1"/>
          </p:cNvSpPr>
          <p:nvPr>
            <p:ph type="title" hasCustomPrompt="1"/>
          </p:nvPr>
        </p:nvSpPr>
        <p:spPr>
          <a:xfrm>
            <a:off x="375566" y="-168026"/>
            <a:ext cx="8363190" cy="1133505"/>
          </a:xfrm>
        </p:spPr>
        <p:txBody>
          <a:bodyPr anchor="b"/>
          <a:lstStyle>
            <a:lvl1pPr>
              <a:lnSpc>
                <a:spcPct val="100000"/>
              </a:lnSpc>
              <a:defRPr sz="3200" i="0" spc="600">
                <a:latin typeface="Times New Roman" panose="02020603050405020304" pitchFamily="18" charset="0"/>
                <a:cs typeface="Times New Roman" panose="02020603050405020304" pitchFamily="18" charset="0"/>
              </a:defRPr>
            </a:lvl1pPr>
          </a:lstStyle>
          <a:p>
            <a:r>
              <a:rPr lang="en-US" dirty="0" smtClean="0"/>
              <a:t>CLICK TO EDIT MASTER TITLE</a:t>
            </a:r>
            <a:endParaRPr lang="en-US" dirty="0"/>
          </a:p>
        </p:txBody>
      </p:sp>
      <p:pic>
        <p:nvPicPr>
          <p:cNvPr id="15" name="Picture 14" descr="TLY_est.pd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55967" y="5809098"/>
            <a:ext cx="2428795" cy="876102"/>
          </a:xfrm>
          <a:prstGeom prst="rect">
            <a:avLst/>
          </a:prstGeom>
        </p:spPr>
      </p:pic>
    </p:spTree>
    <p:extLst>
      <p:ext uri="{BB962C8B-B14F-4D97-AF65-F5344CB8AC3E}">
        <p14:creationId xmlns:p14="http://schemas.microsoft.com/office/powerpoint/2010/main" val="3843869091"/>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sislaid (mus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18703" y="2607308"/>
            <a:ext cx="7772400" cy="1496859"/>
          </a:xfrm>
        </p:spPr>
        <p:txBody>
          <a:bodyPr anchor="t"/>
          <a:lstStyle>
            <a:lvl1pPr algn="l">
              <a:lnSpc>
                <a:spcPct val="53000"/>
              </a:lnSpc>
              <a:defRPr sz="8800">
                <a:solidFill>
                  <a:schemeClr val="bg1"/>
                </a:solidFill>
              </a:defRPr>
            </a:lvl1pPr>
          </a:lstStyle>
          <a:p>
            <a:r>
              <a:rPr lang="en-US" dirty="0" smtClean="0"/>
              <a:t>MASTR TITLE </a:t>
            </a:r>
            <a:r>
              <a:rPr lang="et-EE" dirty="0" smtClean="0"/>
              <a:t/>
            </a:r>
            <a:br>
              <a:rPr lang="et-EE" dirty="0" smtClean="0"/>
            </a:br>
            <a:r>
              <a:rPr lang="en-US" dirty="0" smtClean="0"/>
              <a:t>STYLE</a:t>
            </a:r>
            <a:endParaRPr lang="en-US" dirty="0"/>
          </a:p>
        </p:txBody>
      </p:sp>
      <p:sp>
        <p:nvSpPr>
          <p:cNvPr id="3" name="Subtitle 2"/>
          <p:cNvSpPr>
            <a:spLocks noGrp="1"/>
          </p:cNvSpPr>
          <p:nvPr>
            <p:ph type="subTitle" idx="1" hasCustomPrompt="1"/>
          </p:nvPr>
        </p:nvSpPr>
        <p:spPr>
          <a:xfrm>
            <a:off x="808069" y="4114800"/>
            <a:ext cx="7182297" cy="1153632"/>
          </a:xfrm>
        </p:spPr>
        <p:txBody>
          <a:bodyPr lIns="36000" tIns="180000"/>
          <a:lstStyle>
            <a:lvl1pPr marL="0" indent="0" algn="l">
              <a:lnSpc>
                <a:spcPct val="50000"/>
              </a:lnSpc>
              <a:buNone/>
              <a:defRPr sz="2400" cap="small" spc="600" baseline="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t-EE" dirty="0" err="1" smtClean="0"/>
              <a:t>Name</a:t>
            </a:r>
            <a:endParaRPr lang="et-EE" dirty="0" smtClean="0"/>
          </a:p>
          <a:p>
            <a:r>
              <a:rPr lang="et-EE" dirty="0" smtClean="0"/>
              <a:t>xx.xx.2017</a:t>
            </a:r>
            <a:endParaRPr lang="en-US" dirty="0"/>
          </a:p>
        </p:txBody>
      </p:sp>
      <p:pic>
        <p:nvPicPr>
          <p:cNvPr id="4" name="Picture 3" descr="TLY_est-valge.pd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51558" y="5808752"/>
            <a:ext cx="2428795" cy="876102"/>
          </a:xfrm>
          <a:prstGeom prst="rect">
            <a:avLst/>
          </a:prstGeom>
        </p:spPr>
      </p:pic>
    </p:spTree>
    <p:extLst>
      <p:ext uri="{BB962C8B-B14F-4D97-AF65-F5344CB8AC3E}">
        <p14:creationId xmlns:p14="http://schemas.microsoft.com/office/powerpoint/2010/main" val="3680655848"/>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es (mus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29640" y="1668974"/>
            <a:ext cx="5928560" cy="2814126"/>
          </a:xfrm>
        </p:spPr>
        <p:txBody>
          <a:bodyPr/>
          <a:lstStyle>
            <a:lvl1pPr>
              <a:defRPr baseline="0">
                <a:solidFill>
                  <a:schemeClr val="bg1"/>
                </a:solidFill>
              </a:defRPr>
            </a:lvl1pPr>
          </a:lstStyle>
          <a:p>
            <a:r>
              <a:rPr lang="en-US" dirty="0" smtClean="0"/>
              <a:t>Click to edit master title</a:t>
            </a:r>
            <a:endParaRPr lang="en-US" dirty="0"/>
          </a:p>
        </p:txBody>
      </p:sp>
      <p:cxnSp>
        <p:nvCxnSpPr>
          <p:cNvPr id="3" name="Straight Connector 2"/>
          <p:cNvCxnSpPr/>
          <p:nvPr userDrawn="1"/>
        </p:nvCxnSpPr>
        <p:spPr>
          <a:xfrm flipH="1">
            <a:off x="1175893" y="1401004"/>
            <a:ext cx="612000" cy="3132000"/>
          </a:xfrm>
          <a:prstGeom prst="line">
            <a:avLst/>
          </a:prstGeom>
          <a:ln w="57150" cmpd="sng"/>
        </p:spPr>
        <p:style>
          <a:lnRef idx="1">
            <a:schemeClr val="accent1"/>
          </a:lnRef>
          <a:fillRef idx="0">
            <a:schemeClr val="accent1"/>
          </a:fillRef>
          <a:effectRef idx="0">
            <a:schemeClr val="accent1"/>
          </a:effectRef>
          <a:fontRef idx="minor">
            <a:schemeClr val="tx1"/>
          </a:fontRef>
        </p:style>
      </p:cxnSp>
      <p:pic>
        <p:nvPicPr>
          <p:cNvPr id="4" name="Picture 3" descr="TLY_est-valge.pd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51558" y="5808752"/>
            <a:ext cx="2428795" cy="876102"/>
          </a:xfrm>
          <a:prstGeom prst="rect">
            <a:avLst/>
          </a:prstGeom>
        </p:spPr>
      </p:pic>
    </p:spTree>
    <p:extLst>
      <p:ext uri="{BB962C8B-B14F-4D97-AF65-F5344CB8AC3E}">
        <p14:creationId xmlns:p14="http://schemas.microsoft.com/office/powerpoint/2010/main" val="2279589925"/>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es + selgitus 01 (must)">
    <p:bg>
      <p:bgPr>
        <a:solidFill>
          <a:schemeClr val="tx1"/>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flipH="1">
            <a:off x="1175893" y="1401004"/>
            <a:ext cx="612000" cy="3132000"/>
          </a:xfrm>
          <a:prstGeom prst="line">
            <a:avLst/>
          </a:prstGeom>
          <a:ln w="57150" cmpd="sng"/>
        </p:spPr>
        <p:style>
          <a:lnRef idx="1">
            <a:schemeClr val="accent1"/>
          </a:lnRef>
          <a:fillRef idx="0">
            <a:schemeClr val="accent1"/>
          </a:fillRef>
          <a:effectRef idx="0">
            <a:schemeClr val="accent1"/>
          </a:effectRef>
          <a:fontRef idx="minor">
            <a:schemeClr val="tx1"/>
          </a:fontRef>
        </p:style>
      </p:cxnSp>
      <p:pic>
        <p:nvPicPr>
          <p:cNvPr id="9" name="Picture 8" descr="TLY_est-valge.pd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51558" y="5808752"/>
            <a:ext cx="2428795" cy="876102"/>
          </a:xfrm>
          <a:prstGeom prst="rect">
            <a:avLst/>
          </a:prstGeom>
        </p:spPr>
      </p:pic>
      <p:sp>
        <p:nvSpPr>
          <p:cNvPr id="10" name="Title 1"/>
          <p:cNvSpPr>
            <a:spLocks noGrp="1"/>
          </p:cNvSpPr>
          <p:nvPr>
            <p:ph type="title" hasCustomPrompt="1"/>
          </p:nvPr>
        </p:nvSpPr>
        <p:spPr>
          <a:xfrm>
            <a:off x="2529640" y="1668974"/>
            <a:ext cx="5928560" cy="1325563"/>
          </a:xfrm>
        </p:spPr>
        <p:txBody>
          <a:bodyPr/>
          <a:lstStyle>
            <a:lvl1pPr>
              <a:defRPr>
                <a:solidFill>
                  <a:srgbClr val="FFFFFF"/>
                </a:solidFill>
              </a:defRPr>
            </a:lvl1pPr>
          </a:lstStyle>
          <a:p>
            <a:r>
              <a:rPr lang="en-US" dirty="0" smtClean="0"/>
              <a:t>CLICK TO EDIT MASTER TITLE</a:t>
            </a:r>
            <a:endParaRPr lang="en-US" dirty="0"/>
          </a:p>
        </p:txBody>
      </p:sp>
      <p:sp>
        <p:nvSpPr>
          <p:cNvPr id="6" name="Content Placeholder 2"/>
          <p:cNvSpPr>
            <a:spLocks noGrp="1"/>
          </p:cNvSpPr>
          <p:nvPr>
            <p:ph idx="10"/>
          </p:nvPr>
        </p:nvSpPr>
        <p:spPr>
          <a:xfrm>
            <a:off x="2529640" y="3182085"/>
            <a:ext cx="5928562" cy="1732548"/>
          </a:xfrm>
        </p:spPr>
        <p:txBody>
          <a:bodyPr/>
          <a:lstStyle>
            <a:lvl1pPr marL="457200" indent="-457200">
              <a:buFont typeface="Lucida Grande"/>
              <a:buChar char="-"/>
              <a:defRPr sz="2800">
                <a:solidFill>
                  <a:srgbClr val="FFFFFF"/>
                </a:solidFill>
              </a:defRPr>
            </a:lvl1pPr>
            <a:lvl2pPr>
              <a:defRPr sz="2400">
                <a:solidFill>
                  <a:srgbClr val="FFFFFF"/>
                </a:solidFill>
              </a:defRPr>
            </a:lvl2pPr>
            <a:lvl3pPr>
              <a:defRPr sz="2000">
                <a:solidFill>
                  <a:srgbClr val="FFFFFF"/>
                </a:solidFill>
              </a:defRPr>
            </a:lvl3pPr>
          </a:lstStyle>
          <a:p>
            <a:pPr lvl="0"/>
            <a:r>
              <a:rPr lang="en-US" dirty="0" smtClean="0"/>
              <a:t>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477193986"/>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es + selgitus 02 (must)">
    <p:bg>
      <p:bgPr>
        <a:solidFill>
          <a:schemeClr val="tx1"/>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flipH="1">
            <a:off x="1175893" y="1401004"/>
            <a:ext cx="612000" cy="3132000"/>
          </a:xfrm>
          <a:prstGeom prst="line">
            <a:avLst/>
          </a:prstGeom>
          <a:ln w="57150" cmpd="sng"/>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hasCustomPrompt="1"/>
          </p:nvPr>
        </p:nvSpPr>
        <p:spPr>
          <a:xfrm>
            <a:off x="2526526" y="1665854"/>
            <a:ext cx="5931674" cy="1325563"/>
          </a:xfrm>
        </p:spPr>
        <p:txBody>
          <a:bodyPr/>
          <a:lstStyle>
            <a:lvl1pPr>
              <a:lnSpc>
                <a:spcPct val="100000"/>
              </a:lnSpc>
              <a:defRPr sz="3600" i="0" spc="600">
                <a:solidFill>
                  <a:srgbClr val="FFFFFF"/>
                </a:solidFill>
                <a:latin typeface="Times New Roman" panose="02020603050405020304" pitchFamily="18" charset="0"/>
                <a:cs typeface="Times New Roman" panose="02020603050405020304" pitchFamily="18" charset="0"/>
              </a:defRPr>
            </a:lvl1pPr>
          </a:lstStyle>
          <a:p>
            <a:r>
              <a:rPr lang="en-US" dirty="0" smtClean="0"/>
              <a:t>CLICK TO EDIT MASTER TITLE</a:t>
            </a:r>
            <a:endParaRPr lang="en-US" dirty="0"/>
          </a:p>
        </p:txBody>
      </p:sp>
      <p:pic>
        <p:nvPicPr>
          <p:cNvPr id="9" name="Picture 8" descr="TLY_est-valge.pd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51558" y="5808752"/>
            <a:ext cx="2428795" cy="876102"/>
          </a:xfrm>
          <a:prstGeom prst="rect">
            <a:avLst/>
          </a:prstGeom>
        </p:spPr>
      </p:pic>
      <p:sp>
        <p:nvSpPr>
          <p:cNvPr id="7" name="Content Placeholder 2"/>
          <p:cNvSpPr>
            <a:spLocks noGrp="1"/>
          </p:cNvSpPr>
          <p:nvPr>
            <p:ph idx="10"/>
          </p:nvPr>
        </p:nvSpPr>
        <p:spPr>
          <a:xfrm>
            <a:off x="2529640" y="3182085"/>
            <a:ext cx="5928562" cy="1732548"/>
          </a:xfrm>
        </p:spPr>
        <p:txBody>
          <a:bodyPr/>
          <a:lstStyle>
            <a:lvl1pPr marL="457200" indent="-457200">
              <a:buFont typeface="Lucida Grande"/>
              <a:buChar char="-"/>
              <a:defRPr sz="2800">
                <a:solidFill>
                  <a:srgbClr val="FFFFFF"/>
                </a:solidFill>
              </a:defRPr>
            </a:lvl1pPr>
            <a:lvl2pPr>
              <a:defRPr sz="2400">
                <a:solidFill>
                  <a:srgbClr val="FFFFFF"/>
                </a:solidFill>
              </a:defRPr>
            </a:lvl2pPr>
            <a:lvl3pPr>
              <a:defRPr sz="2000">
                <a:solidFill>
                  <a:srgbClr val="FFFFFF"/>
                </a:solidFill>
              </a:defRPr>
            </a:lvl3pPr>
          </a:lstStyle>
          <a:p>
            <a:pPr lvl="0"/>
            <a:r>
              <a:rPr lang="en-US" dirty="0" smtClean="0"/>
              <a:t>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96520786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es 02 (valge)">
    <p:spTree>
      <p:nvGrpSpPr>
        <p:cNvPr id="1" name=""/>
        <p:cNvGrpSpPr/>
        <p:nvPr/>
      </p:nvGrpSpPr>
      <p:grpSpPr>
        <a:xfrm>
          <a:off x="0" y="0"/>
          <a:ext cx="0" cy="0"/>
          <a:chOff x="0" y="0"/>
          <a:chExt cx="0" cy="0"/>
        </a:xfrm>
      </p:grpSpPr>
      <p:cxnSp>
        <p:nvCxnSpPr>
          <p:cNvPr id="6" name="Straight Connector 5"/>
          <p:cNvCxnSpPr/>
          <p:nvPr userDrawn="1"/>
        </p:nvCxnSpPr>
        <p:spPr>
          <a:xfrm flipH="1">
            <a:off x="1374605" y="1401004"/>
            <a:ext cx="612000" cy="3132000"/>
          </a:xfrm>
          <a:prstGeom prst="line">
            <a:avLst/>
          </a:prstGeom>
          <a:ln w="984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flipH="1">
            <a:off x="1175893" y="1401004"/>
            <a:ext cx="612000" cy="3132000"/>
          </a:xfrm>
          <a:prstGeom prst="line">
            <a:avLst/>
          </a:prstGeom>
          <a:ln w="57150" cmpd="sng"/>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title" hasCustomPrompt="1"/>
          </p:nvPr>
        </p:nvSpPr>
        <p:spPr>
          <a:xfrm>
            <a:off x="2526526" y="1665854"/>
            <a:ext cx="5944374" cy="2702946"/>
          </a:xfrm>
        </p:spPr>
        <p:txBody>
          <a:bodyPr/>
          <a:lstStyle>
            <a:lvl1pPr>
              <a:lnSpc>
                <a:spcPct val="100000"/>
              </a:lnSpc>
              <a:defRPr sz="3600" i="0" spc="600">
                <a:latin typeface="Times New Roman" panose="02020603050405020304" pitchFamily="18" charset="0"/>
                <a:cs typeface="Times New Roman" panose="02020603050405020304" pitchFamily="18" charset="0"/>
              </a:defRPr>
            </a:lvl1pPr>
          </a:lstStyle>
          <a:p>
            <a:r>
              <a:rPr lang="en-US" dirty="0" smtClean="0"/>
              <a:t>CLICK TO EDIT MASTER TITLE</a:t>
            </a:r>
            <a:endParaRPr lang="en-US" dirty="0"/>
          </a:p>
        </p:txBody>
      </p:sp>
      <p:pic>
        <p:nvPicPr>
          <p:cNvPr id="5" name="Picture 4" descr="TLY_est.pd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55967" y="5809098"/>
            <a:ext cx="2428795" cy="876102"/>
          </a:xfrm>
          <a:prstGeom prst="rect">
            <a:avLst/>
          </a:prstGeom>
        </p:spPr>
      </p:pic>
    </p:spTree>
    <p:extLst>
      <p:ext uri="{BB962C8B-B14F-4D97-AF65-F5344CB8AC3E}">
        <p14:creationId xmlns:p14="http://schemas.microsoft.com/office/powerpoint/2010/main" val="4192897705"/>
      </p:ext>
    </p:extLst>
  </p:cSld>
  <p:clrMapOvr>
    <a:masterClrMapping/>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ealkiri 01 (must)">
    <p:bg>
      <p:bgPr>
        <a:solidFill>
          <a:schemeClr val="tx1"/>
        </a:solidFill>
        <a:effectLst/>
      </p:bgPr>
    </p:bg>
    <p:spTree>
      <p:nvGrpSpPr>
        <p:cNvPr id="1" name=""/>
        <p:cNvGrpSpPr/>
        <p:nvPr/>
      </p:nvGrpSpPr>
      <p:grpSpPr>
        <a:xfrm>
          <a:off x="0" y="0"/>
          <a:ext cx="0" cy="0"/>
          <a:chOff x="0" y="0"/>
          <a:chExt cx="0" cy="0"/>
        </a:xfrm>
      </p:grpSpPr>
      <p:pic>
        <p:nvPicPr>
          <p:cNvPr id="2" name="Picture 1" descr="TLY_est-valge.pd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51558" y="5808752"/>
            <a:ext cx="2428795" cy="876102"/>
          </a:xfrm>
          <a:prstGeom prst="rect">
            <a:avLst/>
          </a:prstGeom>
        </p:spPr>
      </p:pic>
      <p:sp>
        <p:nvSpPr>
          <p:cNvPr id="14" name="Title 1"/>
          <p:cNvSpPr>
            <a:spLocks noGrp="1"/>
          </p:cNvSpPr>
          <p:nvPr>
            <p:ph type="title"/>
          </p:nvPr>
        </p:nvSpPr>
        <p:spPr>
          <a:xfrm>
            <a:off x="330200" y="365126"/>
            <a:ext cx="8470900" cy="1325563"/>
          </a:xfrm>
        </p:spPr>
        <p:txBody>
          <a:bodyPr/>
          <a:lstStyle>
            <a:lvl1pPr>
              <a:defRPr>
                <a:solidFill>
                  <a:schemeClr val="bg1"/>
                </a:solidFill>
              </a:defRPr>
            </a:lvl1pPr>
          </a:lstStyle>
          <a:p>
            <a:r>
              <a:rPr lang="et-EE" dirty="0" smtClean="0"/>
              <a:t>Click to edit Master title style</a:t>
            </a:r>
            <a:endParaRPr lang="en-US" dirty="0"/>
          </a:p>
        </p:txBody>
      </p:sp>
    </p:spTree>
    <p:extLst>
      <p:ext uri="{BB962C8B-B14F-4D97-AF65-F5344CB8AC3E}">
        <p14:creationId xmlns:p14="http://schemas.microsoft.com/office/powerpoint/2010/main" val="1014531037"/>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ealkiri 02 (must)">
    <p:bg>
      <p:bgPr>
        <a:solidFill>
          <a:schemeClr val="tx1"/>
        </a:solidFill>
        <a:effectLst/>
      </p:bgPr>
    </p:bg>
    <p:spTree>
      <p:nvGrpSpPr>
        <p:cNvPr id="1" name=""/>
        <p:cNvGrpSpPr/>
        <p:nvPr/>
      </p:nvGrpSpPr>
      <p:grpSpPr>
        <a:xfrm>
          <a:off x="0" y="0"/>
          <a:ext cx="0" cy="0"/>
          <a:chOff x="0" y="0"/>
          <a:chExt cx="0" cy="0"/>
        </a:xfrm>
      </p:grpSpPr>
      <p:sp>
        <p:nvSpPr>
          <p:cNvPr id="50" name="Title 1"/>
          <p:cNvSpPr>
            <a:spLocks noGrp="1"/>
          </p:cNvSpPr>
          <p:nvPr>
            <p:ph type="title" hasCustomPrompt="1"/>
          </p:nvPr>
        </p:nvSpPr>
        <p:spPr>
          <a:xfrm>
            <a:off x="362866" y="568574"/>
            <a:ext cx="8363190" cy="1133505"/>
          </a:xfrm>
        </p:spPr>
        <p:txBody>
          <a:bodyPr anchor="t"/>
          <a:lstStyle>
            <a:lvl1pPr>
              <a:lnSpc>
                <a:spcPct val="100000"/>
              </a:lnSpc>
              <a:defRPr sz="3200" i="0" spc="600">
                <a:solidFill>
                  <a:schemeClr val="bg1"/>
                </a:solidFill>
                <a:latin typeface="Times New Roman" panose="02020603050405020304" pitchFamily="18" charset="0"/>
                <a:cs typeface="Times New Roman" panose="02020603050405020304" pitchFamily="18" charset="0"/>
              </a:defRPr>
            </a:lvl1pPr>
          </a:lstStyle>
          <a:p>
            <a:r>
              <a:rPr lang="en-US" dirty="0" smtClean="0"/>
              <a:t>CLICK TO EDIT MASTER TITLE</a:t>
            </a:r>
            <a:endParaRPr lang="en-US" dirty="0"/>
          </a:p>
        </p:txBody>
      </p:sp>
      <p:pic>
        <p:nvPicPr>
          <p:cNvPr id="2" name="Picture 1" descr="TLY_est-valge.pd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51558" y="5808752"/>
            <a:ext cx="2428795" cy="876102"/>
          </a:xfrm>
          <a:prstGeom prst="rect">
            <a:avLst/>
          </a:prstGeom>
        </p:spPr>
      </p:pic>
    </p:spTree>
    <p:extLst>
      <p:ext uri="{BB962C8B-B14F-4D97-AF65-F5344CB8AC3E}">
        <p14:creationId xmlns:p14="http://schemas.microsoft.com/office/powerpoint/2010/main" val="1455353311"/>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sislaid (punane)">
    <p:bg>
      <p:bgPr>
        <a:solidFill>
          <a:srgbClr val="D0043C"/>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18703" y="2607308"/>
            <a:ext cx="7772400" cy="1496859"/>
          </a:xfrm>
        </p:spPr>
        <p:txBody>
          <a:bodyPr anchor="t"/>
          <a:lstStyle>
            <a:lvl1pPr algn="l">
              <a:lnSpc>
                <a:spcPct val="53000"/>
              </a:lnSpc>
              <a:defRPr sz="8800">
                <a:solidFill>
                  <a:schemeClr val="bg1"/>
                </a:solidFill>
              </a:defRPr>
            </a:lvl1pPr>
          </a:lstStyle>
          <a:p>
            <a:r>
              <a:rPr lang="en-US" dirty="0" smtClean="0"/>
              <a:t>MASTR TITLE </a:t>
            </a:r>
            <a:r>
              <a:rPr lang="et-EE" dirty="0" smtClean="0"/>
              <a:t/>
            </a:r>
            <a:br>
              <a:rPr lang="et-EE" dirty="0" smtClean="0"/>
            </a:br>
            <a:r>
              <a:rPr lang="en-US" dirty="0" smtClean="0"/>
              <a:t>STYLE</a:t>
            </a:r>
            <a:endParaRPr lang="en-US" dirty="0"/>
          </a:p>
        </p:txBody>
      </p:sp>
      <p:sp>
        <p:nvSpPr>
          <p:cNvPr id="3" name="Subtitle 2"/>
          <p:cNvSpPr>
            <a:spLocks noGrp="1"/>
          </p:cNvSpPr>
          <p:nvPr>
            <p:ph type="subTitle" idx="1" hasCustomPrompt="1"/>
          </p:nvPr>
        </p:nvSpPr>
        <p:spPr>
          <a:xfrm>
            <a:off x="808069" y="4114800"/>
            <a:ext cx="7182297" cy="1153632"/>
          </a:xfrm>
        </p:spPr>
        <p:txBody>
          <a:bodyPr lIns="36000" tIns="180000"/>
          <a:lstStyle>
            <a:lvl1pPr marL="0" indent="0" algn="l">
              <a:lnSpc>
                <a:spcPct val="50000"/>
              </a:lnSpc>
              <a:buNone/>
              <a:defRPr sz="2400" cap="small" spc="600" baseline="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t-EE" dirty="0" err="1" smtClean="0"/>
              <a:t>Name</a:t>
            </a:r>
            <a:endParaRPr lang="et-EE" dirty="0" smtClean="0"/>
          </a:p>
          <a:p>
            <a:r>
              <a:rPr lang="et-EE" dirty="0" smtClean="0"/>
              <a:t>xx.xx.2017</a:t>
            </a:r>
            <a:endParaRPr lang="en-US" dirty="0"/>
          </a:p>
        </p:txBody>
      </p:sp>
      <p:pic>
        <p:nvPicPr>
          <p:cNvPr id="4" name="Picture 3" descr="TLY_est-valge.pd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51558" y="5808752"/>
            <a:ext cx="2428795" cy="876102"/>
          </a:xfrm>
          <a:prstGeom prst="rect">
            <a:avLst/>
          </a:prstGeom>
        </p:spPr>
      </p:pic>
    </p:spTree>
    <p:extLst>
      <p:ext uri="{BB962C8B-B14F-4D97-AF65-F5344CB8AC3E}">
        <p14:creationId xmlns:p14="http://schemas.microsoft.com/office/powerpoint/2010/main" val="2990244256"/>
      </p:ext>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es (punane)">
    <p:bg>
      <p:bgPr>
        <a:solidFill>
          <a:srgbClr val="D0043C"/>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29640" y="1668974"/>
            <a:ext cx="5928560" cy="2814126"/>
          </a:xfrm>
        </p:spPr>
        <p:txBody>
          <a:bodyPr/>
          <a:lstStyle>
            <a:lvl1pPr>
              <a:defRPr baseline="0">
                <a:solidFill>
                  <a:schemeClr val="bg1"/>
                </a:solidFill>
              </a:defRPr>
            </a:lvl1pPr>
          </a:lstStyle>
          <a:p>
            <a:r>
              <a:rPr lang="en-US" dirty="0" smtClean="0"/>
              <a:t>Click to edit master title</a:t>
            </a:r>
            <a:endParaRPr lang="en-US" dirty="0"/>
          </a:p>
        </p:txBody>
      </p:sp>
      <p:cxnSp>
        <p:nvCxnSpPr>
          <p:cNvPr id="3" name="Straight Connector 2"/>
          <p:cNvCxnSpPr/>
          <p:nvPr userDrawn="1"/>
        </p:nvCxnSpPr>
        <p:spPr>
          <a:xfrm flipH="1">
            <a:off x="1175893" y="1401004"/>
            <a:ext cx="612000" cy="3132000"/>
          </a:xfrm>
          <a:prstGeom prst="line">
            <a:avLst/>
          </a:prstGeom>
          <a:ln w="57150" cmpd="sng">
            <a:solidFill>
              <a:srgbClr val="FFFFFF"/>
            </a:solidFill>
          </a:ln>
        </p:spPr>
        <p:style>
          <a:lnRef idx="1">
            <a:schemeClr val="accent1"/>
          </a:lnRef>
          <a:fillRef idx="0">
            <a:schemeClr val="accent1"/>
          </a:fillRef>
          <a:effectRef idx="0">
            <a:schemeClr val="accent1"/>
          </a:effectRef>
          <a:fontRef idx="minor">
            <a:schemeClr val="tx1"/>
          </a:fontRef>
        </p:style>
      </p:cxnSp>
      <p:pic>
        <p:nvPicPr>
          <p:cNvPr id="4" name="Picture 3" descr="TLY_est-valge.pd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51558" y="5808752"/>
            <a:ext cx="2428795" cy="876102"/>
          </a:xfrm>
          <a:prstGeom prst="rect">
            <a:avLst/>
          </a:prstGeom>
        </p:spPr>
      </p:pic>
    </p:spTree>
    <p:extLst>
      <p:ext uri="{BB962C8B-B14F-4D97-AF65-F5344CB8AC3E}">
        <p14:creationId xmlns:p14="http://schemas.microsoft.com/office/powerpoint/2010/main" val="3367530539"/>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es + selgitus 01 (punane)">
    <p:bg>
      <p:bgPr>
        <a:solidFill>
          <a:srgbClr val="D0043C"/>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flipH="1">
            <a:off x="1175893" y="1401004"/>
            <a:ext cx="612000" cy="3132000"/>
          </a:xfrm>
          <a:prstGeom prst="line">
            <a:avLst/>
          </a:prstGeom>
          <a:ln w="57150" cmpd="sng">
            <a:solidFill>
              <a:srgbClr val="FFFFFF"/>
            </a:solidFill>
          </a:ln>
        </p:spPr>
        <p:style>
          <a:lnRef idx="1">
            <a:schemeClr val="accent1"/>
          </a:lnRef>
          <a:fillRef idx="0">
            <a:schemeClr val="accent1"/>
          </a:fillRef>
          <a:effectRef idx="0">
            <a:schemeClr val="accent1"/>
          </a:effectRef>
          <a:fontRef idx="minor">
            <a:schemeClr val="tx1"/>
          </a:fontRef>
        </p:style>
      </p:cxnSp>
      <p:pic>
        <p:nvPicPr>
          <p:cNvPr id="9" name="Picture 8" descr="TLY_est-valge.pd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51558" y="5808752"/>
            <a:ext cx="2428795" cy="876102"/>
          </a:xfrm>
          <a:prstGeom prst="rect">
            <a:avLst/>
          </a:prstGeom>
        </p:spPr>
      </p:pic>
      <p:sp>
        <p:nvSpPr>
          <p:cNvPr id="10" name="Title 1"/>
          <p:cNvSpPr>
            <a:spLocks noGrp="1"/>
          </p:cNvSpPr>
          <p:nvPr>
            <p:ph type="title" hasCustomPrompt="1"/>
          </p:nvPr>
        </p:nvSpPr>
        <p:spPr>
          <a:xfrm>
            <a:off x="2529640" y="1668974"/>
            <a:ext cx="5928560" cy="1325563"/>
          </a:xfrm>
        </p:spPr>
        <p:txBody>
          <a:bodyPr/>
          <a:lstStyle>
            <a:lvl1pPr>
              <a:defRPr>
                <a:solidFill>
                  <a:srgbClr val="FFFFFF"/>
                </a:solidFill>
              </a:defRPr>
            </a:lvl1pPr>
          </a:lstStyle>
          <a:p>
            <a:r>
              <a:rPr lang="en-US" dirty="0" smtClean="0"/>
              <a:t>CLICK TO EDIT MASTER TITLE</a:t>
            </a:r>
            <a:endParaRPr lang="en-US" dirty="0"/>
          </a:p>
        </p:txBody>
      </p:sp>
      <p:sp>
        <p:nvSpPr>
          <p:cNvPr id="6" name="Content Placeholder 2"/>
          <p:cNvSpPr>
            <a:spLocks noGrp="1"/>
          </p:cNvSpPr>
          <p:nvPr>
            <p:ph idx="10"/>
          </p:nvPr>
        </p:nvSpPr>
        <p:spPr>
          <a:xfrm>
            <a:off x="2529640" y="3182085"/>
            <a:ext cx="5928562" cy="1732548"/>
          </a:xfrm>
        </p:spPr>
        <p:txBody>
          <a:bodyPr/>
          <a:lstStyle>
            <a:lvl1pPr marL="457200" indent="-457200">
              <a:buClr>
                <a:schemeClr val="bg1"/>
              </a:buClr>
              <a:buFont typeface="Lucida Grande"/>
              <a:buChar char="-"/>
              <a:defRPr sz="2800">
                <a:solidFill>
                  <a:srgbClr val="FFFFFF"/>
                </a:solidFill>
              </a:defRPr>
            </a:lvl1pPr>
            <a:lvl2pPr>
              <a:buClr>
                <a:schemeClr val="bg1"/>
              </a:buClr>
              <a:defRPr sz="2400">
                <a:solidFill>
                  <a:srgbClr val="FFFFFF"/>
                </a:solidFill>
              </a:defRPr>
            </a:lvl2pPr>
            <a:lvl3pPr>
              <a:buClr>
                <a:schemeClr val="bg1"/>
              </a:buClr>
              <a:defRPr sz="2000">
                <a:solidFill>
                  <a:srgbClr val="FFFFFF"/>
                </a:solidFill>
              </a:defRPr>
            </a:lvl3pPr>
          </a:lstStyle>
          <a:p>
            <a:pPr lvl="0"/>
            <a:r>
              <a:rPr lang="en-US" dirty="0" smtClean="0"/>
              <a:t>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015017667"/>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es + selgitus 02 (punane)">
    <p:bg>
      <p:bgPr>
        <a:solidFill>
          <a:srgbClr val="D0043C"/>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flipH="1">
            <a:off x="1175893" y="1401004"/>
            <a:ext cx="612000" cy="3132000"/>
          </a:xfrm>
          <a:prstGeom prst="line">
            <a:avLst/>
          </a:prstGeom>
          <a:ln w="57150" cmpd="sng">
            <a:solidFill>
              <a:srgbClr val="FFFFFF"/>
            </a:soli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hasCustomPrompt="1"/>
          </p:nvPr>
        </p:nvSpPr>
        <p:spPr>
          <a:xfrm>
            <a:off x="2526526" y="1665854"/>
            <a:ext cx="5603709" cy="1325563"/>
          </a:xfrm>
        </p:spPr>
        <p:txBody>
          <a:bodyPr/>
          <a:lstStyle>
            <a:lvl1pPr>
              <a:lnSpc>
                <a:spcPct val="100000"/>
              </a:lnSpc>
              <a:defRPr sz="3600" i="0" spc="600">
                <a:solidFill>
                  <a:srgbClr val="FFFFFF"/>
                </a:solidFill>
                <a:latin typeface="Times New Roman" panose="02020603050405020304" pitchFamily="18" charset="0"/>
                <a:cs typeface="Times New Roman" panose="02020603050405020304" pitchFamily="18" charset="0"/>
              </a:defRPr>
            </a:lvl1pPr>
          </a:lstStyle>
          <a:p>
            <a:r>
              <a:rPr lang="en-US" dirty="0" smtClean="0"/>
              <a:t>CLICK TO EDIT MASTER TITLE</a:t>
            </a:r>
            <a:endParaRPr lang="en-US" dirty="0"/>
          </a:p>
        </p:txBody>
      </p:sp>
      <p:pic>
        <p:nvPicPr>
          <p:cNvPr id="9" name="Picture 8" descr="TLY_est-valge.pd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51558" y="5808752"/>
            <a:ext cx="2428795" cy="876102"/>
          </a:xfrm>
          <a:prstGeom prst="rect">
            <a:avLst/>
          </a:prstGeom>
        </p:spPr>
      </p:pic>
      <p:sp>
        <p:nvSpPr>
          <p:cNvPr id="7" name="Content Placeholder 2"/>
          <p:cNvSpPr>
            <a:spLocks noGrp="1"/>
          </p:cNvSpPr>
          <p:nvPr>
            <p:ph idx="10"/>
          </p:nvPr>
        </p:nvSpPr>
        <p:spPr>
          <a:xfrm>
            <a:off x="2529640" y="3182085"/>
            <a:ext cx="5928562" cy="1732548"/>
          </a:xfrm>
        </p:spPr>
        <p:txBody>
          <a:bodyPr/>
          <a:lstStyle>
            <a:lvl1pPr marL="457200" indent="-457200">
              <a:buClr>
                <a:schemeClr val="bg1"/>
              </a:buClr>
              <a:buFont typeface="Lucida Grande"/>
              <a:buChar char="-"/>
              <a:defRPr sz="2800">
                <a:solidFill>
                  <a:srgbClr val="FFFFFF"/>
                </a:solidFill>
              </a:defRPr>
            </a:lvl1pPr>
            <a:lvl2pPr>
              <a:buClr>
                <a:schemeClr val="bg1"/>
              </a:buClr>
              <a:defRPr sz="2400">
                <a:solidFill>
                  <a:srgbClr val="FFFFFF"/>
                </a:solidFill>
              </a:defRPr>
            </a:lvl2pPr>
            <a:lvl3pPr>
              <a:buClr>
                <a:schemeClr val="bg1"/>
              </a:buClr>
              <a:defRPr sz="2000">
                <a:solidFill>
                  <a:srgbClr val="FFFFFF"/>
                </a:solidFill>
              </a:defRPr>
            </a:lvl3pPr>
          </a:lstStyle>
          <a:p>
            <a:pPr lvl="0"/>
            <a:r>
              <a:rPr lang="en-US" dirty="0" smtClean="0"/>
              <a:t>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122237468"/>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ealkiri 01 (punane)">
    <p:bg>
      <p:bgPr>
        <a:solidFill>
          <a:srgbClr val="D0043C"/>
        </a:solidFill>
        <a:effectLst/>
      </p:bgPr>
    </p:bg>
    <p:spTree>
      <p:nvGrpSpPr>
        <p:cNvPr id="1" name=""/>
        <p:cNvGrpSpPr/>
        <p:nvPr/>
      </p:nvGrpSpPr>
      <p:grpSpPr>
        <a:xfrm>
          <a:off x="0" y="0"/>
          <a:ext cx="0" cy="0"/>
          <a:chOff x="0" y="0"/>
          <a:chExt cx="0" cy="0"/>
        </a:xfrm>
      </p:grpSpPr>
      <p:pic>
        <p:nvPicPr>
          <p:cNvPr id="2" name="Picture 1" descr="TLY_est-valge.pd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51558" y="5808752"/>
            <a:ext cx="2428795" cy="876102"/>
          </a:xfrm>
          <a:prstGeom prst="rect">
            <a:avLst/>
          </a:prstGeom>
        </p:spPr>
      </p:pic>
      <p:sp>
        <p:nvSpPr>
          <p:cNvPr id="14" name="Title 1"/>
          <p:cNvSpPr>
            <a:spLocks noGrp="1"/>
          </p:cNvSpPr>
          <p:nvPr>
            <p:ph type="title"/>
          </p:nvPr>
        </p:nvSpPr>
        <p:spPr>
          <a:xfrm>
            <a:off x="330200" y="365126"/>
            <a:ext cx="8470900" cy="1325563"/>
          </a:xfrm>
        </p:spPr>
        <p:txBody>
          <a:bodyPr/>
          <a:lstStyle>
            <a:lvl1pPr>
              <a:defRPr>
                <a:solidFill>
                  <a:schemeClr val="bg1"/>
                </a:solidFill>
              </a:defRPr>
            </a:lvl1pPr>
          </a:lstStyle>
          <a:p>
            <a:r>
              <a:rPr lang="et-EE" dirty="0" smtClean="0"/>
              <a:t>Click to edit Master title style</a:t>
            </a:r>
            <a:endParaRPr lang="en-US" dirty="0"/>
          </a:p>
        </p:txBody>
      </p:sp>
    </p:spTree>
    <p:extLst>
      <p:ext uri="{BB962C8B-B14F-4D97-AF65-F5344CB8AC3E}">
        <p14:creationId xmlns:p14="http://schemas.microsoft.com/office/powerpoint/2010/main" val="2807704569"/>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ealkiri 02 (punane)">
    <p:bg>
      <p:bgPr>
        <a:solidFill>
          <a:srgbClr val="D0043C"/>
        </a:solidFill>
        <a:effectLst/>
      </p:bgPr>
    </p:bg>
    <p:spTree>
      <p:nvGrpSpPr>
        <p:cNvPr id="1" name=""/>
        <p:cNvGrpSpPr/>
        <p:nvPr/>
      </p:nvGrpSpPr>
      <p:grpSpPr>
        <a:xfrm>
          <a:off x="0" y="0"/>
          <a:ext cx="0" cy="0"/>
          <a:chOff x="0" y="0"/>
          <a:chExt cx="0" cy="0"/>
        </a:xfrm>
      </p:grpSpPr>
      <p:sp>
        <p:nvSpPr>
          <p:cNvPr id="50" name="Title 1"/>
          <p:cNvSpPr>
            <a:spLocks noGrp="1"/>
          </p:cNvSpPr>
          <p:nvPr>
            <p:ph type="title" hasCustomPrompt="1"/>
          </p:nvPr>
        </p:nvSpPr>
        <p:spPr>
          <a:xfrm>
            <a:off x="362866" y="568574"/>
            <a:ext cx="8363190" cy="1133505"/>
          </a:xfrm>
        </p:spPr>
        <p:txBody>
          <a:bodyPr anchor="t"/>
          <a:lstStyle>
            <a:lvl1pPr>
              <a:lnSpc>
                <a:spcPct val="100000"/>
              </a:lnSpc>
              <a:defRPr sz="3200" i="0" spc="600">
                <a:solidFill>
                  <a:schemeClr val="bg1"/>
                </a:solidFill>
                <a:latin typeface="Times New Roman" panose="02020603050405020304" pitchFamily="18" charset="0"/>
                <a:cs typeface="Times New Roman" panose="02020603050405020304" pitchFamily="18" charset="0"/>
              </a:defRPr>
            </a:lvl1pPr>
          </a:lstStyle>
          <a:p>
            <a:r>
              <a:rPr lang="en-US" dirty="0" smtClean="0"/>
              <a:t>CLICK TO EDIT MASTER TITLE</a:t>
            </a:r>
            <a:endParaRPr lang="en-US" dirty="0"/>
          </a:p>
        </p:txBody>
      </p:sp>
      <p:pic>
        <p:nvPicPr>
          <p:cNvPr id="2" name="Picture 1" descr="TLY_est-valge.pd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51558" y="5808752"/>
            <a:ext cx="2428795" cy="876102"/>
          </a:xfrm>
          <a:prstGeom prst="rect">
            <a:avLst/>
          </a:prstGeom>
        </p:spPr>
      </p:pic>
    </p:spTree>
    <p:extLst>
      <p:ext uri="{BB962C8B-B14F-4D97-AF65-F5344CB8AC3E}">
        <p14:creationId xmlns:p14="http://schemas.microsoft.com/office/powerpoint/2010/main" val="1753573192"/>
      </p:ext>
    </p:extLst>
  </p:cSld>
  <p:clrMapOvr>
    <a:masterClrMapping/>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sk-SK"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k-SK" smtClean="0"/>
              <a:t>Click to edit Master subtitle style</a:t>
            </a:r>
            <a:endParaRPr lang="en-US"/>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AADA53F9-EE0C-47E4-8487-D41F5BE607D0}" type="slidenum">
              <a:rPr lang="sk-SK" altLang="sk-SK"/>
              <a:pPr>
                <a:defRPr/>
              </a:pPr>
              <a:t>‹#›</a:t>
            </a:fld>
            <a:endParaRPr lang="sk-SK" altLang="sk-SK"/>
          </a:p>
        </p:txBody>
      </p:sp>
    </p:spTree>
    <p:extLst>
      <p:ext uri="{BB962C8B-B14F-4D97-AF65-F5344CB8AC3E}">
        <p14:creationId xmlns:p14="http://schemas.microsoft.com/office/powerpoint/2010/main" val="1942387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ees selgitusega 01 (val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29640" y="1668974"/>
            <a:ext cx="5928560" cy="1325563"/>
          </a:xfrm>
        </p:spPr>
        <p:txBody>
          <a:bodyPr/>
          <a:lstStyle/>
          <a:p>
            <a:r>
              <a:rPr lang="en-US" dirty="0" smtClean="0"/>
              <a:t>CLICK TO EDIT MASTER TITLE</a:t>
            </a:r>
            <a:endParaRPr lang="en-US" dirty="0"/>
          </a:p>
        </p:txBody>
      </p:sp>
      <p:sp>
        <p:nvSpPr>
          <p:cNvPr id="3" name="Content Placeholder 2"/>
          <p:cNvSpPr>
            <a:spLocks noGrp="1"/>
          </p:cNvSpPr>
          <p:nvPr>
            <p:ph idx="1"/>
          </p:nvPr>
        </p:nvSpPr>
        <p:spPr>
          <a:xfrm>
            <a:off x="2529640" y="3182085"/>
            <a:ext cx="5928562" cy="1732548"/>
          </a:xfrm>
        </p:spPr>
        <p:txBody>
          <a:bodyPr/>
          <a:lstStyle>
            <a:lvl1pPr marL="457200" indent="-457200">
              <a:buFont typeface="Lucida Grande"/>
              <a:buChar char="-"/>
              <a:defRPr sz="2800">
                <a:latin typeface="Times New Roman" panose="02020603050405020304" pitchFamily="18" charset="0"/>
                <a:cs typeface="Times New Roman" panose="02020603050405020304" pitchFamily="18" charset="0"/>
              </a:defRPr>
            </a:lvl1pPr>
            <a:lvl2pPr>
              <a:defRPr sz="2400">
                <a:latin typeface="Times New Roman" panose="02020603050405020304" pitchFamily="18" charset="0"/>
                <a:cs typeface="Times New Roman" panose="02020603050405020304" pitchFamily="18" charset="0"/>
              </a:defRPr>
            </a:lvl2pPr>
            <a:lvl3pPr>
              <a:defRPr sz="2000">
                <a:latin typeface="Times New Roman" panose="02020603050405020304" pitchFamily="18" charset="0"/>
                <a:cs typeface="Times New Roman" panose="02020603050405020304" pitchFamily="18" charset="0"/>
              </a:defRPr>
            </a:lvl3pPr>
          </a:lstStyle>
          <a:p>
            <a:pPr lvl="0"/>
            <a:r>
              <a:rPr lang="en-US" dirty="0" smtClean="0"/>
              <a:t>Edit Master text styles</a:t>
            </a:r>
          </a:p>
          <a:p>
            <a:pPr lvl="1"/>
            <a:r>
              <a:rPr lang="en-US" dirty="0" smtClean="0"/>
              <a:t>Second level</a:t>
            </a:r>
          </a:p>
          <a:p>
            <a:pPr lvl="2"/>
            <a:r>
              <a:rPr lang="en-US" dirty="0" smtClean="0"/>
              <a:t>Third level</a:t>
            </a:r>
          </a:p>
        </p:txBody>
      </p:sp>
      <p:cxnSp>
        <p:nvCxnSpPr>
          <p:cNvPr id="110" name="Straight Connector 109"/>
          <p:cNvCxnSpPr/>
          <p:nvPr userDrawn="1"/>
        </p:nvCxnSpPr>
        <p:spPr>
          <a:xfrm flipH="1">
            <a:off x="1175893" y="1401004"/>
            <a:ext cx="612000" cy="3132000"/>
          </a:xfrm>
          <a:prstGeom prst="line">
            <a:avLst/>
          </a:prstGeom>
          <a:ln w="57150" cmpd="sng"/>
        </p:spPr>
        <p:style>
          <a:lnRef idx="1">
            <a:schemeClr val="accent1"/>
          </a:lnRef>
          <a:fillRef idx="0">
            <a:schemeClr val="accent1"/>
          </a:fillRef>
          <a:effectRef idx="0">
            <a:schemeClr val="accent1"/>
          </a:effectRef>
          <a:fontRef idx="minor">
            <a:schemeClr val="tx1"/>
          </a:fontRef>
        </p:style>
      </p:cxnSp>
      <p:pic>
        <p:nvPicPr>
          <p:cNvPr id="5" name="Picture 4" descr="TLY_est.pd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55967" y="5809098"/>
            <a:ext cx="2428795" cy="876102"/>
          </a:xfrm>
          <a:prstGeom prst="rect">
            <a:avLst/>
          </a:prstGeom>
        </p:spPr>
      </p:pic>
    </p:spTree>
    <p:extLst>
      <p:ext uri="{BB962C8B-B14F-4D97-AF65-F5344CB8AC3E}">
        <p14:creationId xmlns:p14="http://schemas.microsoft.com/office/powerpoint/2010/main" val="1657756490"/>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es selgitusega 02 (valge)">
    <p:spTree>
      <p:nvGrpSpPr>
        <p:cNvPr id="1" name=""/>
        <p:cNvGrpSpPr/>
        <p:nvPr/>
      </p:nvGrpSpPr>
      <p:grpSpPr>
        <a:xfrm>
          <a:off x="0" y="0"/>
          <a:ext cx="0" cy="0"/>
          <a:chOff x="0" y="0"/>
          <a:chExt cx="0" cy="0"/>
        </a:xfrm>
      </p:grpSpPr>
      <p:cxnSp>
        <p:nvCxnSpPr>
          <p:cNvPr id="110" name="Straight Connector 109"/>
          <p:cNvCxnSpPr/>
          <p:nvPr userDrawn="1"/>
        </p:nvCxnSpPr>
        <p:spPr>
          <a:xfrm flipH="1">
            <a:off x="1374605" y="1401004"/>
            <a:ext cx="612000" cy="3132000"/>
          </a:xfrm>
          <a:prstGeom prst="line">
            <a:avLst/>
          </a:prstGeom>
          <a:ln w="984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H="1">
            <a:off x="1175893" y="1401004"/>
            <a:ext cx="612000" cy="3132000"/>
          </a:xfrm>
          <a:prstGeom prst="line">
            <a:avLst/>
          </a:prstGeom>
          <a:ln w="57150" cmpd="sng"/>
        </p:spPr>
        <p:style>
          <a:lnRef idx="1">
            <a:schemeClr val="accent1"/>
          </a:lnRef>
          <a:fillRef idx="0">
            <a:schemeClr val="accent1"/>
          </a:fillRef>
          <a:effectRef idx="0">
            <a:schemeClr val="accent1"/>
          </a:effectRef>
          <a:fontRef idx="minor">
            <a:schemeClr val="tx1"/>
          </a:fontRef>
        </p:style>
      </p:cxnSp>
      <p:sp>
        <p:nvSpPr>
          <p:cNvPr id="23" name="Title 1"/>
          <p:cNvSpPr>
            <a:spLocks noGrp="1"/>
          </p:cNvSpPr>
          <p:nvPr>
            <p:ph type="title" hasCustomPrompt="1"/>
          </p:nvPr>
        </p:nvSpPr>
        <p:spPr>
          <a:xfrm>
            <a:off x="2526526" y="1665854"/>
            <a:ext cx="5944374" cy="1325563"/>
          </a:xfrm>
        </p:spPr>
        <p:txBody>
          <a:bodyPr/>
          <a:lstStyle>
            <a:lvl1pPr>
              <a:lnSpc>
                <a:spcPct val="100000"/>
              </a:lnSpc>
              <a:defRPr sz="3600" i="0" spc="600">
                <a:latin typeface="Times New Roman" panose="02020603050405020304" pitchFamily="18" charset="0"/>
                <a:cs typeface="Times New Roman" panose="02020603050405020304" pitchFamily="18" charset="0"/>
              </a:defRPr>
            </a:lvl1pPr>
          </a:lstStyle>
          <a:p>
            <a:r>
              <a:rPr lang="en-US" dirty="0" smtClean="0"/>
              <a:t>CLICK TO EDIT MASTER TITLE</a:t>
            </a:r>
            <a:endParaRPr lang="en-US" dirty="0"/>
          </a:p>
        </p:txBody>
      </p:sp>
      <p:sp>
        <p:nvSpPr>
          <p:cNvPr id="43" name="Content Placeholder 2"/>
          <p:cNvSpPr>
            <a:spLocks noGrp="1"/>
          </p:cNvSpPr>
          <p:nvPr>
            <p:ph idx="1"/>
          </p:nvPr>
        </p:nvSpPr>
        <p:spPr>
          <a:xfrm>
            <a:off x="2529640" y="3182085"/>
            <a:ext cx="5928562" cy="1732548"/>
          </a:xfrm>
        </p:spPr>
        <p:txBody>
          <a:bodyPr/>
          <a:lstStyle>
            <a:lvl1pPr marL="457200" indent="-457200">
              <a:buFont typeface="Lucida Grande"/>
              <a:buChar char="-"/>
              <a:defRPr sz="2800">
                <a:latin typeface="Times New Roman" panose="02020603050405020304" pitchFamily="18" charset="0"/>
                <a:cs typeface="Times New Roman" panose="02020603050405020304" pitchFamily="18" charset="0"/>
              </a:defRPr>
            </a:lvl1pPr>
            <a:lvl2pPr>
              <a:defRPr sz="2400">
                <a:latin typeface="Times New Roman" panose="02020603050405020304" pitchFamily="18" charset="0"/>
                <a:cs typeface="Times New Roman" panose="02020603050405020304" pitchFamily="18" charset="0"/>
              </a:defRPr>
            </a:lvl2pPr>
            <a:lvl3pPr>
              <a:defRPr sz="2000">
                <a:latin typeface="Times New Roman" panose="02020603050405020304" pitchFamily="18" charset="0"/>
                <a:cs typeface="Times New Roman" panose="02020603050405020304" pitchFamily="18" charset="0"/>
              </a:defRPr>
            </a:lvl3pPr>
          </a:lstStyle>
          <a:p>
            <a:pPr lvl="0"/>
            <a:r>
              <a:rPr lang="en-US" dirty="0" smtClean="0"/>
              <a:t>Edit Master text styles</a:t>
            </a:r>
          </a:p>
          <a:p>
            <a:pPr lvl="1"/>
            <a:r>
              <a:rPr lang="en-US" dirty="0" smtClean="0"/>
              <a:t>Second level</a:t>
            </a:r>
          </a:p>
          <a:p>
            <a:pPr lvl="2"/>
            <a:r>
              <a:rPr lang="en-US" dirty="0" smtClean="0"/>
              <a:t>Third level</a:t>
            </a:r>
          </a:p>
        </p:txBody>
      </p:sp>
      <p:pic>
        <p:nvPicPr>
          <p:cNvPr id="6" name="Picture 5" descr="TLY_est.pd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55967" y="5809098"/>
            <a:ext cx="2428795" cy="876102"/>
          </a:xfrm>
          <a:prstGeom prst="rect">
            <a:avLst/>
          </a:prstGeom>
        </p:spPr>
      </p:pic>
    </p:spTree>
    <p:extLst>
      <p:ext uri="{BB962C8B-B14F-4D97-AF65-F5344CB8AC3E}">
        <p14:creationId xmlns:p14="http://schemas.microsoft.com/office/powerpoint/2010/main" val="361009940"/>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lgitus">
    <p:spTree>
      <p:nvGrpSpPr>
        <p:cNvPr id="1" name=""/>
        <p:cNvGrpSpPr/>
        <p:nvPr/>
      </p:nvGrpSpPr>
      <p:grpSpPr>
        <a:xfrm>
          <a:off x="0" y="0"/>
          <a:ext cx="0" cy="0"/>
          <a:chOff x="0" y="0"/>
          <a:chExt cx="0" cy="0"/>
        </a:xfrm>
      </p:grpSpPr>
      <p:cxnSp>
        <p:nvCxnSpPr>
          <p:cNvPr id="22" name="Straight Connector 21"/>
          <p:cNvCxnSpPr/>
          <p:nvPr userDrawn="1"/>
        </p:nvCxnSpPr>
        <p:spPr>
          <a:xfrm flipH="1">
            <a:off x="1374605" y="1401004"/>
            <a:ext cx="612000" cy="3132000"/>
          </a:xfrm>
          <a:prstGeom prst="line">
            <a:avLst/>
          </a:prstGeom>
          <a:ln w="984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a:off x="1175893" y="1401004"/>
            <a:ext cx="612000" cy="3132000"/>
          </a:xfrm>
          <a:prstGeom prst="line">
            <a:avLst/>
          </a:prstGeom>
          <a:ln w="57150" cmpd="sng"/>
        </p:spPr>
        <p:style>
          <a:lnRef idx="1">
            <a:schemeClr val="accent1"/>
          </a:lnRef>
          <a:fillRef idx="0">
            <a:schemeClr val="accent1"/>
          </a:fillRef>
          <a:effectRef idx="0">
            <a:schemeClr val="accent1"/>
          </a:effectRef>
          <a:fontRef idx="minor">
            <a:schemeClr val="tx1"/>
          </a:fontRef>
        </p:style>
      </p:cxnSp>
      <p:sp>
        <p:nvSpPr>
          <p:cNvPr id="43" name="Content Placeholder 2"/>
          <p:cNvSpPr>
            <a:spLocks noGrp="1"/>
          </p:cNvSpPr>
          <p:nvPr>
            <p:ph idx="1"/>
          </p:nvPr>
        </p:nvSpPr>
        <p:spPr>
          <a:xfrm>
            <a:off x="2555720" y="1784016"/>
            <a:ext cx="5724679" cy="2559384"/>
          </a:xfrm>
        </p:spPr>
        <p:txBody>
          <a:bodyPr anchor="ctr"/>
          <a:lstStyle>
            <a:lvl1pPr marL="457200" indent="-457200">
              <a:buFont typeface="Lucida Grande"/>
              <a:buChar char="-"/>
              <a:defRPr sz="3200"/>
            </a:lvl1pPr>
            <a:lvl2pPr>
              <a:defRPr sz="2800"/>
            </a:lvl2pPr>
            <a:lvl3pPr>
              <a:defRPr sz="2400"/>
            </a:lvl3pPr>
          </a:lstStyle>
          <a:p>
            <a:pPr lvl="0"/>
            <a:r>
              <a:rPr lang="en-US" dirty="0" smtClean="0"/>
              <a:t>Edit Master text styles</a:t>
            </a:r>
          </a:p>
          <a:p>
            <a:pPr lvl="1"/>
            <a:r>
              <a:rPr lang="en-US" dirty="0" smtClean="0"/>
              <a:t>Second level</a:t>
            </a:r>
          </a:p>
          <a:p>
            <a:pPr lvl="2"/>
            <a:r>
              <a:rPr lang="en-US" dirty="0" smtClean="0"/>
              <a:t>Third level</a:t>
            </a:r>
          </a:p>
        </p:txBody>
      </p:sp>
      <p:pic>
        <p:nvPicPr>
          <p:cNvPr id="5" name="Picture 4" descr="TLY_est.pd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55967" y="5809098"/>
            <a:ext cx="2428795" cy="876102"/>
          </a:xfrm>
          <a:prstGeom prst="rect">
            <a:avLst/>
          </a:prstGeom>
        </p:spPr>
      </p:pic>
    </p:spTree>
    <p:extLst>
      <p:ext uri="{BB962C8B-B14F-4D97-AF65-F5344CB8AC3E}">
        <p14:creationId xmlns:p14="http://schemas.microsoft.com/office/powerpoint/2010/main" val="3887959768"/>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jutt pealkirjaga 01">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t-EE" dirty="0" smtClean="0"/>
              <a:t>Click to edit Master title style</a:t>
            </a:r>
            <a:endParaRPr lang="en-US" dirty="0"/>
          </a:p>
        </p:txBody>
      </p:sp>
      <p:sp>
        <p:nvSpPr>
          <p:cNvPr id="3" name="Content Placeholder 2"/>
          <p:cNvSpPr>
            <a:spLocks noGrp="1"/>
          </p:cNvSpPr>
          <p:nvPr>
            <p:ph idx="1"/>
          </p:nvPr>
        </p:nvSpPr>
        <p:spPr>
          <a:xfrm>
            <a:off x="625320" y="1834816"/>
            <a:ext cx="7909080" cy="4045284"/>
          </a:xfrm>
        </p:spPr>
        <p:txBody>
          <a:bodyPr anchor="t"/>
          <a:lstStyle>
            <a:lvl1pPr marL="457200" indent="-457200">
              <a:buFont typeface="Lucida Grande"/>
              <a:buChar char="-"/>
              <a:defRPr sz="2800"/>
            </a:lvl1pPr>
            <a:lvl2pPr marL="685800" indent="-228600">
              <a:buFont typeface="Lucida Grande"/>
              <a:buChar char="-"/>
              <a:defRPr sz="2400"/>
            </a:lvl2pPr>
            <a:lvl3pPr marL="1143000" indent="-228600">
              <a:buFont typeface="Lucida Grande"/>
              <a:buChar char="-"/>
              <a:defRPr sz="2000"/>
            </a:lvl3pPr>
          </a:lstStyle>
          <a:p>
            <a:pPr lvl="0"/>
            <a:r>
              <a:rPr lang="en-US" dirty="0" smtClean="0"/>
              <a:t>Edit Master text styles</a:t>
            </a:r>
          </a:p>
          <a:p>
            <a:pPr lvl="1"/>
            <a:r>
              <a:rPr lang="en-US" dirty="0" smtClean="0"/>
              <a:t>Second level</a:t>
            </a:r>
          </a:p>
          <a:p>
            <a:pPr lvl="2"/>
            <a:r>
              <a:rPr lang="en-US" dirty="0" smtClean="0"/>
              <a:t>Third level</a:t>
            </a:r>
          </a:p>
        </p:txBody>
      </p:sp>
      <p:pic>
        <p:nvPicPr>
          <p:cNvPr id="4" name="Picture 3" descr="TLY_est.pd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55967" y="5809098"/>
            <a:ext cx="2428795" cy="876102"/>
          </a:xfrm>
          <a:prstGeom prst="rect">
            <a:avLst/>
          </a:prstGeom>
        </p:spPr>
      </p:pic>
    </p:spTree>
    <p:extLst>
      <p:ext uri="{BB962C8B-B14F-4D97-AF65-F5344CB8AC3E}">
        <p14:creationId xmlns:p14="http://schemas.microsoft.com/office/powerpoint/2010/main" val="784688647"/>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jutt pealkirjaga 02">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596900" y="314574"/>
            <a:ext cx="7962900" cy="1234826"/>
          </a:xfrm>
        </p:spPr>
        <p:txBody>
          <a:bodyPr anchor="b"/>
          <a:lstStyle>
            <a:lvl1pPr>
              <a:lnSpc>
                <a:spcPct val="100000"/>
              </a:lnSpc>
              <a:defRPr sz="3200" i="0" spc="600">
                <a:latin typeface="Times New Roman" panose="02020603050405020304" pitchFamily="18" charset="0"/>
                <a:cs typeface="Times New Roman" panose="02020603050405020304" pitchFamily="18" charset="0"/>
              </a:defRPr>
            </a:lvl1pPr>
          </a:lstStyle>
          <a:p>
            <a:r>
              <a:rPr lang="en-US" dirty="0" smtClean="0"/>
              <a:t>CLICK TO EDIT MASTER TITLE</a:t>
            </a:r>
            <a:endParaRPr lang="en-US" dirty="0"/>
          </a:p>
        </p:txBody>
      </p:sp>
      <p:sp>
        <p:nvSpPr>
          <p:cNvPr id="6" name="Content Placeholder 2"/>
          <p:cNvSpPr>
            <a:spLocks noGrp="1"/>
          </p:cNvSpPr>
          <p:nvPr>
            <p:ph idx="1"/>
          </p:nvPr>
        </p:nvSpPr>
        <p:spPr>
          <a:xfrm>
            <a:off x="625320" y="1834816"/>
            <a:ext cx="7909080" cy="4045284"/>
          </a:xfrm>
        </p:spPr>
        <p:txBody>
          <a:bodyPr anchor="t"/>
          <a:lstStyle>
            <a:lvl1pPr marL="457200" indent="-457200">
              <a:buFont typeface="Lucida Grande"/>
              <a:buChar char="-"/>
              <a:defRPr sz="2800"/>
            </a:lvl1pPr>
            <a:lvl2pPr marL="685800" indent="-228600">
              <a:buFont typeface="Lucida Grande"/>
              <a:buChar char="-"/>
              <a:defRPr sz="2400"/>
            </a:lvl2pPr>
            <a:lvl3pPr marL="1143000" indent="-228600">
              <a:buFont typeface="Lucida Grande"/>
              <a:buChar char="-"/>
              <a:defRPr sz="2000"/>
            </a:lvl3pPr>
          </a:lstStyle>
          <a:p>
            <a:pPr lvl="0"/>
            <a:r>
              <a:rPr lang="en-US" dirty="0" smtClean="0"/>
              <a:t>Edit Master text styles</a:t>
            </a:r>
          </a:p>
          <a:p>
            <a:pPr lvl="1"/>
            <a:r>
              <a:rPr lang="en-US" dirty="0" smtClean="0"/>
              <a:t>Second level</a:t>
            </a:r>
          </a:p>
          <a:p>
            <a:pPr lvl="2"/>
            <a:r>
              <a:rPr lang="en-US" dirty="0" smtClean="0"/>
              <a:t>Third level</a:t>
            </a:r>
          </a:p>
        </p:txBody>
      </p:sp>
      <p:pic>
        <p:nvPicPr>
          <p:cNvPr id="4" name="Picture 3" descr="TLY_est.pd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55967" y="5809098"/>
            <a:ext cx="2428795" cy="876102"/>
          </a:xfrm>
          <a:prstGeom prst="rect">
            <a:avLst/>
          </a:prstGeom>
        </p:spPr>
      </p:pic>
    </p:spTree>
    <p:extLst>
      <p:ext uri="{BB962C8B-B14F-4D97-AF65-F5344CB8AC3E}">
        <p14:creationId xmlns:p14="http://schemas.microsoft.com/office/powerpoint/2010/main" val="3928064719"/>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õrdlus 0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dirty="0" smtClean="0"/>
              <a:t>Click to edit Master title style</a:t>
            </a:r>
            <a:endParaRPr lang="en-US" dirty="0"/>
          </a:p>
        </p:txBody>
      </p:sp>
      <p:sp>
        <p:nvSpPr>
          <p:cNvPr id="3" name="Content Placeholder 2"/>
          <p:cNvSpPr>
            <a:spLocks noGrp="1"/>
          </p:cNvSpPr>
          <p:nvPr>
            <p:ph sz="half" idx="1"/>
          </p:nvPr>
        </p:nvSpPr>
        <p:spPr>
          <a:xfrm>
            <a:off x="622300" y="1858963"/>
            <a:ext cx="3724275" cy="391226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t-EE" dirty="0"/>
          </a:p>
        </p:txBody>
      </p:sp>
      <p:sp>
        <p:nvSpPr>
          <p:cNvPr id="4" name="Content Placeholder 3"/>
          <p:cNvSpPr>
            <a:spLocks noGrp="1"/>
          </p:cNvSpPr>
          <p:nvPr>
            <p:ph sz="half" idx="2"/>
          </p:nvPr>
        </p:nvSpPr>
        <p:spPr>
          <a:xfrm>
            <a:off x="4810125" y="1858963"/>
            <a:ext cx="3724275" cy="391226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t-EE" dirty="0"/>
          </a:p>
        </p:txBody>
      </p:sp>
      <p:pic>
        <p:nvPicPr>
          <p:cNvPr id="5" name="Picture 4" descr="TLY_est.pd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55967" y="5809098"/>
            <a:ext cx="2428795" cy="876102"/>
          </a:xfrm>
          <a:prstGeom prst="rect">
            <a:avLst/>
          </a:prstGeom>
        </p:spPr>
      </p:pic>
    </p:spTree>
    <p:extLst>
      <p:ext uri="{BB962C8B-B14F-4D97-AF65-F5344CB8AC3E}">
        <p14:creationId xmlns:p14="http://schemas.microsoft.com/office/powerpoint/2010/main" val="59033866"/>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wrap="square" lIns="91440" tIns="45720" rIns="91440" bIns="45720" rtlCol="0" anchor="ctr">
            <a:noAutofit/>
          </a:bodyPr>
          <a:lstStyle/>
          <a:p>
            <a:r>
              <a:rPr lang="en-US" dirty="0" smtClean="0"/>
              <a:t>CLICK TO EDIT </a:t>
            </a:r>
            <a:r>
              <a:rPr lang="et-EE" dirty="0" smtClean="0"/>
              <a:t/>
            </a:r>
            <a:br>
              <a:rPr lang="et-EE" dirty="0" smtClean="0"/>
            </a:br>
            <a:r>
              <a:rPr lang="en-US" dirty="0" smtClean="0"/>
              <a:t>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Autofit/>
          </a:bodyPr>
          <a:lstStyle/>
          <a:p>
            <a:pPr lvl="0"/>
            <a:r>
              <a:rPr lang="en-GB" dirty="0" smtClean="0"/>
              <a:t>Click to edit the outline text format</a:t>
            </a:r>
          </a:p>
          <a:p>
            <a:pPr lvl="1"/>
            <a:r>
              <a:rPr lang="en-GB" dirty="0" smtClean="0"/>
              <a:t>Second Outline Level</a:t>
            </a:r>
          </a:p>
          <a:p>
            <a:pPr lvl="2"/>
            <a:r>
              <a:rPr lang="en-GB" dirty="0" smtClean="0"/>
              <a:t>Third Outline Level</a:t>
            </a:r>
          </a:p>
          <a:p>
            <a:pPr lvl="3"/>
            <a:r>
              <a:rPr lang="en-GB" dirty="0" smtClean="0"/>
              <a:t>Fourth Outline Level</a:t>
            </a:r>
          </a:p>
          <a:p>
            <a:pPr lvl="4"/>
            <a:r>
              <a:rPr lang="en-GB" dirty="0" smtClean="0"/>
              <a:t>Fifth Outline Level</a:t>
            </a:r>
          </a:p>
          <a:p>
            <a:pPr lvl="4"/>
            <a:r>
              <a:rPr lang="en-GB" dirty="0" smtClean="0"/>
              <a:t>Sixth Outline Level</a:t>
            </a:r>
          </a:p>
          <a:p>
            <a:pPr lvl="4"/>
            <a:r>
              <a:rPr lang="en-GB" dirty="0" smtClean="0"/>
              <a:t>Seventh Outline Level</a:t>
            </a:r>
          </a:p>
          <a:p>
            <a:pPr lvl="4"/>
            <a:r>
              <a:rPr lang="en-GB" dirty="0" smtClean="0"/>
              <a:t>Eighth Outline Level</a:t>
            </a:r>
          </a:p>
          <a:p>
            <a:pPr lvl="4"/>
            <a:r>
              <a:rPr lang="en-GB" dirty="0" smtClean="0"/>
              <a:t>Ninth Outline Level</a:t>
            </a:r>
          </a:p>
        </p:txBody>
      </p:sp>
    </p:spTree>
    <p:extLst>
      <p:ext uri="{BB962C8B-B14F-4D97-AF65-F5344CB8AC3E}">
        <p14:creationId xmlns:p14="http://schemas.microsoft.com/office/powerpoint/2010/main" val="567671806"/>
      </p:ext>
    </p:extLst>
  </p:cSld>
  <p:clrMap bg1="lt1" tx1="dk1" bg2="lt2" tx2="dk2" accent1="accent1" accent2="accent2" accent3="accent3" accent4="accent4" accent5="accent5" accent6="accent6" hlink="hlink" folHlink="folHlink"/>
  <p:sldLayoutIdLst>
    <p:sldLayoutId id="2147483661" r:id="rId1"/>
    <p:sldLayoutId id="2147483684" r:id="rId2"/>
    <p:sldLayoutId id="2147483685" r:id="rId3"/>
    <p:sldLayoutId id="2147483662" r:id="rId4"/>
    <p:sldLayoutId id="2147483668" r:id="rId5"/>
    <p:sldLayoutId id="2147483669" r:id="rId6"/>
    <p:sldLayoutId id="2147483686" r:id="rId7"/>
    <p:sldLayoutId id="2147483687" r:id="rId8"/>
    <p:sldLayoutId id="2147483689" r:id="rId9"/>
    <p:sldLayoutId id="2147483690" r:id="rId10"/>
    <p:sldLayoutId id="2147483677" r:id="rId11"/>
    <p:sldLayoutId id="2147483691" r:id="rId12"/>
    <p:sldLayoutId id="2147483692" r:id="rId13"/>
    <p:sldLayoutId id="2147483693" r:id="rId14"/>
    <p:sldLayoutId id="2147483678" r:id="rId15"/>
    <p:sldLayoutId id="2147483682" r:id="rId16"/>
    <p:sldLayoutId id="2147483670" r:id="rId17"/>
    <p:sldLayoutId id="2147483671" r:id="rId18"/>
    <p:sldLayoutId id="2147483683" r:id="rId19"/>
    <p:sldLayoutId id="2147483697" r:id="rId20"/>
    <p:sldLayoutId id="2147483676" r:id="rId21"/>
    <p:sldLayoutId id="2147483667" r:id="rId22"/>
    <p:sldLayoutId id="2147483679" r:id="rId23"/>
    <p:sldLayoutId id="2147483705" r:id="rId24"/>
    <p:sldLayoutId id="2147483706" r:id="rId25"/>
    <p:sldLayoutId id="2147483696" r:id="rId26"/>
    <p:sldLayoutId id="2147483681" r:id="rId27"/>
    <p:sldLayoutId id="2147483666" r:id="rId28"/>
    <p:sldLayoutId id="2147483688" r:id="rId29"/>
    <p:sldLayoutId id="2147483675" r:id="rId30"/>
    <p:sldLayoutId id="2147483698" r:id="rId31"/>
    <p:sldLayoutId id="2147483699" r:id="rId32"/>
    <p:sldLayoutId id="2147483700" r:id="rId33"/>
    <p:sldLayoutId id="2147483701" r:id="rId34"/>
    <p:sldLayoutId id="2147483702" r:id="rId35"/>
    <p:sldLayoutId id="2147483703" r:id="rId36"/>
    <p:sldLayoutId id="2147483704" r:id="rId37"/>
    <p:sldLayoutId id="2147483707" r:id="rId38"/>
  </p:sldLayoutIdLst>
  <p:transition>
    <p:fade/>
  </p:transition>
  <p:timing>
    <p:tnLst>
      <p:par>
        <p:cTn id="1" dur="indefinite" restart="never" nodeType="tmRoot"/>
      </p:par>
    </p:tnLst>
  </p:timing>
  <p:txStyles>
    <p:titleStyle>
      <a:lvl1pPr algn="l" defTabSz="914400" rtl="0" eaLnBrk="1" latinLnBrk="0" hangingPunct="1">
        <a:lnSpc>
          <a:spcPct val="54000"/>
        </a:lnSpc>
        <a:spcBef>
          <a:spcPct val="0"/>
        </a:spcBef>
        <a:buNone/>
        <a:defRPr sz="6300" b="0" i="1" kern="1200" cap="all" spc="-300" baseline="0">
          <a:solidFill>
            <a:schemeClr val="tx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120000"/>
        </a:lnSpc>
        <a:spcBef>
          <a:spcPts val="1000"/>
        </a:spcBef>
        <a:buClr>
          <a:schemeClr val="accent1">
            <a:lumMod val="75000"/>
          </a:schemeClr>
        </a:buClr>
        <a:buFont typeface="Lucida Grande"/>
        <a:buChar char="-"/>
        <a:defRPr sz="20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120000"/>
        </a:lnSpc>
        <a:spcBef>
          <a:spcPts val="500"/>
        </a:spcBef>
        <a:buClr>
          <a:schemeClr val="accent1">
            <a:lumMod val="75000"/>
          </a:schemeClr>
        </a:buClr>
        <a:buFont typeface="Lucida Grande"/>
        <a:buChar char="-"/>
        <a:defRPr sz="19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120000"/>
        </a:lnSpc>
        <a:spcBef>
          <a:spcPts val="500"/>
        </a:spcBef>
        <a:buClr>
          <a:schemeClr val="accent1">
            <a:lumMod val="75000"/>
          </a:schemeClr>
        </a:buClr>
        <a:buFont typeface="Lucida Grande"/>
        <a:buChar char="-"/>
        <a:defRPr sz="18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120000"/>
        </a:lnSpc>
        <a:spcBef>
          <a:spcPts val="500"/>
        </a:spcBef>
        <a:buClr>
          <a:schemeClr val="accent1">
            <a:lumMod val="75000"/>
          </a:schemeClr>
        </a:buClr>
        <a:buFont typeface="Lucida Grande"/>
        <a:buChar char="-"/>
        <a:defRPr sz="17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120000"/>
        </a:lnSpc>
        <a:spcBef>
          <a:spcPts val="500"/>
        </a:spcBef>
        <a:buClr>
          <a:schemeClr val="accent1">
            <a:lumMod val="75000"/>
          </a:schemeClr>
        </a:buClr>
        <a:buFont typeface="Lucida Grande"/>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3" Type="http://schemas.openxmlformats.org/officeDocument/2006/relationships/hyperlink" Target="mailto:triin.roosalu@tlu.ee" TargetMode="External"/><Relationship Id="rId2" Type="http://schemas.openxmlformats.org/officeDocument/2006/relationships/hyperlink" Target="mailto:Marti.taru@tlu.ee" TargetMode="Externa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6" descr="droonivaade-Tallinna-Ülikool.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pic>
        <p:nvPicPr>
          <p:cNvPr id="5" name="Picture 4" descr="TLY_est-valge.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512658" y="5821452"/>
            <a:ext cx="2428795" cy="876102"/>
          </a:xfrm>
          <a:prstGeom prst="rect">
            <a:avLst/>
          </a:prstGeom>
        </p:spPr>
      </p:pic>
      <p:sp>
        <p:nvSpPr>
          <p:cNvPr id="2" name="Title 1"/>
          <p:cNvSpPr>
            <a:spLocks noGrp="1"/>
          </p:cNvSpPr>
          <p:nvPr>
            <p:ph type="ctrTitle"/>
          </p:nvPr>
        </p:nvSpPr>
        <p:spPr>
          <a:xfrm>
            <a:off x="244539" y="410491"/>
            <a:ext cx="7772400" cy="1136088"/>
          </a:xfrm>
        </p:spPr>
        <p:txBody>
          <a:bodyPr/>
          <a:lstStyle/>
          <a:p>
            <a:r>
              <a:rPr lang="et-EE" dirty="0" smtClean="0">
                <a:solidFill>
                  <a:schemeClr val="bg1"/>
                </a:solidFill>
              </a:rPr>
              <a:t>REWIR</a:t>
            </a:r>
            <a:endParaRPr lang="en-US" sz="3600" dirty="0">
              <a:solidFill>
                <a:schemeClr val="bg1"/>
              </a:solidFill>
            </a:endParaRPr>
          </a:p>
        </p:txBody>
      </p:sp>
      <p:sp>
        <p:nvSpPr>
          <p:cNvPr id="3" name="Subtitle 2"/>
          <p:cNvSpPr>
            <a:spLocks noGrp="1"/>
          </p:cNvSpPr>
          <p:nvPr>
            <p:ph type="subTitle" idx="1"/>
          </p:nvPr>
        </p:nvSpPr>
        <p:spPr>
          <a:xfrm>
            <a:off x="223543" y="1226873"/>
            <a:ext cx="8696914" cy="4594579"/>
          </a:xfrm>
        </p:spPr>
        <p:txBody>
          <a:bodyPr/>
          <a:lstStyle/>
          <a:p>
            <a:r>
              <a:rPr lang="et-EE" sz="3200" b="1" dirty="0" smtClean="0">
                <a:solidFill>
                  <a:schemeClr val="bg1"/>
                </a:solidFill>
              </a:rPr>
              <a:t>Kuidas</a:t>
            </a:r>
          </a:p>
          <a:p>
            <a:r>
              <a:rPr lang="et-EE" sz="3200" b="1" dirty="0" smtClean="0">
                <a:solidFill>
                  <a:schemeClr val="bg1"/>
                </a:solidFill>
              </a:rPr>
              <a:t>kollektiivsete </a:t>
            </a:r>
            <a:r>
              <a:rPr lang="et-EE" sz="3200" b="1" dirty="0">
                <a:solidFill>
                  <a:schemeClr val="bg1"/>
                </a:solidFill>
              </a:rPr>
              <a:t>töösuhete </a:t>
            </a:r>
            <a:r>
              <a:rPr lang="et-EE" sz="3200" b="1" dirty="0" smtClean="0">
                <a:solidFill>
                  <a:schemeClr val="bg1"/>
                </a:solidFill>
              </a:rPr>
              <a:t>kaudu </a:t>
            </a:r>
          </a:p>
          <a:p>
            <a:r>
              <a:rPr lang="et-EE" sz="3200" b="1" dirty="0" smtClean="0">
                <a:solidFill>
                  <a:schemeClr val="bg1"/>
                </a:solidFill>
              </a:rPr>
              <a:t>(Saab) Toetada </a:t>
            </a:r>
          </a:p>
          <a:p>
            <a:r>
              <a:rPr lang="et-EE" sz="3200" b="1" dirty="0" smtClean="0">
                <a:solidFill>
                  <a:schemeClr val="bg1"/>
                </a:solidFill>
              </a:rPr>
              <a:t>(Tagasi) Tööle tulekut</a:t>
            </a:r>
          </a:p>
          <a:p>
            <a:r>
              <a:rPr lang="et-EE" sz="3200" b="1" dirty="0" smtClean="0">
                <a:solidFill>
                  <a:schemeClr val="bg1"/>
                </a:solidFill>
              </a:rPr>
              <a:t>Pärast haigu(</a:t>
            </a:r>
            <a:r>
              <a:rPr lang="et-EE" sz="3200" b="1" dirty="0" err="1" smtClean="0">
                <a:solidFill>
                  <a:schemeClr val="bg1"/>
                </a:solidFill>
              </a:rPr>
              <a:t>se</a:t>
            </a:r>
            <a:r>
              <a:rPr lang="et-EE" sz="3200" b="1" dirty="0" smtClean="0">
                <a:solidFill>
                  <a:schemeClr val="bg1"/>
                </a:solidFill>
              </a:rPr>
              <a:t> saami)st</a:t>
            </a:r>
          </a:p>
          <a:p>
            <a:endParaRPr lang="et-EE" sz="2800" b="1" dirty="0" smtClean="0">
              <a:solidFill>
                <a:schemeClr val="bg1"/>
              </a:solidFill>
            </a:endParaRPr>
          </a:p>
          <a:p>
            <a:pPr algn="r"/>
            <a:endParaRPr lang="et-EE" b="1" dirty="0" smtClean="0">
              <a:solidFill>
                <a:schemeClr val="bg1"/>
              </a:solidFill>
            </a:endParaRPr>
          </a:p>
          <a:p>
            <a:pPr algn="r"/>
            <a:endParaRPr lang="et-EE" b="1" dirty="0">
              <a:solidFill>
                <a:schemeClr val="bg1"/>
              </a:solidFill>
            </a:endParaRPr>
          </a:p>
          <a:p>
            <a:pPr algn="r"/>
            <a:endParaRPr lang="et-EE" b="1" dirty="0" smtClean="0">
              <a:solidFill>
                <a:schemeClr val="bg1"/>
              </a:solidFill>
            </a:endParaRPr>
          </a:p>
          <a:p>
            <a:pPr algn="r"/>
            <a:endParaRPr lang="et-EE" b="1" dirty="0">
              <a:solidFill>
                <a:schemeClr val="bg1"/>
              </a:solidFill>
            </a:endParaRPr>
          </a:p>
          <a:p>
            <a:pPr algn="r"/>
            <a:endParaRPr lang="et-EE" b="1" dirty="0" smtClean="0">
              <a:solidFill>
                <a:schemeClr val="bg1"/>
              </a:solidFill>
            </a:endParaRPr>
          </a:p>
          <a:p>
            <a:pPr algn="r"/>
            <a:endParaRPr lang="et-EE" b="1" dirty="0">
              <a:solidFill>
                <a:schemeClr val="bg1"/>
              </a:solidFill>
            </a:endParaRPr>
          </a:p>
          <a:p>
            <a:pPr algn="r"/>
            <a:endParaRPr lang="et-EE" b="1" dirty="0" smtClean="0">
              <a:solidFill>
                <a:schemeClr val="bg1"/>
              </a:solidFill>
            </a:endParaRPr>
          </a:p>
          <a:p>
            <a:pPr algn="r"/>
            <a:endParaRPr lang="et-EE" b="1" dirty="0">
              <a:solidFill>
                <a:schemeClr val="bg1"/>
              </a:solidFill>
            </a:endParaRPr>
          </a:p>
          <a:p>
            <a:pPr algn="r"/>
            <a:r>
              <a:rPr lang="et-EE" b="1" dirty="0" smtClean="0">
                <a:solidFill>
                  <a:schemeClr val="bg1"/>
                </a:solidFill>
              </a:rPr>
              <a:t>13.06.2019</a:t>
            </a:r>
            <a:endParaRPr lang="en-US" b="1" dirty="0" err="1" smtClean="0">
              <a:solidFill>
                <a:schemeClr val="bg1"/>
              </a:solidFill>
            </a:endParaRPr>
          </a:p>
        </p:txBody>
      </p:sp>
    </p:spTree>
    <p:extLst>
      <p:ext uri="{BB962C8B-B14F-4D97-AF65-F5344CB8AC3E}">
        <p14:creationId xmlns:p14="http://schemas.microsoft.com/office/powerpoint/2010/main" val="2403810257"/>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Box 5"/>
          <p:cNvSpPr txBox="1">
            <a:spLocks noChangeArrowheads="1"/>
          </p:cNvSpPr>
          <p:nvPr/>
        </p:nvSpPr>
        <p:spPr bwMode="auto">
          <a:xfrm>
            <a:off x="2081270" y="3250719"/>
            <a:ext cx="6432631"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t-EE" sz="3200" b="1" dirty="0" smtClean="0"/>
              <a:t>kuidas </a:t>
            </a:r>
          </a:p>
          <a:p>
            <a:r>
              <a:rPr lang="et-EE" sz="3200" b="1" dirty="0" smtClean="0"/>
              <a:t>kollektiivsete </a:t>
            </a:r>
            <a:r>
              <a:rPr lang="et-EE" sz="3200" b="1" dirty="0"/>
              <a:t>töösuhete kaudu </a:t>
            </a:r>
            <a:r>
              <a:rPr lang="et-EE" sz="3200" b="1" dirty="0" smtClean="0"/>
              <a:t>(saab</a:t>
            </a:r>
            <a:r>
              <a:rPr lang="et-EE" sz="3200" b="1" dirty="0"/>
              <a:t>) </a:t>
            </a:r>
            <a:r>
              <a:rPr lang="et-EE" sz="3200" b="1" dirty="0" smtClean="0"/>
              <a:t>toetada </a:t>
            </a:r>
            <a:endParaRPr lang="et-EE" sz="3200" b="1" dirty="0"/>
          </a:p>
          <a:p>
            <a:r>
              <a:rPr lang="et-EE" sz="3200" b="1" dirty="0" smtClean="0"/>
              <a:t>(tagasi</a:t>
            </a:r>
            <a:r>
              <a:rPr lang="et-EE" sz="3200" b="1" dirty="0"/>
              <a:t>) </a:t>
            </a:r>
            <a:r>
              <a:rPr lang="et-EE" sz="3200" b="1" dirty="0" smtClean="0"/>
              <a:t>tööle </a:t>
            </a:r>
            <a:r>
              <a:rPr lang="et-EE" sz="3200" b="1" dirty="0"/>
              <a:t>tulekut</a:t>
            </a:r>
          </a:p>
          <a:p>
            <a:r>
              <a:rPr lang="et-EE" sz="3200" b="1" i="1" dirty="0" smtClean="0"/>
              <a:t>/pärast </a:t>
            </a:r>
            <a:r>
              <a:rPr lang="et-EE" sz="3200" b="1" i="1" dirty="0"/>
              <a:t>haigu(</a:t>
            </a:r>
            <a:r>
              <a:rPr lang="et-EE" sz="3200" b="1" i="1" dirty="0" err="1"/>
              <a:t>se</a:t>
            </a:r>
            <a:r>
              <a:rPr lang="et-EE" sz="3200" b="1" i="1" dirty="0"/>
              <a:t> </a:t>
            </a:r>
            <a:r>
              <a:rPr lang="et-EE" sz="3200" b="1" i="1" dirty="0" smtClean="0"/>
              <a:t>saami)st/</a:t>
            </a:r>
            <a:endParaRPr lang="en-GB" sz="3200" dirty="0"/>
          </a:p>
        </p:txBody>
      </p:sp>
      <p:sp>
        <p:nvSpPr>
          <p:cNvPr id="2" name="TextBox 1"/>
          <p:cNvSpPr txBox="1"/>
          <p:nvPr/>
        </p:nvSpPr>
        <p:spPr>
          <a:xfrm>
            <a:off x="2469744" y="6061445"/>
            <a:ext cx="6593233" cy="400110"/>
          </a:xfrm>
          <a:prstGeom prst="rect">
            <a:avLst/>
          </a:prstGeom>
          <a:noFill/>
        </p:spPr>
        <p:txBody>
          <a:bodyPr wrap="square" rtlCol="0">
            <a:spAutoFit/>
          </a:bodyPr>
          <a:lstStyle/>
          <a:p>
            <a:r>
              <a:rPr lang="en-US" sz="2000" dirty="0" smtClean="0"/>
              <a:t>With financial support from the EC, Project No. </a:t>
            </a:r>
            <a:r>
              <a:rPr lang="en-GB" sz="2000" dirty="0"/>
              <a:t>VS/2019/0075 </a:t>
            </a:r>
            <a:endParaRPr lang="en-US" sz="2000" dirty="0"/>
          </a:p>
        </p:txBody>
      </p:sp>
      <p:sp>
        <p:nvSpPr>
          <p:cNvPr id="4" name="Title 3"/>
          <p:cNvSpPr>
            <a:spLocks noGrp="1"/>
          </p:cNvSpPr>
          <p:nvPr>
            <p:ph type="title"/>
          </p:nvPr>
        </p:nvSpPr>
        <p:spPr>
          <a:xfrm>
            <a:off x="2025570" y="821804"/>
            <a:ext cx="6432630" cy="2172734"/>
          </a:xfrm>
        </p:spPr>
        <p:txBody>
          <a:bodyPr/>
          <a:lstStyle/>
          <a:p>
            <a:pPr>
              <a:lnSpc>
                <a:spcPct val="100000"/>
              </a:lnSpc>
            </a:pPr>
            <a:r>
              <a:rPr lang="en-GB" sz="3200" b="1" spc="0" dirty="0"/>
              <a:t>Negotiating </a:t>
            </a:r>
            <a:r>
              <a:rPr lang="en-GB" sz="3200" b="1" spc="0" dirty="0">
                <a:solidFill>
                  <a:srgbClr val="C00000"/>
                </a:solidFill>
              </a:rPr>
              <a:t>re</a:t>
            </a:r>
            <a:r>
              <a:rPr lang="en-GB" sz="3200" b="1" spc="0" dirty="0"/>
              <a:t>turn to </a:t>
            </a:r>
            <a:r>
              <a:rPr lang="en-GB" sz="3200" b="1" spc="0" dirty="0">
                <a:solidFill>
                  <a:srgbClr val="C00000"/>
                </a:solidFill>
              </a:rPr>
              <a:t>w</a:t>
            </a:r>
            <a:r>
              <a:rPr lang="en-GB" sz="3200" b="1" spc="0" dirty="0"/>
              <a:t>ork in the age of demographic change through </a:t>
            </a:r>
            <a:r>
              <a:rPr lang="en-GB" sz="3200" b="1" spc="0" dirty="0" smtClean="0">
                <a:solidFill>
                  <a:srgbClr val="C00000"/>
                </a:solidFill>
              </a:rPr>
              <a:t>I</a:t>
            </a:r>
            <a:r>
              <a:rPr lang="et-EE" sz="3200" b="1" spc="0" dirty="0" err="1" smtClean="0"/>
              <a:t>ndustrial</a:t>
            </a:r>
            <a:r>
              <a:rPr lang="et-EE" sz="3200" b="1" spc="0" dirty="0" smtClean="0"/>
              <a:t> </a:t>
            </a:r>
            <a:r>
              <a:rPr lang="en-GB" sz="3200" b="1" spc="0" dirty="0" smtClean="0">
                <a:solidFill>
                  <a:srgbClr val="C00000"/>
                </a:solidFill>
              </a:rPr>
              <a:t>R</a:t>
            </a:r>
            <a:r>
              <a:rPr lang="et-EE" sz="3200" b="1" spc="0" dirty="0" err="1" smtClean="0"/>
              <a:t>elations</a:t>
            </a:r>
            <a:r>
              <a:rPr lang="et-EE" sz="3200" b="1" spc="0" dirty="0" smtClean="0"/>
              <a:t/>
            </a:r>
            <a:br>
              <a:rPr lang="et-EE" sz="3200" b="1" spc="0" dirty="0" smtClean="0"/>
            </a:br>
            <a:r>
              <a:rPr lang="et-EE" sz="3200" b="1" spc="0" dirty="0" smtClean="0">
                <a:solidFill>
                  <a:srgbClr val="C00000"/>
                </a:solidFill>
              </a:rPr>
              <a:t>- </a:t>
            </a:r>
            <a:r>
              <a:rPr lang="en-GB" sz="3200" b="1" spc="0" dirty="0" smtClean="0">
                <a:solidFill>
                  <a:srgbClr val="C00000"/>
                </a:solidFill>
              </a:rPr>
              <a:t>REWIR</a:t>
            </a:r>
            <a:r>
              <a:rPr lang="et-EE" sz="3200" b="1" spc="0" dirty="0" smtClean="0">
                <a:solidFill>
                  <a:srgbClr val="C00000"/>
                </a:solidFill>
              </a:rPr>
              <a:t> -</a:t>
            </a:r>
            <a:endParaRPr lang="et-EE" sz="3200" dirty="0"/>
          </a:p>
        </p:txBody>
      </p:sp>
    </p:spTree>
    <p:extLst>
      <p:ext uri="{BB962C8B-B14F-4D97-AF65-F5344CB8AC3E}">
        <p14:creationId xmlns:p14="http://schemas.microsoft.com/office/powerpoint/2010/main" val="3957889177"/>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dirty="0" smtClean="0"/>
              <a:t>Fookuses:</a:t>
            </a:r>
            <a:endParaRPr lang="et-EE" dirty="0"/>
          </a:p>
        </p:txBody>
      </p:sp>
      <p:sp>
        <p:nvSpPr>
          <p:cNvPr id="3" name="Content Placeholder 2"/>
          <p:cNvSpPr>
            <a:spLocks noGrp="1"/>
          </p:cNvSpPr>
          <p:nvPr>
            <p:ph idx="1"/>
          </p:nvPr>
        </p:nvSpPr>
        <p:spPr>
          <a:xfrm>
            <a:off x="2529640" y="3182085"/>
            <a:ext cx="5017054" cy="1732548"/>
          </a:xfrm>
        </p:spPr>
        <p:txBody>
          <a:bodyPr/>
          <a:lstStyle/>
          <a:p>
            <a:r>
              <a:rPr lang="et-EE" dirty="0"/>
              <a:t>k</a:t>
            </a:r>
            <a:r>
              <a:rPr lang="et-EE" dirty="0" smtClean="0"/>
              <a:t>roonilise </a:t>
            </a:r>
            <a:r>
              <a:rPr lang="et-EE" dirty="0"/>
              <a:t>haigusega </a:t>
            </a:r>
            <a:r>
              <a:rPr lang="et-EE" dirty="0" smtClean="0"/>
              <a:t>(uuesti) tööellu lülitumine</a:t>
            </a:r>
          </a:p>
        </p:txBody>
      </p:sp>
    </p:spTree>
    <p:extLst>
      <p:ext uri="{BB962C8B-B14F-4D97-AF65-F5344CB8AC3E}">
        <p14:creationId xmlns:p14="http://schemas.microsoft.com/office/powerpoint/2010/main" val="107911651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607147"/>
          </a:xfrm>
        </p:spPr>
        <p:txBody>
          <a:bodyPr/>
          <a:lstStyle/>
          <a:p>
            <a:r>
              <a:rPr lang="en-US" sz="3600" b="1" dirty="0" smtClean="0">
                <a:solidFill>
                  <a:srgbClr val="923236"/>
                </a:solidFill>
              </a:rPr>
              <a:t>M</a:t>
            </a:r>
            <a:r>
              <a:rPr lang="et-EE" sz="3600" b="1" dirty="0" smtClean="0">
                <a:solidFill>
                  <a:srgbClr val="923236"/>
                </a:solidFill>
              </a:rPr>
              <a:t>iks?</a:t>
            </a:r>
            <a:endParaRPr lang="en-US" sz="3600" b="1" dirty="0">
              <a:solidFill>
                <a:srgbClr val="923236"/>
              </a:solidFill>
            </a:endParaRPr>
          </a:p>
        </p:txBody>
      </p:sp>
      <p:sp>
        <p:nvSpPr>
          <p:cNvPr id="3" name="Content Placeholder 2"/>
          <p:cNvSpPr>
            <a:spLocks noGrp="1"/>
          </p:cNvSpPr>
          <p:nvPr>
            <p:ph idx="1"/>
          </p:nvPr>
        </p:nvSpPr>
        <p:spPr>
          <a:xfrm>
            <a:off x="0" y="1226916"/>
            <a:ext cx="9051403" cy="5631083"/>
          </a:xfrm>
          <a:solidFill>
            <a:schemeClr val="bg1"/>
          </a:solidFill>
        </p:spPr>
        <p:txBody>
          <a:bodyPr/>
          <a:lstStyle/>
          <a:p>
            <a:pPr marL="0" indent="0">
              <a:lnSpc>
                <a:spcPct val="100000"/>
              </a:lnSpc>
              <a:buNone/>
            </a:pPr>
            <a:r>
              <a:rPr lang="et-EE" sz="2400" b="1" dirty="0" smtClean="0"/>
              <a:t>Elanikkonnastruktuuri muutused</a:t>
            </a:r>
            <a:r>
              <a:rPr lang="en-GB" sz="2400" b="1" dirty="0" smtClean="0"/>
              <a:t>:</a:t>
            </a:r>
            <a:endParaRPr lang="en-GB" sz="2400" b="1" dirty="0" smtClean="0"/>
          </a:p>
          <a:p>
            <a:pPr marL="0" indent="0">
              <a:lnSpc>
                <a:spcPct val="100000"/>
              </a:lnSpc>
              <a:buNone/>
            </a:pPr>
            <a:r>
              <a:rPr lang="en-GB" sz="2400" dirty="0"/>
              <a:t> </a:t>
            </a:r>
            <a:r>
              <a:rPr lang="en-GB" sz="2400" dirty="0" smtClean="0"/>
              <a:t>   - </a:t>
            </a:r>
            <a:r>
              <a:rPr lang="et-EE" sz="2400" dirty="0" smtClean="0"/>
              <a:t>elanikkonna vananemine</a:t>
            </a:r>
            <a:endParaRPr lang="en-GB" sz="2400" dirty="0" smtClean="0"/>
          </a:p>
          <a:p>
            <a:pPr marL="536575" indent="-536575">
              <a:lnSpc>
                <a:spcPct val="100000"/>
              </a:lnSpc>
              <a:buNone/>
            </a:pPr>
            <a:r>
              <a:rPr lang="en-GB" sz="2400" dirty="0" smtClean="0"/>
              <a:t>    - </a:t>
            </a:r>
            <a:r>
              <a:rPr lang="et-EE" sz="2400" dirty="0" smtClean="0"/>
              <a:t>krooniliste haiguste sagenemine </a:t>
            </a:r>
            <a:r>
              <a:rPr lang="en-GB" sz="2400" dirty="0" smtClean="0"/>
              <a:t>(4 </a:t>
            </a:r>
            <a:r>
              <a:rPr lang="et-EE" sz="2400" dirty="0" smtClean="0"/>
              <a:t>rühma</a:t>
            </a:r>
            <a:r>
              <a:rPr lang="en-GB" sz="2400" dirty="0" smtClean="0"/>
              <a:t>: </a:t>
            </a:r>
            <a:r>
              <a:rPr lang="et-EE" sz="2400" dirty="0"/>
              <a:t>k</a:t>
            </a:r>
            <a:r>
              <a:rPr lang="en-GB" sz="2400" dirty="0" err="1" smtClean="0"/>
              <a:t>ardiovas</a:t>
            </a:r>
            <a:r>
              <a:rPr lang="et-EE" sz="2400" dirty="0" smtClean="0"/>
              <a:t>k</a:t>
            </a:r>
            <a:r>
              <a:rPr lang="en-GB" sz="2400" dirty="0" err="1" smtClean="0"/>
              <a:t>ula</a:t>
            </a:r>
            <a:r>
              <a:rPr lang="et-EE" sz="2400" dirty="0" smtClean="0"/>
              <a:t>a</a:t>
            </a:r>
            <a:r>
              <a:rPr lang="en-GB" sz="2400" dirty="0" smtClean="0"/>
              <a:t>r</a:t>
            </a:r>
            <a:r>
              <a:rPr lang="et-EE" sz="2400" dirty="0" err="1" smtClean="0"/>
              <a:t>sed</a:t>
            </a:r>
            <a:r>
              <a:rPr lang="et-EE" sz="2400" dirty="0"/>
              <a:t>;</a:t>
            </a:r>
            <a:r>
              <a:rPr lang="en-GB" sz="2400" dirty="0" smtClean="0"/>
              <a:t> </a:t>
            </a:r>
            <a:r>
              <a:rPr lang="et-EE" sz="2400" dirty="0" smtClean="0"/>
              <a:t>kasvajad;</a:t>
            </a:r>
            <a:r>
              <a:rPr lang="en-GB" sz="2400" dirty="0" smtClean="0"/>
              <a:t> </a:t>
            </a:r>
            <a:r>
              <a:rPr lang="en-GB" sz="2400" dirty="0" err="1"/>
              <a:t>luu</a:t>
            </a:r>
            <a:r>
              <a:rPr lang="en-GB" sz="2400" dirty="0"/>
              <a:t>- </a:t>
            </a:r>
            <a:r>
              <a:rPr lang="en-GB" sz="2400" dirty="0" err="1"/>
              <a:t>ja</a:t>
            </a:r>
            <a:r>
              <a:rPr lang="en-GB" sz="2400" dirty="0"/>
              <a:t> </a:t>
            </a:r>
            <a:r>
              <a:rPr lang="en-GB" sz="2400" dirty="0" err="1"/>
              <a:t>lihaskonna</a:t>
            </a:r>
            <a:r>
              <a:rPr lang="en-GB" sz="2400" dirty="0"/>
              <a:t> </a:t>
            </a:r>
            <a:r>
              <a:rPr lang="en-GB" sz="2400" dirty="0" err="1" smtClean="0"/>
              <a:t>haigu</a:t>
            </a:r>
            <a:r>
              <a:rPr lang="et-EE" sz="2400" dirty="0" err="1" smtClean="0"/>
              <a:t>sed</a:t>
            </a:r>
            <a:r>
              <a:rPr lang="et-EE" sz="2400" dirty="0"/>
              <a:t>;</a:t>
            </a:r>
            <a:r>
              <a:rPr lang="et-EE" sz="2400" dirty="0" smtClean="0"/>
              <a:t> vaimse tervisega seonduvad</a:t>
            </a:r>
            <a:r>
              <a:rPr lang="en-GB" sz="2400" dirty="0" smtClean="0"/>
              <a:t>)</a:t>
            </a:r>
            <a:endParaRPr lang="en-GB" sz="2400" dirty="0" smtClean="0"/>
          </a:p>
          <a:p>
            <a:pPr marL="765175" lvl="1" indent="-536575">
              <a:lnSpc>
                <a:spcPct val="100000"/>
              </a:lnSpc>
              <a:buNone/>
            </a:pPr>
            <a:r>
              <a:rPr lang="en-GB" sz="2000" dirty="0"/>
              <a:t> </a:t>
            </a:r>
            <a:r>
              <a:rPr lang="en-GB" sz="2000" dirty="0" smtClean="0"/>
              <a:t>    </a:t>
            </a:r>
            <a:r>
              <a:rPr lang="en-GB" sz="2000" dirty="0" smtClean="0"/>
              <a:t>- </a:t>
            </a:r>
            <a:r>
              <a:rPr lang="et-EE" b="1" dirty="0" smtClean="0"/>
              <a:t>poliitikaprobleem</a:t>
            </a:r>
            <a:r>
              <a:rPr lang="en-GB" dirty="0" smtClean="0"/>
              <a:t>: </a:t>
            </a:r>
            <a:r>
              <a:rPr lang="et-EE" dirty="0" smtClean="0"/>
              <a:t>kuidas hoida rahvas (kauem) terve ja aktiivne</a:t>
            </a:r>
          </a:p>
          <a:p>
            <a:pPr marL="536575" indent="-536575">
              <a:lnSpc>
                <a:spcPct val="100000"/>
              </a:lnSpc>
              <a:buNone/>
            </a:pPr>
            <a:r>
              <a:rPr lang="et-EE" sz="2400" b="1" dirty="0" smtClean="0"/>
              <a:t>Töö ja tööturul osalemisega seotud muutused</a:t>
            </a:r>
            <a:r>
              <a:rPr lang="en-GB" sz="2400" b="1" dirty="0" smtClean="0"/>
              <a:t>:</a:t>
            </a:r>
            <a:endParaRPr lang="en-GB" sz="2400" b="1" dirty="0" smtClean="0"/>
          </a:p>
          <a:p>
            <a:pPr marL="700087">
              <a:lnSpc>
                <a:spcPct val="100000"/>
              </a:lnSpc>
              <a:buFontTx/>
              <a:buChar char="-"/>
            </a:pPr>
            <a:r>
              <a:rPr lang="et-EE" sz="2400" dirty="0" smtClean="0"/>
              <a:t>Osas riikides madal tööturul osalemine </a:t>
            </a:r>
          </a:p>
          <a:p>
            <a:pPr marL="700087">
              <a:lnSpc>
                <a:spcPct val="100000"/>
              </a:lnSpc>
              <a:buFontTx/>
              <a:buChar char="-"/>
            </a:pPr>
            <a:r>
              <a:rPr lang="et-EE" sz="2400" dirty="0" smtClean="0"/>
              <a:t>Digitaliseerimise mõju ja tuleviku töö</a:t>
            </a:r>
          </a:p>
          <a:p>
            <a:pPr marL="700087">
              <a:lnSpc>
                <a:spcPct val="100000"/>
              </a:lnSpc>
              <a:buFontTx/>
              <a:buChar char="-"/>
            </a:pPr>
            <a:r>
              <a:rPr lang="et-EE" sz="2400" dirty="0" smtClean="0"/>
              <a:t>Uued töö vormid, kasvav paindlikkus</a:t>
            </a:r>
          </a:p>
          <a:p>
            <a:pPr marL="928687" lvl="1">
              <a:lnSpc>
                <a:spcPct val="100000"/>
              </a:lnSpc>
              <a:buFontTx/>
              <a:buChar char="-"/>
            </a:pPr>
            <a:r>
              <a:rPr lang="et-EE" b="1" dirty="0" smtClean="0"/>
              <a:t>poliitikaprobleem</a:t>
            </a:r>
            <a:r>
              <a:rPr lang="en-GB" dirty="0" smtClean="0"/>
              <a:t>: </a:t>
            </a:r>
            <a:r>
              <a:rPr lang="et-EE" dirty="0" smtClean="0"/>
              <a:t>kuidas tagada (kauem) seotus tööturuga</a:t>
            </a:r>
            <a:endParaRPr lang="en-US" sz="2400" dirty="0" smtClean="0"/>
          </a:p>
        </p:txBody>
      </p:sp>
    </p:spTree>
    <p:extLst>
      <p:ext uri="{BB962C8B-B14F-4D97-AF65-F5344CB8AC3E}">
        <p14:creationId xmlns:p14="http://schemas.microsoft.com/office/powerpoint/2010/main" val="3799162088"/>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4704"/>
            <a:ext cx="8229600" cy="580926"/>
          </a:xfrm>
        </p:spPr>
        <p:txBody>
          <a:bodyPr/>
          <a:lstStyle/>
          <a:p>
            <a:r>
              <a:rPr lang="en-US" sz="3600" b="1" dirty="0" smtClean="0">
                <a:solidFill>
                  <a:srgbClr val="923236"/>
                </a:solidFill>
              </a:rPr>
              <a:t>REWIR </a:t>
            </a:r>
            <a:r>
              <a:rPr lang="et-EE" sz="3600" b="1" dirty="0" smtClean="0">
                <a:solidFill>
                  <a:srgbClr val="923236"/>
                </a:solidFill>
              </a:rPr>
              <a:t>eesmärk</a:t>
            </a:r>
            <a:endParaRPr lang="en-US" sz="3600" b="1" dirty="0">
              <a:solidFill>
                <a:srgbClr val="923236"/>
              </a:solidFill>
            </a:endParaRPr>
          </a:p>
        </p:txBody>
      </p:sp>
      <p:sp>
        <p:nvSpPr>
          <p:cNvPr id="3" name="Content Placeholder 2"/>
          <p:cNvSpPr>
            <a:spLocks noGrp="1"/>
          </p:cNvSpPr>
          <p:nvPr>
            <p:ph idx="1"/>
          </p:nvPr>
        </p:nvSpPr>
        <p:spPr>
          <a:xfrm>
            <a:off x="457200" y="1371746"/>
            <a:ext cx="7812911" cy="5112568"/>
          </a:xfrm>
          <a:solidFill>
            <a:schemeClr val="bg1"/>
          </a:solidFill>
        </p:spPr>
        <p:txBody>
          <a:bodyPr/>
          <a:lstStyle/>
          <a:p>
            <a:pPr marL="0" indent="0">
              <a:buNone/>
            </a:pPr>
            <a:r>
              <a:rPr lang="et-EE" sz="2400" dirty="0" smtClean="0"/>
              <a:t>Mõista,</a:t>
            </a:r>
            <a:endParaRPr lang="en-US" sz="2400" dirty="0" smtClean="0"/>
          </a:p>
          <a:p>
            <a:pPr marL="1122363" lvl="1" indent="-533400"/>
            <a:r>
              <a:rPr lang="et-EE" dirty="0"/>
              <a:t>m</a:t>
            </a:r>
            <a:r>
              <a:rPr lang="et-EE" dirty="0" smtClean="0"/>
              <a:t>is roll on kollektiivsetel töösuhetel</a:t>
            </a:r>
            <a:endParaRPr lang="en-US" dirty="0" smtClean="0"/>
          </a:p>
          <a:p>
            <a:pPr marL="1122363" lvl="1" indent="-533400"/>
            <a:r>
              <a:rPr lang="et-EE" dirty="0" smtClean="0"/>
              <a:t>EL kodanike tööelu pikendamisel</a:t>
            </a:r>
            <a:endParaRPr lang="en-US" dirty="0" smtClean="0"/>
          </a:p>
          <a:p>
            <a:pPr marL="1122363" lvl="1" indent="-533400"/>
            <a:r>
              <a:rPr lang="et-EE" dirty="0" smtClean="0"/>
              <a:t>k</a:t>
            </a:r>
            <a:r>
              <a:rPr lang="et-EE" dirty="0" smtClean="0"/>
              <a:t>eskendudes tööle (tagasi) tulemisele </a:t>
            </a:r>
          </a:p>
          <a:p>
            <a:pPr marL="1122363" lvl="1" indent="-533400"/>
            <a:r>
              <a:rPr lang="et-EE" dirty="0"/>
              <a:t>p</a:t>
            </a:r>
            <a:r>
              <a:rPr lang="et-EE" dirty="0" smtClean="0"/>
              <a:t>ärast püsivamate, krooniliste tervisemuredega kokkupuutumist</a:t>
            </a:r>
          </a:p>
          <a:p>
            <a:pPr marL="1122363" lvl="1" indent="-533400"/>
            <a:r>
              <a:rPr lang="et-EE" dirty="0" smtClean="0"/>
              <a:t>a</a:t>
            </a:r>
            <a:r>
              <a:rPr lang="et-EE" dirty="0" smtClean="0"/>
              <a:t>rvestades </a:t>
            </a:r>
            <a:r>
              <a:rPr lang="en-US" dirty="0" err="1" smtClean="0"/>
              <a:t>demogra</a:t>
            </a:r>
            <a:r>
              <a:rPr lang="et-EE" dirty="0" err="1" smtClean="0"/>
              <a:t>afilisi</a:t>
            </a:r>
            <a:r>
              <a:rPr lang="et-EE" dirty="0" smtClean="0"/>
              <a:t> ja tehnoloogilisi muutusi</a:t>
            </a:r>
            <a:endParaRPr lang="en-US" dirty="0" smtClean="0"/>
          </a:p>
          <a:p>
            <a:pPr marL="0" indent="0">
              <a:buNone/>
            </a:pPr>
            <a:r>
              <a:rPr lang="en-US" sz="2400" dirty="0" smtClean="0"/>
              <a:t>E</a:t>
            </a:r>
            <a:r>
              <a:rPr lang="et-EE" sz="2400" dirty="0" err="1" smtClean="0"/>
              <a:t>uroopa</a:t>
            </a:r>
            <a:r>
              <a:rPr lang="et-EE" sz="2400" dirty="0" smtClean="0"/>
              <a:t>, riigi ja organisatsiooni tasandil</a:t>
            </a:r>
            <a:endParaRPr lang="en-US" sz="2400" dirty="0" smtClean="0"/>
          </a:p>
        </p:txBody>
      </p:sp>
    </p:spTree>
    <p:extLst>
      <p:ext uri="{BB962C8B-B14F-4D97-AF65-F5344CB8AC3E}">
        <p14:creationId xmlns:p14="http://schemas.microsoft.com/office/powerpoint/2010/main" val="4137160576"/>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537699"/>
          </a:xfrm>
        </p:spPr>
        <p:txBody>
          <a:bodyPr/>
          <a:lstStyle/>
          <a:p>
            <a:r>
              <a:rPr lang="en-US" sz="3600" b="1" dirty="0" smtClean="0">
                <a:solidFill>
                  <a:srgbClr val="923236"/>
                </a:solidFill>
              </a:rPr>
              <a:t>Project objectives</a:t>
            </a:r>
            <a:endParaRPr lang="en-US" sz="3600" b="1" dirty="0">
              <a:solidFill>
                <a:srgbClr val="923236"/>
              </a:solidFill>
            </a:endParaRPr>
          </a:p>
        </p:txBody>
      </p:sp>
      <p:sp>
        <p:nvSpPr>
          <p:cNvPr id="3" name="Content Placeholder 2"/>
          <p:cNvSpPr>
            <a:spLocks noGrp="1"/>
          </p:cNvSpPr>
          <p:nvPr>
            <p:ph idx="1"/>
          </p:nvPr>
        </p:nvSpPr>
        <p:spPr>
          <a:xfrm>
            <a:off x="301228" y="902824"/>
            <a:ext cx="8402933" cy="5955175"/>
          </a:xfrm>
          <a:solidFill>
            <a:schemeClr val="bg1"/>
          </a:solidFill>
        </p:spPr>
        <p:txBody>
          <a:bodyPr/>
          <a:lstStyle/>
          <a:p>
            <a:r>
              <a:rPr lang="en-US" sz="1600" dirty="0"/>
              <a:t>Strengthen </a:t>
            </a:r>
            <a:r>
              <a:rPr lang="en-US" sz="1600" b="1" dirty="0"/>
              <a:t>expertise on the role of social partners in designing and implementing return to work policies </a:t>
            </a:r>
            <a:r>
              <a:rPr lang="en-US" sz="1600" dirty="0"/>
              <a:t>at the European and national levels through social dialogue initiatives. </a:t>
            </a:r>
          </a:p>
          <a:p>
            <a:r>
              <a:rPr lang="en-US" sz="1600" dirty="0" err="1" smtClean="0"/>
              <a:t>Analyse</a:t>
            </a:r>
            <a:r>
              <a:rPr lang="en-US" sz="1600" dirty="0" smtClean="0"/>
              <a:t> </a:t>
            </a:r>
            <a:r>
              <a:rPr lang="en-US" sz="1600" dirty="0"/>
              <a:t>the </a:t>
            </a:r>
            <a:r>
              <a:rPr lang="en-US" sz="1600" b="1" dirty="0"/>
              <a:t>implementation of particular targets of Europe 2020</a:t>
            </a:r>
            <a:r>
              <a:rPr lang="en-US" sz="1600" dirty="0"/>
              <a:t>, such as the agenda in promoting a healthier Europe and active and healthy ageing. </a:t>
            </a:r>
            <a:endParaRPr lang="en-US" sz="1600" dirty="0" smtClean="0"/>
          </a:p>
          <a:p>
            <a:r>
              <a:rPr lang="en-US" sz="1600" dirty="0" smtClean="0"/>
              <a:t>Enhance </a:t>
            </a:r>
            <a:r>
              <a:rPr lang="en-US" sz="1600" b="1" dirty="0" smtClean="0"/>
              <a:t>knowledge on information, consultation and co-determination </a:t>
            </a:r>
            <a:r>
              <a:rPr lang="en-US" sz="1600" dirty="0" smtClean="0"/>
              <a:t>of employee representatives at company level in issues that are relevant to an increasing part of the work force and enable work retention of people exposed to chronic diseases. </a:t>
            </a:r>
          </a:p>
          <a:p>
            <a:r>
              <a:rPr lang="en-US" sz="1600" dirty="0" smtClean="0"/>
              <a:t>Extend </a:t>
            </a:r>
            <a:r>
              <a:rPr lang="en-US" sz="1600" dirty="0"/>
              <a:t>the knowledge on </a:t>
            </a:r>
            <a:r>
              <a:rPr lang="en-US" sz="1600" b="1" dirty="0"/>
              <a:t>preventing risk of </a:t>
            </a:r>
            <a:r>
              <a:rPr lang="en-US" sz="1600" b="1" dirty="0" err="1"/>
              <a:t>marginalisation</a:t>
            </a:r>
            <a:r>
              <a:rPr lang="en-US" sz="1600" b="1" dirty="0"/>
              <a:t>, discrimination and the threat of poverty </a:t>
            </a:r>
            <a:r>
              <a:rPr lang="en-US" sz="1600" dirty="0"/>
              <a:t>for workers that suffer(</a:t>
            </a:r>
            <a:r>
              <a:rPr lang="en-US" sz="1600" dirty="0" err="1"/>
              <a:t>ed</a:t>
            </a:r>
            <a:r>
              <a:rPr lang="en-US" sz="1600" dirty="0"/>
              <a:t>) from long-term illness; and enabling their return to work and interest representation at the </a:t>
            </a:r>
            <a:r>
              <a:rPr lang="en-US" sz="1600" dirty="0" err="1"/>
              <a:t>labour</a:t>
            </a:r>
            <a:r>
              <a:rPr lang="en-US" sz="1600" dirty="0"/>
              <a:t> market. This aim highlights the relevance of industrial relations for the Commission’s flagship initiative </a:t>
            </a:r>
            <a:r>
              <a:rPr lang="en-US" sz="1600" b="1" dirty="0"/>
              <a:t>European platform against poverty and social exclusion</a:t>
            </a:r>
            <a:r>
              <a:rPr lang="en-US" sz="1600" dirty="0"/>
              <a:t>. </a:t>
            </a:r>
          </a:p>
          <a:p>
            <a:r>
              <a:rPr lang="en-US" sz="1600" dirty="0" smtClean="0"/>
              <a:t>Rethink </a:t>
            </a:r>
            <a:r>
              <a:rPr lang="en-US" sz="1600" dirty="0"/>
              <a:t>how industrial relations </a:t>
            </a:r>
            <a:r>
              <a:rPr lang="en-US" sz="1600" b="1" dirty="0"/>
              <a:t>play a role in the (re)definition of concepts </a:t>
            </a:r>
            <a:r>
              <a:rPr lang="en-US" sz="1600" dirty="0"/>
              <a:t>as ‘</a:t>
            </a:r>
            <a:r>
              <a:rPr lang="en-US" sz="1600" i="1" dirty="0"/>
              <a:t>intergenerational fairness</a:t>
            </a:r>
            <a:r>
              <a:rPr lang="en-US" sz="1600" dirty="0"/>
              <a:t>’, ‘</a:t>
            </a:r>
            <a:r>
              <a:rPr lang="en-US" sz="1600" i="1" dirty="0"/>
              <a:t>longer </a:t>
            </a:r>
            <a:r>
              <a:rPr lang="en-US" sz="1600" i="1" dirty="0" err="1"/>
              <a:t>labour</a:t>
            </a:r>
            <a:r>
              <a:rPr lang="en-US" sz="1600" i="1" dirty="0"/>
              <a:t> market involvement’</a:t>
            </a:r>
            <a:r>
              <a:rPr lang="en-US" sz="1600" dirty="0"/>
              <a:t>, </a:t>
            </a:r>
            <a:r>
              <a:rPr lang="en-US" sz="1600" i="1" dirty="0"/>
              <a:t>’job performance’</a:t>
            </a:r>
            <a:r>
              <a:rPr lang="en-US" sz="1600" dirty="0"/>
              <a:t>, ‘</a:t>
            </a:r>
            <a:r>
              <a:rPr lang="en-US" sz="1600" i="1" dirty="0"/>
              <a:t>presence at work’</a:t>
            </a:r>
            <a:r>
              <a:rPr lang="en-US" sz="1600" dirty="0"/>
              <a:t>, and </a:t>
            </a:r>
            <a:r>
              <a:rPr lang="en-US" sz="1600" i="1" dirty="0"/>
              <a:t>’fitness for work’ </a:t>
            </a:r>
            <a:r>
              <a:rPr lang="en-US" sz="1600" dirty="0"/>
              <a:t>(some of which are priorities of Europe 2020) by raising awareness on transformations in the world of work flowing from technological, </a:t>
            </a:r>
            <a:r>
              <a:rPr lang="en-US" sz="1600" dirty="0" err="1"/>
              <a:t>organisational</a:t>
            </a:r>
            <a:r>
              <a:rPr lang="en-US" sz="1600" dirty="0"/>
              <a:t>, and demographic changes. </a:t>
            </a:r>
          </a:p>
          <a:p>
            <a:endParaRPr lang="en-US" sz="1600" dirty="0" smtClean="0"/>
          </a:p>
        </p:txBody>
      </p:sp>
    </p:spTree>
    <p:extLst>
      <p:ext uri="{BB962C8B-B14F-4D97-AF65-F5344CB8AC3E}">
        <p14:creationId xmlns:p14="http://schemas.microsoft.com/office/powerpoint/2010/main" val="932677641"/>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320" y="191506"/>
            <a:ext cx="7886700" cy="769193"/>
          </a:xfrm>
        </p:spPr>
        <p:txBody>
          <a:bodyPr/>
          <a:lstStyle/>
          <a:p>
            <a:r>
              <a:rPr lang="en-US" sz="3600" b="1" dirty="0" smtClean="0">
                <a:solidFill>
                  <a:srgbClr val="923236"/>
                </a:solidFill>
              </a:rPr>
              <a:t>Conceptual and analytical framework</a:t>
            </a:r>
            <a:endParaRPr lang="en-US" sz="3600" b="1" dirty="0">
              <a:solidFill>
                <a:srgbClr val="923236"/>
              </a:solidFill>
            </a:endParaRPr>
          </a:p>
        </p:txBody>
      </p:sp>
      <p:sp>
        <p:nvSpPr>
          <p:cNvPr id="3" name="Content Placeholder 2"/>
          <p:cNvSpPr>
            <a:spLocks noGrp="1"/>
          </p:cNvSpPr>
          <p:nvPr>
            <p:ph idx="1"/>
          </p:nvPr>
        </p:nvSpPr>
        <p:spPr>
          <a:xfrm>
            <a:off x="358815" y="1117184"/>
            <a:ext cx="7782046" cy="5422511"/>
          </a:xfrm>
          <a:solidFill>
            <a:schemeClr val="bg1"/>
          </a:solidFill>
        </p:spPr>
        <p:txBody>
          <a:bodyPr/>
          <a:lstStyle/>
          <a:p>
            <a:r>
              <a:rPr lang="en-US" sz="2400" dirty="0" smtClean="0"/>
              <a:t>Actor-centered institutionalism (</a:t>
            </a:r>
            <a:r>
              <a:rPr lang="en-US" sz="2400" dirty="0" err="1" smtClean="0"/>
              <a:t>Scharpf</a:t>
            </a:r>
            <a:r>
              <a:rPr lang="en-US" sz="2400" dirty="0" smtClean="0"/>
              <a:t> 1997)</a:t>
            </a:r>
            <a:endParaRPr lang="en-US" sz="2400" dirty="0"/>
          </a:p>
          <a:p>
            <a:r>
              <a:rPr lang="en-US" sz="2400" dirty="0"/>
              <a:t>understanding the role that stakeholders play in shaping </a:t>
            </a:r>
            <a:r>
              <a:rPr lang="en-US" sz="2400" dirty="0" smtClean="0"/>
              <a:t>policies</a:t>
            </a:r>
          </a:p>
          <a:p>
            <a:r>
              <a:rPr lang="en-US" sz="2400" b="1" dirty="0"/>
              <a:t>key stakeholders and their perceptions and experiences at the core of the </a:t>
            </a:r>
            <a:r>
              <a:rPr lang="en-US" sz="2400" b="1" dirty="0" smtClean="0"/>
              <a:t>project</a:t>
            </a:r>
          </a:p>
          <a:p>
            <a:r>
              <a:rPr lang="en-US" sz="2400" dirty="0" smtClean="0"/>
              <a:t>social </a:t>
            </a:r>
            <a:r>
              <a:rPr lang="en-US" sz="2400" dirty="0"/>
              <a:t>phenomena can be explained as the outcomes of interactions among actors, acknowledging that such interactions are structured and that outcomes are shaped by the characteristics of the institutional setting in which they occur (</a:t>
            </a:r>
            <a:r>
              <a:rPr lang="en-US" sz="2400" dirty="0" err="1"/>
              <a:t>Scharpf</a:t>
            </a:r>
            <a:r>
              <a:rPr lang="en-US" sz="2400" dirty="0"/>
              <a:t>, </a:t>
            </a:r>
            <a:r>
              <a:rPr lang="en-US" sz="2400" dirty="0" smtClean="0"/>
              <a:t>1997). </a:t>
            </a:r>
            <a:endParaRPr lang="en-US" sz="2400" dirty="0"/>
          </a:p>
          <a:p>
            <a:endParaRPr lang="en-US" sz="2400" dirty="0" smtClean="0"/>
          </a:p>
        </p:txBody>
      </p:sp>
    </p:spTree>
    <p:extLst>
      <p:ext uri="{BB962C8B-B14F-4D97-AF65-F5344CB8AC3E}">
        <p14:creationId xmlns:p14="http://schemas.microsoft.com/office/powerpoint/2010/main" val="337968155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977537"/>
          </a:xfrm>
        </p:spPr>
        <p:txBody>
          <a:bodyPr/>
          <a:lstStyle/>
          <a:p>
            <a:r>
              <a:rPr lang="en-US" sz="3600" b="1" dirty="0" smtClean="0">
                <a:solidFill>
                  <a:srgbClr val="923236"/>
                </a:solidFill>
              </a:rPr>
              <a:t>Conceptual and analytical framework</a:t>
            </a:r>
            <a:endParaRPr lang="en-US" sz="3600" b="1" dirty="0">
              <a:solidFill>
                <a:srgbClr val="923236"/>
              </a:solidFill>
            </a:endParaRPr>
          </a:p>
        </p:txBody>
      </p:sp>
      <p:sp>
        <p:nvSpPr>
          <p:cNvPr id="3" name="Content Placeholder 2"/>
          <p:cNvSpPr>
            <a:spLocks noGrp="1"/>
          </p:cNvSpPr>
          <p:nvPr>
            <p:ph idx="1"/>
          </p:nvPr>
        </p:nvSpPr>
        <p:spPr/>
        <p:txBody>
          <a:bodyPr/>
          <a:lstStyle/>
          <a:p>
            <a:endParaRPr lang="en-US" sz="2400" dirty="0" smtClean="0"/>
          </a:p>
          <a:p>
            <a:r>
              <a:rPr lang="en-US" sz="2400" dirty="0" smtClean="0"/>
              <a:t>ideas</a:t>
            </a:r>
            <a:r>
              <a:rPr lang="en-US" sz="2400" dirty="0"/>
              <a:t>, activities, priorities, and relations and interactions between representatives of unions, employers, governments and others cannot be disentangled from the diversity in industrial relations practices and return to work policies across the EU</a:t>
            </a:r>
            <a:endParaRPr lang="en-US" sz="2400" dirty="0" smtClean="0"/>
          </a:p>
        </p:txBody>
      </p:sp>
    </p:spTree>
    <p:extLst>
      <p:ext uri="{BB962C8B-B14F-4D97-AF65-F5344CB8AC3E}">
        <p14:creationId xmlns:p14="http://schemas.microsoft.com/office/powerpoint/2010/main" val="1891898198"/>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815492"/>
          </a:xfrm>
        </p:spPr>
        <p:txBody>
          <a:bodyPr/>
          <a:lstStyle/>
          <a:p>
            <a:r>
              <a:rPr lang="en-US" sz="3600" b="1" dirty="0" smtClean="0">
                <a:solidFill>
                  <a:srgbClr val="923236"/>
                </a:solidFill>
              </a:rPr>
              <a:t>Conceptual and analytical framework</a:t>
            </a:r>
            <a:endParaRPr lang="en-US" sz="3600" b="1" dirty="0">
              <a:solidFill>
                <a:srgbClr val="923236"/>
              </a:solidFill>
            </a:endParaRPr>
          </a:p>
        </p:txBody>
      </p:sp>
      <p:sp>
        <p:nvSpPr>
          <p:cNvPr id="3" name="Content Placeholder 2"/>
          <p:cNvSpPr>
            <a:spLocks noGrp="1"/>
          </p:cNvSpPr>
          <p:nvPr>
            <p:ph idx="1"/>
          </p:nvPr>
        </p:nvSpPr>
        <p:spPr>
          <a:xfrm>
            <a:off x="335666" y="1331089"/>
            <a:ext cx="8179684" cy="5312778"/>
          </a:xfrm>
          <a:solidFill>
            <a:schemeClr val="bg1"/>
          </a:solidFill>
        </p:spPr>
        <p:txBody>
          <a:bodyPr/>
          <a:lstStyle/>
          <a:p>
            <a:r>
              <a:rPr lang="en-US" sz="2400" dirty="0" smtClean="0"/>
              <a:t>Acknowledging diversity in</a:t>
            </a:r>
            <a:r>
              <a:rPr lang="en-US" sz="2400" dirty="0" smtClean="0"/>
              <a:t>:</a:t>
            </a:r>
            <a:endParaRPr lang="en-US" sz="2400" dirty="0" smtClean="0"/>
          </a:p>
          <a:p>
            <a:pPr marL="0" indent="0">
              <a:buNone/>
            </a:pPr>
            <a:r>
              <a:rPr lang="en-US" sz="2400" dirty="0"/>
              <a:t> </a:t>
            </a:r>
            <a:r>
              <a:rPr lang="en-US" sz="2400" dirty="0" smtClean="0"/>
              <a:t>    - industrial </a:t>
            </a:r>
            <a:r>
              <a:rPr lang="en-US" sz="2400" dirty="0"/>
              <a:t>relations </a:t>
            </a:r>
            <a:r>
              <a:rPr lang="en-US" sz="2400" dirty="0" smtClean="0"/>
              <a:t>systems </a:t>
            </a:r>
          </a:p>
          <a:p>
            <a:pPr marL="0" indent="0">
              <a:buNone/>
            </a:pPr>
            <a:r>
              <a:rPr lang="en-US" sz="2400" dirty="0"/>
              <a:t> </a:t>
            </a:r>
            <a:r>
              <a:rPr lang="en-US" sz="2400" dirty="0" smtClean="0"/>
              <a:t>    - frameworks/policies for return to work (RTW) </a:t>
            </a:r>
            <a:endParaRPr lang="en-US" sz="2400" dirty="0"/>
          </a:p>
          <a:p>
            <a:endParaRPr lang="en-US" sz="2400" b="1" dirty="0" smtClean="0">
              <a:solidFill>
                <a:srgbClr val="923236"/>
              </a:solidFill>
            </a:endParaRPr>
          </a:p>
          <a:p>
            <a:r>
              <a:rPr lang="en-US" sz="2400" b="1" dirty="0" smtClean="0">
                <a:solidFill>
                  <a:srgbClr val="923236"/>
                </a:solidFill>
              </a:rPr>
              <a:t>How do different IR systems </a:t>
            </a:r>
            <a:r>
              <a:rPr lang="en-US" sz="2400" b="1" dirty="0">
                <a:solidFill>
                  <a:srgbClr val="923236"/>
                </a:solidFill>
              </a:rPr>
              <a:t>approach </a:t>
            </a:r>
            <a:r>
              <a:rPr lang="en-US" sz="2400" b="1" dirty="0" smtClean="0">
                <a:solidFill>
                  <a:srgbClr val="923236"/>
                </a:solidFill>
              </a:rPr>
              <a:t>RTW, </a:t>
            </a:r>
            <a:r>
              <a:rPr lang="en-US" sz="2400" b="1" dirty="0">
                <a:solidFill>
                  <a:srgbClr val="923236"/>
                </a:solidFill>
              </a:rPr>
              <a:t>and vice versa, how similar </a:t>
            </a:r>
            <a:r>
              <a:rPr lang="en-US" sz="2400" b="1" dirty="0" smtClean="0">
                <a:solidFill>
                  <a:srgbClr val="923236"/>
                </a:solidFill>
              </a:rPr>
              <a:t>RTW policies </a:t>
            </a:r>
            <a:r>
              <a:rPr lang="en-US" sz="2400" b="1" dirty="0">
                <a:solidFill>
                  <a:srgbClr val="923236"/>
                </a:solidFill>
              </a:rPr>
              <a:t>are designed and implemented in countries with radically different </a:t>
            </a:r>
            <a:r>
              <a:rPr lang="en-US" sz="2400" b="1" dirty="0" smtClean="0">
                <a:solidFill>
                  <a:srgbClr val="923236"/>
                </a:solidFill>
              </a:rPr>
              <a:t>IR? </a:t>
            </a:r>
            <a:endParaRPr lang="en-US" sz="2400" b="1" dirty="0">
              <a:solidFill>
                <a:srgbClr val="923236"/>
              </a:solidFill>
            </a:endParaRPr>
          </a:p>
          <a:p>
            <a:r>
              <a:rPr lang="en-US" sz="2400" b="1" dirty="0" smtClean="0">
                <a:solidFill>
                  <a:srgbClr val="923236"/>
                </a:solidFill>
              </a:rPr>
              <a:t>How will the relevant IR stakeholders deal with RTW policies and practice in different IR systems?</a:t>
            </a:r>
            <a:endParaRPr lang="en-US" sz="2400" b="1" dirty="0">
              <a:solidFill>
                <a:srgbClr val="923236"/>
              </a:solidFill>
            </a:endParaRPr>
          </a:p>
        </p:txBody>
      </p:sp>
    </p:spTree>
    <p:extLst>
      <p:ext uri="{BB962C8B-B14F-4D97-AF65-F5344CB8AC3E}">
        <p14:creationId xmlns:p14="http://schemas.microsoft.com/office/powerpoint/2010/main" val="3881715927"/>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1064637570"/>
              </p:ext>
            </p:extLst>
          </p:nvPr>
        </p:nvGraphicFramePr>
        <p:xfrm>
          <a:off x="467548" y="1188961"/>
          <a:ext cx="8208907" cy="4541066"/>
        </p:xfrm>
        <a:graphic>
          <a:graphicData uri="http://schemas.openxmlformats.org/drawingml/2006/table">
            <a:tbl>
              <a:tblPr firstRow="1" firstCol="1" bandRow="1">
                <a:tableStyleId>{5C22544A-7EE6-4342-B048-85BDC9FD1C3A}</a:tableStyleId>
              </a:tblPr>
              <a:tblGrid>
                <a:gridCol w="1839479"/>
                <a:gridCol w="1592357"/>
                <a:gridCol w="1592357"/>
                <a:gridCol w="1592357"/>
                <a:gridCol w="1592357"/>
              </a:tblGrid>
              <a:tr h="389705">
                <a:tc rowSpan="2">
                  <a:txBody>
                    <a:bodyPr/>
                    <a:lstStyle/>
                    <a:p>
                      <a:pPr algn="ctr"/>
                      <a:r>
                        <a:rPr lang="en-GB" sz="1400" dirty="0">
                          <a:effectLst/>
                        </a:rPr>
                        <a:t> </a:t>
                      </a:r>
                    </a:p>
                    <a:p>
                      <a:pPr algn="ctr"/>
                      <a:r>
                        <a:rPr lang="en-GB" sz="1400" dirty="0">
                          <a:effectLst/>
                        </a:rPr>
                        <a:t>Industrial relations system*</a:t>
                      </a:r>
                      <a:endParaRPr lang="en-GB" sz="1400" dirty="0">
                        <a:effectLst/>
                        <a:latin typeface="Calibri" charset="0"/>
                        <a:ea typeface="ＭＳ 明朝" charset="-128"/>
                      </a:endParaRPr>
                    </a:p>
                  </a:txBody>
                  <a:tcPr marL="68580" marR="68580" marT="0" marB="0"/>
                </a:tc>
                <a:tc gridSpan="4">
                  <a:txBody>
                    <a:bodyPr/>
                    <a:lstStyle/>
                    <a:p>
                      <a:pPr algn="ctr">
                        <a:spcAft>
                          <a:spcPts val="600"/>
                        </a:spcAft>
                        <a:tabLst>
                          <a:tab pos="875665" algn="l"/>
                        </a:tabLst>
                      </a:pPr>
                      <a:r>
                        <a:rPr lang="en-GB" sz="1400">
                          <a:effectLst/>
                        </a:rPr>
                        <a:t>Frameworks for return to work policies and systems</a:t>
                      </a:r>
                      <a:endParaRPr lang="en-GB" sz="1400">
                        <a:effectLst/>
                        <a:latin typeface="Calibri" charset="0"/>
                        <a:ea typeface="ＭＳ 明朝" charset="-128"/>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r>
              <a:tr h="990231">
                <a:tc vMerge="1">
                  <a:txBody>
                    <a:bodyPr/>
                    <a:lstStyle/>
                    <a:p>
                      <a:endParaRPr lang="en-US"/>
                    </a:p>
                  </a:txBody>
                  <a:tcPr/>
                </a:tc>
                <a:tc>
                  <a:txBody>
                    <a:bodyPr/>
                    <a:lstStyle/>
                    <a:p>
                      <a:pPr algn="ctr">
                        <a:spcAft>
                          <a:spcPts val="0"/>
                        </a:spcAft>
                      </a:pPr>
                      <a:r>
                        <a:rPr lang="en-GB" sz="1400">
                          <a:effectLst/>
                        </a:rPr>
                        <a:t>Inclusive system, effective policy coordination</a:t>
                      </a:r>
                      <a:endParaRPr lang="en-GB" sz="1400">
                        <a:effectLst/>
                        <a:latin typeface="Calibri" charset="0"/>
                        <a:ea typeface="Calibri" charset="0"/>
                        <a:cs typeface="Times New Roman" charset="0"/>
                      </a:endParaRPr>
                    </a:p>
                  </a:txBody>
                  <a:tcPr marL="68580" marR="68580" marT="0" marB="0" anchor="ctr"/>
                </a:tc>
                <a:tc>
                  <a:txBody>
                    <a:bodyPr/>
                    <a:lstStyle/>
                    <a:p>
                      <a:pPr algn="ctr">
                        <a:spcAft>
                          <a:spcPts val="0"/>
                        </a:spcAft>
                      </a:pPr>
                      <a:r>
                        <a:rPr lang="en-GB" sz="1400">
                          <a:effectLst/>
                        </a:rPr>
                        <a:t>Developed policies but limited policy coordination</a:t>
                      </a:r>
                      <a:endParaRPr lang="en-GB" sz="1400">
                        <a:effectLst/>
                        <a:latin typeface="Calibri" charset="0"/>
                        <a:ea typeface="Calibri" charset="0"/>
                        <a:cs typeface="Times New Roman" charset="0"/>
                      </a:endParaRPr>
                    </a:p>
                  </a:txBody>
                  <a:tcPr marL="68580" marR="68580" marT="0" marB="0" anchor="ctr"/>
                </a:tc>
                <a:tc>
                  <a:txBody>
                    <a:bodyPr/>
                    <a:lstStyle/>
                    <a:p>
                      <a:pPr algn="ctr">
                        <a:spcAft>
                          <a:spcPts val="0"/>
                        </a:spcAft>
                      </a:pPr>
                      <a:r>
                        <a:rPr lang="en-GB" sz="1400">
                          <a:effectLst/>
                        </a:rPr>
                        <a:t>Limited institutional support and ad hoc policy initiatives</a:t>
                      </a:r>
                      <a:endParaRPr lang="en-GB" sz="1400">
                        <a:effectLst/>
                        <a:latin typeface="Calibri" charset="0"/>
                        <a:ea typeface="Calibri" charset="0"/>
                        <a:cs typeface="Times New Roman" charset="0"/>
                      </a:endParaRPr>
                    </a:p>
                  </a:txBody>
                  <a:tcPr marL="68580" marR="68580" marT="0" marB="0" anchor="ctr"/>
                </a:tc>
                <a:tc>
                  <a:txBody>
                    <a:bodyPr/>
                    <a:lstStyle/>
                    <a:p>
                      <a:pPr algn="ctr">
                        <a:spcAft>
                          <a:spcPts val="0"/>
                        </a:spcAft>
                      </a:pPr>
                      <a:r>
                        <a:rPr lang="en-GB" sz="1400">
                          <a:effectLst/>
                        </a:rPr>
                        <a:t>Generally limited return to work framework for promoting labour market access</a:t>
                      </a:r>
                      <a:endParaRPr lang="en-GB" sz="1400">
                        <a:effectLst/>
                        <a:latin typeface="Calibri" charset="0"/>
                        <a:ea typeface="Calibri" charset="0"/>
                        <a:cs typeface="Times New Roman" charset="0"/>
                      </a:endParaRPr>
                    </a:p>
                  </a:txBody>
                  <a:tcPr marL="68580" marR="68580" marT="0" marB="0" anchor="ctr"/>
                </a:tc>
              </a:tr>
              <a:tr h="509695">
                <a:tc>
                  <a:txBody>
                    <a:bodyPr/>
                    <a:lstStyle/>
                    <a:p>
                      <a:pPr algn="ctr"/>
                      <a:r>
                        <a:rPr lang="en-GB" sz="1400">
                          <a:effectLst/>
                        </a:rPr>
                        <a:t>Liberal/Anglo-Saxon/Anglophone</a:t>
                      </a:r>
                      <a:endParaRPr lang="en-GB" sz="1400">
                        <a:effectLst/>
                        <a:latin typeface="Calibri" charset="0"/>
                        <a:ea typeface="ＭＳ 明朝" charset="-128"/>
                      </a:endParaRPr>
                    </a:p>
                  </a:txBody>
                  <a:tcPr marL="68580" marR="68580" marT="0" marB="0"/>
                </a:tc>
                <a:tc>
                  <a:txBody>
                    <a:bodyPr/>
                    <a:lstStyle/>
                    <a:p>
                      <a:pPr algn="ctr">
                        <a:spcAft>
                          <a:spcPts val="0"/>
                        </a:spcAft>
                      </a:pPr>
                      <a:r>
                        <a:rPr lang="en-GB" sz="1400">
                          <a:effectLst/>
                        </a:rPr>
                        <a:t> </a:t>
                      </a:r>
                      <a:endParaRPr lang="en-GB" sz="1400">
                        <a:effectLst/>
                        <a:latin typeface="Calibri" charset="0"/>
                        <a:ea typeface="Calibri" charset="0"/>
                        <a:cs typeface="Times New Roman" charset="0"/>
                      </a:endParaRPr>
                    </a:p>
                  </a:txBody>
                  <a:tcPr marL="68580" marR="68580" marT="0" marB="0" anchor="ctr"/>
                </a:tc>
                <a:tc>
                  <a:txBody>
                    <a:bodyPr/>
                    <a:lstStyle/>
                    <a:p>
                      <a:pPr algn="ctr">
                        <a:spcAft>
                          <a:spcPts val="0"/>
                        </a:spcAft>
                      </a:pPr>
                      <a:r>
                        <a:rPr lang="en-GB" sz="1400">
                          <a:effectLst/>
                        </a:rPr>
                        <a:t>(UK)</a:t>
                      </a:r>
                      <a:endParaRPr lang="en-GB" sz="1400">
                        <a:effectLst/>
                        <a:latin typeface="Calibri" charset="0"/>
                        <a:ea typeface="Calibri" charset="0"/>
                        <a:cs typeface="Times New Roman" charset="0"/>
                      </a:endParaRPr>
                    </a:p>
                  </a:txBody>
                  <a:tcPr marL="68580" marR="68580" marT="0" marB="0" anchor="ctr"/>
                </a:tc>
                <a:tc>
                  <a:txBody>
                    <a:bodyPr/>
                    <a:lstStyle/>
                    <a:p>
                      <a:pPr algn="ctr">
                        <a:spcAft>
                          <a:spcPts val="0"/>
                        </a:spcAft>
                      </a:pPr>
                      <a:r>
                        <a:rPr lang="en-GB" sz="1400">
                          <a:effectLst/>
                        </a:rPr>
                        <a:t>Ireland</a:t>
                      </a:r>
                      <a:endParaRPr lang="en-GB" sz="1400">
                        <a:effectLst/>
                        <a:latin typeface="Calibri" charset="0"/>
                        <a:ea typeface="Calibri" charset="0"/>
                        <a:cs typeface="Times New Roman" charset="0"/>
                      </a:endParaRPr>
                    </a:p>
                  </a:txBody>
                  <a:tcPr marL="68580" marR="68580" marT="0" marB="0" anchor="ctr"/>
                </a:tc>
                <a:tc>
                  <a:txBody>
                    <a:bodyPr/>
                    <a:lstStyle/>
                    <a:p>
                      <a:pPr algn="ctr">
                        <a:spcAft>
                          <a:spcPts val="0"/>
                        </a:spcAft>
                      </a:pPr>
                      <a:r>
                        <a:rPr lang="en-GB" sz="1400">
                          <a:effectLst/>
                        </a:rPr>
                        <a:t> </a:t>
                      </a:r>
                      <a:endParaRPr lang="en-GB" sz="1400">
                        <a:effectLst/>
                        <a:latin typeface="Calibri" charset="0"/>
                        <a:ea typeface="Calibri" charset="0"/>
                        <a:cs typeface="Times New Roman" charset="0"/>
                      </a:endParaRPr>
                    </a:p>
                  </a:txBody>
                  <a:tcPr marL="68580" marR="68580" marT="0" marB="0" anchor="ctr"/>
                </a:tc>
              </a:tr>
              <a:tr h="560665">
                <a:tc>
                  <a:txBody>
                    <a:bodyPr/>
                    <a:lstStyle/>
                    <a:p>
                      <a:pPr algn="ctr"/>
                      <a:r>
                        <a:rPr lang="en-GB" sz="1400">
                          <a:effectLst/>
                        </a:rPr>
                        <a:t>Southern statist</a:t>
                      </a:r>
                      <a:endParaRPr lang="en-GB" sz="1400">
                        <a:effectLst/>
                        <a:latin typeface="Calibri" charset="0"/>
                        <a:ea typeface="ＭＳ 明朝" charset="-128"/>
                      </a:endParaRPr>
                    </a:p>
                  </a:txBody>
                  <a:tcPr marL="68580" marR="68580" marT="0" marB="0"/>
                </a:tc>
                <a:tc>
                  <a:txBody>
                    <a:bodyPr/>
                    <a:lstStyle/>
                    <a:p>
                      <a:pPr algn="ctr">
                        <a:spcAft>
                          <a:spcPts val="0"/>
                        </a:spcAft>
                      </a:pPr>
                      <a:r>
                        <a:rPr lang="en-GB" sz="1400">
                          <a:effectLst/>
                        </a:rPr>
                        <a:t> </a:t>
                      </a:r>
                      <a:endParaRPr lang="en-GB" sz="1400">
                        <a:effectLst/>
                        <a:latin typeface="Calibri" charset="0"/>
                        <a:ea typeface="Calibri" charset="0"/>
                        <a:cs typeface="Times New Roman" charset="0"/>
                      </a:endParaRPr>
                    </a:p>
                  </a:txBody>
                  <a:tcPr marL="68580" marR="68580" marT="0" marB="0" anchor="ctr"/>
                </a:tc>
                <a:tc>
                  <a:txBody>
                    <a:bodyPr/>
                    <a:lstStyle/>
                    <a:p>
                      <a:pPr algn="ctr">
                        <a:spcAft>
                          <a:spcPts val="0"/>
                        </a:spcAft>
                      </a:pPr>
                      <a:r>
                        <a:rPr lang="en-GB" sz="1400">
                          <a:effectLst/>
                        </a:rPr>
                        <a:t>Italy</a:t>
                      </a:r>
                    </a:p>
                    <a:p>
                      <a:pPr algn="ctr">
                        <a:spcAft>
                          <a:spcPts val="0"/>
                        </a:spcAft>
                      </a:pPr>
                      <a:r>
                        <a:rPr lang="en-GB" sz="1400">
                          <a:effectLst/>
                        </a:rPr>
                        <a:t>(France)</a:t>
                      </a:r>
                      <a:endParaRPr lang="en-GB" sz="1400">
                        <a:effectLst/>
                        <a:latin typeface="Calibri" charset="0"/>
                        <a:ea typeface="Calibri" charset="0"/>
                        <a:cs typeface="Times New Roman" charset="0"/>
                      </a:endParaRPr>
                    </a:p>
                  </a:txBody>
                  <a:tcPr marL="68580" marR="68580" marT="0" marB="0" anchor="ctr"/>
                </a:tc>
                <a:tc>
                  <a:txBody>
                    <a:bodyPr/>
                    <a:lstStyle/>
                    <a:p>
                      <a:pPr algn="ctr">
                        <a:spcAft>
                          <a:spcPts val="0"/>
                        </a:spcAft>
                      </a:pPr>
                      <a:r>
                        <a:rPr lang="en-GB" sz="1400">
                          <a:effectLst/>
                        </a:rPr>
                        <a:t> </a:t>
                      </a:r>
                      <a:endParaRPr lang="en-GB" sz="1400">
                        <a:effectLst/>
                        <a:latin typeface="Calibri" charset="0"/>
                        <a:ea typeface="Calibri" charset="0"/>
                        <a:cs typeface="Times New Roman" charset="0"/>
                      </a:endParaRPr>
                    </a:p>
                  </a:txBody>
                  <a:tcPr marL="68580" marR="68580" marT="0" marB="0" anchor="ctr"/>
                </a:tc>
                <a:tc>
                  <a:txBody>
                    <a:bodyPr/>
                    <a:lstStyle/>
                    <a:p>
                      <a:pPr algn="ctr">
                        <a:spcAft>
                          <a:spcPts val="0"/>
                        </a:spcAft>
                      </a:pPr>
                      <a:r>
                        <a:rPr lang="en-GB" sz="1400">
                          <a:effectLst/>
                        </a:rPr>
                        <a:t> </a:t>
                      </a:r>
                      <a:endParaRPr lang="en-GB" sz="1400">
                        <a:effectLst/>
                        <a:latin typeface="Calibri" charset="0"/>
                        <a:ea typeface="Calibri" charset="0"/>
                        <a:cs typeface="Times New Roman" charset="0"/>
                      </a:endParaRPr>
                    </a:p>
                  </a:txBody>
                  <a:tcPr marL="68580" marR="68580" marT="0" marB="0" anchor="ctr"/>
                </a:tc>
              </a:tr>
              <a:tr h="560665">
                <a:tc>
                  <a:txBody>
                    <a:bodyPr/>
                    <a:lstStyle/>
                    <a:p>
                      <a:pPr algn="ctr"/>
                      <a:r>
                        <a:rPr lang="en-GB" sz="1400">
                          <a:effectLst/>
                        </a:rPr>
                        <a:t>Negotiated social partnership</a:t>
                      </a:r>
                      <a:endParaRPr lang="en-GB" sz="1400">
                        <a:effectLst/>
                        <a:latin typeface="Calibri" charset="0"/>
                        <a:ea typeface="ＭＳ 明朝" charset="-128"/>
                      </a:endParaRPr>
                    </a:p>
                  </a:txBody>
                  <a:tcPr marL="68580" marR="68580" marT="0" marB="0"/>
                </a:tc>
                <a:tc>
                  <a:txBody>
                    <a:bodyPr/>
                    <a:lstStyle/>
                    <a:p>
                      <a:pPr algn="ctr">
                        <a:spcAft>
                          <a:spcPts val="0"/>
                        </a:spcAft>
                      </a:pPr>
                      <a:r>
                        <a:rPr lang="en-GB" sz="1400" dirty="0" smtClean="0">
                          <a:effectLst/>
                        </a:rPr>
                        <a:t>(</a:t>
                      </a:r>
                      <a:r>
                        <a:rPr lang="en-GB" sz="1400" dirty="0">
                          <a:effectLst/>
                        </a:rPr>
                        <a:t>Germany)</a:t>
                      </a:r>
                      <a:endParaRPr lang="en-GB" sz="1400" dirty="0">
                        <a:effectLst/>
                        <a:latin typeface="Calibri" charset="0"/>
                        <a:ea typeface="Calibri" charset="0"/>
                        <a:cs typeface="Times New Roman" charset="0"/>
                      </a:endParaRPr>
                    </a:p>
                  </a:txBody>
                  <a:tcPr marL="68580" marR="68580" marT="0" marB="0" anchor="ctr"/>
                </a:tc>
                <a:tc>
                  <a:txBody>
                    <a:bodyPr/>
                    <a:lstStyle/>
                    <a:p>
                      <a:pPr algn="ctr">
                        <a:spcAft>
                          <a:spcPts val="0"/>
                        </a:spcAft>
                      </a:pPr>
                      <a:r>
                        <a:rPr lang="en-GB" sz="1400" dirty="0">
                          <a:effectLst/>
                        </a:rPr>
                        <a:t> </a:t>
                      </a:r>
                      <a:r>
                        <a:rPr lang="en-GB" sz="1400" dirty="0" smtClean="0">
                          <a:effectLst/>
                        </a:rPr>
                        <a:t>Belgium</a:t>
                      </a:r>
                      <a:endParaRPr lang="en-GB" sz="1400" dirty="0">
                        <a:effectLst/>
                        <a:latin typeface="Calibri" charset="0"/>
                        <a:ea typeface="Calibri" charset="0"/>
                        <a:cs typeface="Times New Roman" charset="0"/>
                      </a:endParaRPr>
                    </a:p>
                  </a:txBody>
                  <a:tcPr marL="68580" marR="68580" marT="0" marB="0" anchor="ctr"/>
                </a:tc>
                <a:tc>
                  <a:txBody>
                    <a:bodyPr/>
                    <a:lstStyle/>
                    <a:p>
                      <a:pPr algn="ctr">
                        <a:spcAft>
                          <a:spcPts val="0"/>
                        </a:spcAft>
                      </a:pPr>
                      <a:r>
                        <a:rPr lang="en-GB" sz="1400">
                          <a:effectLst/>
                        </a:rPr>
                        <a:t> </a:t>
                      </a:r>
                      <a:endParaRPr lang="en-GB" sz="1400">
                        <a:effectLst/>
                        <a:latin typeface="Calibri" charset="0"/>
                        <a:ea typeface="Calibri" charset="0"/>
                        <a:cs typeface="Times New Roman" charset="0"/>
                      </a:endParaRPr>
                    </a:p>
                  </a:txBody>
                  <a:tcPr marL="68580" marR="68580" marT="0" marB="0" anchor="ctr"/>
                </a:tc>
                <a:tc>
                  <a:txBody>
                    <a:bodyPr/>
                    <a:lstStyle/>
                    <a:p>
                      <a:pPr algn="ctr">
                        <a:spcAft>
                          <a:spcPts val="0"/>
                        </a:spcAft>
                      </a:pPr>
                      <a:r>
                        <a:rPr lang="en-GB" sz="1400">
                          <a:effectLst/>
                        </a:rPr>
                        <a:t> </a:t>
                      </a:r>
                      <a:endParaRPr lang="en-GB" sz="1400">
                        <a:effectLst/>
                        <a:latin typeface="Calibri" charset="0"/>
                        <a:ea typeface="Calibri" charset="0"/>
                        <a:cs typeface="Times New Roman" charset="0"/>
                      </a:endParaRPr>
                    </a:p>
                  </a:txBody>
                  <a:tcPr marL="68580" marR="68580" marT="0" marB="0" anchor="ctr"/>
                </a:tc>
              </a:tr>
              <a:tr h="764542">
                <a:tc>
                  <a:txBody>
                    <a:bodyPr/>
                    <a:lstStyle/>
                    <a:p>
                      <a:pPr algn="ctr"/>
                      <a:r>
                        <a:rPr lang="en-GB" sz="1400">
                          <a:effectLst/>
                        </a:rPr>
                        <a:t>Central and Eastern European neoliberal</a:t>
                      </a:r>
                      <a:endParaRPr lang="en-GB" sz="1400">
                        <a:effectLst/>
                        <a:latin typeface="Calibri" charset="0"/>
                        <a:ea typeface="ＭＳ 明朝" charset="-128"/>
                      </a:endParaRPr>
                    </a:p>
                  </a:txBody>
                  <a:tcPr marL="68580" marR="68580" marT="0" marB="0"/>
                </a:tc>
                <a:tc>
                  <a:txBody>
                    <a:bodyPr/>
                    <a:lstStyle/>
                    <a:p>
                      <a:pPr algn="ctr">
                        <a:spcAft>
                          <a:spcPts val="0"/>
                        </a:spcAft>
                      </a:pPr>
                      <a:r>
                        <a:rPr lang="en-GB" sz="1400">
                          <a:effectLst/>
                        </a:rPr>
                        <a:t> </a:t>
                      </a:r>
                      <a:endParaRPr lang="en-GB" sz="1400">
                        <a:effectLst/>
                        <a:latin typeface="Calibri" charset="0"/>
                        <a:ea typeface="Calibri" charset="0"/>
                        <a:cs typeface="Times New Roman" charset="0"/>
                      </a:endParaRPr>
                    </a:p>
                  </a:txBody>
                  <a:tcPr marL="68580" marR="68580" marT="0" marB="0" anchor="ctr"/>
                </a:tc>
                <a:tc>
                  <a:txBody>
                    <a:bodyPr/>
                    <a:lstStyle/>
                    <a:p>
                      <a:pPr algn="ctr">
                        <a:spcAft>
                          <a:spcPts val="0"/>
                        </a:spcAft>
                      </a:pPr>
                      <a:r>
                        <a:rPr lang="en-GB" sz="1400" dirty="0">
                          <a:effectLst/>
                        </a:rPr>
                        <a:t> </a:t>
                      </a:r>
                      <a:endParaRPr lang="en-GB" sz="1400" dirty="0">
                        <a:effectLst/>
                        <a:latin typeface="Calibri" charset="0"/>
                        <a:ea typeface="Calibri" charset="0"/>
                        <a:cs typeface="Times New Roman" charset="0"/>
                      </a:endParaRPr>
                    </a:p>
                  </a:txBody>
                  <a:tcPr marL="68580" marR="68580" marT="0" marB="0" anchor="ctr"/>
                </a:tc>
                <a:tc>
                  <a:txBody>
                    <a:bodyPr/>
                    <a:lstStyle/>
                    <a:p>
                      <a:pPr algn="ctr">
                        <a:spcAft>
                          <a:spcPts val="0"/>
                        </a:spcAft>
                      </a:pPr>
                      <a:r>
                        <a:rPr lang="en-GB" sz="1400">
                          <a:effectLst/>
                        </a:rPr>
                        <a:t>Estonia, Romania</a:t>
                      </a:r>
                      <a:endParaRPr lang="en-GB" sz="1400">
                        <a:effectLst/>
                        <a:latin typeface="Calibri" charset="0"/>
                        <a:ea typeface="Calibri" charset="0"/>
                        <a:cs typeface="Times New Roman" charset="0"/>
                      </a:endParaRPr>
                    </a:p>
                  </a:txBody>
                  <a:tcPr marL="68580" marR="68580" marT="0" marB="0" anchor="ctr"/>
                </a:tc>
                <a:tc>
                  <a:txBody>
                    <a:bodyPr/>
                    <a:lstStyle/>
                    <a:p>
                      <a:pPr algn="ctr">
                        <a:spcAft>
                          <a:spcPts val="0"/>
                        </a:spcAft>
                      </a:pPr>
                      <a:r>
                        <a:rPr lang="en-GB" sz="1400">
                          <a:effectLst/>
                        </a:rPr>
                        <a:t> </a:t>
                      </a:r>
                      <a:endParaRPr lang="en-GB" sz="1400">
                        <a:effectLst/>
                        <a:latin typeface="Calibri" charset="0"/>
                        <a:ea typeface="Calibri" charset="0"/>
                        <a:cs typeface="Times New Roman" charset="0"/>
                      </a:endParaRPr>
                    </a:p>
                  </a:txBody>
                  <a:tcPr marL="68580" marR="68580" marT="0" marB="0" anchor="ctr"/>
                </a:tc>
              </a:tr>
              <a:tr h="688994">
                <a:tc>
                  <a:txBody>
                    <a:bodyPr/>
                    <a:lstStyle/>
                    <a:p>
                      <a:pPr algn="ctr"/>
                      <a:r>
                        <a:rPr lang="en-GB" sz="1400" dirty="0">
                          <a:effectLst/>
                        </a:rPr>
                        <a:t>Central and Eastern European embedded neoliberal</a:t>
                      </a:r>
                      <a:endParaRPr lang="en-GB" sz="1400" dirty="0">
                        <a:effectLst/>
                        <a:latin typeface="Calibri" charset="0"/>
                        <a:ea typeface="ＭＳ 明朝" charset="-128"/>
                      </a:endParaRPr>
                    </a:p>
                  </a:txBody>
                  <a:tcPr marL="68580" marR="68580" marT="0" marB="0"/>
                </a:tc>
                <a:tc>
                  <a:txBody>
                    <a:bodyPr/>
                    <a:lstStyle/>
                    <a:p>
                      <a:pPr algn="ctr">
                        <a:spcAft>
                          <a:spcPts val="0"/>
                        </a:spcAft>
                      </a:pPr>
                      <a:r>
                        <a:rPr lang="en-GB" sz="1400" dirty="0">
                          <a:effectLst/>
                        </a:rPr>
                        <a:t> </a:t>
                      </a:r>
                      <a:endParaRPr lang="en-GB" sz="1400" dirty="0">
                        <a:effectLst/>
                        <a:latin typeface="Calibri" charset="0"/>
                        <a:ea typeface="Calibri" charset="0"/>
                        <a:cs typeface="Times New Roman" charset="0"/>
                      </a:endParaRPr>
                    </a:p>
                  </a:txBody>
                  <a:tcPr marL="68580" marR="68580" marT="0" marB="0" anchor="ctr"/>
                </a:tc>
                <a:tc>
                  <a:txBody>
                    <a:bodyPr/>
                    <a:lstStyle/>
                    <a:p>
                      <a:pPr algn="ctr">
                        <a:spcAft>
                          <a:spcPts val="0"/>
                        </a:spcAft>
                      </a:pPr>
                      <a:r>
                        <a:rPr lang="en-GB" sz="1400" dirty="0">
                          <a:effectLst/>
                        </a:rPr>
                        <a:t> </a:t>
                      </a:r>
                      <a:endParaRPr lang="en-GB" sz="1400" dirty="0">
                        <a:effectLst/>
                        <a:latin typeface="Calibri" charset="0"/>
                        <a:ea typeface="Calibri" charset="0"/>
                        <a:cs typeface="Times New Roman" charset="0"/>
                      </a:endParaRPr>
                    </a:p>
                  </a:txBody>
                  <a:tcPr marL="68580" marR="68580" marT="0" marB="0" anchor="ctr"/>
                </a:tc>
                <a:tc>
                  <a:txBody>
                    <a:bodyPr/>
                    <a:lstStyle/>
                    <a:p>
                      <a:pPr algn="ctr">
                        <a:spcAft>
                          <a:spcPts val="0"/>
                        </a:spcAft>
                      </a:pPr>
                      <a:r>
                        <a:rPr lang="en-GB" sz="1400">
                          <a:effectLst/>
                        </a:rPr>
                        <a:t> </a:t>
                      </a:r>
                      <a:endParaRPr lang="en-GB" sz="1400">
                        <a:effectLst/>
                        <a:latin typeface="Calibri" charset="0"/>
                        <a:ea typeface="Calibri" charset="0"/>
                        <a:cs typeface="Times New Roman" charset="0"/>
                      </a:endParaRPr>
                    </a:p>
                  </a:txBody>
                  <a:tcPr marL="68580" marR="68580" marT="0" marB="0" anchor="ctr"/>
                </a:tc>
                <a:tc>
                  <a:txBody>
                    <a:bodyPr/>
                    <a:lstStyle/>
                    <a:p>
                      <a:pPr algn="ctr">
                        <a:spcAft>
                          <a:spcPts val="0"/>
                        </a:spcAft>
                      </a:pPr>
                      <a:r>
                        <a:rPr lang="en-GB" sz="1400" dirty="0">
                          <a:effectLst/>
                        </a:rPr>
                        <a:t>Slovakia</a:t>
                      </a:r>
                      <a:endParaRPr lang="en-GB" sz="1400" dirty="0">
                        <a:effectLst/>
                        <a:latin typeface="Calibri" charset="0"/>
                        <a:ea typeface="Calibri" charset="0"/>
                        <a:cs typeface="Times New Roman" charset="0"/>
                      </a:endParaRPr>
                    </a:p>
                  </a:txBody>
                  <a:tcPr marL="68580" marR="68580" marT="0" marB="0" anchor="ctr"/>
                </a:tc>
              </a:tr>
            </a:tbl>
          </a:graphicData>
        </a:graphic>
      </p:graphicFrame>
      <p:sp>
        <p:nvSpPr>
          <p:cNvPr id="8" name="Rectangle 1"/>
          <p:cNvSpPr>
            <a:spLocks noChangeArrowheads="1"/>
          </p:cNvSpPr>
          <p:nvPr/>
        </p:nvSpPr>
        <p:spPr bwMode="auto">
          <a:xfrm>
            <a:off x="467547" y="6392361"/>
            <a:ext cx="632051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charset="0"/>
              </a:rPr>
              <a:t>Source</a:t>
            </a:r>
            <a:r>
              <a:rPr kumimoji="0" lang="en-US" altLang="en-US" sz="1200" b="0" i="0" u="none" strike="noStrike" cap="none" normalizeH="0" baseline="0" dirty="0">
                <a:ln>
                  <a:noFill/>
                </a:ln>
                <a:solidFill>
                  <a:schemeClr val="tx1"/>
                </a:solidFill>
                <a:effectLst/>
                <a:latin typeface="Arial" charset="0"/>
              </a:rPr>
              <a:t>: </a:t>
            </a:r>
            <a:r>
              <a:rPr kumimoji="0" lang="en-US" altLang="en-US" sz="1200" b="0" i="0" u="none" strike="noStrike" cap="none" normalizeH="0" baseline="0" dirty="0" err="1">
                <a:ln>
                  <a:noFill/>
                </a:ln>
                <a:solidFill>
                  <a:schemeClr val="tx1"/>
                </a:solidFill>
                <a:effectLst/>
                <a:latin typeface="Arial" charset="0"/>
              </a:rPr>
              <a:t>Bechter</a:t>
            </a:r>
            <a:r>
              <a:rPr kumimoji="0" lang="en-US" altLang="en-US" sz="1200" b="0" i="0" u="none" strike="noStrike" cap="none" normalizeH="0" baseline="0" dirty="0">
                <a:ln>
                  <a:noFill/>
                </a:ln>
                <a:solidFill>
                  <a:schemeClr val="tx1"/>
                </a:solidFill>
                <a:effectLst/>
                <a:latin typeface="Arial" charset="0"/>
              </a:rPr>
              <a:t> et al. 2012 (193, 196), European Commission (2009: 49-50), EU-OSCHA </a:t>
            </a:r>
          </a:p>
        </p:txBody>
      </p:sp>
      <p:sp>
        <p:nvSpPr>
          <p:cNvPr id="9" name="Rectangle 8"/>
          <p:cNvSpPr/>
          <p:nvPr/>
        </p:nvSpPr>
        <p:spPr>
          <a:xfrm>
            <a:off x="625320" y="286247"/>
            <a:ext cx="8051135" cy="646331"/>
          </a:xfrm>
          <a:prstGeom prst="rect">
            <a:avLst/>
          </a:prstGeom>
        </p:spPr>
        <p:txBody>
          <a:bodyPr wrap="square">
            <a:spAutoFit/>
          </a:bodyPr>
          <a:lstStyle/>
          <a:p>
            <a:pPr lvl="0" algn="ctr"/>
            <a:r>
              <a:rPr lang="en-US" altLang="en-US" b="1" dirty="0" smtClean="0">
                <a:solidFill>
                  <a:srgbClr val="923236"/>
                </a:solidFill>
                <a:ea typeface="Times New Roman" charset="0"/>
              </a:rPr>
              <a:t>Research </a:t>
            </a:r>
            <a:r>
              <a:rPr lang="en-US" altLang="en-US" b="1" dirty="0">
                <a:solidFill>
                  <a:srgbClr val="923236"/>
                </a:solidFill>
                <a:ea typeface="Times New Roman" charset="0"/>
              </a:rPr>
              <a:t>scope – countries for in-depth analysis and benchmark studies (in brackets)</a:t>
            </a:r>
            <a:endParaRPr lang="en-US" altLang="en-US" sz="1100" b="1" dirty="0">
              <a:solidFill>
                <a:srgbClr val="923236"/>
              </a:solidFill>
            </a:endParaRPr>
          </a:p>
        </p:txBody>
      </p:sp>
    </p:spTree>
    <p:extLst>
      <p:ext uri="{BB962C8B-B14F-4D97-AF65-F5344CB8AC3E}">
        <p14:creationId xmlns:p14="http://schemas.microsoft.com/office/powerpoint/2010/main" val="3265074762"/>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537699"/>
          </a:xfrm>
        </p:spPr>
        <p:txBody>
          <a:bodyPr/>
          <a:lstStyle/>
          <a:p>
            <a:r>
              <a:rPr lang="en-US" sz="3600" b="1" dirty="0" smtClean="0">
                <a:solidFill>
                  <a:srgbClr val="923236"/>
                </a:solidFill>
              </a:rPr>
              <a:t>Methodology</a:t>
            </a:r>
            <a:endParaRPr lang="en-US" sz="3600" b="1" dirty="0">
              <a:solidFill>
                <a:srgbClr val="923236"/>
              </a:solidFill>
            </a:endParaRPr>
          </a:p>
        </p:txBody>
      </p:sp>
      <p:sp>
        <p:nvSpPr>
          <p:cNvPr id="3" name="Content Placeholder 2"/>
          <p:cNvSpPr>
            <a:spLocks noGrp="1"/>
          </p:cNvSpPr>
          <p:nvPr>
            <p:ph idx="1"/>
          </p:nvPr>
        </p:nvSpPr>
        <p:spPr>
          <a:xfrm>
            <a:off x="439838" y="1047737"/>
            <a:ext cx="7967240" cy="5642429"/>
          </a:xfrm>
          <a:solidFill>
            <a:schemeClr val="bg1"/>
          </a:solidFill>
        </p:spPr>
        <p:txBody>
          <a:bodyPr/>
          <a:lstStyle/>
          <a:p>
            <a:r>
              <a:rPr lang="en-US" sz="2400" b="1" dirty="0" smtClean="0"/>
              <a:t>Data </a:t>
            </a:r>
            <a:r>
              <a:rPr lang="en-US" sz="2400" b="1" dirty="0"/>
              <a:t>collection </a:t>
            </a:r>
            <a:r>
              <a:rPr lang="en-US" sz="2400" b="1" dirty="0" smtClean="0"/>
              <a:t>focusing on </a:t>
            </a:r>
            <a:r>
              <a:rPr lang="en-US" sz="2400" b="1" dirty="0"/>
              <a:t>all 27 EU member states: </a:t>
            </a:r>
            <a:endParaRPr lang="en-US" sz="2400" dirty="0"/>
          </a:p>
          <a:p>
            <a:r>
              <a:rPr lang="en-US" sz="2400" dirty="0" smtClean="0"/>
              <a:t>EU </a:t>
            </a:r>
            <a:r>
              <a:rPr lang="en-US" sz="2400" dirty="0"/>
              <a:t>level: </a:t>
            </a:r>
            <a:r>
              <a:rPr lang="en-US" sz="2400" b="1" dirty="0"/>
              <a:t>15 interviews </a:t>
            </a:r>
            <a:r>
              <a:rPr lang="en-US" sz="2400" dirty="0"/>
              <a:t>with employers’ representatives and trade union representatives in European </a:t>
            </a:r>
            <a:r>
              <a:rPr lang="en-US" sz="2400" dirty="0" smtClean="0"/>
              <a:t>social </a:t>
            </a:r>
            <a:r>
              <a:rPr lang="en-US" sz="2400" dirty="0"/>
              <a:t>dialogue councils (ESD) and European sectoral social dialogue councils (ESSD) on the actual and </a:t>
            </a:r>
            <a:r>
              <a:rPr lang="en-US" sz="2400" dirty="0" smtClean="0"/>
              <a:t>perceived </a:t>
            </a:r>
            <a:r>
              <a:rPr lang="en-US" sz="2400" dirty="0"/>
              <a:t>role of social dialogue in shaping return to work policies. </a:t>
            </a:r>
            <a:r>
              <a:rPr lang="en-US" sz="2400" b="1" dirty="0"/>
              <a:t>WP2, Task 2.2. </a:t>
            </a:r>
            <a:endParaRPr lang="en-US" sz="2400" dirty="0" smtClean="0"/>
          </a:p>
          <a:p>
            <a:r>
              <a:rPr lang="en-US" sz="2400" dirty="0" smtClean="0"/>
              <a:t>National </a:t>
            </a:r>
            <a:r>
              <a:rPr lang="en-US" sz="2400" dirty="0"/>
              <a:t>level: </a:t>
            </a:r>
            <a:r>
              <a:rPr lang="en-US" sz="2400" b="1" dirty="0"/>
              <a:t>EU-wide survey among national-level social partners</a:t>
            </a:r>
            <a:r>
              <a:rPr lang="en-US" sz="2400" dirty="0"/>
              <a:t>: approaches to and experiences of employers’ associations and trade unions in shaping and implementing EU-level and </a:t>
            </a:r>
            <a:r>
              <a:rPr lang="en-US" sz="2400" dirty="0" smtClean="0"/>
              <a:t>country-specific </a:t>
            </a:r>
            <a:r>
              <a:rPr lang="en-US" sz="2400" dirty="0"/>
              <a:t>policies aiming to facilitate return to work. </a:t>
            </a:r>
            <a:r>
              <a:rPr lang="en-US" sz="2400" b="1" dirty="0"/>
              <a:t>WP2, Task 2.1. </a:t>
            </a:r>
            <a:endParaRPr lang="en-US" sz="2400" dirty="0">
              <a:effectLst/>
            </a:endParaRPr>
          </a:p>
        </p:txBody>
      </p:sp>
    </p:spTree>
    <p:extLst>
      <p:ext uri="{BB962C8B-B14F-4D97-AF65-F5344CB8AC3E}">
        <p14:creationId xmlns:p14="http://schemas.microsoft.com/office/powerpoint/2010/main" val="137101781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59310" y="1228882"/>
            <a:ext cx="8468273" cy="1496859"/>
          </a:xfrm>
        </p:spPr>
        <p:txBody>
          <a:bodyPr/>
          <a:lstStyle/>
          <a:p>
            <a:r>
              <a:rPr lang="et-EE" dirty="0" smtClean="0"/>
              <a:t>KES? </a:t>
            </a:r>
            <a:br>
              <a:rPr lang="et-EE" dirty="0" smtClean="0"/>
            </a:br>
            <a:r>
              <a:rPr lang="et-EE" dirty="0"/>
              <a:t>	</a:t>
            </a:r>
            <a:r>
              <a:rPr lang="et-EE" dirty="0" smtClean="0"/>
              <a:t>	</a:t>
            </a:r>
            <a:r>
              <a:rPr lang="et-EE" dirty="0" smtClean="0"/>
              <a:t>Kus?</a:t>
            </a:r>
            <a:endParaRPr lang="en-US" dirty="0"/>
          </a:p>
        </p:txBody>
      </p:sp>
    </p:spTree>
    <p:extLst>
      <p:ext uri="{BB962C8B-B14F-4D97-AF65-F5344CB8AC3E}">
        <p14:creationId xmlns:p14="http://schemas.microsoft.com/office/powerpoint/2010/main" val="905657110"/>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solidFill>
                  <a:srgbClr val="923236"/>
                </a:solidFill>
              </a:rPr>
              <a:t>Methodology</a:t>
            </a:r>
            <a:endParaRPr lang="en-US" sz="3600" b="1" dirty="0">
              <a:solidFill>
                <a:srgbClr val="923236"/>
              </a:solidFill>
            </a:endParaRPr>
          </a:p>
        </p:txBody>
      </p:sp>
      <p:sp>
        <p:nvSpPr>
          <p:cNvPr id="3" name="Content Placeholder 2"/>
          <p:cNvSpPr>
            <a:spLocks noGrp="1"/>
          </p:cNvSpPr>
          <p:nvPr>
            <p:ph idx="1"/>
          </p:nvPr>
        </p:nvSpPr>
        <p:spPr/>
        <p:txBody>
          <a:bodyPr/>
          <a:lstStyle/>
          <a:p>
            <a:r>
              <a:rPr lang="en-US" sz="2400" b="1" dirty="0"/>
              <a:t>Data collection covering 6 EU member states: </a:t>
            </a:r>
            <a:endParaRPr lang="en-US" sz="2400" dirty="0"/>
          </a:p>
          <a:p>
            <a:pPr lvl="1"/>
            <a:r>
              <a:rPr lang="en-US" sz="2400" dirty="0" smtClean="0"/>
              <a:t>National </a:t>
            </a:r>
            <a:r>
              <a:rPr lang="en-US" sz="2400" dirty="0"/>
              <a:t>level: </a:t>
            </a:r>
            <a:r>
              <a:rPr lang="en-US" sz="2400" b="1" dirty="0"/>
              <a:t>25-30 Interviews with governments and other relevant national-level stakeholders </a:t>
            </a:r>
            <a:endParaRPr lang="en-US" sz="2400" dirty="0"/>
          </a:p>
          <a:p>
            <a:pPr lvl="1"/>
            <a:r>
              <a:rPr lang="en-US" sz="2400" dirty="0"/>
              <a:t>will be done to supplement the EU-wide survey (5-6 per country). Respondents include government representatives, patients’ </a:t>
            </a:r>
            <a:r>
              <a:rPr lang="en-US" sz="2400" dirty="0" err="1"/>
              <a:t>organisations</a:t>
            </a:r>
            <a:r>
              <a:rPr lang="en-US" sz="2400" dirty="0"/>
              <a:t>, employment offices, social security authorities, NGOs and charities that participate in shaping and/or implementing return to work policies. </a:t>
            </a:r>
            <a:r>
              <a:rPr lang="en-US" sz="2400" b="1" dirty="0"/>
              <a:t>WP2, Task 2.3</a:t>
            </a:r>
            <a:r>
              <a:rPr lang="en-US" sz="2400" dirty="0"/>
              <a:t>. </a:t>
            </a:r>
          </a:p>
        </p:txBody>
      </p:sp>
    </p:spTree>
    <p:extLst>
      <p:ext uri="{BB962C8B-B14F-4D97-AF65-F5344CB8AC3E}">
        <p14:creationId xmlns:p14="http://schemas.microsoft.com/office/powerpoint/2010/main" val="480829484"/>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711320"/>
          </a:xfrm>
        </p:spPr>
        <p:txBody>
          <a:bodyPr/>
          <a:lstStyle/>
          <a:p>
            <a:r>
              <a:rPr lang="en-US" sz="3600" b="1" dirty="0" smtClean="0">
                <a:solidFill>
                  <a:srgbClr val="923236"/>
                </a:solidFill>
              </a:rPr>
              <a:t>Methodology</a:t>
            </a:r>
            <a:endParaRPr lang="en-US" sz="3600" b="1" dirty="0">
              <a:solidFill>
                <a:srgbClr val="923236"/>
              </a:solidFill>
            </a:endParaRPr>
          </a:p>
        </p:txBody>
      </p:sp>
      <p:sp>
        <p:nvSpPr>
          <p:cNvPr id="3" name="Content Placeholder 2"/>
          <p:cNvSpPr>
            <a:spLocks noGrp="1"/>
          </p:cNvSpPr>
          <p:nvPr>
            <p:ph idx="1"/>
          </p:nvPr>
        </p:nvSpPr>
        <p:spPr>
          <a:xfrm>
            <a:off x="451700" y="1394978"/>
            <a:ext cx="7909080" cy="5463022"/>
          </a:xfrm>
          <a:solidFill>
            <a:schemeClr val="bg1"/>
          </a:solidFill>
        </p:spPr>
        <p:txBody>
          <a:bodyPr/>
          <a:lstStyle/>
          <a:p>
            <a:r>
              <a:rPr lang="en-US" sz="2400" dirty="0"/>
              <a:t>Company level (</a:t>
            </a:r>
            <a:r>
              <a:rPr lang="en-US" sz="2400" b="1" dirty="0"/>
              <a:t>WP3, Tasks 3.2, 3.3 and 3.4</a:t>
            </a:r>
            <a:r>
              <a:rPr lang="en-US" sz="2400" dirty="0"/>
              <a:t>): </a:t>
            </a:r>
          </a:p>
          <a:p>
            <a:pPr lvl="1"/>
            <a:r>
              <a:rPr lang="en-US" sz="2400" b="1" dirty="0" smtClean="0"/>
              <a:t>Stakeholder </a:t>
            </a:r>
            <a:r>
              <a:rPr lang="en-US" sz="2400" b="1" dirty="0"/>
              <a:t>group discussions</a:t>
            </a:r>
            <a:r>
              <a:rPr lang="en-US" sz="2400" dirty="0"/>
              <a:t>, which inform the design of a company-level survey: Each partner </a:t>
            </a:r>
            <a:r>
              <a:rPr lang="en-US" sz="2400" dirty="0" smtClean="0"/>
              <a:t>will </a:t>
            </a:r>
            <a:r>
              <a:rPr lang="en-US" sz="2400" dirty="0"/>
              <a:t>conduct 1 group discussion with selected employers and 1 with selected company-level trade union representatives (6-8 representatives from companies with developed company-level bargaining). The aim of these discussions is to identify topics relevant for employers and unions in maintaining employment through return to work policies</a:t>
            </a:r>
            <a:r>
              <a:rPr lang="en-US" sz="2400" dirty="0" smtClean="0"/>
              <a:t>.</a:t>
            </a:r>
            <a:endParaRPr lang="en-US" sz="2400" dirty="0"/>
          </a:p>
        </p:txBody>
      </p:sp>
    </p:spTree>
    <p:extLst>
      <p:ext uri="{BB962C8B-B14F-4D97-AF65-F5344CB8AC3E}">
        <p14:creationId xmlns:p14="http://schemas.microsoft.com/office/powerpoint/2010/main" val="1427583370"/>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solidFill>
                  <a:srgbClr val="923236"/>
                </a:solidFill>
              </a:rPr>
              <a:t>Methodology</a:t>
            </a:r>
            <a:endParaRPr lang="en-US" sz="3600" b="1" dirty="0">
              <a:solidFill>
                <a:srgbClr val="923236"/>
              </a:solidFill>
            </a:endParaRPr>
          </a:p>
        </p:txBody>
      </p:sp>
      <p:sp>
        <p:nvSpPr>
          <p:cNvPr id="3" name="Content Placeholder 2"/>
          <p:cNvSpPr>
            <a:spLocks noGrp="1"/>
          </p:cNvSpPr>
          <p:nvPr>
            <p:ph idx="1"/>
          </p:nvPr>
        </p:nvSpPr>
        <p:spPr/>
        <p:txBody>
          <a:bodyPr/>
          <a:lstStyle/>
          <a:p>
            <a:r>
              <a:rPr lang="en-US" sz="2400" dirty="0"/>
              <a:t>Company level (</a:t>
            </a:r>
            <a:r>
              <a:rPr lang="en-US" sz="2400" b="1" dirty="0"/>
              <a:t>WP3, Tasks 3.2, 3.3 and 3.4</a:t>
            </a:r>
            <a:r>
              <a:rPr lang="en-US" sz="2400" dirty="0"/>
              <a:t>): </a:t>
            </a:r>
          </a:p>
          <a:p>
            <a:pPr lvl="1"/>
            <a:r>
              <a:rPr lang="en-US" sz="2400" b="1" dirty="0"/>
              <a:t>Survey among line managers and company trade union representatives </a:t>
            </a:r>
            <a:r>
              <a:rPr lang="en-US" sz="2400" dirty="0"/>
              <a:t>(target is 60 responses per country). The aim is to </a:t>
            </a:r>
            <a:r>
              <a:rPr lang="en-US" sz="2400" dirty="0" err="1"/>
              <a:t>analyse</a:t>
            </a:r>
            <a:r>
              <a:rPr lang="en-US" sz="2400" dirty="0"/>
              <a:t> how company-level industrial relations (can) facilitate </a:t>
            </a:r>
            <a:r>
              <a:rPr lang="en-US" sz="2400" dirty="0" smtClean="0"/>
              <a:t>RTW, </a:t>
            </a:r>
            <a:r>
              <a:rPr lang="en-US" sz="2400" dirty="0"/>
              <a:t>and whether the attitudes, priorities and experiences of social partners on </a:t>
            </a:r>
            <a:r>
              <a:rPr lang="en-US" sz="2400" dirty="0" smtClean="0"/>
              <a:t>RTW issues </a:t>
            </a:r>
            <a:r>
              <a:rPr lang="en-US" sz="2400" dirty="0"/>
              <a:t>differ across various levels of study. </a:t>
            </a:r>
          </a:p>
        </p:txBody>
      </p:sp>
    </p:spTree>
    <p:extLst>
      <p:ext uri="{BB962C8B-B14F-4D97-AF65-F5344CB8AC3E}">
        <p14:creationId xmlns:p14="http://schemas.microsoft.com/office/powerpoint/2010/main" val="2052847443"/>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769193"/>
          </a:xfrm>
        </p:spPr>
        <p:txBody>
          <a:bodyPr/>
          <a:lstStyle/>
          <a:p>
            <a:r>
              <a:rPr lang="en-US" sz="3600" b="1" dirty="0" smtClean="0">
                <a:solidFill>
                  <a:srgbClr val="923236"/>
                </a:solidFill>
              </a:rPr>
              <a:t>Methodology</a:t>
            </a:r>
            <a:endParaRPr lang="en-US" sz="3600" b="1" dirty="0">
              <a:solidFill>
                <a:srgbClr val="923236"/>
              </a:solidFill>
            </a:endParaRPr>
          </a:p>
        </p:txBody>
      </p:sp>
      <p:sp>
        <p:nvSpPr>
          <p:cNvPr id="3" name="Content Placeholder 2"/>
          <p:cNvSpPr>
            <a:spLocks noGrp="1"/>
          </p:cNvSpPr>
          <p:nvPr>
            <p:ph idx="1"/>
          </p:nvPr>
        </p:nvSpPr>
        <p:spPr>
          <a:xfrm>
            <a:off x="393539" y="1655181"/>
            <a:ext cx="8140861" cy="4965538"/>
          </a:xfrm>
          <a:solidFill>
            <a:schemeClr val="bg1"/>
          </a:solidFill>
        </p:spPr>
        <p:txBody>
          <a:bodyPr/>
          <a:lstStyle/>
          <a:p>
            <a:r>
              <a:rPr lang="en-US" sz="2400" dirty="0"/>
              <a:t>Company level (</a:t>
            </a:r>
            <a:r>
              <a:rPr lang="en-US" sz="2400" b="1" dirty="0"/>
              <a:t>WP3, Tasks 3.2, 3.3 and 3.4</a:t>
            </a:r>
            <a:r>
              <a:rPr lang="en-US" sz="2400" dirty="0"/>
              <a:t>): </a:t>
            </a:r>
          </a:p>
          <a:p>
            <a:pPr lvl="1"/>
            <a:r>
              <a:rPr lang="en-US" sz="2400" b="1" dirty="0" smtClean="0"/>
              <a:t>Web-based </a:t>
            </a:r>
            <a:r>
              <a:rPr lang="en-US" sz="2400" b="1" dirty="0"/>
              <a:t>survey among individual workers </a:t>
            </a:r>
            <a:r>
              <a:rPr lang="en-US" sz="2400" dirty="0"/>
              <a:t>to collect evidence on the perceptions of individual workers returning to work after long-term illness. The web survey is to be distributed through the national </a:t>
            </a:r>
            <a:r>
              <a:rPr lang="en-US" sz="2400" dirty="0" err="1"/>
              <a:t>WageIndicator</a:t>
            </a:r>
            <a:r>
              <a:rPr lang="en-US" sz="2400" dirty="0"/>
              <a:t> websites (by associated </a:t>
            </a:r>
            <a:r>
              <a:rPr lang="en-US" sz="2400" dirty="0" err="1"/>
              <a:t>organisation</a:t>
            </a:r>
            <a:r>
              <a:rPr lang="en-US" sz="2400" dirty="0"/>
              <a:t> </a:t>
            </a:r>
            <a:r>
              <a:rPr lang="en-US" sz="2400" dirty="0" err="1"/>
              <a:t>WageIndicator</a:t>
            </a:r>
            <a:r>
              <a:rPr lang="en-US" sz="2400" dirty="0"/>
              <a:t> Foundation). Target is 50 responses per country. The survey will be advertised using search engine </a:t>
            </a:r>
            <a:r>
              <a:rPr lang="en-US" sz="2400" dirty="0" err="1"/>
              <a:t>optimisation</a:t>
            </a:r>
            <a:r>
              <a:rPr lang="en-US" sz="2400" dirty="0"/>
              <a:t>. </a:t>
            </a:r>
          </a:p>
        </p:txBody>
      </p:sp>
    </p:spTree>
    <p:extLst>
      <p:ext uri="{BB962C8B-B14F-4D97-AF65-F5344CB8AC3E}">
        <p14:creationId xmlns:p14="http://schemas.microsoft.com/office/powerpoint/2010/main" val="2558468187"/>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560849"/>
          </a:xfrm>
        </p:spPr>
        <p:txBody>
          <a:bodyPr/>
          <a:lstStyle/>
          <a:p>
            <a:r>
              <a:rPr lang="en-US" sz="3600" b="1" dirty="0" smtClean="0">
                <a:solidFill>
                  <a:srgbClr val="923236"/>
                </a:solidFill>
              </a:rPr>
              <a:t>Methodology</a:t>
            </a:r>
            <a:endParaRPr lang="en-US" sz="3600" b="1" dirty="0">
              <a:solidFill>
                <a:srgbClr val="923236"/>
              </a:solidFill>
            </a:endParaRPr>
          </a:p>
        </p:txBody>
      </p:sp>
      <p:sp>
        <p:nvSpPr>
          <p:cNvPr id="3" name="Content Placeholder 2"/>
          <p:cNvSpPr>
            <a:spLocks noGrp="1"/>
          </p:cNvSpPr>
          <p:nvPr>
            <p:ph idx="1"/>
          </p:nvPr>
        </p:nvSpPr>
        <p:spPr>
          <a:xfrm>
            <a:off x="347528" y="1059312"/>
            <a:ext cx="7909080" cy="5798687"/>
          </a:xfrm>
          <a:solidFill>
            <a:schemeClr val="bg1"/>
          </a:solidFill>
        </p:spPr>
        <p:txBody>
          <a:bodyPr/>
          <a:lstStyle/>
          <a:p>
            <a:r>
              <a:rPr lang="en-US" sz="2400" b="1" dirty="0"/>
              <a:t>Data collection for benchmark case studies covering France, Germany, and the UK: </a:t>
            </a:r>
            <a:endParaRPr lang="en-US" sz="2400" dirty="0"/>
          </a:p>
          <a:p>
            <a:pPr lvl="1"/>
            <a:r>
              <a:rPr lang="en-US" sz="2400" dirty="0" smtClean="0"/>
              <a:t>The </a:t>
            </a:r>
            <a:r>
              <a:rPr lang="en-US" sz="2400" dirty="0"/>
              <a:t>purpose of these case studies is to expand our sample, by adding large countries that have a significant impact on the EU-level policy agenda, diverse industrial relations systems and developed </a:t>
            </a:r>
            <a:r>
              <a:rPr lang="en-US" sz="2400" dirty="0" err="1"/>
              <a:t>institutionalised</a:t>
            </a:r>
            <a:r>
              <a:rPr lang="en-US" sz="2400" dirty="0"/>
              <a:t> return to work frameworks, and investigate where EU-level policy preferences in return to work originate from, and how they influence social partners’ attitudes. These case studies will be conducted by </a:t>
            </a:r>
            <a:r>
              <a:rPr lang="en-US" sz="2400" dirty="0" err="1" smtClean="0"/>
              <a:t>Ziv</a:t>
            </a:r>
            <a:r>
              <a:rPr lang="en-US" sz="2400" dirty="0" smtClean="0"/>
              <a:t> Amir via desk research</a:t>
            </a:r>
          </a:p>
          <a:p>
            <a:pPr lvl="1"/>
            <a:r>
              <a:rPr lang="en-US" sz="2400" b="1" dirty="0" smtClean="0"/>
              <a:t>WP2</a:t>
            </a:r>
            <a:r>
              <a:rPr lang="en-US" sz="2400" b="1" dirty="0"/>
              <a:t>, Task 2.4.</a:t>
            </a:r>
            <a:br>
              <a:rPr lang="en-US" sz="2400" b="1" dirty="0"/>
            </a:br>
            <a:endParaRPr lang="en-US" sz="2400" dirty="0">
              <a:effectLst/>
            </a:endParaRPr>
          </a:p>
        </p:txBody>
      </p:sp>
    </p:spTree>
    <p:extLst>
      <p:ext uri="{BB962C8B-B14F-4D97-AF65-F5344CB8AC3E}">
        <p14:creationId xmlns:p14="http://schemas.microsoft.com/office/powerpoint/2010/main" val="2022483551"/>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8032" y="660219"/>
            <a:ext cx="8229600" cy="581025"/>
          </a:xfrm>
        </p:spPr>
        <p:txBody>
          <a:bodyPr/>
          <a:lstStyle/>
          <a:p>
            <a:r>
              <a:rPr lang="en-US" sz="3600" b="1" dirty="0" smtClean="0">
                <a:solidFill>
                  <a:srgbClr val="923236"/>
                </a:solidFill>
              </a:rPr>
              <a:t>Methodology </a:t>
            </a:r>
            <a:r>
              <a:rPr lang="et-EE" sz="3600" b="1" dirty="0" smtClean="0">
                <a:solidFill>
                  <a:srgbClr val="923236"/>
                </a:solidFill>
              </a:rPr>
              <a:t> </a:t>
            </a:r>
            <a:r>
              <a:rPr lang="en-US" sz="3600" b="1" dirty="0" smtClean="0">
                <a:solidFill>
                  <a:srgbClr val="923236"/>
                </a:solidFill>
              </a:rPr>
              <a:t>summary</a:t>
            </a:r>
            <a:endParaRPr lang="en-US" sz="3600" b="1" dirty="0">
              <a:solidFill>
                <a:srgbClr val="923236"/>
              </a:solidFill>
            </a:endParaRPr>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197602" y="2089227"/>
            <a:ext cx="8750461" cy="4464496"/>
          </a:xfrm>
          <a:prstGeom prst="rect">
            <a:avLst/>
          </a:prstGeom>
          <a:noFill/>
          <a:ln>
            <a:noFill/>
          </a:ln>
        </p:spPr>
      </p:pic>
    </p:spTree>
    <p:extLst>
      <p:ext uri="{BB962C8B-B14F-4D97-AF65-F5344CB8AC3E}">
        <p14:creationId xmlns:p14="http://schemas.microsoft.com/office/powerpoint/2010/main" val="360525330"/>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rh-antropoloogide konverents.jpg"/>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924829294"/>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0"/>
          </p:nvPr>
        </p:nvSpPr>
        <p:spPr>
          <a:xfrm>
            <a:off x="2529640" y="2714725"/>
            <a:ext cx="5928562" cy="1732548"/>
          </a:xfrm>
        </p:spPr>
        <p:txBody>
          <a:bodyPr/>
          <a:lstStyle/>
          <a:p>
            <a:pPr marL="0" indent="0">
              <a:buNone/>
            </a:pPr>
            <a:r>
              <a:rPr lang="et-EE" dirty="0" smtClean="0"/>
              <a:t>Küsimusi</a:t>
            </a:r>
            <a:r>
              <a:rPr lang="et-EE" dirty="0"/>
              <a:t> </a:t>
            </a:r>
            <a:r>
              <a:rPr lang="et-EE" dirty="0" smtClean="0"/>
              <a:t>projekti kohta?</a:t>
            </a:r>
            <a:endParaRPr lang="et-EE" dirty="0" smtClean="0"/>
          </a:p>
        </p:txBody>
      </p:sp>
    </p:spTree>
    <p:extLst>
      <p:ext uri="{BB962C8B-B14F-4D97-AF65-F5344CB8AC3E}">
        <p14:creationId xmlns:p14="http://schemas.microsoft.com/office/powerpoint/2010/main" val="3456261636"/>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94102" y="1707108"/>
            <a:ext cx="4591936" cy="1325563"/>
          </a:xfrm>
        </p:spPr>
        <p:txBody>
          <a:bodyPr/>
          <a:lstStyle/>
          <a:p>
            <a:r>
              <a:rPr lang="et-EE" dirty="0" smtClean="0"/>
              <a:t>Täname!</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365610519"/>
              </p:ext>
            </p:extLst>
          </p:nvPr>
        </p:nvGraphicFramePr>
        <p:xfrm>
          <a:off x="2177143" y="3022588"/>
          <a:ext cx="6096000" cy="792480"/>
        </p:xfrm>
        <a:graphic>
          <a:graphicData uri="http://schemas.openxmlformats.org/drawingml/2006/table">
            <a:tbl>
              <a:tblPr firstRow="1" bandRow="1">
                <a:tableStyleId>{2D5ABB26-0587-4C30-8999-92F81FD0307C}</a:tableStyleId>
              </a:tblPr>
              <a:tblGrid>
                <a:gridCol w="3048000">
                  <a:extLst>
                    <a:ext uri="{9D8B030D-6E8A-4147-A177-3AD203B41FA5}">
                      <a16:colId xmlns:a16="http://schemas.microsoft.com/office/drawing/2014/main" xmlns="" val="20000"/>
                    </a:ext>
                  </a:extLst>
                </a:gridCol>
                <a:gridCol w="3048000">
                  <a:extLst>
                    <a:ext uri="{9D8B030D-6E8A-4147-A177-3AD203B41FA5}">
                      <a16:colId xmlns:a16="http://schemas.microsoft.com/office/drawing/2014/main" xmlns="" val="20001"/>
                    </a:ext>
                  </a:extLst>
                </a:gridCol>
              </a:tblGrid>
              <a:tr h="370840">
                <a:tc>
                  <a:txBody>
                    <a:bodyPr/>
                    <a:lstStyle/>
                    <a:p>
                      <a:r>
                        <a:rPr lang="et-EE" sz="2000" dirty="0" smtClean="0"/>
                        <a:t>Marti Taru</a:t>
                      </a:r>
                      <a:endParaRPr lang="en-GB" sz="2000" dirty="0"/>
                    </a:p>
                  </a:txBody>
                  <a:tcPr/>
                </a:tc>
                <a:tc>
                  <a:txBody>
                    <a:bodyPr/>
                    <a:lstStyle/>
                    <a:p>
                      <a:r>
                        <a:rPr lang="et-EE" sz="2000" dirty="0" smtClean="0">
                          <a:hlinkClick r:id="rId2"/>
                        </a:rPr>
                        <a:t>marti.taru@tlu.ee</a:t>
                      </a:r>
                      <a:endParaRPr lang="en-GB" sz="2000" dirty="0"/>
                    </a:p>
                  </a:txBody>
                  <a:tcPr/>
                </a:tc>
                <a:extLst>
                  <a:ext uri="{0D108BD9-81ED-4DB2-BD59-A6C34878D82A}">
                    <a16:rowId xmlns:a16="http://schemas.microsoft.com/office/drawing/2014/main" xmlns="" val="10002"/>
                  </a:ext>
                </a:extLst>
              </a:tr>
              <a:tr h="370840">
                <a:tc>
                  <a:txBody>
                    <a:bodyPr/>
                    <a:lstStyle/>
                    <a:p>
                      <a:r>
                        <a:rPr lang="et-EE" sz="2000" dirty="0" smtClean="0"/>
                        <a:t>Triin Roosalu</a:t>
                      </a:r>
                      <a:endParaRPr lang="en-GB" sz="2000" dirty="0"/>
                    </a:p>
                  </a:txBody>
                  <a:tcPr/>
                </a:tc>
                <a:tc>
                  <a:txBody>
                    <a:bodyPr/>
                    <a:lstStyle/>
                    <a:p>
                      <a:r>
                        <a:rPr lang="et-EE" sz="2000" dirty="0" smtClean="0">
                          <a:hlinkClick r:id="rId3"/>
                        </a:rPr>
                        <a:t>triin.roosalu@tlu.ee</a:t>
                      </a:r>
                      <a:r>
                        <a:rPr lang="et-EE" sz="2000" dirty="0" smtClean="0"/>
                        <a:t> </a:t>
                      </a:r>
                      <a:endParaRPr lang="en-GB" sz="2000" dirty="0"/>
                    </a:p>
                  </a:txBody>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1267145462"/>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teklid-crop.jpg"/>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89702837"/>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274" y="2097953"/>
            <a:ext cx="8763002" cy="2733692"/>
          </a:xfrm>
          <a:prstGeom prst="rect">
            <a:avLst/>
          </a:prstGeom>
        </p:spPr>
      </p:pic>
    </p:spTree>
    <p:extLst>
      <p:ext uri="{BB962C8B-B14F-4D97-AF65-F5344CB8AC3E}">
        <p14:creationId xmlns:p14="http://schemas.microsoft.com/office/powerpoint/2010/main" val="382843926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a:spLocks noGrp="1"/>
          </p:cNvSpPr>
          <p:nvPr>
            <p:ph type="title"/>
          </p:nvPr>
        </p:nvSpPr>
        <p:spPr>
          <a:xfrm>
            <a:off x="685800" y="615462"/>
            <a:ext cx="5187462" cy="1591408"/>
          </a:xfrm>
          <a:solidFill>
            <a:srgbClr val="A77BCA"/>
          </a:solidFill>
        </p:spPr>
        <p:txBody>
          <a:bodyPr/>
          <a:lstStyle/>
          <a:p>
            <a:pPr>
              <a:lnSpc>
                <a:spcPct val="100000"/>
              </a:lnSpc>
            </a:pPr>
            <a:r>
              <a:rPr lang="en-US" sz="2400" i="0" spc="0" dirty="0" err="1">
                <a:solidFill>
                  <a:schemeClr val="bg1"/>
                </a:solidFill>
              </a:rPr>
              <a:t>Platformtööjõud</a:t>
            </a:r>
            <a:r>
              <a:rPr lang="en-US" sz="2400" i="0" spc="0" dirty="0">
                <a:solidFill>
                  <a:schemeClr val="bg1"/>
                </a:solidFill>
              </a:rPr>
              <a:t> </a:t>
            </a:r>
            <a:r>
              <a:rPr lang="en-US" sz="2400" i="0" spc="0" dirty="0" err="1">
                <a:solidFill>
                  <a:schemeClr val="bg1"/>
                </a:solidFill>
              </a:rPr>
              <a:t>linnakeskkonnas</a:t>
            </a:r>
            <a:r>
              <a:rPr lang="en-US" sz="2400" i="0" spc="0" dirty="0">
                <a:solidFill>
                  <a:schemeClr val="bg1"/>
                </a:solidFill>
              </a:rPr>
              <a:t>: </a:t>
            </a:r>
            <a:r>
              <a:rPr lang="en-US" sz="2400" i="0" spc="0" dirty="0" err="1">
                <a:solidFill>
                  <a:schemeClr val="bg1"/>
                </a:solidFill>
              </a:rPr>
              <a:t>õiglus</a:t>
            </a:r>
            <a:r>
              <a:rPr lang="en-US" sz="2400" i="0" spc="0" dirty="0">
                <a:solidFill>
                  <a:schemeClr val="bg1"/>
                </a:solidFill>
              </a:rPr>
              <a:t>, </a:t>
            </a:r>
            <a:r>
              <a:rPr lang="en-US" sz="2400" i="0" spc="0" dirty="0" err="1">
                <a:solidFill>
                  <a:schemeClr val="bg1"/>
                </a:solidFill>
              </a:rPr>
              <a:t>heaolu</a:t>
            </a:r>
            <a:r>
              <a:rPr lang="en-US" sz="2400" i="0" spc="0" dirty="0">
                <a:solidFill>
                  <a:schemeClr val="bg1"/>
                </a:solidFill>
              </a:rPr>
              <a:t> ja </a:t>
            </a:r>
            <a:r>
              <a:rPr lang="en-US" sz="2400" i="0" spc="0" dirty="0" err="1" smtClean="0">
                <a:solidFill>
                  <a:schemeClr val="bg1"/>
                </a:solidFill>
              </a:rPr>
              <a:t>areng</a:t>
            </a:r>
            <a:r>
              <a:rPr lang="et-EE" sz="2400" i="0" spc="0" dirty="0" smtClean="0">
                <a:solidFill>
                  <a:schemeClr val="bg1"/>
                </a:solidFill>
              </a:rPr>
              <a:t> (PLUS)</a:t>
            </a:r>
            <a:endParaRPr lang="en-US" sz="2400" i="0" spc="0" dirty="0">
              <a:solidFill>
                <a:schemeClr val="bg1"/>
              </a:solidFill>
            </a:endParaRPr>
          </a:p>
        </p:txBody>
      </p:sp>
      <p:sp>
        <p:nvSpPr>
          <p:cNvPr id="9" name="Content Placeholder 6"/>
          <p:cNvSpPr>
            <a:spLocks noGrp="1"/>
          </p:cNvSpPr>
          <p:nvPr>
            <p:ph idx="1"/>
          </p:nvPr>
        </p:nvSpPr>
        <p:spPr>
          <a:xfrm>
            <a:off x="685800" y="2206870"/>
            <a:ext cx="7772400" cy="3418254"/>
          </a:xfrm>
        </p:spPr>
        <p:txBody>
          <a:bodyPr/>
          <a:lstStyle/>
          <a:p>
            <a:pPr marL="0" indent="0">
              <a:buNone/>
            </a:pPr>
            <a:r>
              <a:rPr lang="en-US" sz="2400" dirty="0"/>
              <a:t>PLUS </a:t>
            </a:r>
            <a:r>
              <a:rPr lang="en-US" sz="2400" dirty="0" err="1" smtClean="0"/>
              <a:t>tegeleb</a:t>
            </a:r>
            <a:r>
              <a:rPr lang="en-US" sz="2400" dirty="0" smtClean="0"/>
              <a:t> </a:t>
            </a:r>
            <a:r>
              <a:rPr lang="en-US" sz="2400" dirty="0" err="1"/>
              <a:t>platformimajanduse</a:t>
            </a:r>
            <a:r>
              <a:rPr lang="en-US" sz="2400" dirty="0"/>
              <a:t> </a:t>
            </a:r>
            <a:r>
              <a:rPr lang="en-US" sz="2400" dirty="0" err="1"/>
              <a:t>mõjuga</a:t>
            </a:r>
            <a:r>
              <a:rPr lang="en-US" sz="2400" dirty="0"/>
              <a:t> </a:t>
            </a:r>
            <a:r>
              <a:rPr lang="en-US" sz="2400" dirty="0" err="1"/>
              <a:t>töö</a:t>
            </a:r>
            <a:r>
              <a:rPr lang="en-US" sz="2400" dirty="0"/>
              <a:t> </a:t>
            </a:r>
            <a:r>
              <a:rPr lang="en-US" sz="2400" dirty="0" err="1"/>
              <a:t>olemusele</a:t>
            </a:r>
            <a:r>
              <a:rPr lang="en-US" sz="2400" dirty="0"/>
              <a:t>, </a:t>
            </a:r>
            <a:r>
              <a:rPr lang="en-US" sz="2400" dirty="0" err="1"/>
              <a:t>heaolule</a:t>
            </a:r>
            <a:r>
              <a:rPr lang="en-US" sz="2400" dirty="0"/>
              <a:t> ja </a:t>
            </a:r>
            <a:r>
              <a:rPr lang="en-US" sz="2400" dirty="0" err="1" smtClean="0"/>
              <a:t>sotsiaalkaitsele</a:t>
            </a:r>
            <a:r>
              <a:rPr lang="et-EE" sz="2400" dirty="0" smtClean="0"/>
              <a:t> (</a:t>
            </a:r>
            <a:r>
              <a:rPr lang="it-IT" sz="2400" dirty="0"/>
              <a:t>Barcelona, </a:t>
            </a:r>
            <a:r>
              <a:rPr lang="it-IT" sz="2400" dirty="0" smtClean="0"/>
              <a:t>Berli</a:t>
            </a:r>
            <a:r>
              <a:rPr lang="et-EE" sz="2400" dirty="0" smtClean="0"/>
              <a:t>i</a:t>
            </a:r>
            <a:r>
              <a:rPr lang="it-IT" sz="2400" dirty="0" smtClean="0"/>
              <a:t>n</a:t>
            </a:r>
            <a:r>
              <a:rPr lang="it-IT" sz="2400" dirty="0"/>
              <a:t>, Bologna, </a:t>
            </a:r>
            <a:r>
              <a:rPr lang="it-IT" sz="2400" dirty="0" smtClean="0"/>
              <a:t>Lis</a:t>
            </a:r>
            <a:r>
              <a:rPr lang="et-EE" sz="2400" dirty="0" smtClean="0"/>
              <a:t>sa</a:t>
            </a:r>
            <a:r>
              <a:rPr lang="it-IT" sz="2400" dirty="0" smtClean="0"/>
              <a:t>bon</a:t>
            </a:r>
            <a:r>
              <a:rPr lang="it-IT" sz="2400" dirty="0"/>
              <a:t>, London, </a:t>
            </a:r>
            <a:r>
              <a:rPr lang="it-IT" sz="2400" dirty="0" smtClean="0"/>
              <a:t>Par</a:t>
            </a:r>
            <a:r>
              <a:rPr lang="et-EE" sz="2400" dirty="0" smtClean="0"/>
              <a:t>i</a:t>
            </a:r>
            <a:r>
              <a:rPr lang="it-IT" sz="2400" dirty="0" smtClean="0"/>
              <a:t>is</a:t>
            </a:r>
            <a:r>
              <a:rPr lang="it-IT" sz="2400" dirty="0"/>
              <a:t>, </a:t>
            </a:r>
            <a:r>
              <a:rPr lang="it-IT" sz="2400" dirty="0" smtClean="0"/>
              <a:t>Tallinn</a:t>
            </a:r>
            <a:r>
              <a:rPr lang="et-EE" sz="2400" dirty="0" smtClean="0"/>
              <a:t>)</a:t>
            </a:r>
            <a:r>
              <a:rPr lang="en-US" sz="2400" dirty="0" smtClean="0"/>
              <a:t>. </a:t>
            </a:r>
            <a:r>
              <a:rPr lang="et-EE" sz="2400" dirty="0" smtClean="0"/>
              <a:t>Projekt panustab </a:t>
            </a:r>
            <a:r>
              <a:rPr lang="et-EE" sz="2400" dirty="0"/>
              <a:t>tööjõu </a:t>
            </a:r>
            <a:r>
              <a:rPr lang="et-EE" sz="2400" dirty="0" err="1"/>
              <a:t>digitaliseerumise</a:t>
            </a:r>
            <a:r>
              <a:rPr lang="et-EE" sz="2400" dirty="0"/>
              <a:t> mõistmisesse ning sellega seotud väljakutsetega toimetulekusse</a:t>
            </a:r>
            <a:r>
              <a:rPr lang="et-EE" sz="2400" dirty="0" smtClean="0"/>
              <a:t>.</a:t>
            </a:r>
          </a:p>
          <a:p>
            <a:pPr marL="0" indent="0">
              <a:lnSpc>
                <a:spcPct val="100000"/>
              </a:lnSpc>
              <a:buNone/>
            </a:pPr>
            <a:r>
              <a:rPr lang="et-EE" sz="2400" dirty="0" smtClean="0">
                <a:solidFill>
                  <a:srgbClr val="A77BCA"/>
                </a:solidFill>
              </a:rPr>
              <a:t>Kestus: </a:t>
            </a:r>
            <a:r>
              <a:rPr lang="en-US" sz="2400" dirty="0" smtClean="0">
                <a:solidFill>
                  <a:srgbClr val="A77BCA"/>
                </a:solidFill>
              </a:rPr>
              <a:t>2019-2021</a:t>
            </a:r>
            <a:endParaRPr lang="et-EE" sz="2400" dirty="0" smtClean="0">
              <a:solidFill>
                <a:srgbClr val="A77BCA"/>
              </a:solidFill>
            </a:endParaRPr>
          </a:p>
          <a:p>
            <a:pPr marL="0" indent="0">
              <a:lnSpc>
                <a:spcPct val="100000"/>
              </a:lnSpc>
              <a:buNone/>
            </a:pPr>
            <a:r>
              <a:rPr lang="et-EE" sz="2400" dirty="0" smtClean="0">
                <a:solidFill>
                  <a:srgbClr val="A77BCA"/>
                </a:solidFill>
              </a:rPr>
              <a:t>Eelarve</a:t>
            </a:r>
            <a:r>
              <a:rPr lang="et-EE" sz="2400" dirty="0">
                <a:solidFill>
                  <a:srgbClr val="A77BCA"/>
                </a:solidFill>
              </a:rPr>
              <a:t>: € 2 992 377,50 (€ 187 </a:t>
            </a:r>
            <a:r>
              <a:rPr lang="et-EE" sz="2400" dirty="0" smtClean="0">
                <a:solidFill>
                  <a:srgbClr val="A77BCA"/>
                </a:solidFill>
              </a:rPr>
              <a:t>750)</a:t>
            </a:r>
          </a:p>
          <a:p>
            <a:pPr marL="0" indent="0">
              <a:lnSpc>
                <a:spcPct val="100000"/>
              </a:lnSpc>
              <a:buNone/>
            </a:pPr>
            <a:r>
              <a:rPr lang="et-EE" sz="2400" dirty="0" smtClean="0">
                <a:solidFill>
                  <a:srgbClr val="A77BCA"/>
                </a:solidFill>
              </a:rPr>
              <a:t>Rahastaja: Euroopa Komisjon, Horisont</a:t>
            </a:r>
            <a:r>
              <a:rPr lang="et-EE" sz="2400" dirty="0">
                <a:solidFill>
                  <a:srgbClr val="A77BCA"/>
                </a:solidFill>
              </a:rPr>
              <a:t> 2020</a:t>
            </a:r>
          </a:p>
          <a:p>
            <a:pPr marL="0" indent="0">
              <a:buNone/>
            </a:pPr>
            <a:endParaRPr lang="en-US" sz="24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4850" y="591040"/>
            <a:ext cx="1615830" cy="1615830"/>
          </a:xfrm>
          <a:prstGeom prst="rect">
            <a:avLst/>
          </a:prstGeom>
        </p:spPr>
      </p:pic>
    </p:spTree>
    <p:extLst>
      <p:ext uri="{BB962C8B-B14F-4D97-AF65-F5344CB8AC3E}">
        <p14:creationId xmlns:p14="http://schemas.microsoft.com/office/powerpoint/2010/main" val="4147516070"/>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a:spLocks noGrp="1"/>
          </p:cNvSpPr>
          <p:nvPr>
            <p:ph type="title"/>
          </p:nvPr>
        </p:nvSpPr>
        <p:spPr>
          <a:xfrm>
            <a:off x="685800" y="615462"/>
            <a:ext cx="5187462" cy="1591408"/>
          </a:xfrm>
          <a:solidFill>
            <a:srgbClr val="A77BCA"/>
          </a:solidFill>
        </p:spPr>
        <p:txBody>
          <a:bodyPr/>
          <a:lstStyle/>
          <a:p>
            <a:pPr>
              <a:lnSpc>
                <a:spcPct val="100000"/>
              </a:lnSpc>
            </a:pPr>
            <a:r>
              <a:rPr lang="en-US" sz="2400" i="0" spc="0" dirty="0" err="1" smtClean="0">
                <a:solidFill>
                  <a:schemeClr val="bg1"/>
                </a:solidFill>
              </a:rPr>
              <a:t>Tehnoloogiline</a:t>
            </a:r>
            <a:r>
              <a:rPr lang="en-US" sz="2400" i="0" spc="0" dirty="0" smtClean="0">
                <a:solidFill>
                  <a:schemeClr val="bg1"/>
                </a:solidFill>
              </a:rPr>
              <a:t> </a:t>
            </a:r>
            <a:r>
              <a:rPr lang="en-US" sz="2400" i="0" spc="0" dirty="0" err="1" smtClean="0">
                <a:solidFill>
                  <a:schemeClr val="bg1"/>
                </a:solidFill>
              </a:rPr>
              <a:t>ebavõrdsus</a:t>
            </a:r>
            <a:r>
              <a:rPr lang="en-US" sz="2400" i="0" spc="0" dirty="0" smtClean="0">
                <a:solidFill>
                  <a:schemeClr val="bg1"/>
                </a:solidFill>
              </a:rPr>
              <a:t> - </a:t>
            </a:r>
            <a:r>
              <a:rPr lang="en-US" sz="2400" i="0" spc="0" dirty="0" err="1" smtClean="0">
                <a:solidFill>
                  <a:schemeClr val="bg1"/>
                </a:solidFill>
              </a:rPr>
              <a:t>mõtestades</a:t>
            </a:r>
            <a:r>
              <a:rPr lang="en-US" sz="2400" i="0" spc="0" dirty="0" smtClean="0">
                <a:solidFill>
                  <a:schemeClr val="bg1"/>
                </a:solidFill>
              </a:rPr>
              <a:t> </a:t>
            </a:r>
            <a:r>
              <a:rPr lang="en-US" sz="2400" i="0" spc="0" dirty="0" err="1" smtClean="0">
                <a:solidFill>
                  <a:schemeClr val="bg1"/>
                </a:solidFill>
              </a:rPr>
              <a:t>tehnoloogiliste</a:t>
            </a:r>
            <a:r>
              <a:rPr lang="en-US" sz="2400" i="0" spc="0" dirty="0" smtClean="0">
                <a:solidFill>
                  <a:schemeClr val="bg1"/>
                </a:solidFill>
              </a:rPr>
              <a:t> </a:t>
            </a:r>
            <a:r>
              <a:rPr lang="en-US" sz="2400" i="0" spc="0" dirty="0" err="1" smtClean="0">
                <a:solidFill>
                  <a:schemeClr val="bg1"/>
                </a:solidFill>
              </a:rPr>
              <a:t>uuenduste</a:t>
            </a:r>
            <a:r>
              <a:rPr lang="en-US" sz="2400" i="0" spc="0" dirty="0" smtClean="0">
                <a:solidFill>
                  <a:schemeClr val="bg1"/>
                </a:solidFill>
              </a:rPr>
              <a:t> ja </a:t>
            </a:r>
            <a:r>
              <a:rPr lang="en-US" sz="2400" i="0" spc="0" dirty="0" err="1" smtClean="0">
                <a:solidFill>
                  <a:schemeClr val="bg1"/>
                </a:solidFill>
              </a:rPr>
              <a:t>sotsiaalse</a:t>
            </a:r>
            <a:r>
              <a:rPr lang="en-US" sz="2400" i="0" spc="0" dirty="0" smtClean="0">
                <a:solidFill>
                  <a:schemeClr val="bg1"/>
                </a:solidFill>
              </a:rPr>
              <a:t> </a:t>
            </a:r>
            <a:r>
              <a:rPr lang="en-US" sz="2400" i="0" spc="0" dirty="0" err="1" smtClean="0">
                <a:solidFill>
                  <a:schemeClr val="bg1"/>
                </a:solidFill>
              </a:rPr>
              <a:t>ebavõrdsuse</a:t>
            </a:r>
            <a:r>
              <a:rPr lang="en-US" sz="2400" i="0" spc="0" dirty="0" smtClean="0">
                <a:solidFill>
                  <a:schemeClr val="bg1"/>
                </a:solidFill>
              </a:rPr>
              <a:t> </a:t>
            </a:r>
            <a:r>
              <a:rPr lang="en-US" sz="2400" i="0" spc="0" dirty="0" err="1" smtClean="0">
                <a:solidFill>
                  <a:schemeClr val="bg1"/>
                </a:solidFill>
              </a:rPr>
              <a:t>seoseid</a:t>
            </a:r>
            <a:r>
              <a:rPr lang="en-US" sz="2400" i="0" spc="0" dirty="0" smtClean="0">
                <a:solidFill>
                  <a:schemeClr val="bg1"/>
                </a:solidFill>
              </a:rPr>
              <a:t> </a:t>
            </a:r>
            <a:r>
              <a:rPr lang="et-EE" sz="2400" i="0" spc="0" dirty="0">
                <a:solidFill>
                  <a:schemeClr val="bg1"/>
                </a:solidFill>
              </a:rPr>
              <a:t>(</a:t>
            </a:r>
            <a:r>
              <a:rPr lang="et-EE" sz="2400" i="0" spc="0" dirty="0" smtClean="0">
                <a:solidFill>
                  <a:schemeClr val="bg1"/>
                </a:solidFill>
              </a:rPr>
              <a:t>TECHNEQUALITY)</a:t>
            </a:r>
            <a:endParaRPr lang="en-US" sz="2400" i="0" spc="0" dirty="0">
              <a:solidFill>
                <a:schemeClr val="bg1"/>
              </a:solidFill>
            </a:endParaRPr>
          </a:p>
        </p:txBody>
      </p:sp>
      <p:sp>
        <p:nvSpPr>
          <p:cNvPr id="9" name="Content Placeholder 6"/>
          <p:cNvSpPr>
            <a:spLocks noGrp="1"/>
          </p:cNvSpPr>
          <p:nvPr>
            <p:ph idx="1"/>
          </p:nvPr>
        </p:nvSpPr>
        <p:spPr>
          <a:xfrm>
            <a:off x="685800" y="2206870"/>
            <a:ext cx="7772400" cy="3418254"/>
          </a:xfrm>
        </p:spPr>
        <p:txBody>
          <a:bodyPr/>
          <a:lstStyle/>
          <a:p>
            <a:pPr marL="0" indent="0">
              <a:buNone/>
            </a:pPr>
            <a:r>
              <a:rPr lang="et-EE" sz="2400" dirty="0" smtClean="0"/>
              <a:t>TECHNEQUALITY tegeleb tehnoloogiliste uuenduste mõjuga sotsiaalsele ebavõrdsusele. Projekt läheb kaugemale traditsioonilisest küsimusest, kas automatiseerimine loob või kaotab töökohti ja püüab mõista, milliste oskustega saab edu tööturul ja laiemalt ühiskonnas tulevikus seotud olema.</a:t>
            </a:r>
          </a:p>
          <a:p>
            <a:pPr marL="0" indent="0">
              <a:lnSpc>
                <a:spcPct val="100000"/>
              </a:lnSpc>
              <a:buNone/>
            </a:pPr>
            <a:r>
              <a:rPr lang="et-EE" sz="2400" dirty="0" smtClean="0">
                <a:solidFill>
                  <a:srgbClr val="A77BCA"/>
                </a:solidFill>
              </a:rPr>
              <a:t>Kestus: </a:t>
            </a:r>
            <a:r>
              <a:rPr lang="en-US" sz="2400" dirty="0" smtClean="0">
                <a:solidFill>
                  <a:srgbClr val="A77BCA"/>
                </a:solidFill>
              </a:rPr>
              <a:t>2019-2021</a:t>
            </a:r>
            <a:endParaRPr lang="et-EE" sz="2400" dirty="0" smtClean="0">
              <a:solidFill>
                <a:srgbClr val="A77BCA"/>
              </a:solidFill>
            </a:endParaRPr>
          </a:p>
          <a:p>
            <a:pPr marL="0" indent="0">
              <a:lnSpc>
                <a:spcPct val="100000"/>
              </a:lnSpc>
              <a:buNone/>
            </a:pPr>
            <a:r>
              <a:rPr lang="et-EE" sz="2400" dirty="0" smtClean="0">
                <a:solidFill>
                  <a:srgbClr val="A77BCA"/>
                </a:solidFill>
              </a:rPr>
              <a:t>Eelarve</a:t>
            </a:r>
            <a:r>
              <a:rPr lang="et-EE" sz="2400" dirty="0">
                <a:solidFill>
                  <a:srgbClr val="A77BCA"/>
                </a:solidFill>
              </a:rPr>
              <a:t>: € 2 999 136,25 (€ 243 </a:t>
            </a:r>
            <a:r>
              <a:rPr lang="et-EE" sz="2400" dirty="0" smtClean="0">
                <a:solidFill>
                  <a:srgbClr val="A77BCA"/>
                </a:solidFill>
              </a:rPr>
              <a:t>000)</a:t>
            </a:r>
          </a:p>
          <a:p>
            <a:pPr marL="0" indent="0">
              <a:lnSpc>
                <a:spcPct val="100000"/>
              </a:lnSpc>
              <a:buNone/>
            </a:pPr>
            <a:r>
              <a:rPr lang="et-EE" sz="2400" dirty="0" smtClean="0">
                <a:solidFill>
                  <a:srgbClr val="A77BCA"/>
                </a:solidFill>
              </a:rPr>
              <a:t>Rahastaja: Euroopa Komisjon, Horisont</a:t>
            </a:r>
            <a:r>
              <a:rPr lang="et-EE" sz="2400" dirty="0">
                <a:solidFill>
                  <a:srgbClr val="A77BCA"/>
                </a:solidFill>
              </a:rPr>
              <a:t> 2020</a:t>
            </a:r>
          </a:p>
          <a:p>
            <a:pPr marL="0" indent="0">
              <a:buNone/>
            </a:pPr>
            <a:endParaRPr lang="en-US" sz="24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35615" y="618393"/>
            <a:ext cx="1588477" cy="1588477"/>
          </a:xfrm>
          <a:prstGeom prst="rect">
            <a:avLst/>
          </a:prstGeom>
        </p:spPr>
      </p:pic>
    </p:spTree>
    <p:extLst>
      <p:ext uri="{BB962C8B-B14F-4D97-AF65-F5344CB8AC3E}">
        <p14:creationId xmlns:p14="http://schemas.microsoft.com/office/powerpoint/2010/main" val="2725937933"/>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a:spLocks noGrp="1"/>
          </p:cNvSpPr>
          <p:nvPr>
            <p:ph type="title"/>
          </p:nvPr>
        </p:nvSpPr>
        <p:spPr>
          <a:xfrm>
            <a:off x="685799" y="462844"/>
            <a:ext cx="5692423" cy="1744026"/>
          </a:xfrm>
          <a:solidFill>
            <a:srgbClr val="A77BCA"/>
          </a:solidFill>
        </p:spPr>
        <p:txBody>
          <a:bodyPr/>
          <a:lstStyle/>
          <a:p>
            <a:pPr>
              <a:lnSpc>
                <a:spcPct val="100000"/>
              </a:lnSpc>
            </a:pPr>
            <a:r>
              <a:rPr lang="et-EE" sz="2200" i="0" spc="0" dirty="0" smtClean="0">
                <a:solidFill>
                  <a:schemeClr val="bg1"/>
                </a:solidFill>
              </a:rPr>
              <a:t>REWIR: </a:t>
            </a:r>
            <a:br>
              <a:rPr lang="et-EE" sz="2200" i="0" spc="0" dirty="0" smtClean="0">
                <a:solidFill>
                  <a:schemeClr val="bg1"/>
                </a:solidFill>
              </a:rPr>
            </a:br>
            <a:r>
              <a:rPr lang="en-US" sz="2200" i="0" spc="0" dirty="0" err="1" smtClean="0">
                <a:solidFill>
                  <a:schemeClr val="bg1"/>
                </a:solidFill>
              </a:rPr>
              <a:t>Läbirääkimised</a:t>
            </a:r>
            <a:r>
              <a:rPr lang="en-US" sz="2200" i="0" spc="0" dirty="0" smtClean="0">
                <a:solidFill>
                  <a:schemeClr val="bg1"/>
                </a:solidFill>
              </a:rPr>
              <a:t> </a:t>
            </a:r>
            <a:r>
              <a:rPr lang="et-EE" sz="2200" i="0" spc="0" dirty="0" smtClean="0">
                <a:solidFill>
                  <a:schemeClr val="bg1"/>
                </a:solidFill>
              </a:rPr>
              <a:t/>
            </a:r>
            <a:br>
              <a:rPr lang="et-EE" sz="2200" i="0" spc="0" dirty="0" smtClean="0">
                <a:solidFill>
                  <a:schemeClr val="bg1"/>
                </a:solidFill>
              </a:rPr>
            </a:br>
            <a:r>
              <a:rPr lang="en-US" sz="2200" i="0" spc="0" dirty="0" err="1" smtClean="0">
                <a:solidFill>
                  <a:schemeClr val="bg1"/>
                </a:solidFill>
              </a:rPr>
              <a:t>tööle</a:t>
            </a:r>
            <a:r>
              <a:rPr lang="en-US" sz="2200" i="0" spc="0" dirty="0" smtClean="0">
                <a:solidFill>
                  <a:schemeClr val="bg1"/>
                </a:solidFill>
              </a:rPr>
              <a:t> </a:t>
            </a:r>
            <a:r>
              <a:rPr lang="en-US" sz="2200" i="0" spc="0" dirty="0" err="1" smtClean="0">
                <a:solidFill>
                  <a:schemeClr val="bg1"/>
                </a:solidFill>
              </a:rPr>
              <a:t>naasmise</a:t>
            </a:r>
            <a:r>
              <a:rPr lang="en-US" sz="2200" i="0" spc="0" dirty="0" smtClean="0">
                <a:solidFill>
                  <a:schemeClr val="bg1"/>
                </a:solidFill>
              </a:rPr>
              <a:t> </a:t>
            </a:r>
            <a:r>
              <a:rPr lang="en-US" sz="2200" i="0" spc="0" dirty="0" err="1" smtClean="0">
                <a:solidFill>
                  <a:schemeClr val="bg1"/>
                </a:solidFill>
              </a:rPr>
              <a:t>üle</a:t>
            </a:r>
            <a:r>
              <a:rPr lang="en-US" sz="2200" i="0" spc="0" dirty="0" smtClean="0">
                <a:solidFill>
                  <a:schemeClr val="bg1"/>
                </a:solidFill>
              </a:rPr>
              <a:t> </a:t>
            </a:r>
            <a:r>
              <a:rPr lang="et-EE" sz="2200" i="0" spc="0" dirty="0" smtClean="0">
                <a:solidFill>
                  <a:schemeClr val="bg1"/>
                </a:solidFill>
              </a:rPr>
              <a:t/>
            </a:r>
            <a:br>
              <a:rPr lang="et-EE" sz="2200" i="0" spc="0" dirty="0" smtClean="0">
                <a:solidFill>
                  <a:schemeClr val="bg1"/>
                </a:solidFill>
              </a:rPr>
            </a:br>
            <a:r>
              <a:rPr lang="en-US" sz="2200" i="0" spc="0" dirty="0" err="1" smtClean="0">
                <a:solidFill>
                  <a:schemeClr val="bg1"/>
                </a:solidFill>
              </a:rPr>
              <a:t>kollektiivsete</a:t>
            </a:r>
            <a:r>
              <a:rPr lang="en-US" sz="2200" i="0" spc="0" dirty="0" smtClean="0">
                <a:solidFill>
                  <a:schemeClr val="bg1"/>
                </a:solidFill>
              </a:rPr>
              <a:t> </a:t>
            </a:r>
            <a:r>
              <a:rPr lang="en-US" sz="2200" i="0" spc="0" dirty="0" err="1" smtClean="0">
                <a:solidFill>
                  <a:schemeClr val="bg1"/>
                </a:solidFill>
              </a:rPr>
              <a:t>töösuhete</a:t>
            </a:r>
            <a:r>
              <a:rPr lang="en-US" sz="2200" i="0" spc="0" dirty="0" smtClean="0">
                <a:solidFill>
                  <a:schemeClr val="bg1"/>
                </a:solidFill>
              </a:rPr>
              <a:t> </a:t>
            </a:r>
            <a:r>
              <a:rPr lang="en-US" sz="2200" i="0" spc="0" dirty="0" err="1" smtClean="0">
                <a:solidFill>
                  <a:schemeClr val="bg1"/>
                </a:solidFill>
              </a:rPr>
              <a:t>kaudu</a:t>
            </a:r>
            <a:r>
              <a:rPr lang="en-US" sz="2200" i="0" spc="0" dirty="0" smtClean="0">
                <a:solidFill>
                  <a:schemeClr val="bg1"/>
                </a:solidFill>
              </a:rPr>
              <a:t> </a:t>
            </a:r>
            <a:r>
              <a:rPr lang="et-EE" sz="2200" i="0" spc="0" dirty="0" smtClean="0">
                <a:solidFill>
                  <a:schemeClr val="bg1"/>
                </a:solidFill>
              </a:rPr>
              <a:t/>
            </a:r>
            <a:br>
              <a:rPr lang="et-EE" sz="2200" i="0" spc="0" dirty="0" smtClean="0">
                <a:solidFill>
                  <a:schemeClr val="bg1"/>
                </a:solidFill>
              </a:rPr>
            </a:br>
            <a:r>
              <a:rPr lang="en-US" sz="2200" i="0" spc="0" dirty="0" err="1" smtClean="0">
                <a:solidFill>
                  <a:schemeClr val="bg1"/>
                </a:solidFill>
              </a:rPr>
              <a:t>demograafiliste</a:t>
            </a:r>
            <a:r>
              <a:rPr lang="en-US" sz="2200" i="0" spc="0" dirty="0" smtClean="0">
                <a:solidFill>
                  <a:schemeClr val="bg1"/>
                </a:solidFill>
              </a:rPr>
              <a:t> </a:t>
            </a:r>
            <a:r>
              <a:rPr lang="en-US" sz="2200" i="0" spc="0" dirty="0" err="1" smtClean="0">
                <a:solidFill>
                  <a:schemeClr val="bg1"/>
                </a:solidFill>
              </a:rPr>
              <a:t>muutuste</a:t>
            </a:r>
            <a:r>
              <a:rPr lang="en-US" sz="2200" i="0" spc="0" dirty="0" smtClean="0">
                <a:solidFill>
                  <a:schemeClr val="bg1"/>
                </a:solidFill>
              </a:rPr>
              <a:t> </a:t>
            </a:r>
            <a:r>
              <a:rPr lang="en-US" sz="2200" i="0" spc="0" dirty="0" err="1" smtClean="0">
                <a:solidFill>
                  <a:schemeClr val="bg1"/>
                </a:solidFill>
              </a:rPr>
              <a:t>ajastu</a:t>
            </a:r>
            <a:r>
              <a:rPr lang="et-EE" sz="2200" i="0" spc="0" dirty="0" smtClean="0">
                <a:solidFill>
                  <a:schemeClr val="bg1"/>
                </a:solidFill>
              </a:rPr>
              <a:t>L</a:t>
            </a:r>
            <a:endParaRPr lang="en-US" sz="2200" i="0" spc="0" dirty="0">
              <a:solidFill>
                <a:schemeClr val="bg1"/>
              </a:solidFill>
            </a:endParaRPr>
          </a:p>
        </p:txBody>
      </p:sp>
      <p:pic>
        <p:nvPicPr>
          <p:cNvPr id="8" name="Picture Placeholder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6894731" y="615462"/>
            <a:ext cx="1501924" cy="1501924"/>
          </a:xfrm>
          <a:prstGeom prst="rect">
            <a:avLst/>
          </a:prstGeom>
        </p:spPr>
      </p:pic>
      <p:sp>
        <p:nvSpPr>
          <p:cNvPr id="9" name="Content Placeholder 6"/>
          <p:cNvSpPr>
            <a:spLocks noGrp="1"/>
          </p:cNvSpPr>
          <p:nvPr>
            <p:ph idx="1"/>
          </p:nvPr>
        </p:nvSpPr>
        <p:spPr>
          <a:xfrm>
            <a:off x="685800" y="2206870"/>
            <a:ext cx="7772400" cy="3418254"/>
          </a:xfrm>
        </p:spPr>
        <p:txBody>
          <a:bodyPr/>
          <a:lstStyle/>
          <a:p>
            <a:pPr marL="0" indent="0">
              <a:buNone/>
            </a:pPr>
            <a:r>
              <a:rPr lang="et-EE" sz="2400" dirty="0" smtClean="0"/>
              <a:t>REWIR </a:t>
            </a:r>
            <a:r>
              <a:rPr lang="et-EE" sz="2400" dirty="0"/>
              <a:t>uurib, kuidas sotsiaalpartnerid saavad panustada tööle naasmise poliitikate kujundamisse ja rakendamisse ning analüüsib teiste sidusgruppide ja üksikute töötajate kogemusi tööle naasmisega. Projekti taustaks on vananeva ühiskonna ja töökarjääri pikenemise </a:t>
            </a:r>
            <a:r>
              <a:rPr lang="et-EE" sz="2400" dirty="0" smtClean="0"/>
              <a:t>temaatika.</a:t>
            </a:r>
          </a:p>
          <a:p>
            <a:pPr marL="0" indent="0">
              <a:lnSpc>
                <a:spcPct val="100000"/>
              </a:lnSpc>
              <a:buNone/>
            </a:pPr>
            <a:r>
              <a:rPr lang="et-EE" sz="2400" dirty="0" smtClean="0">
                <a:solidFill>
                  <a:srgbClr val="A77BCA"/>
                </a:solidFill>
              </a:rPr>
              <a:t>Kestus: </a:t>
            </a:r>
            <a:r>
              <a:rPr lang="en-US" sz="2400" dirty="0" smtClean="0">
                <a:solidFill>
                  <a:srgbClr val="A77BCA"/>
                </a:solidFill>
              </a:rPr>
              <a:t>201</a:t>
            </a:r>
            <a:r>
              <a:rPr lang="et-EE" sz="2400" dirty="0" smtClean="0">
                <a:solidFill>
                  <a:srgbClr val="A77BCA"/>
                </a:solidFill>
              </a:rPr>
              <a:t>8</a:t>
            </a:r>
            <a:r>
              <a:rPr lang="en-US" sz="2400" dirty="0" smtClean="0">
                <a:solidFill>
                  <a:srgbClr val="A77BCA"/>
                </a:solidFill>
              </a:rPr>
              <a:t>-202</a:t>
            </a:r>
            <a:r>
              <a:rPr lang="et-EE" sz="2400" dirty="0" smtClean="0">
                <a:solidFill>
                  <a:srgbClr val="A77BCA"/>
                </a:solidFill>
              </a:rPr>
              <a:t>2</a:t>
            </a:r>
          </a:p>
          <a:p>
            <a:pPr marL="0" indent="0">
              <a:lnSpc>
                <a:spcPct val="100000"/>
              </a:lnSpc>
              <a:buNone/>
            </a:pPr>
            <a:r>
              <a:rPr lang="et-EE" sz="2400" dirty="0">
                <a:solidFill>
                  <a:srgbClr val="A77BCA"/>
                </a:solidFill>
              </a:rPr>
              <a:t>Eelarve: € 425 478,60 </a:t>
            </a:r>
            <a:r>
              <a:rPr lang="et-EE" sz="2400" dirty="0" smtClean="0">
                <a:solidFill>
                  <a:srgbClr val="A77BCA"/>
                </a:solidFill>
              </a:rPr>
              <a:t>(</a:t>
            </a:r>
            <a:r>
              <a:rPr lang="et-EE" sz="2400" dirty="0">
                <a:solidFill>
                  <a:srgbClr val="A77BCA"/>
                </a:solidFill>
              </a:rPr>
              <a:t>€ </a:t>
            </a:r>
            <a:r>
              <a:rPr lang="et-EE" sz="2400" dirty="0" smtClean="0">
                <a:solidFill>
                  <a:srgbClr val="A77BCA"/>
                </a:solidFill>
              </a:rPr>
              <a:t>32 035,16)</a:t>
            </a:r>
          </a:p>
          <a:p>
            <a:pPr marL="0" indent="0">
              <a:lnSpc>
                <a:spcPct val="100000"/>
              </a:lnSpc>
              <a:buNone/>
            </a:pPr>
            <a:r>
              <a:rPr lang="et-EE" sz="2400" dirty="0" smtClean="0">
                <a:solidFill>
                  <a:srgbClr val="A77BCA"/>
                </a:solidFill>
              </a:rPr>
              <a:t>Rahastaja: Euroopa Komisjon</a:t>
            </a:r>
            <a:endParaRPr lang="et-EE" sz="2400" dirty="0">
              <a:solidFill>
                <a:srgbClr val="A77BCA"/>
              </a:solidFill>
            </a:endParaRPr>
          </a:p>
          <a:p>
            <a:pPr marL="0" indent="0">
              <a:buNone/>
            </a:pPr>
            <a:endParaRPr lang="en-US" sz="2400" dirty="0"/>
          </a:p>
        </p:txBody>
      </p:sp>
    </p:spTree>
    <p:extLst>
      <p:ext uri="{BB962C8B-B14F-4D97-AF65-F5344CB8AC3E}">
        <p14:creationId xmlns:p14="http://schemas.microsoft.com/office/powerpoint/2010/main" val="520123150"/>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942813"/>
          </a:xfrm>
        </p:spPr>
        <p:txBody>
          <a:bodyPr/>
          <a:lstStyle/>
          <a:p>
            <a:r>
              <a:rPr lang="et-EE" dirty="0" smtClean="0"/>
              <a:t>Partnerid</a:t>
            </a:r>
            <a:endParaRPr lang="et-EE" dirty="0"/>
          </a:p>
        </p:txBody>
      </p:sp>
      <p:pic>
        <p:nvPicPr>
          <p:cNvPr id="4" name="Picture 3"/>
          <p:cNvPicPr>
            <a:picLocks noChangeAspect="1"/>
          </p:cNvPicPr>
          <p:nvPr/>
        </p:nvPicPr>
        <p:blipFill>
          <a:blip r:embed="rId2"/>
          <a:stretch>
            <a:fillRect/>
          </a:stretch>
        </p:blipFill>
        <p:spPr>
          <a:xfrm>
            <a:off x="3633304" y="3544083"/>
            <a:ext cx="2295525" cy="1876425"/>
          </a:xfrm>
          <a:prstGeom prst="rect">
            <a:avLst/>
          </a:prstGeom>
        </p:spPr>
      </p:pic>
      <p:pic>
        <p:nvPicPr>
          <p:cNvPr id="5" name="Picture 4"/>
          <p:cNvPicPr>
            <a:picLocks noChangeAspect="1"/>
          </p:cNvPicPr>
          <p:nvPr/>
        </p:nvPicPr>
        <p:blipFill>
          <a:blip r:embed="rId3"/>
          <a:stretch>
            <a:fillRect/>
          </a:stretch>
        </p:blipFill>
        <p:spPr>
          <a:xfrm>
            <a:off x="486705" y="3544083"/>
            <a:ext cx="2181225" cy="1647825"/>
          </a:xfrm>
          <a:prstGeom prst="rect">
            <a:avLst/>
          </a:prstGeom>
        </p:spPr>
      </p:pic>
      <p:pic>
        <p:nvPicPr>
          <p:cNvPr id="6" name="Picture 5"/>
          <p:cNvPicPr>
            <a:picLocks noChangeAspect="1"/>
          </p:cNvPicPr>
          <p:nvPr/>
        </p:nvPicPr>
        <p:blipFill>
          <a:blip r:embed="rId4"/>
          <a:stretch>
            <a:fillRect/>
          </a:stretch>
        </p:blipFill>
        <p:spPr>
          <a:xfrm>
            <a:off x="6867525" y="3195281"/>
            <a:ext cx="2276475" cy="1609725"/>
          </a:xfrm>
          <a:prstGeom prst="rect">
            <a:avLst/>
          </a:prstGeom>
        </p:spPr>
      </p:pic>
      <p:pic>
        <p:nvPicPr>
          <p:cNvPr id="7" name="Picture 6"/>
          <p:cNvPicPr>
            <a:picLocks noChangeAspect="1"/>
          </p:cNvPicPr>
          <p:nvPr/>
        </p:nvPicPr>
        <p:blipFill>
          <a:blip r:embed="rId5"/>
          <a:stretch>
            <a:fillRect/>
          </a:stretch>
        </p:blipFill>
        <p:spPr>
          <a:xfrm>
            <a:off x="6894203" y="4959531"/>
            <a:ext cx="1621147" cy="1559783"/>
          </a:xfrm>
          <a:prstGeom prst="rect">
            <a:avLst/>
          </a:prstGeom>
        </p:spPr>
      </p:pic>
      <p:pic>
        <p:nvPicPr>
          <p:cNvPr id="9" name="Picture 8"/>
          <p:cNvPicPr>
            <a:picLocks noChangeAspect="1"/>
          </p:cNvPicPr>
          <p:nvPr/>
        </p:nvPicPr>
        <p:blipFill>
          <a:blip r:embed="rId6"/>
          <a:stretch>
            <a:fillRect/>
          </a:stretch>
        </p:blipFill>
        <p:spPr>
          <a:xfrm>
            <a:off x="3445695" y="1483121"/>
            <a:ext cx="2252610" cy="1712160"/>
          </a:xfrm>
          <a:prstGeom prst="rect">
            <a:avLst/>
          </a:prstGeom>
        </p:spPr>
      </p:pic>
    </p:spTree>
    <p:extLst>
      <p:ext uri="{BB962C8B-B14F-4D97-AF65-F5344CB8AC3E}">
        <p14:creationId xmlns:p14="http://schemas.microsoft.com/office/powerpoint/2010/main" val="648216612"/>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18703" y="2041251"/>
            <a:ext cx="7772400" cy="1496859"/>
          </a:xfrm>
        </p:spPr>
        <p:txBody>
          <a:bodyPr/>
          <a:lstStyle/>
          <a:p>
            <a:r>
              <a:rPr lang="et-EE" dirty="0" err="1" smtClean="0"/>
              <a:t>MIs</a:t>
            </a:r>
            <a:r>
              <a:rPr lang="et-EE" dirty="0" smtClean="0"/>
              <a:t>?</a:t>
            </a:r>
            <a:endParaRPr lang="en-US" dirty="0"/>
          </a:p>
        </p:txBody>
      </p:sp>
      <p:sp>
        <p:nvSpPr>
          <p:cNvPr id="4" name="Subtitle 3"/>
          <p:cNvSpPr>
            <a:spLocks noGrp="1"/>
          </p:cNvSpPr>
          <p:nvPr>
            <p:ph type="subTitle" idx="1"/>
          </p:nvPr>
        </p:nvSpPr>
        <p:spPr/>
        <p:txBody>
          <a:bodyPr/>
          <a:lstStyle/>
          <a:p>
            <a:endParaRPr lang="et-EE"/>
          </a:p>
        </p:txBody>
      </p:sp>
    </p:spTree>
    <p:extLst>
      <p:ext uri="{BB962C8B-B14F-4D97-AF65-F5344CB8AC3E}">
        <p14:creationId xmlns:p14="http://schemas.microsoft.com/office/powerpoint/2010/main" val="4284137134"/>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TLU Esitlus">
  <a:themeElements>
    <a:clrScheme name="TLY">
      <a:dk1>
        <a:sysClr val="windowText" lastClr="000000"/>
      </a:dk1>
      <a:lt1>
        <a:sysClr val="window" lastClr="FFFFFF"/>
      </a:lt1>
      <a:dk2>
        <a:srgbClr val="44546A"/>
      </a:dk2>
      <a:lt2>
        <a:srgbClr val="E7E6E6"/>
      </a:lt2>
      <a:accent1>
        <a:srgbClr val="CF003A"/>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LY">
      <a:majorFont>
        <a:latin typeface="Minion Pro Med Cond Disp"/>
        <a:ea typeface=""/>
        <a:cs typeface=""/>
      </a:majorFont>
      <a:minorFont>
        <a:latin typeface="Minion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1409</Words>
  <Application>Microsoft Office PowerPoint</Application>
  <PresentationFormat>On-screen Show (4:3)</PresentationFormat>
  <Paragraphs>149</Paragraphs>
  <Slides>28</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Lucida Grande</vt:lpstr>
      <vt:lpstr>Arial</vt:lpstr>
      <vt:lpstr>Calibri</vt:lpstr>
      <vt:lpstr>ＭＳ 明朝</vt:lpstr>
      <vt:lpstr>ＭＳ Ｐゴシック</vt:lpstr>
      <vt:lpstr>Minion Pro</vt:lpstr>
      <vt:lpstr>Times New Roman</vt:lpstr>
      <vt:lpstr>TLU Esitlus</vt:lpstr>
      <vt:lpstr>REWIR</vt:lpstr>
      <vt:lpstr>KES?    Kus?</vt:lpstr>
      <vt:lpstr>PowerPoint Presentation</vt:lpstr>
      <vt:lpstr>PowerPoint Presentation</vt:lpstr>
      <vt:lpstr>Platformtööjõud linnakeskkonnas: õiglus, heaolu ja areng (PLUS)</vt:lpstr>
      <vt:lpstr>Tehnoloogiline ebavõrdsus - mõtestades tehnoloogiliste uuenduste ja sotsiaalse ebavõrdsuse seoseid (TECHNEQUALITY)</vt:lpstr>
      <vt:lpstr>REWIR:  Läbirääkimised  tööle naasmise üle  kollektiivsete töösuhete kaudu  demograafiliste muutuste ajastuL</vt:lpstr>
      <vt:lpstr>Partnerid</vt:lpstr>
      <vt:lpstr>MIs?</vt:lpstr>
      <vt:lpstr>Negotiating return to work in the age of demographic change through Industrial Relations - REWIR -</vt:lpstr>
      <vt:lpstr>Fookuses:</vt:lpstr>
      <vt:lpstr>Miks?</vt:lpstr>
      <vt:lpstr>REWIR eesmärk</vt:lpstr>
      <vt:lpstr>Project objectives</vt:lpstr>
      <vt:lpstr>Conceptual and analytical framework</vt:lpstr>
      <vt:lpstr>Conceptual and analytical framework</vt:lpstr>
      <vt:lpstr>Conceptual and analytical framework</vt:lpstr>
      <vt:lpstr>PowerPoint Presentation</vt:lpstr>
      <vt:lpstr>Methodology</vt:lpstr>
      <vt:lpstr>Methodology</vt:lpstr>
      <vt:lpstr>Methodology</vt:lpstr>
      <vt:lpstr>Methodology</vt:lpstr>
      <vt:lpstr>Methodology</vt:lpstr>
      <vt:lpstr>Methodology</vt:lpstr>
      <vt:lpstr>Methodology  summary</vt:lpstr>
      <vt:lpstr>PowerPoint Presentation</vt:lpstr>
      <vt:lpstr>PowerPoint Presentation</vt:lpstr>
      <vt:lpstr>Täname!</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TLU esitlus</dc:title>
  <dc:creator/>
  <cp:lastModifiedBy/>
  <cp:revision>1</cp:revision>
  <dcterms:created xsi:type="dcterms:W3CDTF">2017-11-28T11:48:14Z</dcterms:created>
  <dcterms:modified xsi:type="dcterms:W3CDTF">2019-06-13T07:44:45Z</dcterms:modified>
</cp:coreProperties>
</file>