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17"/>
  </p:notesMasterIdLst>
  <p:sldIdLst>
    <p:sldId id="286" r:id="rId2"/>
    <p:sldId id="482" r:id="rId3"/>
    <p:sldId id="297" r:id="rId4"/>
    <p:sldId id="299" r:id="rId5"/>
    <p:sldId id="302" r:id="rId6"/>
    <p:sldId id="485" r:id="rId7"/>
    <p:sldId id="295" r:id="rId8"/>
    <p:sldId id="487" r:id="rId9"/>
    <p:sldId id="490" r:id="rId10"/>
    <p:sldId id="298" r:id="rId11"/>
    <p:sldId id="489" r:id="rId12"/>
    <p:sldId id="488" r:id="rId13"/>
    <p:sldId id="304" r:id="rId14"/>
    <p:sldId id="300" r:id="rId15"/>
    <p:sldId id="301"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lrike Horn" initials="UH" lastIdx="1" clrIdx="0">
    <p:extLst>
      <p:ext uri="{19B8F6BF-5375-455C-9EA6-DF929625EA0E}">
        <p15:presenceInfo xmlns:p15="http://schemas.microsoft.com/office/powerpoint/2012/main" userId="S::ulrike.horn@blumberry.de::a9fb3de6-88b2-4985-b83f-74e1ace43ef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Mittlere Formatvorlage 4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Helle Formatvorlage 2 - Akz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17" autoAdjust="0"/>
    <p:restoredTop sz="93807"/>
  </p:normalViewPr>
  <p:slideViewPr>
    <p:cSldViewPr snapToGrid="0" snapToObjects="1" showGuides="1">
      <p:cViewPr varScale="1">
        <p:scale>
          <a:sx n="84" d="100"/>
          <a:sy n="84" d="100"/>
        </p:scale>
        <p:origin x="932" y="64"/>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CF7FB8-6E93-4C45-BAF3-D2769016DC56}" type="datetimeFigureOut">
              <a:rPr lang="de-DE" smtClean="0"/>
              <a:pPr/>
              <a:t>20.09.2024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A14130-FEF8-3B48-8393-56CED63AE7DB}" type="slidenum">
              <a:rPr lang="de-DE" smtClean="0"/>
              <a:pPr/>
              <a:t>‹Nr.›</a:t>
            </a:fld>
            <a:endParaRPr lang="de-DE"/>
          </a:p>
        </p:txBody>
      </p:sp>
    </p:spTree>
    <p:extLst>
      <p:ext uri="{BB962C8B-B14F-4D97-AF65-F5344CB8AC3E}">
        <p14:creationId xmlns:p14="http://schemas.microsoft.com/office/powerpoint/2010/main" val="70587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4A14130-FEF8-3B48-8393-56CED63AE7DB}" type="slidenum">
              <a:rPr lang="de-DE" smtClean="0"/>
              <a:pPr/>
              <a:t>1</a:t>
            </a:fld>
            <a:endParaRPr lang="de-DE"/>
          </a:p>
        </p:txBody>
      </p:sp>
    </p:spTree>
    <p:extLst>
      <p:ext uri="{BB962C8B-B14F-4D97-AF65-F5344CB8AC3E}">
        <p14:creationId xmlns:p14="http://schemas.microsoft.com/office/powerpoint/2010/main" val="987079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4A14130-FEF8-3B48-8393-56CED63AE7DB}" type="slidenum">
              <a:rPr lang="de-DE" smtClean="0"/>
              <a:pPr/>
              <a:t>2</a:t>
            </a:fld>
            <a:endParaRPr lang="de-DE"/>
          </a:p>
        </p:txBody>
      </p:sp>
    </p:spTree>
    <p:extLst>
      <p:ext uri="{BB962C8B-B14F-4D97-AF65-F5344CB8AC3E}">
        <p14:creationId xmlns:p14="http://schemas.microsoft.com/office/powerpoint/2010/main" val="4094592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5"/>
          </p:nvPr>
        </p:nvSpPr>
        <p:spPr/>
        <p:txBody>
          <a:bodyPr/>
          <a:lstStyle/>
          <a:p>
            <a:fld id="{54A14130-FEF8-3B48-8393-56CED63AE7DB}" type="slidenum">
              <a:rPr lang="de-DE" smtClean="0"/>
              <a:pPr/>
              <a:t>8</a:t>
            </a:fld>
            <a:endParaRPr lang="de-DE"/>
          </a:p>
        </p:txBody>
      </p:sp>
    </p:spTree>
    <p:extLst>
      <p:ext uri="{BB962C8B-B14F-4D97-AF65-F5344CB8AC3E}">
        <p14:creationId xmlns:p14="http://schemas.microsoft.com/office/powerpoint/2010/main" val="27264595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11.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7.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8.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9.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1">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5F7FCB50-8464-CE46-9ECC-97665388068E}"/>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Grafik 10">
            <a:extLst>
              <a:ext uri="{FF2B5EF4-FFF2-40B4-BE49-F238E27FC236}">
                <a16:creationId xmlns:a16="http://schemas.microsoft.com/office/drawing/2014/main" id="{0A8D5AE9-FBC7-1C42-916D-06F6B199A831}"/>
              </a:ext>
            </a:extLst>
          </p:cNvPr>
          <p:cNvPicPr>
            <a:picLocks noChangeAspect="1"/>
          </p:cNvPicPr>
          <p:nvPr userDrawn="1"/>
        </p:nvPicPr>
        <p:blipFill>
          <a:blip r:embed="rId2"/>
          <a:srcRect/>
          <a:stretch/>
        </p:blipFill>
        <p:spPr>
          <a:xfrm>
            <a:off x="-886503" y="1"/>
            <a:ext cx="3670850"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1913642"/>
            <a:ext cx="7076661" cy="267423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20" name="Grafik 19">
            <a:extLst>
              <a:ext uri="{FF2B5EF4-FFF2-40B4-BE49-F238E27FC236}">
                <a16:creationId xmlns:a16="http://schemas.microsoft.com/office/drawing/2014/main" id="{D948BFDF-5284-E44A-9063-E6FFD456FC08}"/>
              </a:ext>
            </a:extLst>
          </p:cNvPr>
          <p:cNvPicPr>
            <a:picLocks noChangeAspect="1"/>
          </p:cNvPicPr>
          <p:nvPr userDrawn="1"/>
        </p:nvPicPr>
        <p:blipFill>
          <a:blip r:embed="rId3"/>
          <a:stretch>
            <a:fillRect/>
          </a:stretch>
        </p:blipFill>
        <p:spPr>
          <a:xfrm>
            <a:off x="7478727" y="201174"/>
            <a:ext cx="1445452" cy="778320"/>
          </a:xfrm>
          <a:prstGeom prst="rect">
            <a:avLst/>
          </a:prstGeom>
        </p:spPr>
      </p:pic>
      <p:sp>
        <p:nvSpPr>
          <p:cNvPr id="9" name="Textplatzhalter 16">
            <a:extLst>
              <a:ext uri="{FF2B5EF4-FFF2-40B4-BE49-F238E27FC236}">
                <a16:creationId xmlns:a16="http://schemas.microsoft.com/office/drawing/2014/main" id="{5C7777E6-4D9F-7448-A99D-E84B5AE678B3}"/>
              </a:ext>
            </a:extLst>
          </p:cNvPr>
          <p:cNvSpPr>
            <a:spLocks noGrp="1"/>
          </p:cNvSpPr>
          <p:nvPr>
            <p:ph type="body" sz="quarter" idx="14" hasCustomPrompt="1"/>
          </p:nvPr>
        </p:nvSpPr>
        <p:spPr>
          <a:xfrm>
            <a:off x="2067338" y="2053257"/>
            <a:ext cx="6644861" cy="749564"/>
          </a:xfrm>
        </p:spPr>
        <p:txBody>
          <a:bodyPr lIns="180000" tIns="180000" rIns="180000" bIns="180000" anchor="ctr"/>
          <a:lstStyle>
            <a:lvl1pPr>
              <a:buNone/>
              <a:defRPr sz="4400" b="1">
                <a:solidFill>
                  <a:schemeClr val="bg1"/>
                </a:solidFill>
              </a:defRPr>
            </a:lvl1pPr>
          </a:lstStyle>
          <a:p>
            <a:pPr lvl="0"/>
            <a:r>
              <a:rPr lang="de-DE" dirty="0"/>
              <a:t>Titel-Headline einfügen</a:t>
            </a:r>
          </a:p>
        </p:txBody>
      </p:sp>
      <p:pic>
        <p:nvPicPr>
          <p:cNvPr id="13" name="Grafik 12" descr="Ein Bild, das Text enthält.&#10;&#10;Automatisch generierte Beschreibung">
            <a:extLst>
              <a:ext uri="{FF2B5EF4-FFF2-40B4-BE49-F238E27FC236}">
                <a16:creationId xmlns:a16="http://schemas.microsoft.com/office/drawing/2014/main" id="{AA2CE03B-AB7A-D94E-9203-5CDFF40DDB13}"/>
              </a:ext>
            </a:extLst>
          </p:cNvPr>
          <p:cNvPicPr>
            <a:picLocks noChangeAspect="1"/>
          </p:cNvPicPr>
          <p:nvPr userDrawn="1"/>
        </p:nvPicPr>
        <p:blipFill>
          <a:blip r:embed="rId4"/>
          <a:stretch>
            <a:fillRect/>
          </a:stretch>
        </p:blipFill>
        <p:spPr>
          <a:xfrm>
            <a:off x="7647708" y="1047847"/>
            <a:ext cx="1080000" cy="425018"/>
          </a:xfrm>
          <a:prstGeom prst="rect">
            <a:avLst/>
          </a:prstGeom>
        </p:spPr>
      </p:pic>
      <p:sp>
        <p:nvSpPr>
          <p:cNvPr id="12" name="Textplatzhalter 16">
            <a:extLst>
              <a:ext uri="{FF2B5EF4-FFF2-40B4-BE49-F238E27FC236}">
                <a16:creationId xmlns:a16="http://schemas.microsoft.com/office/drawing/2014/main" id="{3116F59C-42E5-FD46-BE69-1A1979CFC815}"/>
              </a:ext>
            </a:extLst>
          </p:cNvPr>
          <p:cNvSpPr>
            <a:spLocks noGrp="1"/>
          </p:cNvSpPr>
          <p:nvPr>
            <p:ph type="body" sz="quarter" idx="15" hasCustomPrompt="1"/>
          </p:nvPr>
        </p:nvSpPr>
        <p:spPr>
          <a:xfrm>
            <a:off x="2067339" y="2942437"/>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Titel-Subheadline einfügen</a:t>
            </a:r>
          </a:p>
        </p:txBody>
      </p:sp>
      <p:sp>
        <p:nvSpPr>
          <p:cNvPr id="14" name="Textplatzhalter 16">
            <a:extLst>
              <a:ext uri="{FF2B5EF4-FFF2-40B4-BE49-F238E27FC236}">
                <a16:creationId xmlns:a16="http://schemas.microsoft.com/office/drawing/2014/main" id="{5E81B29A-8092-6744-AF30-C940AE9BACDC}"/>
              </a:ext>
            </a:extLst>
          </p:cNvPr>
          <p:cNvSpPr>
            <a:spLocks noGrp="1"/>
          </p:cNvSpPr>
          <p:nvPr>
            <p:ph type="body" sz="quarter" idx="17" hasCustomPrompt="1"/>
          </p:nvPr>
        </p:nvSpPr>
        <p:spPr>
          <a:xfrm>
            <a:off x="2067339" y="3336271"/>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Jahr einfügen</a:t>
            </a:r>
          </a:p>
        </p:txBody>
      </p:sp>
      <p:sp>
        <p:nvSpPr>
          <p:cNvPr id="16" name="Textplatzhalter 16">
            <a:extLst>
              <a:ext uri="{FF2B5EF4-FFF2-40B4-BE49-F238E27FC236}">
                <a16:creationId xmlns:a16="http://schemas.microsoft.com/office/drawing/2014/main" id="{FFC3C400-C39A-C549-B311-980773816BCA}"/>
              </a:ext>
            </a:extLst>
          </p:cNvPr>
          <p:cNvSpPr>
            <a:spLocks noGrp="1"/>
          </p:cNvSpPr>
          <p:nvPr>
            <p:ph type="body" sz="quarter" idx="18" hasCustomPrompt="1"/>
          </p:nvPr>
        </p:nvSpPr>
        <p:spPr>
          <a:xfrm>
            <a:off x="2067339" y="3730105"/>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Thema einfügen</a:t>
            </a:r>
          </a:p>
        </p:txBody>
      </p:sp>
      <p:sp>
        <p:nvSpPr>
          <p:cNvPr id="17" name="Textplatzhalter 16">
            <a:extLst>
              <a:ext uri="{FF2B5EF4-FFF2-40B4-BE49-F238E27FC236}">
                <a16:creationId xmlns:a16="http://schemas.microsoft.com/office/drawing/2014/main" id="{8776DB83-21BC-3643-AEAB-5E237DEA06FF}"/>
              </a:ext>
            </a:extLst>
          </p:cNvPr>
          <p:cNvSpPr>
            <a:spLocks noGrp="1"/>
          </p:cNvSpPr>
          <p:nvPr>
            <p:ph type="body" sz="quarter" idx="19" hasCustomPrompt="1"/>
          </p:nvPr>
        </p:nvSpPr>
        <p:spPr>
          <a:xfrm>
            <a:off x="2067339" y="4123938"/>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Autor einfügen</a:t>
            </a:r>
          </a:p>
        </p:txBody>
      </p:sp>
      <p:sp>
        <p:nvSpPr>
          <p:cNvPr id="19" name="Textplatzhalter 3">
            <a:extLst>
              <a:ext uri="{FF2B5EF4-FFF2-40B4-BE49-F238E27FC236}">
                <a16:creationId xmlns:a16="http://schemas.microsoft.com/office/drawing/2014/main" id="{EF594B8A-4F5C-9F4D-9785-15AE5DB486DD}"/>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2113360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r Titel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Textfolie - Headline einfügen</a:t>
            </a:r>
          </a:p>
        </p:txBody>
      </p:sp>
      <p:sp>
        <p:nvSpPr>
          <p:cNvPr id="8" name="Foliennummernplatzhalter 19">
            <a:extLst>
              <a:ext uri="{FF2B5EF4-FFF2-40B4-BE49-F238E27FC236}">
                <a16:creationId xmlns:a16="http://schemas.microsoft.com/office/drawing/2014/main" id="{E19445E9-D788-6949-82E4-004A79A477E5}"/>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4" name="Textplatzhalter 3">
            <a:extLst>
              <a:ext uri="{FF2B5EF4-FFF2-40B4-BE49-F238E27FC236}">
                <a16:creationId xmlns:a16="http://schemas.microsoft.com/office/drawing/2014/main" id="{B3037BD8-1C60-0E4A-BF23-758A0BFD57CF}"/>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2327447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01_Titel und Inhalt_einspalti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Textfolie - Headline einfügen</a:t>
            </a:r>
          </a:p>
        </p:txBody>
      </p:sp>
      <p:sp>
        <p:nvSpPr>
          <p:cNvPr id="12" name="Foliennummernplatzhalter 19">
            <a:extLst>
              <a:ext uri="{FF2B5EF4-FFF2-40B4-BE49-F238E27FC236}">
                <a16:creationId xmlns:a16="http://schemas.microsoft.com/office/drawing/2014/main" id="{D4937444-459C-0744-B5F6-D4C2BF94D3A6}"/>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7" name="Textplatzhalter 3">
            <a:extLst>
              <a:ext uri="{FF2B5EF4-FFF2-40B4-BE49-F238E27FC236}">
                <a16:creationId xmlns:a16="http://schemas.microsoft.com/office/drawing/2014/main" id="{609B8E67-C451-024F-8866-B50C987FA38B}"/>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8" name="Textplatzhalter 4">
            <a:extLst>
              <a:ext uri="{FF2B5EF4-FFF2-40B4-BE49-F238E27FC236}">
                <a16:creationId xmlns:a16="http://schemas.microsoft.com/office/drawing/2014/main" id="{0547BAA0-22C1-EE46-A502-E4C59454D102}"/>
              </a:ext>
            </a:extLst>
          </p:cNvPr>
          <p:cNvSpPr>
            <a:spLocks noGrp="1"/>
          </p:cNvSpPr>
          <p:nvPr>
            <p:ph type="body" sz="quarter" idx="15" hasCustomPrompt="1"/>
          </p:nvPr>
        </p:nvSpPr>
        <p:spPr>
          <a:xfrm>
            <a:off x="431801" y="1527175"/>
            <a:ext cx="8280400" cy="3060699"/>
          </a:xfrm>
        </p:spPr>
        <p:txBody>
          <a:bodyPr/>
          <a:lstStyle>
            <a:lvl1pPr marL="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p:txBody>
      </p:sp>
    </p:spTree>
    <p:extLst>
      <p:ext uri="{BB962C8B-B14F-4D97-AF65-F5344CB8AC3E}">
        <p14:creationId xmlns:p14="http://schemas.microsoft.com/office/powerpoint/2010/main" val="3545205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el und Inhalt_zweispalti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Textfolie - Headline einfügen</a:t>
            </a:r>
          </a:p>
        </p:txBody>
      </p:sp>
      <p:sp>
        <p:nvSpPr>
          <p:cNvPr id="12" name="Foliennummernplatzhalter 19">
            <a:extLst>
              <a:ext uri="{FF2B5EF4-FFF2-40B4-BE49-F238E27FC236}">
                <a16:creationId xmlns:a16="http://schemas.microsoft.com/office/drawing/2014/main" id="{D4937444-459C-0744-B5F6-D4C2BF94D3A6}"/>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7" name="Textplatzhalter 3">
            <a:extLst>
              <a:ext uri="{FF2B5EF4-FFF2-40B4-BE49-F238E27FC236}">
                <a16:creationId xmlns:a16="http://schemas.microsoft.com/office/drawing/2014/main" id="{229627C3-2E95-004C-B557-3252C268C83F}"/>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8" name="Textplatzhalter 4">
            <a:extLst>
              <a:ext uri="{FF2B5EF4-FFF2-40B4-BE49-F238E27FC236}">
                <a16:creationId xmlns:a16="http://schemas.microsoft.com/office/drawing/2014/main" id="{7C224E1E-76B7-1F40-963D-6F79DB8DD029}"/>
              </a:ext>
            </a:extLst>
          </p:cNvPr>
          <p:cNvSpPr>
            <a:spLocks noGrp="1"/>
          </p:cNvSpPr>
          <p:nvPr>
            <p:ph type="body" sz="quarter" idx="15" hasCustomPrompt="1"/>
          </p:nvPr>
        </p:nvSpPr>
        <p:spPr>
          <a:xfrm>
            <a:off x="431801" y="1527175"/>
            <a:ext cx="8280400" cy="3060699"/>
          </a:xfrm>
        </p:spPr>
        <p:txBody>
          <a:bodyPr numCol="2" spcCol="360000"/>
          <a:lstStyle>
            <a:lvl1pPr marL="0" indent="0">
              <a:buNone/>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p:txBody>
      </p:sp>
    </p:spTree>
    <p:extLst>
      <p:ext uri="{BB962C8B-B14F-4D97-AF65-F5344CB8AC3E}">
        <p14:creationId xmlns:p14="http://schemas.microsoft.com/office/powerpoint/2010/main" val="252316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02_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Textfolie - Headline einfügen</a:t>
            </a:r>
          </a:p>
        </p:txBody>
      </p:sp>
      <p:sp>
        <p:nvSpPr>
          <p:cNvPr id="11" name="Foliennummernplatzhalter 19">
            <a:extLst>
              <a:ext uri="{FF2B5EF4-FFF2-40B4-BE49-F238E27FC236}">
                <a16:creationId xmlns:a16="http://schemas.microsoft.com/office/drawing/2014/main" id="{B58491DF-B87F-F442-A4FA-027D64019440}"/>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Textplatzhalter 3">
            <a:extLst>
              <a:ext uri="{FF2B5EF4-FFF2-40B4-BE49-F238E27FC236}">
                <a16:creationId xmlns:a16="http://schemas.microsoft.com/office/drawing/2014/main" id="{0B3AD5A3-8C9A-B442-9465-FFE7514CFA48}"/>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9" name="Textplatzhalter 4">
            <a:extLst>
              <a:ext uri="{FF2B5EF4-FFF2-40B4-BE49-F238E27FC236}">
                <a16:creationId xmlns:a16="http://schemas.microsoft.com/office/drawing/2014/main" id="{B2BBB0EC-5F22-E64A-89F5-CDACA5578097}"/>
              </a:ext>
            </a:extLst>
          </p:cNvPr>
          <p:cNvSpPr>
            <a:spLocks noGrp="1"/>
          </p:cNvSpPr>
          <p:nvPr>
            <p:ph type="body" sz="quarter" idx="15" hasCustomPrompt="1"/>
          </p:nvPr>
        </p:nvSpPr>
        <p:spPr>
          <a:xfrm>
            <a:off x="431801" y="1527175"/>
            <a:ext cx="8280400"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5654408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339C5B-9512-AD45-ACEC-2E8CB18551D1}"/>
              </a:ext>
            </a:extLst>
          </p:cNvPr>
          <p:cNvSpPr>
            <a:spLocks noGrp="1"/>
          </p:cNvSpPr>
          <p:nvPr>
            <p:ph type="title" hasCustomPrompt="1"/>
          </p:nvPr>
        </p:nvSpPr>
        <p:spPr/>
        <p:txBody>
          <a:bodyPr/>
          <a:lstStyle>
            <a:lvl1pPr>
              <a:defRPr>
                <a:solidFill>
                  <a:schemeClr val="accent4"/>
                </a:solidFill>
              </a:defRPr>
            </a:lvl1pPr>
          </a:lstStyle>
          <a:p>
            <a:r>
              <a:rPr lang="de-DE" dirty="0"/>
              <a:t>Textfolie - Headline einfügen</a:t>
            </a:r>
          </a:p>
        </p:txBody>
      </p:sp>
      <p:sp>
        <p:nvSpPr>
          <p:cNvPr id="12" name="Foliennummernplatzhalter 19">
            <a:extLst>
              <a:ext uri="{FF2B5EF4-FFF2-40B4-BE49-F238E27FC236}">
                <a16:creationId xmlns:a16="http://schemas.microsoft.com/office/drawing/2014/main" id="{3EFD66B0-7E8C-AF46-8F2A-BFD808A25A5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Textplatzhalter 3">
            <a:extLst>
              <a:ext uri="{FF2B5EF4-FFF2-40B4-BE49-F238E27FC236}">
                <a16:creationId xmlns:a16="http://schemas.microsoft.com/office/drawing/2014/main" id="{6E27BEF0-12F9-2F43-925D-49BB996C4CC7}"/>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9" name="Textplatzhalter 4">
            <a:extLst>
              <a:ext uri="{FF2B5EF4-FFF2-40B4-BE49-F238E27FC236}">
                <a16:creationId xmlns:a16="http://schemas.microsoft.com/office/drawing/2014/main" id="{F8985085-83A3-B94B-8F4B-A8FDCE29FAF9}"/>
              </a:ext>
            </a:extLst>
          </p:cNvPr>
          <p:cNvSpPr>
            <a:spLocks noGrp="1"/>
          </p:cNvSpPr>
          <p:nvPr>
            <p:ph type="body" sz="quarter" idx="15" hasCustomPrompt="1"/>
          </p:nvPr>
        </p:nvSpPr>
        <p:spPr>
          <a:xfrm>
            <a:off x="4732421" y="1527175"/>
            <a:ext cx="3979779"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Textplatzhalter 4">
            <a:extLst>
              <a:ext uri="{FF2B5EF4-FFF2-40B4-BE49-F238E27FC236}">
                <a16:creationId xmlns:a16="http://schemas.microsoft.com/office/drawing/2014/main" id="{A93D1239-DF2F-684E-955B-D9EE61E2F0C8}"/>
              </a:ext>
            </a:extLst>
          </p:cNvPr>
          <p:cNvSpPr>
            <a:spLocks noGrp="1"/>
          </p:cNvSpPr>
          <p:nvPr>
            <p:ph type="body" sz="quarter" idx="16" hasCustomPrompt="1"/>
          </p:nvPr>
        </p:nvSpPr>
        <p:spPr>
          <a:xfrm>
            <a:off x="433137" y="1527175"/>
            <a:ext cx="3979779"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8998709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01_Titel und Bild Ber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Bildplatzhalter 10">
            <a:extLst>
              <a:ext uri="{FF2B5EF4-FFF2-40B4-BE49-F238E27FC236}">
                <a16:creationId xmlns:a16="http://schemas.microsoft.com/office/drawing/2014/main" id="{86693AEF-6DD5-E549-A565-FCEAF7F8069C}"/>
              </a:ext>
            </a:extLst>
          </p:cNvPr>
          <p:cNvSpPr>
            <a:spLocks noGrp="1"/>
          </p:cNvSpPr>
          <p:nvPr>
            <p:ph type="pic" sz="quarter" idx="14" hasCustomPrompt="1"/>
          </p:nvPr>
        </p:nvSpPr>
        <p:spPr>
          <a:xfrm>
            <a:off x="5664200" y="1740208"/>
            <a:ext cx="3048000" cy="2634635"/>
          </a:xfrm>
        </p:spPr>
        <p:txBody>
          <a:bodyPr/>
          <a:lstStyle/>
          <a:p>
            <a:r>
              <a:rPr lang="de-DE" dirty="0"/>
              <a:t>Hier muss ein Bild eingefügt werden.</a:t>
            </a:r>
          </a:p>
        </p:txBody>
      </p:sp>
      <p:sp>
        <p:nvSpPr>
          <p:cNvPr id="10" name="Foliennummernplatzhalter 19">
            <a:extLst>
              <a:ext uri="{FF2B5EF4-FFF2-40B4-BE49-F238E27FC236}">
                <a16:creationId xmlns:a16="http://schemas.microsoft.com/office/drawing/2014/main" id="{510CFE34-33DE-F747-B44C-3F20EE248FD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E1CFF032-F014-0D4E-A037-67E282B5F4D8}"/>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4" name="Textplatzhalter 4">
            <a:extLst>
              <a:ext uri="{FF2B5EF4-FFF2-40B4-BE49-F238E27FC236}">
                <a16:creationId xmlns:a16="http://schemas.microsoft.com/office/drawing/2014/main" id="{545A7B98-6A71-E542-9CF5-1142783316FD}"/>
              </a:ext>
            </a:extLst>
          </p:cNvPr>
          <p:cNvSpPr>
            <a:spLocks noGrp="1"/>
          </p:cNvSpPr>
          <p:nvPr>
            <p:ph type="body" sz="quarter" idx="15" hasCustomPrompt="1"/>
          </p:nvPr>
        </p:nvSpPr>
        <p:spPr>
          <a:xfrm>
            <a:off x="431800"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444541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02_Titel und Bild Berry">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1" y="1527175"/>
            <a:ext cx="3048000" cy="3060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Foliennummernplatzhalter 19">
            <a:extLst>
              <a:ext uri="{FF2B5EF4-FFF2-40B4-BE49-F238E27FC236}">
                <a16:creationId xmlns:a16="http://schemas.microsoft.com/office/drawing/2014/main" id="{DDB66496-0318-1947-9E55-8FF37513DFBF}"/>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Bildplatzhalter 10">
            <a:extLst>
              <a:ext uri="{FF2B5EF4-FFF2-40B4-BE49-F238E27FC236}">
                <a16:creationId xmlns:a16="http://schemas.microsoft.com/office/drawing/2014/main" id="{AE635931-F7E5-A148-B763-15B4A7CA4642}"/>
              </a:ext>
            </a:extLst>
          </p:cNvPr>
          <p:cNvSpPr>
            <a:spLocks noGrp="1"/>
          </p:cNvSpPr>
          <p:nvPr>
            <p:ph type="pic" sz="quarter" idx="14" hasCustomPrompt="1"/>
          </p:nvPr>
        </p:nvSpPr>
        <p:spPr>
          <a:xfrm>
            <a:off x="431800" y="1740208"/>
            <a:ext cx="3048000" cy="2634635"/>
          </a:xfrm>
        </p:spPr>
        <p:txBody>
          <a:bodyPr/>
          <a:lstStyle/>
          <a:p>
            <a:r>
              <a:rPr lang="de-DE" dirty="0"/>
              <a:t>Hier muss ein Bild eingefügt werden.</a:t>
            </a:r>
          </a:p>
        </p:txBody>
      </p:sp>
      <p:sp>
        <p:nvSpPr>
          <p:cNvPr id="12" name="Textplatzhalter 3">
            <a:extLst>
              <a:ext uri="{FF2B5EF4-FFF2-40B4-BE49-F238E27FC236}">
                <a16:creationId xmlns:a16="http://schemas.microsoft.com/office/drawing/2014/main" id="{49D941FB-4781-6C4D-9480-4F13B4B602C3}"/>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4" name="Textplatzhalter 4">
            <a:extLst>
              <a:ext uri="{FF2B5EF4-FFF2-40B4-BE49-F238E27FC236}">
                <a16:creationId xmlns:a16="http://schemas.microsoft.com/office/drawing/2014/main" id="{F307C21F-6450-D044-8CCF-BD071713D61E}"/>
              </a:ext>
            </a:extLst>
          </p:cNvPr>
          <p:cNvSpPr>
            <a:spLocks noGrp="1"/>
          </p:cNvSpPr>
          <p:nvPr>
            <p:ph type="body" sz="quarter" idx="15" hasCustomPrompt="1"/>
          </p:nvPr>
        </p:nvSpPr>
        <p:spPr>
          <a:xfrm>
            <a:off x="4162425"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8875870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el und Bild Grü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Bildplatzhalter 10">
            <a:extLst>
              <a:ext uri="{FF2B5EF4-FFF2-40B4-BE49-F238E27FC236}">
                <a16:creationId xmlns:a16="http://schemas.microsoft.com/office/drawing/2014/main" id="{86693AEF-6DD5-E549-A565-FCEAF7F8069C}"/>
              </a:ext>
            </a:extLst>
          </p:cNvPr>
          <p:cNvSpPr>
            <a:spLocks noGrp="1"/>
          </p:cNvSpPr>
          <p:nvPr>
            <p:ph type="pic" sz="quarter" idx="14" hasCustomPrompt="1"/>
          </p:nvPr>
        </p:nvSpPr>
        <p:spPr>
          <a:xfrm>
            <a:off x="5664200" y="1740208"/>
            <a:ext cx="3048000" cy="2634635"/>
          </a:xfrm>
          <a:ln>
            <a:noFill/>
          </a:ln>
        </p:spPr>
        <p:txBody>
          <a:bodyPr/>
          <a:lstStyle/>
          <a:p>
            <a:r>
              <a:rPr lang="de-DE" dirty="0"/>
              <a:t>Hier muss ein Bild eingefügt werden.</a:t>
            </a:r>
          </a:p>
        </p:txBody>
      </p:sp>
      <p:sp>
        <p:nvSpPr>
          <p:cNvPr id="10" name="Foliennummernplatzhalter 19">
            <a:extLst>
              <a:ext uri="{FF2B5EF4-FFF2-40B4-BE49-F238E27FC236}">
                <a16:creationId xmlns:a16="http://schemas.microsoft.com/office/drawing/2014/main" id="{510CFE34-33DE-F747-B44C-3F20EE248FD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7BE71394-1333-5141-B733-6C73FC38AF6F}"/>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5" name="Textplatzhalter 4">
            <a:extLst>
              <a:ext uri="{FF2B5EF4-FFF2-40B4-BE49-F238E27FC236}">
                <a16:creationId xmlns:a16="http://schemas.microsoft.com/office/drawing/2014/main" id="{058FB398-DC99-C542-A3B2-3D178F139B51}"/>
              </a:ext>
            </a:extLst>
          </p:cNvPr>
          <p:cNvSpPr>
            <a:spLocks noGrp="1"/>
          </p:cNvSpPr>
          <p:nvPr>
            <p:ph type="body" sz="quarter" idx="15" hasCustomPrompt="1"/>
          </p:nvPr>
        </p:nvSpPr>
        <p:spPr>
          <a:xfrm>
            <a:off x="431800"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025140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el und Bild Grü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1" y="1527175"/>
            <a:ext cx="3048000" cy="306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Foliennummernplatzhalter 19">
            <a:extLst>
              <a:ext uri="{FF2B5EF4-FFF2-40B4-BE49-F238E27FC236}">
                <a16:creationId xmlns:a16="http://schemas.microsoft.com/office/drawing/2014/main" id="{DDB66496-0318-1947-9E55-8FF37513DFBF}"/>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Bildplatzhalter 10">
            <a:extLst>
              <a:ext uri="{FF2B5EF4-FFF2-40B4-BE49-F238E27FC236}">
                <a16:creationId xmlns:a16="http://schemas.microsoft.com/office/drawing/2014/main" id="{AE635931-F7E5-A148-B763-15B4A7CA4642}"/>
              </a:ext>
            </a:extLst>
          </p:cNvPr>
          <p:cNvSpPr>
            <a:spLocks noGrp="1"/>
          </p:cNvSpPr>
          <p:nvPr>
            <p:ph type="pic" sz="quarter" idx="14" hasCustomPrompt="1"/>
          </p:nvPr>
        </p:nvSpPr>
        <p:spPr>
          <a:xfrm>
            <a:off x="431800" y="1740208"/>
            <a:ext cx="3048000" cy="2634635"/>
          </a:xfrm>
        </p:spPr>
        <p:txBody>
          <a:bodyPr/>
          <a:lstStyle/>
          <a:p>
            <a:r>
              <a:rPr lang="de-DE" dirty="0"/>
              <a:t>Hier muss ein Bild eingefügt werden.</a:t>
            </a:r>
          </a:p>
        </p:txBody>
      </p:sp>
      <p:sp>
        <p:nvSpPr>
          <p:cNvPr id="12" name="Textplatzhalter 3">
            <a:extLst>
              <a:ext uri="{FF2B5EF4-FFF2-40B4-BE49-F238E27FC236}">
                <a16:creationId xmlns:a16="http://schemas.microsoft.com/office/drawing/2014/main" id="{90ECDC6A-C845-7349-B7A5-951B39C73845}"/>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Textplatzhalter 4">
            <a:extLst>
              <a:ext uri="{FF2B5EF4-FFF2-40B4-BE49-F238E27FC236}">
                <a16:creationId xmlns:a16="http://schemas.microsoft.com/office/drawing/2014/main" id="{7A5F4653-9EDB-0C44-A3FA-8C9D3A3028A7}"/>
              </a:ext>
            </a:extLst>
          </p:cNvPr>
          <p:cNvSpPr>
            <a:spLocks noGrp="1"/>
          </p:cNvSpPr>
          <p:nvPr>
            <p:ph type="body" sz="quarter" idx="15" hasCustomPrompt="1"/>
          </p:nvPr>
        </p:nvSpPr>
        <p:spPr>
          <a:xfrm>
            <a:off x="4162425"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762501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_Titel und Bild Gelb">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Bildplatzhalter 10">
            <a:extLst>
              <a:ext uri="{FF2B5EF4-FFF2-40B4-BE49-F238E27FC236}">
                <a16:creationId xmlns:a16="http://schemas.microsoft.com/office/drawing/2014/main" id="{86693AEF-6DD5-E549-A565-FCEAF7F8069C}"/>
              </a:ext>
            </a:extLst>
          </p:cNvPr>
          <p:cNvSpPr>
            <a:spLocks noGrp="1"/>
          </p:cNvSpPr>
          <p:nvPr>
            <p:ph type="pic" sz="quarter" idx="14" hasCustomPrompt="1"/>
          </p:nvPr>
        </p:nvSpPr>
        <p:spPr>
          <a:xfrm>
            <a:off x="5664200" y="1740208"/>
            <a:ext cx="3048000" cy="2634635"/>
          </a:xfrm>
        </p:spPr>
        <p:txBody>
          <a:bodyPr/>
          <a:lstStyle/>
          <a:p>
            <a:r>
              <a:rPr lang="de-DE" dirty="0"/>
              <a:t>Hier muss ein Bild eingefügt werden.</a:t>
            </a:r>
          </a:p>
        </p:txBody>
      </p:sp>
      <p:sp>
        <p:nvSpPr>
          <p:cNvPr id="10" name="Foliennummernplatzhalter 19">
            <a:extLst>
              <a:ext uri="{FF2B5EF4-FFF2-40B4-BE49-F238E27FC236}">
                <a16:creationId xmlns:a16="http://schemas.microsoft.com/office/drawing/2014/main" id="{510CFE34-33DE-F747-B44C-3F20EE248FD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0A5A45E9-AEB7-504B-B5EC-1C139D843DC8}"/>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4" name="Textplatzhalter 4">
            <a:extLst>
              <a:ext uri="{FF2B5EF4-FFF2-40B4-BE49-F238E27FC236}">
                <a16:creationId xmlns:a16="http://schemas.microsoft.com/office/drawing/2014/main" id="{E0EDAA1C-90AA-AD42-946D-F4739D3A5DB8}"/>
              </a:ext>
            </a:extLst>
          </p:cNvPr>
          <p:cNvSpPr>
            <a:spLocks noGrp="1"/>
          </p:cNvSpPr>
          <p:nvPr>
            <p:ph type="body" sz="quarter" idx="15" hasCustomPrompt="1"/>
          </p:nvPr>
        </p:nvSpPr>
        <p:spPr>
          <a:xfrm>
            <a:off x="431800"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15344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folie2">
    <p:spTree>
      <p:nvGrpSpPr>
        <p:cNvPr id="1" name=""/>
        <p:cNvGrpSpPr/>
        <p:nvPr/>
      </p:nvGrpSpPr>
      <p:grpSpPr>
        <a:xfrm>
          <a:off x="0" y="0"/>
          <a:ext cx="0" cy="0"/>
          <a:chOff x="0" y="0"/>
          <a:chExt cx="0" cy="0"/>
        </a:xfrm>
      </p:grpSpPr>
      <p:sp>
        <p:nvSpPr>
          <p:cNvPr id="27" name="Rechteck 26">
            <a:extLst>
              <a:ext uri="{FF2B5EF4-FFF2-40B4-BE49-F238E27FC236}">
                <a16:creationId xmlns:a16="http://schemas.microsoft.com/office/drawing/2014/main" id="{5F7FCB50-8464-CE46-9ECC-97665388068E}"/>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Bildplatzhalter 28">
            <a:extLst>
              <a:ext uri="{FF2B5EF4-FFF2-40B4-BE49-F238E27FC236}">
                <a16:creationId xmlns:a16="http://schemas.microsoft.com/office/drawing/2014/main" id="{10CEE6FE-4B13-E548-A091-C6ADD1F4578B}"/>
              </a:ext>
            </a:extLst>
          </p:cNvPr>
          <p:cNvSpPr>
            <a:spLocks noGrp="1"/>
          </p:cNvSpPr>
          <p:nvPr>
            <p:ph type="pic" sz="quarter" idx="16" hasCustomPrompt="1"/>
          </p:nvPr>
        </p:nvSpPr>
        <p:spPr>
          <a:xfrm>
            <a:off x="0" y="0"/>
            <a:ext cx="9144000" cy="5143500"/>
          </a:xfrm>
        </p:spPr>
        <p:txBody>
          <a:bodyPr/>
          <a:lstStyle>
            <a:lvl1pPr marL="228600" marR="0" indent="-22860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a:lvl1pPr>
          </a:lstStyle>
          <a:p>
            <a:pPr marL="228600" marR="0" lvl="0" indent="-22860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Char char="•"/>
              <a:tabLst/>
              <a:defRPr/>
            </a:pPr>
            <a:r>
              <a:rPr lang="de-DE" dirty="0"/>
              <a:t>Hier muss ein Bild eingefügt werden.</a:t>
            </a:r>
          </a:p>
        </p:txBody>
      </p:sp>
      <p:sp>
        <p:nvSpPr>
          <p:cNvPr id="11" name="Rechteck 10">
            <a:extLst>
              <a:ext uri="{FF2B5EF4-FFF2-40B4-BE49-F238E27FC236}">
                <a16:creationId xmlns:a16="http://schemas.microsoft.com/office/drawing/2014/main" id="{B98CC0D2-009A-6A4E-AD15-5D39328FFD67}"/>
              </a:ext>
            </a:extLst>
          </p:cNvPr>
          <p:cNvSpPr/>
          <p:nvPr userDrawn="1"/>
        </p:nvSpPr>
        <p:spPr>
          <a:xfrm>
            <a:off x="2067339" y="1913642"/>
            <a:ext cx="7076661" cy="267423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Textplatzhalter 16">
            <a:extLst>
              <a:ext uri="{FF2B5EF4-FFF2-40B4-BE49-F238E27FC236}">
                <a16:creationId xmlns:a16="http://schemas.microsoft.com/office/drawing/2014/main" id="{18D2D877-AB49-0048-9E6E-0525E45CF213}"/>
              </a:ext>
            </a:extLst>
          </p:cNvPr>
          <p:cNvSpPr>
            <a:spLocks noGrp="1"/>
          </p:cNvSpPr>
          <p:nvPr>
            <p:ph type="body" sz="quarter" idx="14" hasCustomPrompt="1"/>
          </p:nvPr>
        </p:nvSpPr>
        <p:spPr>
          <a:xfrm>
            <a:off x="2067338" y="2053257"/>
            <a:ext cx="6644861" cy="749564"/>
          </a:xfrm>
        </p:spPr>
        <p:txBody>
          <a:bodyPr lIns="180000" tIns="180000" rIns="180000" bIns="180000" anchor="ctr"/>
          <a:lstStyle>
            <a:lvl1pPr>
              <a:buNone/>
              <a:defRPr sz="4400" b="1">
                <a:solidFill>
                  <a:schemeClr val="bg1"/>
                </a:solidFill>
              </a:defRPr>
            </a:lvl1pPr>
          </a:lstStyle>
          <a:p>
            <a:pPr lvl="0"/>
            <a:r>
              <a:rPr lang="de-DE" dirty="0"/>
              <a:t>Titel-Headline einfügen</a:t>
            </a:r>
          </a:p>
        </p:txBody>
      </p:sp>
      <p:sp>
        <p:nvSpPr>
          <p:cNvPr id="10" name="Textplatzhalter 16">
            <a:extLst>
              <a:ext uri="{FF2B5EF4-FFF2-40B4-BE49-F238E27FC236}">
                <a16:creationId xmlns:a16="http://schemas.microsoft.com/office/drawing/2014/main" id="{841FF740-9E60-D84F-A26E-6CD94B8D9039}"/>
              </a:ext>
            </a:extLst>
          </p:cNvPr>
          <p:cNvSpPr>
            <a:spLocks noGrp="1"/>
          </p:cNvSpPr>
          <p:nvPr>
            <p:ph type="body" sz="quarter" idx="15" hasCustomPrompt="1"/>
          </p:nvPr>
        </p:nvSpPr>
        <p:spPr>
          <a:xfrm>
            <a:off x="2067339" y="2942437"/>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Titel-Subheadline einfügen</a:t>
            </a:r>
          </a:p>
        </p:txBody>
      </p:sp>
      <p:sp>
        <p:nvSpPr>
          <p:cNvPr id="12" name="Textplatzhalter 16">
            <a:extLst>
              <a:ext uri="{FF2B5EF4-FFF2-40B4-BE49-F238E27FC236}">
                <a16:creationId xmlns:a16="http://schemas.microsoft.com/office/drawing/2014/main" id="{8C341852-E3F1-AB42-A858-3871132D5F96}"/>
              </a:ext>
            </a:extLst>
          </p:cNvPr>
          <p:cNvSpPr>
            <a:spLocks noGrp="1"/>
          </p:cNvSpPr>
          <p:nvPr>
            <p:ph type="body" sz="quarter" idx="17" hasCustomPrompt="1"/>
          </p:nvPr>
        </p:nvSpPr>
        <p:spPr>
          <a:xfrm>
            <a:off x="2067339" y="3336271"/>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Jahr einfügen</a:t>
            </a:r>
          </a:p>
        </p:txBody>
      </p:sp>
      <p:sp>
        <p:nvSpPr>
          <p:cNvPr id="13" name="Textplatzhalter 16">
            <a:extLst>
              <a:ext uri="{FF2B5EF4-FFF2-40B4-BE49-F238E27FC236}">
                <a16:creationId xmlns:a16="http://schemas.microsoft.com/office/drawing/2014/main" id="{4A731B0E-C58F-E641-8573-4162858F15A8}"/>
              </a:ext>
            </a:extLst>
          </p:cNvPr>
          <p:cNvSpPr>
            <a:spLocks noGrp="1"/>
          </p:cNvSpPr>
          <p:nvPr>
            <p:ph type="body" sz="quarter" idx="18" hasCustomPrompt="1"/>
          </p:nvPr>
        </p:nvSpPr>
        <p:spPr>
          <a:xfrm>
            <a:off x="2067339" y="3730105"/>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Thema einfügen</a:t>
            </a:r>
          </a:p>
        </p:txBody>
      </p:sp>
      <p:sp>
        <p:nvSpPr>
          <p:cNvPr id="15" name="Textplatzhalter 16">
            <a:extLst>
              <a:ext uri="{FF2B5EF4-FFF2-40B4-BE49-F238E27FC236}">
                <a16:creationId xmlns:a16="http://schemas.microsoft.com/office/drawing/2014/main" id="{0C781619-012F-7244-ACA3-0E6C8C4F32E2}"/>
              </a:ext>
            </a:extLst>
          </p:cNvPr>
          <p:cNvSpPr>
            <a:spLocks noGrp="1"/>
          </p:cNvSpPr>
          <p:nvPr>
            <p:ph type="body" sz="quarter" idx="19" hasCustomPrompt="1"/>
          </p:nvPr>
        </p:nvSpPr>
        <p:spPr>
          <a:xfrm>
            <a:off x="2067339" y="4123938"/>
            <a:ext cx="6644860" cy="275140"/>
          </a:xfrm>
        </p:spPr>
        <p:txBody>
          <a:bodyPr wrap="square" lIns="180000" tIns="0" rIns="180000" bIns="0" anchor="ctr">
            <a:spAutoFit/>
          </a:bodyPr>
          <a:lstStyle>
            <a:lvl1pPr algn="l">
              <a:lnSpc>
                <a:spcPct val="70000"/>
              </a:lnSpc>
              <a:buNone/>
              <a:defRPr sz="2400" b="0" i="0">
                <a:solidFill>
                  <a:schemeClr val="bg1"/>
                </a:solidFill>
              </a:defRPr>
            </a:lvl1pPr>
          </a:lstStyle>
          <a:p>
            <a:pPr lvl="0"/>
            <a:r>
              <a:rPr lang="de-DE" dirty="0"/>
              <a:t>Autor einfügen</a:t>
            </a:r>
          </a:p>
        </p:txBody>
      </p:sp>
      <p:sp>
        <p:nvSpPr>
          <p:cNvPr id="17" name="Textplatzhalter 3">
            <a:extLst>
              <a:ext uri="{FF2B5EF4-FFF2-40B4-BE49-F238E27FC236}">
                <a16:creationId xmlns:a16="http://schemas.microsoft.com/office/drawing/2014/main" id="{D999AC85-E497-224C-8C19-676778CF6C97}"/>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pic>
        <p:nvPicPr>
          <p:cNvPr id="16" name="Grafik 15" descr="Ein Bild, das Text enthält.&#10;&#10;Automatisch generierte Beschreibung">
            <a:extLst>
              <a:ext uri="{FF2B5EF4-FFF2-40B4-BE49-F238E27FC236}">
                <a16:creationId xmlns:a16="http://schemas.microsoft.com/office/drawing/2014/main" id="{ADC57291-2141-B74C-836F-8BBB9BAE400D}"/>
              </a:ext>
            </a:extLst>
          </p:cNvPr>
          <p:cNvPicPr>
            <a:picLocks noChangeAspect="1"/>
          </p:cNvPicPr>
          <p:nvPr userDrawn="1"/>
        </p:nvPicPr>
        <p:blipFill>
          <a:blip r:embed="rId2"/>
          <a:stretch>
            <a:fillRect/>
          </a:stretch>
        </p:blipFill>
        <p:spPr>
          <a:xfrm>
            <a:off x="7647709" y="1047848"/>
            <a:ext cx="1064491" cy="418915"/>
          </a:xfrm>
          <a:prstGeom prst="rect">
            <a:avLst/>
          </a:prstGeom>
        </p:spPr>
      </p:pic>
      <p:pic>
        <p:nvPicPr>
          <p:cNvPr id="18" name="Grafik 17">
            <a:extLst>
              <a:ext uri="{FF2B5EF4-FFF2-40B4-BE49-F238E27FC236}">
                <a16:creationId xmlns:a16="http://schemas.microsoft.com/office/drawing/2014/main" id="{0543EB6D-DCE6-A44A-A253-93FC19916342}"/>
              </a:ext>
            </a:extLst>
          </p:cNvPr>
          <p:cNvPicPr>
            <a:picLocks noChangeAspect="1"/>
          </p:cNvPicPr>
          <p:nvPr userDrawn="1"/>
        </p:nvPicPr>
        <p:blipFill>
          <a:blip r:embed="rId3"/>
          <a:stretch>
            <a:fillRect/>
          </a:stretch>
        </p:blipFill>
        <p:spPr>
          <a:xfrm>
            <a:off x="7478727" y="201174"/>
            <a:ext cx="1445452" cy="778320"/>
          </a:xfrm>
          <a:prstGeom prst="rect">
            <a:avLst/>
          </a:prstGeom>
        </p:spPr>
      </p:pic>
    </p:spTree>
    <p:extLst>
      <p:ext uri="{BB962C8B-B14F-4D97-AF65-F5344CB8AC3E}">
        <p14:creationId xmlns:p14="http://schemas.microsoft.com/office/powerpoint/2010/main" val="21248524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5_Titel und Bild Gelb">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1" y="1527175"/>
            <a:ext cx="3048000" cy="3060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Foliennummernplatzhalter 19">
            <a:extLst>
              <a:ext uri="{FF2B5EF4-FFF2-40B4-BE49-F238E27FC236}">
                <a16:creationId xmlns:a16="http://schemas.microsoft.com/office/drawing/2014/main" id="{DDB66496-0318-1947-9E55-8FF37513DFBF}"/>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Bildplatzhalter 10">
            <a:extLst>
              <a:ext uri="{FF2B5EF4-FFF2-40B4-BE49-F238E27FC236}">
                <a16:creationId xmlns:a16="http://schemas.microsoft.com/office/drawing/2014/main" id="{AE635931-F7E5-A148-B763-15B4A7CA4642}"/>
              </a:ext>
            </a:extLst>
          </p:cNvPr>
          <p:cNvSpPr>
            <a:spLocks noGrp="1"/>
          </p:cNvSpPr>
          <p:nvPr>
            <p:ph type="pic" sz="quarter" idx="14" hasCustomPrompt="1"/>
          </p:nvPr>
        </p:nvSpPr>
        <p:spPr>
          <a:xfrm>
            <a:off x="431800" y="1740208"/>
            <a:ext cx="3048000" cy="2634635"/>
          </a:xfrm>
        </p:spPr>
        <p:txBody>
          <a:bodyPr/>
          <a:lstStyle/>
          <a:p>
            <a:r>
              <a:rPr lang="de-DE" dirty="0"/>
              <a:t>Hier muss ein Bild eingefügt werden.</a:t>
            </a:r>
          </a:p>
        </p:txBody>
      </p:sp>
      <p:sp>
        <p:nvSpPr>
          <p:cNvPr id="12" name="Textplatzhalter 3">
            <a:extLst>
              <a:ext uri="{FF2B5EF4-FFF2-40B4-BE49-F238E27FC236}">
                <a16:creationId xmlns:a16="http://schemas.microsoft.com/office/drawing/2014/main" id="{35B1C4C8-55E5-4241-8B80-8F43628E9CE3}"/>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Textplatzhalter 4">
            <a:extLst>
              <a:ext uri="{FF2B5EF4-FFF2-40B4-BE49-F238E27FC236}">
                <a16:creationId xmlns:a16="http://schemas.microsoft.com/office/drawing/2014/main" id="{F508F571-B539-904A-B6F5-8029823A4893}"/>
              </a:ext>
            </a:extLst>
          </p:cNvPr>
          <p:cNvSpPr>
            <a:spLocks noGrp="1"/>
          </p:cNvSpPr>
          <p:nvPr>
            <p:ph type="body" sz="quarter" idx="15" hasCustomPrompt="1"/>
          </p:nvPr>
        </p:nvSpPr>
        <p:spPr>
          <a:xfrm>
            <a:off x="4162425"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5981359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6_Titel und Bild Blau">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Bildplatzhalter 10">
            <a:extLst>
              <a:ext uri="{FF2B5EF4-FFF2-40B4-BE49-F238E27FC236}">
                <a16:creationId xmlns:a16="http://schemas.microsoft.com/office/drawing/2014/main" id="{86693AEF-6DD5-E549-A565-FCEAF7F8069C}"/>
              </a:ext>
            </a:extLst>
          </p:cNvPr>
          <p:cNvSpPr>
            <a:spLocks noGrp="1"/>
          </p:cNvSpPr>
          <p:nvPr>
            <p:ph type="pic" sz="quarter" idx="14" hasCustomPrompt="1"/>
          </p:nvPr>
        </p:nvSpPr>
        <p:spPr>
          <a:xfrm>
            <a:off x="5664200" y="1740208"/>
            <a:ext cx="3048000" cy="2634635"/>
          </a:xfrm>
        </p:spPr>
        <p:txBody>
          <a:bodyPr/>
          <a:lstStyle/>
          <a:p>
            <a:r>
              <a:rPr lang="de-DE" dirty="0"/>
              <a:t>Hier muss ein Bild eingefügt werden.</a:t>
            </a:r>
          </a:p>
        </p:txBody>
      </p:sp>
      <p:sp>
        <p:nvSpPr>
          <p:cNvPr id="10" name="Foliennummernplatzhalter 19">
            <a:extLst>
              <a:ext uri="{FF2B5EF4-FFF2-40B4-BE49-F238E27FC236}">
                <a16:creationId xmlns:a16="http://schemas.microsoft.com/office/drawing/2014/main" id="{510CFE34-33DE-F747-B44C-3F20EE248FD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56CC825E-1272-6640-B61E-298FE321DF17}"/>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4" name="Textplatzhalter 4">
            <a:extLst>
              <a:ext uri="{FF2B5EF4-FFF2-40B4-BE49-F238E27FC236}">
                <a16:creationId xmlns:a16="http://schemas.microsoft.com/office/drawing/2014/main" id="{DBE6499C-4E7F-4F46-B56E-9D6BC979B528}"/>
              </a:ext>
            </a:extLst>
          </p:cNvPr>
          <p:cNvSpPr>
            <a:spLocks noGrp="1"/>
          </p:cNvSpPr>
          <p:nvPr>
            <p:ph type="body" sz="quarter" idx="15" hasCustomPrompt="1"/>
          </p:nvPr>
        </p:nvSpPr>
        <p:spPr>
          <a:xfrm>
            <a:off x="431800" y="1527176"/>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5879678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7_Titel und Bild Blau">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1" y="1527175"/>
            <a:ext cx="3048000" cy="30607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0" name="Foliennummernplatzhalter 19">
            <a:extLst>
              <a:ext uri="{FF2B5EF4-FFF2-40B4-BE49-F238E27FC236}">
                <a16:creationId xmlns:a16="http://schemas.microsoft.com/office/drawing/2014/main" id="{DDB66496-0318-1947-9E55-8FF37513DFBF}"/>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Bildplatzhalter 10">
            <a:extLst>
              <a:ext uri="{FF2B5EF4-FFF2-40B4-BE49-F238E27FC236}">
                <a16:creationId xmlns:a16="http://schemas.microsoft.com/office/drawing/2014/main" id="{AE635931-F7E5-A148-B763-15B4A7CA4642}"/>
              </a:ext>
            </a:extLst>
          </p:cNvPr>
          <p:cNvSpPr>
            <a:spLocks noGrp="1"/>
          </p:cNvSpPr>
          <p:nvPr>
            <p:ph type="pic" sz="quarter" idx="14" hasCustomPrompt="1"/>
          </p:nvPr>
        </p:nvSpPr>
        <p:spPr>
          <a:xfrm>
            <a:off x="431800" y="1740208"/>
            <a:ext cx="3048000" cy="2634635"/>
          </a:xfrm>
        </p:spPr>
        <p:txBody>
          <a:bodyPr/>
          <a:lstStyle/>
          <a:p>
            <a:r>
              <a:rPr lang="de-DE" dirty="0"/>
              <a:t>Hier muss ein Bild eingefügt werden.</a:t>
            </a:r>
          </a:p>
        </p:txBody>
      </p:sp>
      <p:sp>
        <p:nvSpPr>
          <p:cNvPr id="12" name="Textplatzhalter 3">
            <a:extLst>
              <a:ext uri="{FF2B5EF4-FFF2-40B4-BE49-F238E27FC236}">
                <a16:creationId xmlns:a16="http://schemas.microsoft.com/office/drawing/2014/main" id="{353B5CE3-7013-2849-B0E4-3935108FC5EB}"/>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5" name="Textplatzhalter 4">
            <a:extLst>
              <a:ext uri="{FF2B5EF4-FFF2-40B4-BE49-F238E27FC236}">
                <a16:creationId xmlns:a16="http://schemas.microsoft.com/office/drawing/2014/main" id="{7422DCAF-D6F0-7944-B95C-05C5036C4E58}"/>
              </a:ext>
            </a:extLst>
          </p:cNvPr>
          <p:cNvSpPr>
            <a:spLocks noGrp="1"/>
          </p:cNvSpPr>
          <p:nvPr>
            <p:ph type="body" sz="quarter" idx="15" hasCustomPrompt="1"/>
          </p:nvPr>
        </p:nvSpPr>
        <p:spPr>
          <a:xfrm>
            <a:off x="4162425"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6026074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8_Titel und Bild Grau">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Bildplatzhalter 10">
            <a:extLst>
              <a:ext uri="{FF2B5EF4-FFF2-40B4-BE49-F238E27FC236}">
                <a16:creationId xmlns:a16="http://schemas.microsoft.com/office/drawing/2014/main" id="{86693AEF-6DD5-E549-A565-FCEAF7F8069C}"/>
              </a:ext>
            </a:extLst>
          </p:cNvPr>
          <p:cNvSpPr>
            <a:spLocks noGrp="1"/>
          </p:cNvSpPr>
          <p:nvPr>
            <p:ph type="pic" sz="quarter" idx="14" hasCustomPrompt="1"/>
          </p:nvPr>
        </p:nvSpPr>
        <p:spPr>
          <a:xfrm>
            <a:off x="5664200" y="1740208"/>
            <a:ext cx="3048000" cy="2634635"/>
          </a:xfrm>
        </p:spPr>
        <p:txBody>
          <a:bodyPr/>
          <a:lstStyle/>
          <a:p>
            <a:r>
              <a:rPr lang="de-DE" dirty="0"/>
              <a:t>Hier muss ein Bild eingefügt werden.</a:t>
            </a:r>
          </a:p>
        </p:txBody>
      </p:sp>
      <p:sp>
        <p:nvSpPr>
          <p:cNvPr id="10" name="Foliennummernplatzhalter 19">
            <a:extLst>
              <a:ext uri="{FF2B5EF4-FFF2-40B4-BE49-F238E27FC236}">
                <a16:creationId xmlns:a16="http://schemas.microsoft.com/office/drawing/2014/main" id="{510CFE34-33DE-F747-B44C-3F20EE248FD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FD932F0E-C049-154D-9742-9B05FE8A0CC6}"/>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4" name="Textplatzhalter 4">
            <a:extLst>
              <a:ext uri="{FF2B5EF4-FFF2-40B4-BE49-F238E27FC236}">
                <a16:creationId xmlns:a16="http://schemas.microsoft.com/office/drawing/2014/main" id="{BCF20711-4BC0-8546-813B-36506F7CA878}"/>
              </a:ext>
            </a:extLst>
          </p:cNvPr>
          <p:cNvSpPr>
            <a:spLocks noGrp="1"/>
          </p:cNvSpPr>
          <p:nvPr>
            <p:ph type="body" sz="quarter" idx="15" hasCustomPrompt="1"/>
          </p:nvPr>
        </p:nvSpPr>
        <p:spPr>
          <a:xfrm>
            <a:off x="431800"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393117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9_Titel und Bild Grau">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Text-Bild-Folie - 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1" y="1527175"/>
            <a:ext cx="3048000" cy="30607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solidFill>
                <a:schemeClr val="accent6"/>
              </a:solidFill>
            </a:endParaRPr>
          </a:p>
        </p:txBody>
      </p:sp>
      <p:sp>
        <p:nvSpPr>
          <p:cNvPr id="10" name="Foliennummernplatzhalter 19">
            <a:extLst>
              <a:ext uri="{FF2B5EF4-FFF2-40B4-BE49-F238E27FC236}">
                <a16:creationId xmlns:a16="http://schemas.microsoft.com/office/drawing/2014/main" id="{DDB66496-0318-1947-9E55-8FF37513DFBF}"/>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8" name="Bildplatzhalter 10">
            <a:extLst>
              <a:ext uri="{FF2B5EF4-FFF2-40B4-BE49-F238E27FC236}">
                <a16:creationId xmlns:a16="http://schemas.microsoft.com/office/drawing/2014/main" id="{AE635931-F7E5-A148-B763-15B4A7CA4642}"/>
              </a:ext>
            </a:extLst>
          </p:cNvPr>
          <p:cNvSpPr>
            <a:spLocks noGrp="1"/>
          </p:cNvSpPr>
          <p:nvPr>
            <p:ph type="pic" sz="quarter" idx="14" hasCustomPrompt="1"/>
          </p:nvPr>
        </p:nvSpPr>
        <p:spPr>
          <a:xfrm>
            <a:off x="431800" y="1740208"/>
            <a:ext cx="3048000" cy="2634635"/>
          </a:xfrm>
        </p:spPr>
        <p:txBody>
          <a:bodyPr/>
          <a:lstStyle/>
          <a:p>
            <a:r>
              <a:rPr lang="de-DE" dirty="0"/>
              <a:t>Hier muss ein Bild eingefügt werden.</a:t>
            </a:r>
          </a:p>
        </p:txBody>
      </p:sp>
      <p:sp>
        <p:nvSpPr>
          <p:cNvPr id="12" name="Textplatzhalter 3">
            <a:extLst>
              <a:ext uri="{FF2B5EF4-FFF2-40B4-BE49-F238E27FC236}">
                <a16:creationId xmlns:a16="http://schemas.microsoft.com/office/drawing/2014/main" id="{B3328F8C-7325-7A49-9D23-FD10E4652C9C}"/>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Textplatzhalter 4">
            <a:extLst>
              <a:ext uri="{FF2B5EF4-FFF2-40B4-BE49-F238E27FC236}">
                <a16:creationId xmlns:a16="http://schemas.microsoft.com/office/drawing/2014/main" id="{08F079FB-2C8A-EA49-BE10-D9AB278DCE6B}"/>
              </a:ext>
            </a:extLst>
          </p:cNvPr>
          <p:cNvSpPr>
            <a:spLocks noGrp="1"/>
          </p:cNvSpPr>
          <p:nvPr>
            <p:ph type="body" sz="quarter" idx="15" hasCustomPrompt="1"/>
          </p:nvPr>
        </p:nvSpPr>
        <p:spPr>
          <a:xfrm>
            <a:off x="4162425" y="1527175"/>
            <a:ext cx="4549775" cy="3060699"/>
          </a:xfrm>
        </p:spPr>
        <p:txBody>
          <a:bodyPr/>
          <a:lstStyle>
            <a:lvl1pPr>
              <a:defRPr>
                <a:solidFill>
                  <a:schemeClr val="accent4"/>
                </a:solidFill>
              </a:defRPr>
            </a:lvl1pPr>
            <a:lvl2pPr>
              <a:defRPr>
                <a:solidFill>
                  <a:schemeClr val="accent4"/>
                </a:solidFill>
              </a:defRPr>
            </a:lvl2pPr>
            <a:lvl3pPr>
              <a:defRPr>
                <a:solidFill>
                  <a:schemeClr val="accent4"/>
                </a:solidFill>
              </a:defRPr>
            </a:lvl3pPr>
            <a:lvl4pPr>
              <a:defRPr>
                <a:solidFill>
                  <a:schemeClr val="accent4"/>
                </a:solidFill>
              </a:defRPr>
            </a:lvl4pPr>
            <a:lvl5pPr>
              <a:defRPr>
                <a:solidFill>
                  <a:schemeClr val="accent4"/>
                </a:solidFill>
              </a:defRPr>
            </a:lvl5p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2327051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ollbild-Folie mit Text-Overlay">
    <p:spTree>
      <p:nvGrpSpPr>
        <p:cNvPr id="1" name=""/>
        <p:cNvGrpSpPr/>
        <p:nvPr/>
      </p:nvGrpSpPr>
      <p:grpSpPr>
        <a:xfrm>
          <a:off x="0" y="0"/>
          <a:ext cx="0" cy="0"/>
          <a:chOff x="0" y="0"/>
          <a:chExt cx="0" cy="0"/>
        </a:xfrm>
      </p:grpSpPr>
      <p:sp>
        <p:nvSpPr>
          <p:cNvPr id="11" name="Bildplatzhalter 10">
            <a:extLst>
              <a:ext uri="{FF2B5EF4-FFF2-40B4-BE49-F238E27FC236}">
                <a16:creationId xmlns:a16="http://schemas.microsoft.com/office/drawing/2014/main" id="{D97F52F4-1D55-D740-8209-B3A00F24AA0B}"/>
              </a:ext>
            </a:extLst>
          </p:cNvPr>
          <p:cNvSpPr>
            <a:spLocks noGrp="1"/>
          </p:cNvSpPr>
          <p:nvPr>
            <p:ph type="pic" sz="quarter" idx="14" hasCustomPrompt="1"/>
          </p:nvPr>
        </p:nvSpPr>
        <p:spPr>
          <a:xfrm>
            <a:off x="0" y="0"/>
            <a:ext cx="9144000" cy="5143500"/>
          </a:xfrm>
          <a:solidFill>
            <a:schemeClr val="bg1"/>
          </a:solidFill>
        </p:spPr>
        <p:txBody>
          <a:bodyPr/>
          <a:lstStyle>
            <a:lvl1pPr marL="228600" marR="0" indent="-22860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a:lvl1pPr>
          </a:lstStyle>
          <a:p>
            <a:pPr marL="228600" marR="0" lvl="0" indent="-22860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Char char="•"/>
              <a:tabLst/>
              <a:defRPr/>
            </a:pPr>
            <a:r>
              <a:rPr lang="de-DE" dirty="0"/>
              <a:t>Hier muss ein Bild eingefügt werden.</a:t>
            </a:r>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wrap="square">
            <a:spAutoFit/>
          </a:bodyPr>
          <a:lstStyle>
            <a:lvl1pPr marL="0" marR="0" indent="0" algn="l" defTabSz="914400" rtl="0" eaLnBrk="1" fontAlgn="auto" latinLnBrk="0" hangingPunct="1">
              <a:lnSpc>
                <a:spcPct val="90000"/>
              </a:lnSpc>
              <a:spcBef>
                <a:spcPct val="0"/>
              </a:spcBef>
              <a:spcAft>
                <a:spcPts val="0"/>
              </a:spcAft>
              <a:buClrTx/>
              <a:buSzTx/>
              <a:buFontTx/>
              <a:buNone/>
              <a:tabLst/>
              <a:defRPr>
                <a:solidFill>
                  <a:schemeClr val="bg1"/>
                </a:solidFill>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de-DE" dirty="0"/>
              <a:t>Hier soll ein aussagekräftiger Satz stehen, welcher bestenfalls nicht länger als fünf Zeilen lang sein sollte. </a:t>
            </a:r>
          </a:p>
        </p:txBody>
      </p:sp>
      <p:sp>
        <p:nvSpPr>
          <p:cNvPr id="8" name="Foliennummernplatzhalter 19">
            <a:extLst>
              <a:ext uri="{FF2B5EF4-FFF2-40B4-BE49-F238E27FC236}">
                <a16:creationId xmlns:a16="http://schemas.microsoft.com/office/drawing/2014/main" id="{65510CEB-8521-8E4B-AC69-8EA639CD5BF8}"/>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3" name="Rechteck 2">
            <a:extLst>
              <a:ext uri="{FF2B5EF4-FFF2-40B4-BE49-F238E27FC236}">
                <a16:creationId xmlns:a16="http://schemas.microsoft.com/office/drawing/2014/main" id="{46EB50AD-FB6E-364D-A144-F1E57D5C098C}"/>
              </a:ext>
            </a:extLst>
          </p:cNvPr>
          <p:cNvSpPr/>
          <p:nvPr userDrawn="1"/>
        </p:nvSpPr>
        <p:spPr>
          <a:xfrm>
            <a:off x="-1390317" y="447675"/>
            <a:ext cx="1232851" cy="163121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spAutoFit/>
          </a:bodyPr>
          <a:lstStyle/>
          <a:p>
            <a:pPr algn="l"/>
            <a:r>
              <a:rPr lang="de-DE" sz="900" b="1" dirty="0">
                <a:solidFill>
                  <a:schemeClr val="tx1"/>
                </a:solidFill>
              </a:rPr>
              <a:t>Vollbild-Folie mit Text-</a:t>
            </a:r>
            <a:r>
              <a:rPr lang="de-DE" sz="900" b="1" dirty="0" err="1">
                <a:solidFill>
                  <a:schemeClr val="tx1"/>
                </a:solidFill>
              </a:rPr>
              <a:t>Overlay</a:t>
            </a:r>
            <a:r>
              <a:rPr lang="de-DE" sz="900" b="1" dirty="0">
                <a:solidFill>
                  <a:schemeClr val="tx1"/>
                </a:solidFill>
              </a:rPr>
              <a:t> </a:t>
            </a:r>
            <a:br>
              <a:rPr lang="de-DE" sz="900" b="1" dirty="0">
                <a:solidFill>
                  <a:schemeClr val="tx1"/>
                </a:solidFill>
              </a:rPr>
            </a:br>
            <a:br>
              <a:rPr lang="de-DE" sz="900" b="1" dirty="0">
                <a:solidFill>
                  <a:schemeClr val="tx1"/>
                </a:solidFill>
              </a:rPr>
            </a:br>
            <a:r>
              <a:rPr lang="de-DE" sz="900" b="1" dirty="0">
                <a:solidFill>
                  <a:schemeClr val="tx1"/>
                </a:solidFill>
              </a:rPr>
              <a:t>Anleitung: </a:t>
            </a:r>
          </a:p>
          <a:p>
            <a:pPr marL="171450" indent="-171450" algn="l">
              <a:buFont typeface="Arial" panose="020B0604020202020204" pitchFamily="34" charset="0"/>
              <a:buChar char="•"/>
            </a:pPr>
            <a:r>
              <a:rPr lang="de-DE" sz="800" dirty="0">
                <a:solidFill>
                  <a:schemeClr val="tx1"/>
                </a:solidFill>
              </a:rPr>
              <a:t>Filter leicht verschieben</a:t>
            </a:r>
          </a:p>
          <a:p>
            <a:pPr marL="171450" indent="-171450" algn="l">
              <a:buFont typeface="Arial" panose="020B0604020202020204" pitchFamily="34" charset="0"/>
              <a:buChar char="•"/>
            </a:pPr>
            <a:r>
              <a:rPr lang="de-DE" sz="800" dirty="0">
                <a:solidFill>
                  <a:schemeClr val="tx1"/>
                </a:solidFill>
              </a:rPr>
              <a:t>neues Bild einsetzen</a:t>
            </a:r>
          </a:p>
          <a:p>
            <a:pPr marL="171450" indent="-171450" algn="l">
              <a:buFont typeface="Arial" panose="020B0604020202020204" pitchFamily="34" charset="0"/>
              <a:buChar char="•"/>
            </a:pPr>
            <a:r>
              <a:rPr lang="de-DE" sz="800" dirty="0">
                <a:solidFill>
                  <a:schemeClr val="tx1"/>
                </a:solidFill>
              </a:rPr>
              <a:t>Bild in den Hintergrund legen</a:t>
            </a:r>
          </a:p>
          <a:p>
            <a:pPr marL="171450" indent="-171450" algn="l">
              <a:buFont typeface="Arial" panose="020B0604020202020204" pitchFamily="34" charset="0"/>
              <a:buChar char="•"/>
            </a:pPr>
            <a:r>
              <a:rPr lang="de-DE" sz="800" dirty="0">
                <a:solidFill>
                  <a:schemeClr val="tx1"/>
                </a:solidFill>
              </a:rPr>
              <a:t>Filter über das Bild ziehen</a:t>
            </a:r>
          </a:p>
          <a:p>
            <a:pPr marL="171450" indent="-171450" algn="l">
              <a:buFont typeface="Arial" panose="020B0604020202020204" pitchFamily="34" charset="0"/>
              <a:buChar char="•"/>
            </a:pPr>
            <a:r>
              <a:rPr lang="de-DE" sz="800" dirty="0">
                <a:solidFill>
                  <a:schemeClr val="tx1"/>
                </a:solidFill>
              </a:rPr>
              <a:t>Text einfügen</a:t>
            </a:r>
          </a:p>
        </p:txBody>
      </p:sp>
      <p:pic>
        <p:nvPicPr>
          <p:cNvPr id="6" name="Grafik 5">
            <a:extLst>
              <a:ext uri="{FF2B5EF4-FFF2-40B4-BE49-F238E27FC236}">
                <a16:creationId xmlns:a16="http://schemas.microsoft.com/office/drawing/2014/main" id="{5855E749-9BDB-1644-BC34-8D5D0CD2C472}"/>
              </a:ext>
            </a:extLst>
          </p:cNvPr>
          <p:cNvPicPr>
            <a:picLocks noChangeAspect="1"/>
          </p:cNvPicPr>
          <p:nvPr userDrawn="1"/>
        </p:nvPicPr>
        <p:blipFill>
          <a:blip r:embed="rId2"/>
          <a:srcRect/>
          <a:stretch/>
        </p:blipFill>
        <p:spPr>
          <a:xfrm>
            <a:off x="431801" y="339725"/>
            <a:ext cx="854305" cy="336200"/>
          </a:xfrm>
          <a:prstGeom prst="rect">
            <a:avLst/>
          </a:prstGeom>
        </p:spPr>
      </p:pic>
      <p:sp>
        <p:nvSpPr>
          <p:cNvPr id="12" name="Textplatzhalter 3">
            <a:extLst>
              <a:ext uri="{FF2B5EF4-FFF2-40B4-BE49-F238E27FC236}">
                <a16:creationId xmlns:a16="http://schemas.microsoft.com/office/drawing/2014/main" id="{05D21E30-F91B-884C-95DF-63A6B447562D}"/>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pic>
        <p:nvPicPr>
          <p:cNvPr id="10" name="Grafik 9">
            <a:extLst>
              <a:ext uri="{FF2B5EF4-FFF2-40B4-BE49-F238E27FC236}">
                <a16:creationId xmlns:a16="http://schemas.microsoft.com/office/drawing/2014/main" id="{CBF5F627-7632-4A4C-B885-514B58623C0D}"/>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3" name="Grafik 12" descr="Ein Bild, das Text enthält.&#10;&#10;Automatisch generierte Beschreibung">
            <a:extLst>
              <a:ext uri="{FF2B5EF4-FFF2-40B4-BE49-F238E27FC236}">
                <a16:creationId xmlns:a16="http://schemas.microsoft.com/office/drawing/2014/main" id="{95D1EEE7-C2C0-0B47-8BD2-76072EC7E19E}"/>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50771661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Vollbild-Folie mit Text-Overlay">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1940E5A8-D952-8D4E-8A33-E914202B1600}"/>
              </a:ext>
            </a:extLst>
          </p:cNvPr>
          <p:cNvSpPr/>
          <p:nvPr userDrawn="1"/>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a:spAutoFit/>
          </a:bodyPr>
          <a:lstStyle>
            <a:lvl1pPr>
              <a:defRPr>
                <a:solidFill>
                  <a:schemeClr val="bg1"/>
                </a:solidFill>
              </a:defRPr>
            </a:lvl1pPr>
          </a:lstStyle>
          <a:p>
            <a:r>
              <a:rPr lang="de-DE" dirty="0"/>
              <a:t>Hier soll ein aussagekräftiger Satz stehen, welcher bestenfalls nicht länger als fünf Zeilen lang sein sollte. </a:t>
            </a:r>
          </a:p>
        </p:txBody>
      </p:sp>
      <p:sp>
        <p:nvSpPr>
          <p:cNvPr id="10" name="Foliennummernplatzhalter 19">
            <a:extLst>
              <a:ext uri="{FF2B5EF4-FFF2-40B4-BE49-F238E27FC236}">
                <a16:creationId xmlns:a16="http://schemas.microsoft.com/office/drawing/2014/main" id="{B8048757-D949-F14C-80EC-4B1578773BB2}"/>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E50A9BC1-F4C2-B146-B4C3-488D11866516}"/>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9" name="Rechteck 8">
            <a:extLst>
              <a:ext uri="{FF2B5EF4-FFF2-40B4-BE49-F238E27FC236}">
                <a16:creationId xmlns:a16="http://schemas.microsoft.com/office/drawing/2014/main" id="{A9BB4C7F-B4F1-FC46-A3FC-B3B5D3D16709}"/>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5" name="Grafik 14">
            <a:extLst>
              <a:ext uri="{FF2B5EF4-FFF2-40B4-BE49-F238E27FC236}">
                <a16:creationId xmlns:a16="http://schemas.microsoft.com/office/drawing/2014/main" id="{417BEEB7-7069-B24A-BDF7-83A38D010B59}"/>
              </a:ext>
            </a:extLst>
          </p:cNvPr>
          <p:cNvPicPr>
            <a:picLocks noChangeAspect="1"/>
          </p:cNvPicPr>
          <p:nvPr userDrawn="1"/>
        </p:nvPicPr>
        <p:blipFill>
          <a:blip r:embed="rId2"/>
          <a:stretch>
            <a:fillRect/>
          </a:stretch>
        </p:blipFill>
        <p:spPr>
          <a:xfrm>
            <a:off x="7922597" y="247310"/>
            <a:ext cx="902572" cy="486000"/>
          </a:xfrm>
          <a:prstGeom prst="rect">
            <a:avLst/>
          </a:prstGeom>
        </p:spPr>
      </p:pic>
      <p:pic>
        <p:nvPicPr>
          <p:cNvPr id="16" name="Grafik 15" descr="Ein Bild, das Text enthält.&#10;&#10;Automatisch generierte Beschreibung">
            <a:extLst>
              <a:ext uri="{FF2B5EF4-FFF2-40B4-BE49-F238E27FC236}">
                <a16:creationId xmlns:a16="http://schemas.microsoft.com/office/drawing/2014/main" id="{5B5130D8-87AA-7441-96C6-C1F406B0031A}"/>
              </a:ext>
            </a:extLst>
          </p:cNvPr>
          <p:cNvPicPr>
            <a:picLocks noChangeAspect="1"/>
          </p:cNvPicPr>
          <p:nvPr userDrawn="1"/>
        </p:nvPicPr>
        <p:blipFill>
          <a:blip r:embed="rId3"/>
          <a:stretch>
            <a:fillRect/>
          </a:stretch>
        </p:blipFill>
        <p:spPr>
          <a:xfrm>
            <a:off x="8027988" y="808038"/>
            <a:ext cx="684211" cy="269261"/>
          </a:xfrm>
          <a:prstGeom prst="rect">
            <a:avLst/>
          </a:prstGeom>
        </p:spPr>
      </p:pic>
    </p:spTree>
    <p:extLst>
      <p:ext uri="{BB962C8B-B14F-4D97-AF65-F5344CB8AC3E}">
        <p14:creationId xmlns:p14="http://schemas.microsoft.com/office/powerpoint/2010/main" val="4334460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Vollbild-Folie mit Text-Overlay">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1940E5A8-D952-8D4E-8A33-E914202B1600}"/>
              </a:ext>
            </a:extLst>
          </p:cNvPr>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a:spAutoFit/>
          </a:bodyPr>
          <a:lstStyle>
            <a:lvl1pPr>
              <a:defRPr>
                <a:solidFill>
                  <a:schemeClr val="bg1"/>
                </a:solidFill>
              </a:defRPr>
            </a:lvl1pPr>
          </a:lstStyle>
          <a:p>
            <a:r>
              <a:rPr lang="de-DE" dirty="0"/>
              <a:t>Hier soll ein aussagekräftiger Satz stehen, welcher bestenfalls nicht länger als fünf Zeilen lang sein sollte. </a:t>
            </a:r>
          </a:p>
        </p:txBody>
      </p:sp>
      <p:sp>
        <p:nvSpPr>
          <p:cNvPr id="7" name="Foliennummernplatzhalter 19">
            <a:extLst>
              <a:ext uri="{FF2B5EF4-FFF2-40B4-BE49-F238E27FC236}">
                <a16:creationId xmlns:a16="http://schemas.microsoft.com/office/drawing/2014/main" id="{92DB5492-23AF-7B48-96C7-F093790E62C9}"/>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9" name="Textplatzhalter 3">
            <a:extLst>
              <a:ext uri="{FF2B5EF4-FFF2-40B4-BE49-F238E27FC236}">
                <a16:creationId xmlns:a16="http://schemas.microsoft.com/office/drawing/2014/main" id="{19220BD8-43C1-8B4D-B4CB-6B5282C14F6D}"/>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0" name="Rechteck 9">
            <a:extLst>
              <a:ext uri="{FF2B5EF4-FFF2-40B4-BE49-F238E27FC236}">
                <a16:creationId xmlns:a16="http://schemas.microsoft.com/office/drawing/2014/main" id="{AC056DDB-3F0A-9E43-9460-4AFED5E57C5C}"/>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512526E2-BD5A-E745-9D8C-C165F20F4AB0}"/>
              </a:ext>
            </a:extLst>
          </p:cNvPr>
          <p:cNvPicPr>
            <a:picLocks noChangeAspect="1"/>
          </p:cNvPicPr>
          <p:nvPr userDrawn="1"/>
        </p:nvPicPr>
        <p:blipFill>
          <a:blip r:embed="rId2"/>
          <a:stretch>
            <a:fillRect/>
          </a:stretch>
        </p:blipFill>
        <p:spPr>
          <a:xfrm>
            <a:off x="7922597" y="247310"/>
            <a:ext cx="902572" cy="486000"/>
          </a:xfrm>
          <a:prstGeom prst="rect">
            <a:avLst/>
          </a:prstGeom>
        </p:spPr>
      </p:pic>
      <p:pic>
        <p:nvPicPr>
          <p:cNvPr id="15" name="Grafik 14" descr="Ein Bild, das Text enthält.&#10;&#10;Automatisch generierte Beschreibung">
            <a:extLst>
              <a:ext uri="{FF2B5EF4-FFF2-40B4-BE49-F238E27FC236}">
                <a16:creationId xmlns:a16="http://schemas.microsoft.com/office/drawing/2014/main" id="{5EB9E154-260F-8947-9026-9637892E0E52}"/>
              </a:ext>
            </a:extLst>
          </p:cNvPr>
          <p:cNvPicPr>
            <a:picLocks noChangeAspect="1"/>
          </p:cNvPicPr>
          <p:nvPr userDrawn="1"/>
        </p:nvPicPr>
        <p:blipFill>
          <a:blip r:embed="rId3"/>
          <a:stretch>
            <a:fillRect/>
          </a:stretch>
        </p:blipFill>
        <p:spPr>
          <a:xfrm>
            <a:off x="8027988" y="808038"/>
            <a:ext cx="684211" cy="269261"/>
          </a:xfrm>
          <a:prstGeom prst="rect">
            <a:avLst/>
          </a:prstGeom>
        </p:spPr>
      </p:pic>
    </p:spTree>
    <p:extLst>
      <p:ext uri="{BB962C8B-B14F-4D97-AF65-F5344CB8AC3E}">
        <p14:creationId xmlns:p14="http://schemas.microsoft.com/office/powerpoint/2010/main" val="22255007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Vollbild-Folie mit Text-Overlay">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1940E5A8-D952-8D4E-8A33-E914202B1600}"/>
              </a:ext>
            </a:extLst>
          </p:cNvPr>
          <p:cNvSpPr/>
          <p:nvPr userDrawn="1"/>
        </p:nvSpPr>
        <p:spPr>
          <a:xfrm>
            <a:off x="0" y="0"/>
            <a:ext cx="9144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a:spAutoFit/>
          </a:bodyPr>
          <a:lstStyle>
            <a:lvl1pPr>
              <a:defRPr>
                <a:solidFill>
                  <a:schemeClr val="bg1"/>
                </a:solidFill>
              </a:defRPr>
            </a:lvl1pPr>
          </a:lstStyle>
          <a:p>
            <a:r>
              <a:rPr lang="de-DE" dirty="0"/>
              <a:t>Hier soll ein aussagekräftiger Satz stehen, welcher bestenfalls nicht länger als fünf Zeilen lang sein sollte. </a:t>
            </a:r>
          </a:p>
        </p:txBody>
      </p:sp>
      <p:sp>
        <p:nvSpPr>
          <p:cNvPr id="7" name="Foliennummernplatzhalter 19">
            <a:extLst>
              <a:ext uri="{FF2B5EF4-FFF2-40B4-BE49-F238E27FC236}">
                <a16:creationId xmlns:a16="http://schemas.microsoft.com/office/drawing/2014/main" id="{4177CCD0-B383-A740-B6AC-633E4AC1D6EA}"/>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9" name="Textplatzhalter 3">
            <a:extLst>
              <a:ext uri="{FF2B5EF4-FFF2-40B4-BE49-F238E27FC236}">
                <a16:creationId xmlns:a16="http://schemas.microsoft.com/office/drawing/2014/main" id="{FEAF0598-AEE9-7547-889E-EB1313FE62D9}"/>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0" name="Rechteck 9">
            <a:extLst>
              <a:ext uri="{FF2B5EF4-FFF2-40B4-BE49-F238E27FC236}">
                <a16:creationId xmlns:a16="http://schemas.microsoft.com/office/drawing/2014/main" id="{BD275C57-F447-9A49-AD3E-6AA8A1032F4D}"/>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62149770-31C3-5B4B-BB1D-75ED5BCF4016}"/>
              </a:ext>
            </a:extLst>
          </p:cNvPr>
          <p:cNvPicPr>
            <a:picLocks noChangeAspect="1"/>
          </p:cNvPicPr>
          <p:nvPr userDrawn="1"/>
        </p:nvPicPr>
        <p:blipFill>
          <a:blip r:embed="rId2"/>
          <a:stretch>
            <a:fillRect/>
          </a:stretch>
        </p:blipFill>
        <p:spPr>
          <a:xfrm>
            <a:off x="7922597" y="247310"/>
            <a:ext cx="902572" cy="486000"/>
          </a:xfrm>
          <a:prstGeom prst="rect">
            <a:avLst/>
          </a:prstGeom>
        </p:spPr>
      </p:pic>
      <p:pic>
        <p:nvPicPr>
          <p:cNvPr id="15" name="Grafik 14" descr="Ein Bild, das Text enthält.&#10;&#10;Automatisch generierte Beschreibung">
            <a:extLst>
              <a:ext uri="{FF2B5EF4-FFF2-40B4-BE49-F238E27FC236}">
                <a16:creationId xmlns:a16="http://schemas.microsoft.com/office/drawing/2014/main" id="{F2A3DFF4-BC33-554A-BDBB-A3BE0D4E6F66}"/>
              </a:ext>
            </a:extLst>
          </p:cNvPr>
          <p:cNvPicPr>
            <a:picLocks noChangeAspect="1"/>
          </p:cNvPicPr>
          <p:nvPr userDrawn="1"/>
        </p:nvPicPr>
        <p:blipFill>
          <a:blip r:embed="rId3"/>
          <a:stretch>
            <a:fillRect/>
          </a:stretch>
        </p:blipFill>
        <p:spPr>
          <a:xfrm>
            <a:off x="8027988" y="808038"/>
            <a:ext cx="684211" cy="269261"/>
          </a:xfrm>
          <a:prstGeom prst="rect">
            <a:avLst/>
          </a:prstGeom>
        </p:spPr>
      </p:pic>
    </p:spTree>
    <p:extLst>
      <p:ext uri="{BB962C8B-B14F-4D97-AF65-F5344CB8AC3E}">
        <p14:creationId xmlns:p14="http://schemas.microsoft.com/office/powerpoint/2010/main" val="24618131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Vollbild-Folie mit Text-Overlay">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1940E5A8-D952-8D4E-8A33-E914202B1600}"/>
              </a:ext>
            </a:extLst>
          </p:cNvPr>
          <p:cNvSpPr/>
          <p:nvPr userDrawn="1"/>
        </p:nvSpPr>
        <p:spPr>
          <a:xfrm>
            <a:off x="0" y="0"/>
            <a:ext cx="9144000"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a:spAutoFit/>
          </a:bodyPr>
          <a:lstStyle>
            <a:lvl1pPr>
              <a:defRPr>
                <a:solidFill>
                  <a:schemeClr val="bg1"/>
                </a:solidFill>
              </a:defRPr>
            </a:lvl1pPr>
          </a:lstStyle>
          <a:p>
            <a:r>
              <a:rPr lang="de-DE" dirty="0"/>
              <a:t>Hier soll ein aussagekräftiger Satz stehen, welcher bestenfalls nicht länger als fünf Zeilen lang sein sollte. </a:t>
            </a:r>
          </a:p>
        </p:txBody>
      </p:sp>
      <p:sp>
        <p:nvSpPr>
          <p:cNvPr id="7" name="Foliennummernplatzhalter 19">
            <a:extLst>
              <a:ext uri="{FF2B5EF4-FFF2-40B4-BE49-F238E27FC236}">
                <a16:creationId xmlns:a16="http://schemas.microsoft.com/office/drawing/2014/main" id="{F3A104EF-42EE-894B-B912-77AFF9EAAE13}"/>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9" name="Textplatzhalter 3">
            <a:extLst>
              <a:ext uri="{FF2B5EF4-FFF2-40B4-BE49-F238E27FC236}">
                <a16:creationId xmlns:a16="http://schemas.microsoft.com/office/drawing/2014/main" id="{289AE294-0ECE-FD49-B607-9BE56F89ED59}"/>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0" name="Rechteck 9">
            <a:extLst>
              <a:ext uri="{FF2B5EF4-FFF2-40B4-BE49-F238E27FC236}">
                <a16:creationId xmlns:a16="http://schemas.microsoft.com/office/drawing/2014/main" id="{B84463E6-C1C6-C743-9829-E11EA87E44E0}"/>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6FEA54B8-3599-0647-B11C-2D6E93CB159A}"/>
              </a:ext>
            </a:extLst>
          </p:cNvPr>
          <p:cNvPicPr>
            <a:picLocks noChangeAspect="1"/>
          </p:cNvPicPr>
          <p:nvPr userDrawn="1"/>
        </p:nvPicPr>
        <p:blipFill>
          <a:blip r:embed="rId2"/>
          <a:stretch>
            <a:fillRect/>
          </a:stretch>
        </p:blipFill>
        <p:spPr>
          <a:xfrm>
            <a:off x="7922597" y="247310"/>
            <a:ext cx="902572" cy="486000"/>
          </a:xfrm>
          <a:prstGeom prst="rect">
            <a:avLst/>
          </a:prstGeom>
        </p:spPr>
      </p:pic>
      <p:pic>
        <p:nvPicPr>
          <p:cNvPr id="15" name="Grafik 14" descr="Ein Bild, das Text enthält.&#10;&#10;Automatisch generierte Beschreibung">
            <a:extLst>
              <a:ext uri="{FF2B5EF4-FFF2-40B4-BE49-F238E27FC236}">
                <a16:creationId xmlns:a16="http://schemas.microsoft.com/office/drawing/2014/main" id="{58D2BDFC-FEE0-B547-93BE-A695857AAE37}"/>
              </a:ext>
            </a:extLst>
          </p:cNvPr>
          <p:cNvPicPr>
            <a:picLocks noChangeAspect="1"/>
          </p:cNvPicPr>
          <p:nvPr userDrawn="1"/>
        </p:nvPicPr>
        <p:blipFill>
          <a:blip r:embed="rId3"/>
          <a:stretch>
            <a:fillRect/>
          </a:stretch>
        </p:blipFill>
        <p:spPr>
          <a:xfrm>
            <a:off x="8027988" y="808038"/>
            <a:ext cx="684211" cy="269261"/>
          </a:xfrm>
          <a:prstGeom prst="rect">
            <a:avLst/>
          </a:prstGeom>
        </p:spPr>
      </p:pic>
    </p:spTree>
    <p:extLst>
      <p:ext uri="{BB962C8B-B14F-4D97-AF65-F5344CB8AC3E}">
        <p14:creationId xmlns:p14="http://schemas.microsoft.com/office/powerpoint/2010/main" val="1218450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_Folie">
    <p:spTree>
      <p:nvGrpSpPr>
        <p:cNvPr id="1" name=""/>
        <p:cNvGrpSpPr/>
        <p:nvPr/>
      </p:nvGrpSpPr>
      <p:grpSpPr>
        <a:xfrm>
          <a:off x="0" y="0"/>
          <a:ext cx="0" cy="0"/>
          <a:chOff x="0" y="0"/>
          <a:chExt cx="0" cy="0"/>
        </a:xfrm>
      </p:grpSpPr>
      <p:sp>
        <p:nvSpPr>
          <p:cNvPr id="8" name="Foliennummernplatzhalter 19">
            <a:extLst>
              <a:ext uri="{FF2B5EF4-FFF2-40B4-BE49-F238E27FC236}">
                <a16:creationId xmlns:a16="http://schemas.microsoft.com/office/drawing/2014/main" id="{E19445E9-D788-6949-82E4-004A79A477E5}"/>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3" name="Textfeld 2">
            <a:extLst>
              <a:ext uri="{FF2B5EF4-FFF2-40B4-BE49-F238E27FC236}">
                <a16:creationId xmlns:a16="http://schemas.microsoft.com/office/drawing/2014/main" id="{B66DFCE3-20E9-6443-AF88-EE45F4EA8431}"/>
              </a:ext>
            </a:extLst>
          </p:cNvPr>
          <p:cNvSpPr txBox="1"/>
          <p:nvPr userDrawn="1"/>
        </p:nvSpPr>
        <p:spPr>
          <a:xfrm>
            <a:off x="377557" y="819083"/>
            <a:ext cx="1627322" cy="461665"/>
          </a:xfrm>
          <a:prstGeom prst="rect">
            <a:avLst/>
          </a:prstGeom>
          <a:noFill/>
        </p:spPr>
        <p:txBody>
          <a:bodyPr wrap="square" rtlCol="0">
            <a:spAutoFit/>
          </a:bodyPr>
          <a:lstStyle/>
          <a:p>
            <a:r>
              <a:rPr lang="de-DE" sz="2400" b="1" i="0" kern="1200" dirty="0">
                <a:solidFill>
                  <a:schemeClr val="accent4"/>
                </a:solidFill>
                <a:latin typeface="Calibri" panose="020F0502020204030204" pitchFamily="34" charset="0"/>
                <a:ea typeface="+mj-ea"/>
                <a:cs typeface="Calibri" panose="020F0502020204030204" pitchFamily="34" charset="0"/>
              </a:rPr>
              <a:t>Agenda</a:t>
            </a:r>
          </a:p>
        </p:txBody>
      </p:sp>
      <p:sp>
        <p:nvSpPr>
          <p:cNvPr id="5" name="Textplatzhalter 3">
            <a:extLst>
              <a:ext uri="{FF2B5EF4-FFF2-40B4-BE49-F238E27FC236}">
                <a16:creationId xmlns:a16="http://schemas.microsoft.com/office/drawing/2014/main" id="{6325E274-78F2-4143-82BB-7604F8E0CD37}"/>
              </a:ext>
            </a:extLst>
          </p:cNvPr>
          <p:cNvSpPr>
            <a:spLocks noGrp="1"/>
          </p:cNvSpPr>
          <p:nvPr>
            <p:ph type="body" sz="quarter" idx="11" hasCustomPrompt="1"/>
          </p:nvPr>
        </p:nvSpPr>
        <p:spPr>
          <a:xfrm>
            <a:off x="1963691" y="2689581"/>
            <a:ext cx="5652000" cy="422275"/>
          </a:xfrm>
        </p:spPr>
        <p:txBody>
          <a:bodyPr anchor="ctr"/>
          <a:lstStyle>
            <a:lvl1pPr marL="0" indent="0">
              <a:buNone/>
              <a:defRPr b="0" i="0">
                <a:solidFill>
                  <a:schemeClr val="accent4"/>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Agenda 3</a:t>
            </a:r>
          </a:p>
        </p:txBody>
      </p:sp>
      <p:sp>
        <p:nvSpPr>
          <p:cNvPr id="6" name="Textplatzhalter 3">
            <a:extLst>
              <a:ext uri="{FF2B5EF4-FFF2-40B4-BE49-F238E27FC236}">
                <a16:creationId xmlns:a16="http://schemas.microsoft.com/office/drawing/2014/main" id="{E636532E-9439-2249-B9CE-0F2F02BFEF1E}"/>
              </a:ext>
            </a:extLst>
          </p:cNvPr>
          <p:cNvSpPr>
            <a:spLocks noGrp="1"/>
          </p:cNvSpPr>
          <p:nvPr>
            <p:ph type="body" sz="quarter" idx="10" hasCustomPrompt="1"/>
          </p:nvPr>
        </p:nvSpPr>
        <p:spPr>
          <a:xfrm>
            <a:off x="1963691" y="2058437"/>
            <a:ext cx="5652000" cy="422275"/>
          </a:xfrm>
        </p:spPr>
        <p:txBody>
          <a:bodyPr anchor="ctr"/>
          <a:lstStyle>
            <a:lvl1pPr marL="0" indent="0">
              <a:buNone/>
              <a:defRPr b="0" i="0">
                <a:solidFill>
                  <a:schemeClr val="accent4"/>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Agenda 2</a:t>
            </a:r>
          </a:p>
        </p:txBody>
      </p:sp>
      <p:sp>
        <p:nvSpPr>
          <p:cNvPr id="7" name="Textplatzhalter 3">
            <a:extLst>
              <a:ext uri="{FF2B5EF4-FFF2-40B4-BE49-F238E27FC236}">
                <a16:creationId xmlns:a16="http://schemas.microsoft.com/office/drawing/2014/main" id="{997C6E8A-651C-AD4F-87DE-7D5607DD79BC}"/>
              </a:ext>
            </a:extLst>
          </p:cNvPr>
          <p:cNvSpPr>
            <a:spLocks noGrp="1"/>
          </p:cNvSpPr>
          <p:nvPr>
            <p:ph type="body" sz="quarter" idx="12" hasCustomPrompt="1"/>
          </p:nvPr>
        </p:nvSpPr>
        <p:spPr>
          <a:xfrm>
            <a:off x="1963691" y="3319072"/>
            <a:ext cx="5652000" cy="422275"/>
          </a:xfrm>
        </p:spPr>
        <p:txBody>
          <a:bodyPr anchor="ctr"/>
          <a:lstStyle>
            <a:lvl1pPr marL="0" marR="0" indent="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b="0" i="0">
                <a:solidFill>
                  <a:schemeClr val="accent4"/>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a:pPr>
            <a:r>
              <a:rPr lang="de-DE" dirty="0"/>
              <a:t>Agenda 4</a:t>
            </a:r>
          </a:p>
        </p:txBody>
      </p:sp>
      <p:sp>
        <p:nvSpPr>
          <p:cNvPr id="9" name="Textplatzhalter 3">
            <a:extLst>
              <a:ext uri="{FF2B5EF4-FFF2-40B4-BE49-F238E27FC236}">
                <a16:creationId xmlns:a16="http://schemas.microsoft.com/office/drawing/2014/main" id="{2841DC1F-AD09-F446-B7AE-6D7F189A5E01}"/>
              </a:ext>
            </a:extLst>
          </p:cNvPr>
          <p:cNvSpPr>
            <a:spLocks noGrp="1"/>
          </p:cNvSpPr>
          <p:nvPr>
            <p:ph type="body" sz="quarter" idx="13" hasCustomPrompt="1"/>
          </p:nvPr>
        </p:nvSpPr>
        <p:spPr>
          <a:xfrm>
            <a:off x="1963691" y="3948563"/>
            <a:ext cx="5652000" cy="422275"/>
          </a:xfrm>
        </p:spPr>
        <p:txBody>
          <a:bodyPr anchor="ctr"/>
          <a:lstStyle>
            <a:lvl1pPr marL="0" marR="0" indent="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b="0" i="0">
                <a:solidFill>
                  <a:schemeClr val="accent4"/>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
                <a:schemeClr val="accent4"/>
              </a:buClr>
              <a:buSzTx/>
              <a:buFont typeface="Arial" panose="020B0604020202020204" pitchFamily="34" charset="0"/>
              <a:buNone/>
              <a:tabLst/>
              <a:defRPr/>
            </a:pPr>
            <a:r>
              <a:rPr lang="de-DE" dirty="0"/>
              <a:t>Agenda 5</a:t>
            </a:r>
          </a:p>
        </p:txBody>
      </p:sp>
      <p:sp>
        <p:nvSpPr>
          <p:cNvPr id="10" name="Textplatzhalter 3">
            <a:extLst>
              <a:ext uri="{FF2B5EF4-FFF2-40B4-BE49-F238E27FC236}">
                <a16:creationId xmlns:a16="http://schemas.microsoft.com/office/drawing/2014/main" id="{36BE72A7-89F6-F84C-A8AD-BE9824CCA8FA}"/>
              </a:ext>
            </a:extLst>
          </p:cNvPr>
          <p:cNvSpPr>
            <a:spLocks noGrp="1"/>
          </p:cNvSpPr>
          <p:nvPr>
            <p:ph type="body" sz="quarter" idx="14" hasCustomPrompt="1"/>
          </p:nvPr>
        </p:nvSpPr>
        <p:spPr>
          <a:xfrm>
            <a:off x="1963691" y="1422596"/>
            <a:ext cx="5652000" cy="422275"/>
          </a:xfrm>
        </p:spPr>
        <p:txBody>
          <a:bodyPr anchor="ctr"/>
          <a:lstStyle>
            <a:lvl1pPr marL="0" indent="0">
              <a:buNone/>
              <a:defRPr b="0" i="0">
                <a:solidFill>
                  <a:schemeClr val="accent4"/>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Agenda 1</a:t>
            </a:r>
          </a:p>
        </p:txBody>
      </p:sp>
      <p:sp>
        <p:nvSpPr>
          <p:cNvPr id="18" name="Textplatzhalter 3">
            <a:extLst>
              <a:ext uri="{FF2B5EF4-FFF2-40B4-BE49-F238E27FC236}">
                <a16:creationId xmlns:a16="http://schemas.microsoft.com/office/drawing/2014/main" id="{E4149E86-2FC9-B548-B9D0-FA67C349AFB0}"/>
              </a:ext>
            </a:extLst>
          </p:cNvPr>
          <p:cNvSpPr>
            <a:spLocks noGrp="1"/>
          </p:cNvSpPr>
          <p:nvPr>
            <p:ph type="body" sz="quarter" idx="15" hasCustomPrompt="1"/>
          </p:nvPr>
        </p:nvSpPr>
        <p:spPr>
          <a:xfrm>
            <a:off x="1403350" y="1435733"/>
            <a:ext cx="396000" cy="396000"/>
          </a:xfrm>
          <a:prstGeom prst="ellipse">
            <a:avLst/>
          </a:prstGeom>
          <a:solidFill>
            <a:schemeClr val="accent1"/>
          </a:solidFill>
        </p:spPr>
        <p:txBody>
          <a:bodyPr anchor="ctr"/>
          <a:lstStyle>
            <a:lvl1pPr marL="0" indent="0" algn="ctr">
              <a:buNone/>
              <a:defRPr b="1" i="0">
                <a:solidFill>
                  <a:schemeClr val="bg1"/>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1</a:t>
            </a:r>
          </a:p>
        </p:txBody>
      </p:sp>
      <p:sp>
        <p:nvSpPr>
          <p:cNvPr id="19" name="Textplatzhalter 3">
            <a:extLst>
              <a:ext uri="{FF2B5EF4-FFF2-40B4-BE49-F238E27FC236}">
                <a16:creationId xmlns:a16="http://schemas.microsoft.com/office/drawing/2014/main" id="{82A8E1A7-B004-F144-A533-1000DDC59E61}"/>
              </a:ext>
            </a:extLst>
          </p:cNvPr>
          <p:cNvSpPr>
            <a:spLocks noGrp="1"/>
          </p:cNvSpPr>
          <p:nvPr>
            <p:ph type="body" sz="quarter" idx="16" hasCustomPrompt="1"/>
          </p:nvPr>
        </p:nvSpPr>
        <p:spPr>
          <a:xfrm>
            <a:off x="1403350" y="2071574"/>
            <a:ext cx="396000" cy="396000"/>
          </a:xfrm>
          <a:prstGeom prst="ellipse">
            <a:avLst/>
          </a:prstGeom>
          <a:solidFill>
            <a:schemeClr val="accent2"/>
          </a:solidFill>
        </p:spPr>
        <p:txBody>
          <a:bodyPr anchor="ctr"/>
          <a:lstStyle>
            <a:lvl1pPr marL="0" indent="0" algn="ctr">
              <a:buNone/>
              <a:defRPr b="1" i="0">
                <a:solidFill>
                  <a:schemeClr val="bg1"/>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2</a:t>
            </a:r>
          </a:p>
        </p:txBody>
      </p:sp>
      <p:sp>
        <p:nvSpPr>
          <p:cNvPr id="20" name="Textplatzhalter 3">
            <a:extLst>
              <a:ext uri="{FF2B5EF4-FFF2-40B4-BE49-F238E27FC236}">
                <a16:creationId xmlns:a16="http://schemas.microsoft.com/office/drawing/2014/main" id="{6B592642-9430-0F4D-94EE-1D44C0707059}"/>
              </a:ext>
            </a:extLst>
          </p:cNvPr>
          <p:cNvSpPr>
            <a:spLocks noGrp="1"/>
          </p:cNvSpPr>
          <p:nvPr>
            <p:ph type="body" sz="quarter" idx="17" hasCustomPrompt="1"/>
          </p:nvPr>
        </p:nvSpPr>
        <p:spPr>
          <a:xfrm>
            <a:off x="1403350" y="2699255"/>
            <a:ext cx="396000" cy="396000"/>
          </a:xfrm>
          <a:prstGeom prst="ellipse">
            <a:avLst/>
          </a:prstGeom>
          <a:solidFill>
            <a:schemeClr val="accent3"/>
          </a:solidFill>
        </p:spPr>
        <p:txBody>
          <a:bodyPr anchor="ctr"/>
          <a:lstStyle>
            <a:lvl1pPr marL="0" indent="0" algn="ctr">
              <a:buNone/>
              <a:defRPr b="1" i="0">
                <a:solidFill>
                  <a:schemeClr val="bg1"/>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3</a:t>
            </a:r>
          </a:p>
        </p:txBody>
      </p:sp>
      <p:sp>
        <p:nvSpPr>
          <p:cNvPr id="21" name="Textplatzhalter 3">
            <a:extLst>
              <a:ext uri="{FF2B5EF4-FFF2-40B4-BE49-F238E27FC236}">
                <a16:creationId xmlns:a16="http://schemas.microsoft.com/office/drawing/2014/main" id="{80D85725-AA93-E645-88A0-6BACEE4E3FF3}"/>
              </a:ext>
            </a:extLst>
          </p:cNvPr>
          <p:cNvSpPr>
            <a:spLocks noGrp="1"/>
          </p:cNvSpPr>
          <p:nvPr>
            <p:ph type="body" sz="quarter" idx="18" hasCustomPrompt="1"/>
          </p:nvPr>
        </p:nvSpPr>
        <p:spPr>
          <a:xfrm>
            <a:off x="1403350" y="3332209"/>
            <a:ext cx="396000" cy="396000"/>
          </a:xfrm>
          <a:prstGeom prst="ellipse">
            <a:avLst/>
          </a:prstGeom>
          <a:solidFill>
            <a:schemeClr val="accent4"/>
          </a:solidFill>
        </p:spPr>
        <p:txBody>
          <a:bodyPr anchor="ctr"/>
          <a:lstStyle>
            <a:lvl1pPr marL="0" indent="0" algn="ctr">
              <a:buNone/>
              <a:defRPr b="1" i="0">
                <a:solidFill>
                  <a:schemeClr val="bg1"/>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4</a:t>
            </a:r>
          </a:p>
        </p:txBody>
      </p:sp>
      <p:sp>
        <p:nvSpPr>
          <p:cNvPr id="22" name="Textplatzhalter 3">
            <a:extLst>
              <a:ext uri="{FF2B5EF4-FFF2-40B4-BE49-F238E27FC236}">
                <a16:creationId xmlns:a16="http://schemas.microsoft.com/office/drawing/2014/main" id="{99BFFAA5-72F5-4E4B-85B3-A60FB964028B}"/>
              </a:ext>
            </a:extLst>
          </p:cNvPr>
          <p:cNvSpPr>
            <a:spLocks noGrp="1"/>
          </p:cNvSpPr>
          <p:nvPr>
            <p:ph type="body" sz="quarter" idx="19" hasCustomPrompt="1"/>
          </p:nvPr>
        </p:nvSpPr>
        <p:spPr>
          <a:xfrm>
            <a:off x="1403350" y="3961700"/>
            <a:ext cx="396000" cy="396000"/>
          </a:xfrm>
          <a:prstGeom prst="ellipse">
            <a:avLst/>
          </a:prstGeom>
          <a:solidFill>
            <a:schemeClr val="accent6"/>
          </a:solidFill>
        </p:spPr>
        <p:txBody>
          <a:bodyPr anchor="ctr"/>
          <a:lstStyle>
            <a:lvl1pPr marL="0" indent="0" algn="ctr">
              <a:buNone/>
              <a:defRPr b="1" i="0">
                <a:solidFill>
                  <a:schemeClr val="bg1"/>
                </a:solidFill>
                <a:latin typeface="+mn-lt"/>
                <a:cs typeface="Helvetica Neue Light"/>
              </a:defRPr>
            </a:lvl1pPr>
            <a:lvl2pPr marL="457200" indent="0">
              <a:buNone/>
              <a:defRPr/>
            </a:lvl2pPr>
            <a:lvl3pPr marL="914400" indent="0">
              <a:buNone/>
              <a:defRPr/>
            </a:lvl3pPr>
            <a:lvl4pPr marL="1371600" indent="0">
              <a:buNone/>
              <a:defRPr/>
            </a:lvl4pPr>
            <a:lvl5pPr marL="1828800" indent="0">
              <a:buNone/>
              <a:defRPr/>
            </a:lvl5pPr>
          </a:lstStyle>
          <a:p>
            <a:pPr lvl="0"/>
            <a:r>
              <a:rPr lang="de-DE" dirty="0"/>
              <a:t>5</a:t>
            </a:r>
          </a:p>
        </p:txBody>
      </p:sp>
      <p:sp>
        <p:nvSpPr>
          <p:cNvPr id="14" name="Textplatzhalter 3">
            <a:extLst>
              <a:ext uri="{FF2B5EF4-FFF2-40B4-BE49-F238E27FC236}">
                <a16:creationId xmlns:a16="http://schemas.microsoft.com/office/drawing/2014/main" id="{35F9C01A-B379-C04B-88FB-95AD06BCF205}"/>
              </a:ext>
            </a:extLst>
          </p:cNvPr>
          <p:cNvSpPr>
            <a:spLocks noGrp="1"/>
          </p:cNvSpPr>
          <p:nvPr>
            <p:ph type="body" sz="quarter" idx="20"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2504752625"/>
      </p:ext>
    </p:extLst>
  </p:cSld>
  <p:clrMapOvr>
    <a:masterClrMapping/>
  </p:clrMapOvr>
  <p:extLst>
    <p:ext uri="{DCECCB84-F9BA-43D5-87BE-67443E8EF086}">
      <p15:sldGuideLst xmlns:p15="http://schemas.microsoft.com/office/powerpoint/2012/main">
        <p15:guide id="1" orient="horz" pos="1620" userDrawn="1">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Vollbild-Folie mit Text-Overlay">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1940E5A8-D952-8D4E-8A33-E914202B1600}"/>
              </a:ext>
            </a:extLst>
          </p:cNvPr>
          <p:cNvSpPr/>
          <p:nvPr userDrawn="1"/>
        </p:nvSpPr>
        <p:spPr>
          <a:xfrm>
            <a:off x="0" y="0"/>
            <a:ext cx="9144000"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a:extLst>
              <a:ext uri="{FF2B5EF4-FFF2-40B4-BE49-F238E27FC236}">
                <a16:creationId xmlns:a16="http://schemas.microsoft.com/office/drawing/2014/main" id="{2E416450-A12A-4649-9724-38687099658F}"/>
              </a:ext>
            </a:extLst>
          </p:cNvPr>
          <p:cNvSpPr>
            <a:spLocks noGrp="1"/>
          </p:cNvSpPr>
          <p:nvPr>
            <p:ph type="title" hasCustomPrompt="1"/>
          </p:nvPr>
        </p:nvSpPr>
        <p:spPr>
          <a:xfrm>
            <a:off x="431800" y="3031849"/>
            <a:ext cx="8280400" cy="737501"/>
          </a:xfrm>
        </p:spPr>
        <p:txBody>
          <a:bodyPr>
            <a:spAutoFit/>
          </a:bodyPr>
          <a:lstStyle>
            <a:lvl1pPr>
              <a:defRPr>
                <a:solidFill>
                  <a:schemeClr val="bg1"/>
                </a:solidFill>
              </a:defRPr>
            </a:lvl1pPr>
          </a:lstStyle>
          <a:p>
            <a:r>
              <a:rPr lang="de-DE" dirty="0"/>
              <a:t>Hier soll ein aussagekräftiger Satz stehen, welcher bestenfalls nicht länger als fünf Zeilen lang sein sollte. </a:t>
            </a:r>
          </a:p>
        </p:txBody>
      </p:sp>
      <p:sp>
        <p:nvSpPr>
          <p:cNvPr id="7" name="Foliennummernplatzhalter 19">
            <a:extLst>
              <a:ext uri="{FF2B5EF4-FFF2-40B4-BE49-F238E27FC236}">
                <a16:creationId xmlns:a16="http://schemas.microsoft.com/office/drawing/2014/main" id="{F3A104EF-42EE-894B-B912-77AFF9EAAE13}"/>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9" name="Textplatzhalter 3">
            <a:extLst>
              <a:ext uri="{FF2B5EF4-FFF2-40B4-BE49-F238E27FC236}">
                <a16:creationId xmlns:a16="http://schemas.microsoft.com/office/drawing/2014/main" id="{340B54E9-5BFD-914B-ABAE-56DC99AB31D1}"/>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1" name="Rechteck 10">
            <a:extLst>
              <a:ext uri="{FF2B5EF4-FFF2-40B4-BE49-F238E27FC236}">
                <a16:creationId xmlns:a16="http://schemas.microsoft.com/office/drawing/2014/main" id="{E723C3D8-13DE-AE46-9F22-4FD142D361FB}"/>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A8553438-CD89-A343-B9E1-A15C2621C94B}"/>
              </a:ext>
            </a:extLst>
          </p:cNvPr>
          <p:cNvPicPr>
            <a:picLocks noChangeAspect="1"/>
          </p:cNvPicPr>
          <p:nvPr userDrawn="1"/>
        </p:nvPicPr>
        <p:blipFill>
          <a:blip r:embed="rId2"/>
          <a:stretch>
            <a:fillRect/>
          </a:stretch>
        </p:blipFill>
        <p:spPr>
          <a:xfrm>
            <a:off x="7922597" y="247310"/>
            <a:ext cx="902572" cy="486000"/>
          </a:xfrm>
          <a:prstGeom prst="rect">
            <a:avLst/>
          </a:prstGeom>
        </p:spPr>
      </p:pic>
      <p:pic>
        <p:nvPicPr>
          <p:cNvPr id="15" name="Grafik 14" descr="Ein Bild, das Text enthält.&#10;&#10;Automatisch generierte Beschreibung">
            <a:extLst>
              <a:ext uri="{FF2B5EF4-FFF2-40B4-BE49-F238E27FC236}">
                <a16:creationId xmlns:a16="http://schemas.microsoft.com/office/drawing/2014/main" id="{1A6EEE7B-766A-F841-82D2-7A874431C5A5}"/>
              </a:ext>
            </a:extLst>
          </p:cNvPr>
          <p:cNvPicPr>
            <a:picLocks noChangeAspect="1"/>
          </p:cNvPicPr>
          <p:nvPr userDrawn="1"/>
        </p:nvPicPr>
        <p:blipFill>
          <a:blip r:embed="rId3"/>
          <a:stretch>
            <a:fillRect/>
          </a:stretch>
        </p:blipFill>
        <p:spPr>
          <a:xfrm>
            <a:off x="8027988" y="808038"/>
            <a:ext cx="684211" cy="269261"/>
          </a:xfrm>
          <a:prstGeom prst="rect">
            <a:avLst/>
          </a:prstGeom>
        </p:spPr>
      </p:pic>
    </p:spTree>
    <p:extLst>
      <p:ext uri="{BB962C8B-B14F-4D97-AF65-F5344CB8AC3E}">
        <p14:creationId xmlns:p14="http://schemas.microsoft.com/office/powerpoint/2010/main" val="41245541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Grafik + Tex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Headline einfügen</a:t>
            </a:r>
          </a:p>
        </p:txBody>
      </p:sp>
      <p:sp>
        <p:nvSpPr>
          <p:cNvPr id="7" name="Rechteck 6">
            <a:extLst>
              <a:ext uri="{FF2B5EF4-FFF2-40B4-BE49-F238E27FC236}">
                <a16:creationId xmlns:a16="http://schemas.microsoft.com/office/drawing/2014/main" id="{27891EE7-C138-D848-ACF3-3E15B263E1C5}"/>
              </a:ext>
            </a:extLst>
          </p:cNvPr>
          <p:cNvSpPr/>
          <p:nvPr userDrawn="1"/>
        </p:nvSpPr>
        <p:spPr>
          <a:xfrm>
            <a:off x="6096000" y="1527175"/>
            <a:ext cx="3048000" cy="30607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3" name="Foliennummernplatzhalter 19">
            <a:extLst>
              <a:ext uri="{FF2B5EF4-FFF2-40B4-BE49-F238E27FC236}">
                <a16:creationId xmlns:a16="http://schemas.microsoft.com/office/drawing/2014/main" id="{DF4009A5-C328-0C41-9098-5B5E538ED8F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2" name="Textplatzhalter 7">
            <a:extLst>
              <a:ext uri="{FF2B5EF4-FFF2-40B4-BE49-F238E27FC236}">
                <a16:creationId xmlns:a16="http://schemas.microsoft.com/office/drawing/2014/main" id="{3ED7C381-4CE6-BC41-BFE8-B941D96CD037}"/>
              </a:ext>
            </a:extLst>
          </p:cNvPr>
          <p:cNvSpPr>
            <a:spLocks noGrp="1"/>
          </p:cNvSpPr>
          <p:nvPr>
            <p:ph type="body" sz="quarter" idx="15" hasCustomPrompt="1"/>
          </p:nvPr>
        </p:nvSpPr>
        <p:spPr>
          <a:xfrm>
            <a:off x="5664199" y="1739900"/>
            <a:ext cx="3048000" cy="2635250"/>
          </a:xfrm>
          <a:solidFill>
            <a:schemeClr val="bg1"/>
          </a:solidFill>
          <a:ln>
            <a:solidFill>
              <a:schemeClr val="accent1"/>
            </a:solidFill>
          </a:ln>
        </p:spPr>
        <p:txBody>
          <a:bodyPr lIns="72000" tIns="72000" rIns="72000" bIns="72000" anchor="ctr"/>
          <a:lstStyle>
            <a:lvl1pPr>
              <a:defRPr>
                <a:solidFill>
                  <a:schemeClr val="accent4"/>
                </a:solidFill>
              </a:defRPr>
            </a:lvl1pPr>
          </a:lstStyle>
          <a:p>
            <a:pPr lvl="0"/>
            <a:r>
              <a:rPr lang="de-DE" dirty="0"/>
              <a:t>Text einfügen</a:t>
            </a:r>
          </a:p>
        </p:txBody>
      </p:sp>
      <p:sp>
        <p:nvSpPr>
          <p:cNvPr id="9" name="Textplatzhalter 3">
            <a:extLst>
              <a:ext uri="{FF2B5EF4-FFF2-40B4-BE49-F238E27FC236}">
                <a16:creationId xmlns:a16="http://schemas.microsoft.com/office/drawing/2014/main" id="{697BA111-6F00-A947-8C36-5B3074F400BA}"/>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172314681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Grafik + Tex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Headline einfügen</a:t>
            </a:r>
          </a:p>
        </p:txBody>
      </p:sp>
      <p:sp>
        <p:nvSpPr>
          <p:cNvPr id="13" name="Foliennummernplatzhalter 19">
            <a:extLst>
              <a:ext uri="{FF2B5EF4-FFF2-40B4-BE49-F238E27FC236}">
                <a16:creationId xmlns:a16="http://schemas.microsoft.com/office/drawing/2014/main" id="{DF4009A5-C328-0C41-9098-5B5E538ED8F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6" name="Rechteck 5">
            <a:extLst>
              <a:ext uri="{FF2B5EF4-FFF2-40B4-BE49-F238E27FC236}">
                <a16:creationId xmlns:a16="http://schemas.microsoft.com/office/drawing/2014/main" id="{76123315-643D-9F49-B04B-ED0DB09CEF1B}"/>
              </a:ext>
            </a:extLst>
          </p:cNvPr>
          <p:cNvSpPr/>
          <p:nvPr userDrawn="1"/>
        </p:nvSpPr>
        <p:spPr>
          <a:xfrm>
            <a:off x="6096000" y="1527175"/>
            <a:ext cx="3048000" cy="3060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Textplatzhalter 7">
            <a:extLst>
              <a:ext uri="{FF2B5EF4-FFF2-40B4-BE49-F238E27FC236}">
                <a16:creationId xmlns:a16="http://schemas.microsoft.com/office/drawing/2014/main" id="{BDE20CFC-2D7A-3943-87E8-397DBEF910E1}"/>
              </a:ext>
            </a:extLst>
          </p:cNvPr>
          <p:cNvSpPr>
            <a:spLocks noGrp="1"/>
          </p:cNvSpPr>
          <p:nvPr>
            <p:ph type="body" sz="quarter" idx="15" hasCustomPrompt="1"/>
          </p:nvPr>
        </p:nvSpPr>
        <p:spPr>
          <a:xfrm>
            <a:off x="5664199" y="1739900"/>
            <a:ext cx="3048000" cy="2635250"/>
          </a:xfrm>
          <a:solidFill>
            <a:schemeClr val="bg1"/>
          </a:solidFill>
          <a:ln>
            <a:solidFill>
              <a:schemeClr val="accent2"/>
            </a:solidFill>
          </a:ln>
        </p:spPr>
        <p:txBody>
          <a:bodyPr lIns="72000" tIns="72000" rIns="72000" bIns="72000" anchor="ctr"/>
          <a:lstStyle>
            <a:lvl1pPr>
              <a:defRPr>
                <a:solidFill>
                  <a:schemeClr val="accent4"/>
                </a:solidFill>
              </a:defRPr>
            </a:lvl1pPr>
          </a:lstStyle>
          <a:p>
            <a:pPr lvl="0"/>
            <a:r>
              <a:rPr lang="de-DE" dirty="0"/>
              <a:t>Text einfügen</a:t>
            </a:r>
          </a:p>
        </p:txBody>
      </p:sp>
      <p:sp>
        <p:nvSpPr>
          <p:cNvPr id="10" name="Textplatzhalter 3">
            <a:extLst>
              <a:ext uri="{FF2B5EF4-FFF2-40B4-BE49-F238E27FC236}">
                <a16:creationId xmlns:a16="http://schemas.microsoft.com/office/drawing/2014/main" id="{C5818154-DD12-7843-9363-A69EB5A2EC63}"/>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164269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3_Grafik + Tex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Headline einfügen</a:t>
            </a:r>
          </a:p>
        </p:txBody>
      </p:sp>
      <p:sp>
        <p:nvSpPr>
          <p:cNvPr id="13" name="Foliennummernplatzhalter 19">
            <a:extLst>
              <a:ext uri="{FF2B5EF4-FFF2-40B4-BE49-F238E27FC236}">
                <a16:creationId xmlns:a16="http://schemas.microsoft.com/office/drawing/2014/main" id="{DF4009A5-C328-0C41-9098-5B5E538ED8F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6" name="Rechteck 5">
            <a:extLst>
              <a:ext uri="{FF2B5EF4-FFF2-40B4-BE49-F238E27FC236}">
                <a16:creationId xmlns:a16="http://schemas.microsoft.com/office/drawing/2014/main" id="{9901E995-235B-5B46-90F1-480B3C8F2F97}"/>
              </a:ext>
            </a:extLst>
          </p:cNvPr>
          <p:cNvSpPr/>
          <p:nvPr userDrawn="1"/>
        </p:nvSpPr>
        <p:spPr>
          <a:xfrm>
            <a:off x="6096000" y="1527175"/>
            <a:ext cx="3048000" cy="30607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Textplatzhalter 7">
            <a:extLst>
              <a:ext uri="{FF2B5EF4-FFF2-40B4-BE49-F238E27FC236}">
                <a16:creationId xmlns:a16="http://schemas.microsoft.com/office/drawing/2014/main" id="{7DE02B8A-116E-784E-A247-55F8BB7FA5E7}"/>
              </a:ext>
            </a:extLst>
          </p:cNvPr>
          <p:cNvSpPr>
            <a:spLocks noGrp="1"/>
          </p:cNvSpPr>
          <p:nvPr>
            <p:ph type="body" sz="quarter" idx="15" hasCustomPrompt="1"/>
          </p:nvPr>
        </p:nvSpPr>
        <p:spPr>
          <a:xfrm>
            <a:off x="5664199" y="1739900"/>
            <a:ext cx="3048000" cy="2635250"/>
          </a:xfrm>
          <a:solidFill>
            <a:schemeClr val="bg1"/>
          </a:solidFill>
          <a:ln>
            <a:solidFill>
              <a:schemeClr val="accent3"/>
            </a:solidFill>
          </a:ln>
        </p:spPr>
        <p:txBody>
          <a:bodyPr lIns="72000" tIns="72000" rIns="72000" bIns="72000" anchor="ctr"/>
          <a:lstStyle>
            <a:lvl1pPr>
              <a:defRPr>
                <a:solidFill>
                  <a:schemeClr val="accent4"/>
                </a:solidFill>
              </a:defRPr>
            </a:lvl1pPr>
          </a:lstStyle>
          <a:p>
            <a:pPr lvl="0"/>
            <a:r>
              <a:rPr lang="de-DE" dirty="0"/>
              <a:t>Text einfügen</a:t>
            </a:r>
          </a:p>
        </p:txBody>
      </p:sp>
      <p:sp>
        <p:nvSpPr>
          <p:cNvPr id="10" name="Textplatzhalter 3">
            <a:extLst>
              <a:ext uri="{FF2B5EF4-FFF2-40B4-BE49-F238E27FC236}">
                <a16:creationId xmlns:a16="http://schemas.microsoft.com/office/drawing/2014/main" id="{B6FB2684-AFEF-5242-9B6C-84D48C454D98}"/>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5356647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Grafik + Tex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Headline einfügen</a:t>
            </a:r>
          </a:p>
        </p:txBody>
      </p:sp>
      <p:sp>
        <p:nvSpPr>
          <p:cNvPr id="13" name="Foliennummernplatzhalter 19">
            <a:extLst>
              <a:ext uri="{FF2B5EF4-FFF2-40B4-BE49-F238E27FC236}">
                <a16:creationId xmlns:a16="http://schemas.microsoft.com/office/drawing/2014/main" id="{DF4009A5-C328-0C41-9098-5B5E538ED8F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6" name="Rechteck 5">
            <a:extLst>
              <a:ext uri="{FF2B5EF4-FFF2-40B4-BE49-F238E27FC236}">
                <a16:creationId xmlns:a16="http://schemas.microsoft.com/office/drawing/2014/main" id="{E3BE9449-E201-8044-94EB-744145386561}"/>
              </a:ext>
            </a:extLst>
          </p:cNvPr>
          <p:cNvSpPr/>
          <p:nvPr userDrawn="1"/>
        </p:nvSpPr>
        <p:spPr>
          <a:xfrm>
            <a:off x="6096000" y="1527175"/>
            <a:ext cx="3048000" cy="30607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Textplatzhalter 7">
            <a:extLst>
              <a:ext uri="{FF2B5EF4-FFF2-40B4-BE49-F238E27FC236}">
                <a16:creationId xmlns:a16="http://schemas.microsoft.com/office/drawing/2014/main" id="{C8451B3A-B48C-5A4F-A56A-F1A1B113AF35}"/>
              </a:ext>
            </a:extLst>
          </p:cNvPr>
          <p:cNvSpPr>
            <a:spLocks noGrp="1"/>
          </p:cNvSpPr>
          <p:nvPr>
            <p:ph type="body" sz="quarter" idx="15" hasCustomPrompt="1"/>
          </p:nvPr>
        </p:nvSpPr>
        <p:spPr>
          <a:xfrm>
            <a:off x="5664199" y="1739900"/>
            <a:ext cx="3048000" cy="2635250"/>
          </a:xfrm>
          <a:solidFill>
            <a:schemeClr val="bg1"/>
          </a:solidFill>
          <a:ln>
            <a:solidFill>
              <a:schemeClr val="accent4"/>
            </a:solidFill>
          </a:ln>
        </p:spPr>
        <p:txBody>
          <a:bodyPr lIns="72000" tIns="72000" rIns="72000" bIns="72000" anchor="ctr"/>
          <a:lstStyle>
            <a:lvl1pPr>
              <a:defRPr>
                <a:solidFill>
                  <a:schemeClr val="accent4"/>
                </a:solidFill>
              </a:defRPr>
            </a:lvl1pPr>
          </a:lstStyle>
          <a:p>
            <a:pPr lvl="0"/>
            <a:r>
              <a:rPr lang="de-DE" dirty="0"/>
              <a:t>Text einfügen</a:t>
            </a:r>
          </a:p>
        </p:txBody>
      </p:sp>
      <p:sp>
        <p:nvSpPr>
          <p:cNvPr id="10" name="Textplatzhalter 3">
            <a:extLst>
              <a:ext uri="{FF2B5EF4-FFF2-40B4-BE49-F238E27FC236}">
                <a16:creationId xmlns:a16="http://schemas.microsoft.com/office/drawing/2014/main" id="{196AA35B-C551-E244-8C7C-44DA67136CF7}"/>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38690808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5_Grafik + Text ">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23F691-5C0B-E148-950F-C3BDD8B9A855}"/>
              </a:ext>
            </a:extLst>
          </p:cNvPr>
          <p:cNvSpPr>
            <a:spLocks noGrp="1"/>
          </p:cNvSpPr>
          <p:nvPr>
            <p:ph type="title" hasCustomPrompt="1"/>
          </p:nvPr>
        </p:nvSpPr>
        <p:spPr/>
        <p:txBody>
          <a:bodyPr/>
          <a:lstStyle>
            <a:lvl1pPr>
              <a:defRPr>
                <a:solidFill>
                  <a:schemeClr val="accent4"/>
                </a:solidFill>
              </a:defRPr>
            </a:lvl1pPr>
          </a:lstStyle>
          <a:p>
            <a:r>
              <a:rPr lang="de-DE" dirty="0"/>
              <a:t>Headline einfügen</a:t>
            </a:r>
          </a:p>
        </p:txBody>
      </p:sp>
      <p:sp>
        <p:nvSpPr>
          <p:cNvPr id="13" name="Foliennummernplatzhalter 19">
            <a:extLst>
              <a:ext uri="{FF2B5EF4-FFF2-40B4-BE49-F238E27FC236}">
                <a16:creationId xmlns:a16="http://schemas.microsoft.com/office/drawing/2014/main" id="{DF4009A5-C328-0C41-9098-5B5E538ED8F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6" name="Rechteck 5">
            <a:extLst>
              <a:ext uri="{FF2B5EF4-FFF2-40B4-BE49-F238E27FC236}">
                <a16:creationId xmlns:a16="http://schemas.microsoft.com/office/drawing/2014/main" id="{E3BE9449-E201-8044-94EB-744145386561}"/>
              </a:ext>
            </a:extLst>
          </p:cNvPr>
          <p:cNvSpPr/>
          <p:nvPr userDrawn="1"/>
        </p:nvSpPr>
        <p:spPr>
          <a:xfrm>
            <a:off x="6096000" y="1527175"/>
            <a:ext cx="3048000" cy="30607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Textplatzhalter 7">
            <a:extLst>
              <a:ext uri="{FF2B5EF4-FFF2-40B4-BE49-F238E27FC236}">
                <a16:creationId xmlns:a16="http://schemas.microsoft.com/office/drawing/2014/main" id="{C8451B3A-B48C-5A4F-A56A-F1A1B113AF35}"/>
              </a:ext>
            </a:extLst>
          </p:cNvPr>
          <p:cNvSpPr>
            <a:spLocks noGrp="1"/>
          </p:cNvSpPr>
          <p:nvPr>
            <p:ph type="body" sz="quarter" idx="15" hasCustomPrompt="1"/>
          </p:nvPr>
        </p:nvSpPr>
        <p:spPr>
          <a:xfrm>
            <a:off x="5664199" y="1739900"/>
            <a:ext cx="3048000" cy="2635250"/>
          </a:xfrm>
          <a:solidFill>
            <a:schemeClr val="bg1"/>
          </a:solidFill>
          <a:ln>
            <a:solidFill>
              <a:schemeClr val="accent6"/>
            </a:solidFill>
          </a:ln>
        </p:spPr>
        <p:txBody>
          <a:bodyPr lIns="72000" tIns="72000" rIns="72000" bIns="72000" anchor="ctr"/>
          <a:lstStyle>
            <a:lvl1pPr>
              <a:defRPr>
                <a:solidFill>
                  <a:schemeClr val="accent4"/>
                </a:solidFill>
              </a:defRPr>
            </a:lvl1pPr>
          </a:lstStyle>
          <a:p>
            <a:pPr lvl="0"/>
            <a:r>
              <a:rPr lang="de-DE" dirty="0"/>
              <a:t>Text einfügen</a:t>
            </a:r>
          </a:p>
        </p:txBody>
      </p:sp>
      <p:sp>
        <p:nvSpPr>
          <p:cNvPr id="10" name="Textplatzhalter 3">
            <a:extLst>
              <a:ext uri="{FF2B5EF4-FFF2-40B4-BE49-F238E27FC236}">
                <a16:creationId xmlns:a16="http://schemas.microsoft.com/office/drawing/2014/main" id="{7AD8C50E-F200-2F4A-8FB8-0F24B7E2C983}"/>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30871634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bschlussfolie">
    <p:spTree>
      <p:nvGrpSpPr>
        <p:cNvPr id="1" name=""/>
        <p:cNvGrpSpPr/>
        <p:nvPr/>
      </p:nvGrpSpPr>
      <p:grpSpPr>
        <a:xfrm>
          <a:off x="0" y="0"/>
          <a:ext cx="0" cy="0"/>
          <a:chOff x="0" y="0"/>
          <a:chExt cx="0" cy="0"/>
        </a:xfrm>
      </p:grpSpPr>
      <p:sp>
        <p:nvSpPr>
          <p:cNvPr id="6" name="Foliennummernplatzhalter 19">
            <a:extLst>
              <a:ext uri="{FF2B5EF4-FFF2-40B4-BE49-F238E27FC236}">
                <a16:creationId xmlns:a16="http://schemas.microsoft.com/office/drawing/2014/main" id="{48FD180A-5DE7-DB4C-B3AE-546CE46EF01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3" name="Textplatzhalter 2">
            <a:extLst>
              <a:ext uri="{FF2B5EF4-FFF2-40B4-BE49-F238E27FC236}">
                <a16:creationId xmlns:a16="http://schemas.microsoft.com/office/drawing/2014/main" id="{DEE8BA49-7ED6-AF44-84CD-777989F1E580}"/>
              </a:ext>
            </a:extLst>
          </p:cNvPr>
          <p:cNvSpPr>
            <a:spLocks noGrp="1"/>
          </p:cNvSpPr>
          <p:nvPr>
            <p:ph type="body" sz="quarter" idx="11" hasCustomPrompt="1"/>
          </p:nvPr>
        </p:nvSpPr>
        <p:spPr>
          <a:xfrm>
            <a:off x="431800" y="569495"/>
            <a:ext cx="8280400" cy="4162843"/>
          </a:xfrm>
        </p:spPr>
        <p:txBody>
          <a:bodyPr anchor="ctr">
            <a:normAutofit/>
          </a:bodyPr>
          <a:lstStyle>
            <a:lvl1pPr marL="0" indent="0" algn="ctr">
              <a:buNone/>
              <a:defRPr sz="5400" b="1">
                <a:solidFill>
                  <a:schemeClr val="accent4"/>
                </a:solidFill>
              </a:defRPr>
            </a:lvl1pPr>
          </a:lstStyle>
          <a:p>
            <a:pPr lvl="0"/>
            <a:r>
              <a:rPr lang="de-DE" dirty="0"/>
              <a:t>Frei </a:t>
            </a:r>
            <a:r>
              <a:rPr lang="de-DE" dirty="0" err="1"/>
              <a:t>befüllbare</a:t>
            </a:r>
            <a:r>
              <a:rPr lang="de-DE" dirty="0"/>
              <a:t> Abschlussfolie. </a:t>
            </a:r>
            <a:br>
              <a:rPr lang="de-DE" dirty="0"/>
            </a:br>
            <a:r>
              <a:rPr lang="de-DE" dirty="0"/>
              <a:t>Bitte Text einfügen. </a:t>
            </a:r>
          </a:p>
        </p:txBody>
      </p:sp>
      <p:sp>
        <p:nvSpPr>
          <p:cNvPr id="4" name="Textplatzhalter 3">
            <a:extLst>
              <a:ext uri="{FF2B5EF4-FFF2-40B4-BE49-F238E27FC236}">
                <a16:creationId xmlns:a16="http://schemas.microsoft.com/office/drawing/2014/main" id="{892D7F16-7515-5B46-89CB-2245D9C34407}"/>
              </a:ext>
            </a:extLst>
          </p:cNvPr>
          <p:cNvSpPr>
            <a:spLocks noGrp="1"/>
          </p:cNvSpPr>
          <p:nvPr>
            <p:ph type="body" sz="quarter" idx="12"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169070273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Abschlussfolie">
    <p:spTree>
      <p:nvGrpSpPr>
        <p:cNvPr id="1" name=""/>
        <p:cNvGrpSpPr/>
        <p:nvPr/>
      </p:nvGrpSpPr>
      <p:grpSpPr>
        <a:xfrm>
          <a:off x="0" y="0"/>
          <a:ext cx="0" cy="0"/>
          <a:chOff x="0" y="0"/>
          <a:chExt cx="0" cy="0"/>
        </a:xfrm>
      </p:grpSpPr>
      <p:sp>
        <p:nvSpPr>
          <p:cNvPr id="6" name="Foliennummernplatzhalter 19">
            <a:extLst>
              <a:ext uri="{FF2B5EF4-FFF2-40B4-BE49-F238E27FC236}">
                <a16:creationId xmlns:a16="http://schemas.microsoft.com/office/drawing/2014/main" id="{48FD180A-5DE7-DB4C-B3AE-546CE46EF01D}"/>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2" name="Textfeld 1">
            <a:extLst>
              <a:ext uri="{FF2B5EF4-FFF2-40B4-BE49-F238E27FC236}">
                <a16:creationId xmlns:a16="http://schemas.microsoft.com/office/drawing/2014/main" id="{A74E4123-5CE4-7643-9E95-4D45F8099572}"/>
              </a:ext>
            </a:extLst>
          </p:cNvPr>
          <p:cNvSpPr txBox="1"/>
          <p:nvPr userDrawn="1"/>
        </p:nvSpPr>
        <p:spPr>
          <a:xfrm>
            <a:off x="431800" y="574158"/>
            <a:ext cx="8280400" cy="4158180"/>
          </a:xfrm>
          <a:prstGeom prst="rect">
            <a:avLst/>
          </a:prstGeom>
          <a:noFill/>
        </p:spPr>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de-DE" sz="5400" b="1" dirty="0">
                <a:solidFill>
                  <a:schemeClr val="accent4"/>
                </a:solidFill>
              </a:rPr>
              <a:t>Vielen Dank!</a:t>
            </a:r>
          </a:p>
        </p:txBody>
      </p:sp>
      <p:sp>
        <p:nvSpPr>
          <p:cNvPr id="4" name="Textplatzhalter 3">
            <a:extLst>
              <a:ext uri="{FF2B5EF4-FFF2-40B4-BE49-F238E27FC236}">
                <a16:creationId xmlns:a16="http://schemas.microsoft.com/office/drawing/2014/main" id="{58B98667-571A-354F-8277-400B7FC27CF8}"/>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Tree>
    <p:extLst>
      <p:ext uri="{BB962C8B-B14F-4D97-AF65-F5344CB8AC3E}">
        <p14:creationId xmlns:p14="http://schemas.microsoft.com/office/powerpoint/2010/main" val="24337335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Abbinder 2">
    <p:spTree>
      <p:nvGrpSpPr>
        <p:cNvPr id="1" name=""/>
        <p:cNvGrpSpPr/>
        <p:nvPr/>
      </p:nvGrpSpPr>
      <p:grpSpPr>
        <a:xfrm>
          <a:off x="0" y="0"/>
          <a:ext cx="0" cy="0"/>
          <a:chOff x="0" y="0"/>
          <a:chExt cx="0" cy="0"/>
        </a:xfrm>
      </p:grpSpPr>
      <p:sp>
        <p:nvSpPr>
          <p:cNvPr id="9" name="Rechteck 8">
            <a:extLst>
              <a:ext uri="{FF2B5EF4-FFF2-40B4-BE49-F238E27FC236}">
                <a16:creationId xmlns:a16="http://schemas.microsoft.com/office/drawing/2014/main" id="{1F123198-AF49-254A-829F-FE9AA1CF5485}"/>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a:extLst>
              <a:ext uri="{FF2B5EF4-FFF2-40B4-BE49-F238E27FC236}">
                <a16:creationId xmlns:a16="http://schemas.microsoft.com/office/drawing/2014/main" id="{FE9B3C1C-CD36-BC41-B585-4B9424C7C73E}"/>
              </a:ext>
            </a:extLst>
          </p:cNvPr>
          <p:cNvPicPr>
            <a:picLocks noChangeAspect="1"/>
          </p:cNvPicPr>
          <p:nvPr userDrawn="1"/>
        </p:nvPicPr>
        <p:blipFill>
          <a:blip r:embed="rId2"/>
          <a:srcRect/>
          <a:stretch/>
        </p:blipFill>
        <p:spPr>
          <a:xfrm>
            <a:off x="-778015" y="0"/>
            <a:ext cx="3670851" cy="5186002"/>
          </a:xfrm>
          <a:prstGeom prst="rect">
            <a:avLst/>
          </a:prstGeom>
        </p:spPr>
      </p:pic>
      <p:sp>
        <p:nvSpPr>
          <p:cNvPr id="6" name="Rechteck 5">
            <a:extLst>
              <a:ext uri="{FF2B5EF4-FFF2-40B4-BE49-F238E27FC236}">
                <a16:creationId xmlns:a16="http://schemas.microsoft.com/office/drawing/2014/main" id="{386AF40B-4BEC-434B-A5FD-6F3F1758CE17}"/>
              </a:ext>
            </a:extLst>
          </p:cNvPr>
          <p:cNvSpPr/>
          <p:nvPr userDrawn="1"/>
        </p:nvSpPr>
        <p:spPr>
          <a:xfrm>
            <a:off x="2216978" y="2026241"/>
            <a:ext cx="6495222" cy="2071676"/>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180000" tIns="180000" rIns="180000" bIns="180000" rtlCol="0" anchor="t">
            <a:spAutoFit/>
          </a:bodyPr>
          <a:lstStyle/>
          <a:p>
            <a:r>
              <a:rPr lang="de-DE" sz="1600" b="1" i="0" kern="1200" dirty="0">
                <a:solidFill>
                  <a:schemeClr val="bg1"/>
                </a:solidFill>
                <a:effectLst/>
                <a:latin typeface="Calibri" panose="020F0502020204030204" pitchFamily="34" charset="0"/>
                <a:ea typeface="+mn-ea"/>
                <a:cs typeface="Calibri" panose="020F0502020204030204" pitchFamily="34" charset="0"/>
              </a:rPr>
              <a:t>Institut Arbeit und Qualifikation (IAQ)</a:t>
            </a:r>
          </a:p>
          <a:p>
            <a:pPr>
              <a:lnSpc>
                <a:spcPct val="150000"/>
              </a:lnSpc>
            </a:pPr>
            <a:r>
              <a:rPr lang="de-DE" sz="1400" b="0" i="0" kern="1200" dirty="0">
                <a:solidFill>
                  <a:schemeClr val="bg1"/>
                </a:solidFill>
                <a:effectLst/>
                <a:latin typeface="Calibri" panose="020F0502020204030204" pitchFamily="34" charset="0"/>
                <a:ea typeface="+mn-ea"/>
                <a:cs typeface="Calibri" panose="020F0502020204030204" pitchFamily="34" charset="0"/>
              </a:rPr>
              <a:t>Fakultät für Gesellschaftswissenschaften </a:t>
            </a:r>
          </a:p>
          <a:p>
            <a:r>
              <a:rPr lang="de-DE" sz="1400" b="0" i="0" kern="1200" dirty="0">
                <a:solidFill>
                  <a:schemeClr val="bg1"/>
                </a:solidFill>
                <a:effectLst/>
                <a:latin typeface="Calibri" panose="020F0502020204030204" pitchFamily="34" charset="0"/>
                <a:ea typeface="+mn-ea"/>
                <a:cs typeface="Calibri" panose="020F0502020204030204" pitchFamily="34" charset="0"/>
              </a:rPr>
              <a:t>Universität Duisburg-Essen (UDE)</a:t>
            </a:r>
          </a:p>
          <a:p>
            <a:r>
              <a:rPr lang="de-DE" sz="1400" b="0" i="0" kern="1200" dirty="0">
                <a:solidFill>
                  <a:schemeClr val="bg1"/>
                </a:solidFill>
                <a:effectLst/>
                <a:latin typeface="Calibri" panose="020F0502020204030204" pitchFamily="34" charset="0"/>
                <a:ea typeface="+mn-ea"/>
                <a:cs typeface="Calibri" panose="020F0502020204030204" pitchFamily="34" charset="0"/>
              </a:rPr>
              <a:t>47048 Duisburg</a:t>
            </a:r>
          </a:p>
          <a:p>
            <a:endParaRPr lang="de-DE" sz="1400" b="0" i="0" kern="1200" dirty="0">
              <a:solidFill>
                <a:schemeClr val="bg1"/>
              </a:solidFill>
              <a:effectLst/>
              <a:latin typeface="Calibri" panose="020F0502020204030204" pitchFamily="34" charset="0"/>
              <a:ea typeface="+mn-ea"/>
              <a:cs typeface="Calibri" panose="020F0502020204030204" pitchFamily="34" charset="0"/>
            </a:endParaRPr>
          </a:p>
          <a:p>
            <a:r>
              <a:rPr lang="de-DE" sz="1400" b="0" i="0" kern="1200" dirty="0">
                <a:solidFill>
                  <a:schemeClr val="bg1"/>
                </a:solidFill>
                <a:effectLst/>
                <a:latin typeface="Calibri" panose="020F0502020204030204" pitchFamily="34" charset="0"/>
                <a:ea typeface="+mn-ea"/>
                <a:cs typeface="Calibri" panose="020F0502020204030204" pitchFamily="34" charset="0"/>
              </a:rPr>
              <a:t>T: </a:t>
            </a:r>
            <a:r>
              <a:rPr lang="de-DE" sz="1400" b="0" i="0" u="none" kern="1200" dirty="0">
                <a:solidFill>
                  <a:schemeClr val="bg1"/>
                </a:solidFill>
                <a:effectLst/>
                <a:latin typeface="Calibri" panose="020F0502020204030204" pitchFamily="34" charset="0"/>
                <a:ea typeface="+mn-ea"/>
                <a:cs typeface="Calibri" panose="020F0502020204030204" pitchFamily="34" charset="0"/>
              </a:rPr>
              <a:t>+49 203 3794 999</a:t>
            </a:r>
            <a:br>
              <a:rPr lang="de-DE" sz="1400" b="0" i="0" kern="1200" dirty="0">
                <a:solidFill>
                  <a:schemeClr val="bg1"/>
                </a:solidFill>
                <a:effectLst/>
                <a:latin typeface="Calibri" panose="020F0502020204030204" pitchFamily="34" charset="0"/>
                <a:ea typeface="+mn-ea"/>
                <a:cs typeface="Calibri" panose="020F0502020204030204" pitchFamily="34" charset="0"/>
              </a:rPr>
            </a:br>
            <a:r>
              <a:rPr lang="de-DE" sz="1400" b="0" i="0" kern="1200" dirty="0" err="1">
                <a:solidFill>
                  <a:schemeClr val="bg1"/>
                </a:solidFill>
                <a:effectLst/>
                <a:latin typeface="Calibri" panose="020F0502020204030204" pitchFamily="34" charset="0"/>
                <a:ea typeface="+mn-ea"/>
                <a:cs typeface="Calibri" panose="020F0502020204030204" pitchFamily="34" charset="0"/>
              </a:rPr>
              <a:t>www.uni-due.de</a:t>
            </a:r>
            <a:r>
              <a:rPr lang="de-DE" sz="1400" b="0" i="0" kern="1200" dirty="0">
                <a:solidFill>
                  <a:schemeClr val="bg1"/>
                </a:solidFill>
                <a:effectLst/>
                <a:latin typeface="Calibri" panose="020F0502020204030204" pitchFamily="34" charset="0"/>
                <a:ea typeface="+mn-ea"/>
                <a:cs typeface="Calibri" panose="020F0502020204030204" pitchFamily="34" charset="0"/>
              </a:rPr>
              <a:t>/</a:t>
            </a:r>
            <a:r>
              <a:rPr lang="de-DE" sz="1400" b="0" i="0" kern="1200" dirty="0" err="1">
                <a:solidFill>
                  <a:schemeClr val="bg1"/>
                </a:solidFill>
                <a:effectLst/>
                <a:latin typeface="Calibri" panose="020F0502020204030204" pitchFamily="34" charset="0"/>
                <a:ea typeface="+mn-ea"/>
                <a:cs typeface="Calibri" panose="020F0502020204030204" pitchFamily="34" charset="0"/>
              </a:rPr>
              <a:t>iaq</a:t>
            </a:r>
            <a:endParaRPr lang="de-DE" sz="1400" b="0" i="0" kern="1200" dirty="0">
              <a:solidFill>
                <a:schemeClr val="bg1"/>
              </a:solidFill>
              <a:effectLst/>
              <a:latin typeface="Calibri" panose="020F0502020204030204" pitchFamily="34" charset="0"/>
              <a:ea typeface="+mn-ea"/>
              <a:cs typeface="Calibri" panose="020F0502020204030204" pitchFamily="34" charset="0"/>
            </a:endParaRPr>
          </a:p>
        </p:txBody>
      </p:sp>
      <p:sp>
        <p:nvSpPr>
          <p:cNvPr id="11" name="Foliennummernplatzhalter 19">
            <a:extLst>
              <a:ext uri="{FF2B5EF4-FFF2-40B4-BE49-F238E27FC236}">
                <a16:creationId xmlns:a16="http://schemas.microsoft.com/office/drawing/2014/main" id="{2E6C0363-5448-1341-9B78-FC7B855F048C}"/>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tx1">
                    <a:tint val="75000"/>
                  </a:schemeClr>
                </a:solidFill>
              </a:defRPr>
            </a:lvl1pPr>
          </a:lstStyle>
          <a:p>
            <a:fld id="{30D30C4B-58EF-844C-89B9-AB67C04574B1}" type="slidenum">
              <a:rPr lang="de-DE" smtClean="0"/>
              <a:pPr/>
              <a:t>‹Nr.›</a:t>
            </a:fld>
            <a:endParaRPr lang="de-DE" dirty="0"/>
          </a:p>
        </p:txBody>
      </p:sp>
      <p:sp>
        <p:nvSpPr>
          <p:cNvPr id="13" name="Textplatzhalter 3">
            <a:extLst>
              <a:ext uri="{FF2B5EF4-FFF2-40B4-BE49-F238E27FC236}">
                <a16:creationId xmlns:a16="http://schemas.microsoft.com/office/drawing/2014/main" id="{F2046B6F-86A6-7444-A7A7-7E451B2D0F9B}"/>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pic>
        <p:nvPicPr>
          <p:cNvPr id="15" name="Grafik 14">
            <a:extLst>
              <a:ext uri="{FF2B5EF4-FFF2-40B4-BE49-F238E27FC236}">
                <a16:creationId xmlns:a16="http://schemas.microsoft.com/office/drawing/2014/main" id="{5D271DD7-A248-BC4D-95C5-96882FFD2CF0}"/>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6" name="Grafik 15" descr="Ein Bild, das Text enthält.&#10;&#10;Automatisch generierte Beschreibung">
            <a:extLst>
              <a:ext uri="{FF2B5EF4-FFF2-40B4-BE49-F238E27FC236}">
                <a16:creationId xmlns:a16="http://schemas.microsoft.com/office/drawing/2014/main" id="{0ED46461-7FF0-E34D-941A-8BC4B90BA894}"/>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41552096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Abbinder 1">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B4A60148-27E1-D645-9958-19B4B8522024}"/>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7" name="Grafik 6">
            <a:extLst>
              <a:ext uri="{FF2B5EF4-FFF2-40B4-BE49-F238E27FC236}">
                <a16:creationId xmlns:a16="http://schemas.microsoft.com/office/drawing/2014/main" id="{8B94728E-FBE8-C14B-8253-6721A73FD214}"/>
              </a:ext>
            </a:extLst>
          </p:cNvPr>
          <p:cNvPicPr>
            <a:picLocks noChangeAspect="1"/>
          </p:cNvPicPr>
          <p:nvPr userDrawn="1"/>
        </p:nvPicPr>
        <p:blipFill>
          <a:blip r:embed="rId2"/>
          <a:stretch>
            <a:fillRect/>
          </a:stretch>
        </p:blipFill>
        <p:spPr>
          <a:xfrm>
            <a:off x="2521806" y="1467800"/>
            <a:ext cx="4100388" cy="2207900"/>
          </a:xfrm>
          <a:prstGeom prst="rect">
            <a:avLst/>
          </a:prstGeom>
        </p:spPr>
      </p:pic>
    </p:spTree>
    <p:extLst>
      <p:ext uri="{BB962C8B-B14F-4D97-AF65-F5344CB8AC3E}">
        <p14:creationId xmlns:p14="http://schemas.microsoft.com/office/powerpoint/2010/main" val="46639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Kapitelfolie_rot">
    <p:bg>
      <p:bgPr>
        <a:solidFill>
          <a:schemeClr val="accent4"/>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F0B0E37-D981-EE41-A267-8391F84578D9}"/>
              </a:ext>
            </a:extLst>
          </p:cNvPr>
          <p:cNvSpPr/>
          <p:nvPr userDrawn="1"/>
        </p:nvSpPr>
        <p:spPr>
          <a:xfrm>
            <a:off x="0" y="0"/>
            <a:ext cx="91440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6" name="Grafik 15">
            <a:extLst>
              <a:ext uri="{FF2B5EF4-FFF2-40B4-BE49-F238E27FC236}">
                <a16:creationId xmlns:a16="http://schemas.microsoft.com/office/drawing/2014/main" id="{57F30E10-D5C1-DF42-9A03-B7FB3C4C0F44}"/>
              </a:ext>
            </a:extLst>
          </p:cNvPr>
          <p:cNvPicPr>
            <a:picLocks noChangeAspect="1"/>
          </p:cNvPicPr>
          <p:nvPr userDrawn="1"/>
        </p:nvPicPr>
        <p:blipFill>
          <a:blip r:embed="rId2"/>
          <a:srcRect/>
          <a:stretch/>
        </p:blipFill>
        <p:spPr>
          <a:xfrm>
            <a:off x="-886503" y="1"/>
            <a:ext cx="3670851"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accent4"/>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accent4"/>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3" name="Rechteck 2">
            <a:extLst>
              <a:ext uri="{FF2B5EF4-FFF2-40B4-BE49-F238E27FC236}">
                <a16:creationId xmlns:a16="http://schemas.microsoft.com/office/drawing/2014/main" id="{2563C178-0C98-514F-AC10-CFFEAE550E41}"/>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1" name="Textplatzhalter 3">
            <a:extLst>
              <a:ext uri="{FF2B5EF4-FFF2-40B4-BE49-F238E27FC236}">
                <a16:creationId xmlns:a16="http://schemas.microsoft.com/office/drawing/2014/main" id="{7A54A5D2-DADB-4844-9849-F9605A7628BF}"/>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pic>
        <p:nvPicPr>
          <p:cNvPr id="13" name="Grafik 12">
            <a:extLst>
              <a:ext uri="{FF2B5EF4-FFF2-40B4-BE49-F238E27FC236}">
                <a16:creationId xmlns:a16="http://schemas.microsoft.com/office/drawing/2014/main" id="{87D32398-176E-7649-9D27-4B6A04B30BDA}"/>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4" name="Grafik 13" descr="Ein Bild, das Text enthält.&#10;&#10;Automatisch generierte Beschreibung">
            <a:extLst>
              <a:ext uri="{FF2B5EF4-FFF2-40B4-BE49-F238E27FC236}">
                <a16:creationId xmlns:a16="http://schemas.microsoft.com/office/drawing/2014/main" id="{A6F1D183-9F48-2347-82DE-59BEF0BD7BFD}"/>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225898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Kapitelfolie_grün">
    <p:bg>
      <p:bgPr>
        <a:solidFill>
          <a:schemeClr val="accent2"/>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F0B0E37-D981-EE41-A267-8391F84578D9}"/>
              </a:ext>
            </a:extLst>
          </p:cNvPr>
          <p:cNvSpPr/>
          <p:nvPr userDrawn="1"/>
        </p:nvSpPr>
        <p:spPr>
          <a:xfrm>
            <a:off x="0" y="0"/>
            <a:ext cx="9144000"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9" name="Grafik 8">
            <a:extLst>
              <a:ext uri="{FF2B5EF4-FFF2-40B4-BE49-F238E27FC236}">
                <a16:creationId xmlns:a16="http://schemas.microsoft.com/office/drawing/2014/main" id="{7F31672F-4ABF-394E-B85F-78B9F67BC646}"/>
              </a:ext>
            </a:extLst>
          </p:cNvPr>
          <p:cNvPicPr>
            <a:picLocks noChangeAspect="1"/>
          </p:cNvPicPr>
          <p:nvPr userDrawn="1"/>
        </p:nvPicPr>
        <p:blipFill>
          <a:blip r:embed="rId2"/>
          <a:srcRect/>
          <a:stretch/>
        </p:blipFill>
        <p:spPr>
          <a:xfrm>
            <a:off x="-886503" y="1"/>
            <a:ext cx="3670851"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accent4"/>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accent4"/>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11" name="Textplatzhalter 3">
            <a:extLst>
              <a:ext uri="{FF2B5EF4-FFF2-40B4-BE49-F238E27FC236}">
                <a16:creationId xmlns:a16="http://schemas.microsoft.com/office/drawing/2014/main" id="{3E052527-052F-8940-BAC1-AA766232A237}"/>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Rechteck 12">
            <a:extLst>
              <a:ext uri="{FF2B5EF4-FFF2-40B4-BE49-F238E27FC236}">
                <a16:creationId xmlns:a16="http://schemas.microsoft.com/office/drawing/2014/main" id="{606ABB82-AA78-D84E-AE2A-71511A49AB7A}"/>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9" name="Grafik 18">
            <a:extLst>
              <a:ext uri="{FF2B5EF4-FFF2-40B4-BE49-F238E27FC236}">
                <a16:creationId xmlns:a16="http://schemas.microsoft.com/office/drawing/2014/main" id="{26EFB4EA-2909-234B-B063-E4717FD3C6E4}"/>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20" name="Grafik 19" descr="Ein Bild, das Text enthält.&#10;&#10;Automatisch generierte Beschreibung">
            <a:extLst>
              <a:ext uri="{FF2B5EF4-FFF2-40B4-BE49-F238E27FC236}">
                <a16:creationId xmlns:a16="http://schemas.microsoft.com/office/drawing/2014/main" id="{79C95B72-7FED-9B4A-B574-C47FD457123E}"/>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176892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Kapitelfolie_gelb">
    <p:bg>
      <p:bgPr>
        <a:solidFill>
          <a:schemeClr val="accent3"/>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F0B0E37-D981-EE41-A267-8391F84578D9}"/>
              </a:ext>
            </a:extLst>
          </p:cNvPr>
          <p:cNvSpPr/>
          <p:nvPr userDrawn="1"/>
        </p:nvSpPr>
        <p:spPr>
          <a:xfrm>
            <a:off x="0" y="0"/>
            <a:ext cx="9144000" cy="51435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p>
        </p:txBody>
      </p:sp>
      <p:pic>
        <p:nvPicPr>
          <p:cNvPr id="9" name="Grafik 8">
            <a:extLst>
              <a:ext uri="{FF2B5EF4-FFF2-40B4-BE49-F238E27FC236}">
                <a16:creationId xmlns:a16="http://schemas.microsoft.com/office/drawing/2014/main" id="{2267CB4F-454E-8142-98F6-083472AC4425}"/>
              </a:ext>
            </a:extLst>
          </p:cNvPr>
          <p:cNvPicPr>
            <a:picLocks noChangeAspect="1"/>
          </p:cNvPicPr>
          <p:nvPr userDrawn="1"/>
        </p:nvPicPr>
        <p:blipFill>
          <a:blip r:embed="rId2"/>
          <a:srcRect/>
          <a:stretch/>
        </p:blipFill>
        <p:spPr>
          <a:xfrm>
            <a:off x="-886503" y="1"/>
            <a:ext cx="3670851"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accent4"/>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accent4"/>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11" name="Textplatzhalter 3">
            <a:extLst>
              <a:ext uri="{FF2B5EF4-FFF2-40B4-BE49-F238E27FC236}">
                <a16:creationId xmlns:a16="http://schemas.microsoft.com/office/drawing/2014/main" id="{8555B92F-2C42-C543-850E-1DB93FF02629}"/>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Rechteck 12">
            <a:extLst>
              <a:ext uri="{FF2B5EF4-FFF2-40B4-BE49-F238E27FC236}">
                <a16:creationId xmlns:a16="http://schemas.microsoft.com/office/drawing/2014/main" id="{21CF4643-680A-EB40-861F-AC602B373CD7}"/>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E5BDB292-56D0-8D48-ACAD-D8640B40D5A3}"/>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6" name="Grafik 15" descr="Ein Bild, das Text enthält.&#10;&#10;Automatisch generierte Beschreibung">
            <a:extLst>
              <a:ext uri="{FF2B5EF4-FFF2-40B4-BE49-F238E27FC236}">
                <a16:creationId xmlns:a16="http://schemas.microsoft.com/office/drawing/2014/main" id="{A4B4069B-CE9D-F042-9398-3CACE406916A}"/>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2096116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Kapitelfolie_blau">
    <p:bg>
      <p:bgPr>
        <a:solidFill>
          <a:schemeClr val="accent4"/>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F0B0E37-D981-EE41-A267-8391F84578D9}"/>
              </a:ext>
            </a:extLst>
          </p:cNvPr>
          <p:cNvSpPr/>
          <p:nvPr userDrawn="1"/>
        </p:nvSpPr>
        <p:spPr>
          <a:xfrm>
            <a:off x="0" y="0"/>
            <a:ext cx="9144000" cy="514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9" name="Grafik 8">
            <a:extLst>
              <a:ext uri="{FF2B5EF4-FFF2-40B4-BE49-F238E27FC236}">
                <a16:creationId xmlns:a16="http://schemas.microsoft.com/office/drawing/2014/main" id="{28EDA60C-1F2E-114B-BF0F-20E2631C1053}"/>
              </a:ext>
            </a:extLst>
          </p:cNvPr>
          <p:cNvPicPr>
            <a:picLocks noChangeAspect="1"/>
          </p:cNvPicPr>
          <p:nvPr userDrawn="1"/>
        </p:nvPicPr>
        <p:blipFill>
          <a:blip r:embed="rId2"/>
          <a:srcRect/>
          <a:stretch/>
        </p:blipFill>
        <p:spPr>
          <a:xfrm>
            <a:off x="-886503" y="1"/>
            <a:ext cx="3670851"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accent4"/>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accent4"/>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11" name="Textplatzhalter 3">
            <a:extLst>
              <a:ext uri="{FF2B5EF4-FFF2-40B4-BE49-F238E27FC236}">
                <a16:creationId xmlns:a16="http://schemas.microsoft.com/office/drawing/2014/main" id="{D5F01753-B49B-D349-B8C0-BAECFF6E84BD}"/>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Rechteck 12">
            <a:extLst>
              <a:ext uri="{FF2B5EF4-FFF2-40B4-BE49-F238E27FC236}">
                <a16:creationId xmlns:a16="http://schemas.microsoft.com/office/drawing/2014/main" id="{86D0E9F1-5E6E-D242-8555-D5D408EBD60D}"/>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4" name="Grafik 13">
            <a:extLst>
              <a:ext uri="{FF2B5EF4-FFF2-40B4-BE49-F238E27FC236}">
                <a16:creationId xmlns:a16="http://schemas.microsoft.com/office/drawing/2014/main" id="{D41EDE14-C6FF-1E49-9573-750B6B80F855}"/>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6" name="Grafik 15" descr="Ein Bild, das Text enthält.&#10;&#10;Automatisch generierte Beschreibung">
            <a:extLst>
              <a:ext uri="{FF2B5EF4-FFF2-40B4-BE49-F238E27FC236}">
                <a16:creationId xmlns:a16="http://schemas.microsoft.com/office/drawing/2014/main" id="{90309C4B-934A-F247-88DE-6A4D9764D1D2}"/>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2150482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Kapitelfolie_grau">
    <p:bg>
      <p:bgPr>
        <a:solidFill>
          <a:schemeClr val="accent4"/>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2F0B0E37-D981-EE41-A267-8391F84578D9}"/>
              </a:ext>
            </a:extLst>
          </p:cNvPr>
          <p:cNvSpPr/>
          <p:nvPr userDrawn="1"/>
        </p:nvSpPr>
        <p:spPr>
          <a:xfrm>
            <a:off x="0" y="0"/>
            <a:ext cx="9144000" cy="51435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9" name="Grafik 8">
            <a:extLst>
              <a:ext uri="{FF2B5EF4-FFF2-40B4-BE49-F238E27FC236}">
                <a16:creationId xmlns:a16="http://schemas.microsoft.com/office/drawing/2014/main" id="{28EDA60C-1F2E-114B-BF0F-20E2631C1053}"/>
              </a:ext>
            </a:extLst>
          </p:cNvPr>
          <p:cNvPicPr>
            <a:picLocks noChangeAspect="1"/>
          </p:cNvPicPr>
          <p:nvPr userDrawn="1"/>
        </p:nvPicPr>
        <p:blipFill>
          <a:blip r:embed="rId2"/>
          <a:srcRect/>
          <a:stretch/>
        </p:blipFill>
        <p:spPr>
          <a:xfrm>
            <a:off x="972863" y="1"/>
            <a:ext cx="1835425"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accent4"/>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accent4"/>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solidFill>
              </a:defRPr>
            </a:lvl1pPr>
          </a:lstStyle>
          <a:p>
            <a:fld id="{30D30C4B-58EF-844C-89B9-AB67C04574B1}" type="slidenum">
              <a:rPr lang="de-DE" smtClean="0"/>
              <a:pPr/>
              <a:t>‹Nr.›</a:t>
            </a:fld>
            <a:endParaRPr lang="de-DE" dirty="0"/>
          </a:p>
        </p:txBody>
      </p:sp>
      <p:sp>
        <p:nvSpPr>
          <p:cNvPr id="11" name="Textplatzhalter 3">
            <a:extLst>
              <a:ext uri="{FF2B5EF4-FFF2-40B4-BE49-F238E27FC236}">
                <a16:creationId xmlns:a16="http://schemas.microsoft.com/office/drawing/2014/main" id="{D282D4EF-383C-624C-A106-D86EDB13EF24}"/>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sp>
        <p:nvSpPr>
          <p:cNvPr id="13" name="Rechteck 12">
            <a:extLst>
              <a:ext uri="{FF2B5EF4-FFF2-40B4-BE49-F238E27FC236}">
                <a16:creationId xmlns:a16="http://schemas.microsoft.com/office/drawing/2014/main" id="{3465E3C2-ED49-C848-91FE-5F8C261CE956}"/>
              </a:ext>
            </a:extLst>
          </p:cNvPr>
          <p:cNvSpPr/>
          <p:nvPr userDrawn="1"/>
        </p:nvSpPr>
        <p:spPr>
          <a:xfrm>
            <a:off x="7922597" y="243993"/>
            <a:ext cx="1221404" cy="90218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19" name="Grafik 18">
            <a:extLst>
              <a:ext uri="{FF2B5EF4-FFF2-40B4-BE49-F238E27FC236}">
                <a16:creationId xmlns:a16="http://schemas.microsoft.com/office/drawing/2014/main" id="{EB016F08-DECA-B840-9CCC-107E4D25F55F}"/>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20" name="Grafik 19" descr="Ein Bild, das Text enthält.&#10;&#10;Automatisch generierte Beschreibung">
            <a:extLst>
              <a:ext uri="{FF2B5EF4-FFF2-40B4-BE49-F238E27FC236}">
                <a16:creationId xmlns:a16="http://schemas.microsoft.com/office/drawing/2014/main" id="{AFCB8E5E-0274-3C40-BE6C-E0942090AF05}"/>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774381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Kapitelfolie_weiß">
    <p:bg>
      <p:bgPr>
        <a:solidFill>
          <a:schemeClr val="bg1"/>
        </a:solidFill>
        <a:effectLst/>
      </p:bgPr>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1D4A6910-5AA7-674F-B28F-966F8902322B}"/>
              </a:ext>
            </a:extLst>
          </p:cNvPr>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6" name="Grafik 15">
            <a:extLst>
              <a:ext uri="{FF2B5EF4-FFF2-40B4-BE49-F238E27FC236}">
                <a16:creationId xmlns:a16="http://schemas.microsoft.com/office/drawing/2014/main" id="{3DB8A362-4FAB-2447-8AD0-7D697BCEABE6}"/>
              </a:ext>
            </a:extLst>
          </p:cNvPr>
          <p:cNvPicPr>
            <a:picLocks noChangeAspect="1"/>
          </p:cNvPicPr>
          <p:nvPr userDrawn="1"/>
        </p:nvPicPr>
        <p:blipFill>
          <a:blip r:embed="rId2"/>
          <a:srcRect/>
          <a:stretch/>
        </p:blipFill>
        <p:spPr>
          <a:xfrm>
            <a:off x="-886503" y="1"/>
            <a:ext cx="3670850" cy="5186000"/>
          </a:xfrm>
          <a:prstGeom prst="rect">
            <a:avLst/>
          </a:prstGeom>
        </p:spPr>
      </p:pic>
      <p:sp>
        <p:nvSpPr>
          <p:cNvPr id="15" name="Rechteck 14">
            <a:extLst>
              <a:ext uri="{FF2B5EF4-FFF2-40B4-BE49-F238E27FC236}">
                <a16:creationId xmlns:a16="http://schemas.microsoft.com/office/drawing/2014/main" id="{814DFDA3-BCDB-C046-B451-83B0932DFBFB}"/>
              </a:ext>
            </a:extLst>
          </p:cNvPr>
          <p:cNvSpPr/>
          <p:nvPr userDrawn="1"/>
        </p:nvSpPr>
        <p:spPr>
          <a:xfrm>
            <a:off x="2067339" y="2067340"/>
            <a:ext cx="7076661" cy="20408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7" name="Textplatzhalter 16">
            <a:extLst>
              <a:ext uri="{FF2B5EF4-FFF2-40B4-BE49-F238E27FC236}">
                <a16:creationId xmlns:a16="http://schemas.microsoft.com/office/drawing/2014/main" id="{710D4C46-281A-6B41-83D0-A3355AB408CC}"/>
              </a:ext>
            </a:extLst>
          </p:cNvPr>
          <p:cNvSpPr>
            <a:spLocks noGrp="1"/>
          </p:cNvSpPr>
          <p:nvPr>
            <p:ph type="body" sz="quarter" idx="14" hasCustomPrompt="1"/>
          </p:nvPr>
        </p:nvSpPr>
        <p:spPr>
          <a:xfrm>
            <a:off x="2067339" y="2375636"/>
            <a:ext cx="6552000" cy="835715"/>
          </a:xfrm>
        </p:spPr>
        <p:txBody>
          <a:bodyPr lIns="180000" tIns="180000" rIns="180000" bIns="180000" anchor="ctr"/>
          <a:lstStyle>
            <a:lvl1pPr>
              <a:buNone/>
              <a:defRPr sz="4400" b="1">
                <a:solidFill>
                  <a:schemeClr val="bg1"/>
                </a:solidFill>
              </a:defRPr>
            </a:lvl1pPr>
          </a:lstStyle>
          <a:p>
            <a:pPr lvl="0"/>
            <a:r>
              <a:rPr lang="de-DE" dirty="0"/>
              <a:t>Headline Kapitel einfügen</a:t>
            </a:r>
          </a:p>
        </p:txBody>
      </p:sp>
      <p:sp>
        <p:nvSpPr>
          <p:cNvPr id="18" name="Textplatzhalter 16">
            <a:extLst>
              <a:ext uri="{FF2B5EF4-FFF2-40B4-BE49-F238E27FC236}">
                <a16:creationId xmlns:a16="http://schemas.microsoft.com/office/drawing/2014/main" id="{D8B4B8F4-1053-2448-81D3-628029F36089}"/>
              </a:ext>
            </a:extLst>
          </p:cNvPr>
          <p:cNvSpPr>
            <a:spLocks noGrp="1"/>
          </p:cNvSpPr>
          <p:nvPr>
            <p:ph type="body" sz="quarter" idx="15" hasCustomPrompt="1"/>
          </p:nvPr>
        </p:nvSpPr>
        <p:spPr>
          <a:xfrm>
            <a:off x="2067339" y="2939681"/>
            <a:ext cx="6552000" cy="835715"/>
          </a:xfrm>
        </p:spPr>
        <p:txBody>
          <a:bodyPr lIns="180000" tIns="180000" rIns="180000" bIns="180000" anchor="ctr"/>
          <a:lstStyle>
            <a:lvl1pPr>
              <a:buNone/>
              <a:defRPr sz="2800" b="0" i="0">
                <a:solidFill>
                  <a:schemeClr val="bg1"/>
                </a:solidFill>
              </a:defRPr>
            </a:lvl1pPr>
          </a:lstStyle>
          <a:p>
            <a:pPr lvl="0"/>
            <a:r>
              <a:rPr lang="de-DE" dirty="0"/>
              <a:t>Subheadline Kapitel einfügen</a:t>
            </a:r>
          </a:p>
        </p:txBody>
      </p:sp>
      <p:sp>
        <p:nvSpPr>
          <p:cNvPr id="8" name="Foliennummernplatzhalter 19">
            <a:extLst>
              <a:ext uri="{FF2B5EF4-FFF2-40B4-BE49-F238E27FC236}">
                <a16:creationId xmlns:a16="http://schemas.microsoft.com/office/drawing/2014/main" id="{F7CE1101-458A-B840-9319-576588CB7F27}"/>
              </a:ext>
            </a:extLst>
          </p:cNvPr>
          <p:cNvSpPr>
            <a:spLocks noGrp="1"/>
          </p:cNvSpPr>
          <p:nvPr>
            <p:ph type="sldNum" sz="quarter" idx="4"/>
          </p:nvPr>
        </p:nvSpPr>
        <p:spPr>
          <a:xfrm>
            <a:off x="7862207" y="4753973"/>
            <a:ext cx="1281793" cy="389528"/>
          </a:xfrm>
          <a:prstGeom prst="rect">
            <a:avLst/>
          </a:prstGeom>
        </p:spPr>
        <p:txBody>
          <a:bodyPr vert="horz" lIns="91440" tIns="45720" rIns="180000" bIns="45720" rtlCol="0" anchor="ctr"/>
          <a:lstStyle>
            <a:lvl1pPr algn="r">
              <a:defRPr sz="1000" b="0">
                <a:solidFill>
                  <a:schemeClr val="bg1">
                    <a:lumMod val="50000"/>
                  </a:schemeClr>
                </a:solidFill>
              </a:defRPr>
            </a:lvl1pPr>
          </a:lstStyle>
          <a:p>
            <a:fld id="{30D30C4B-58EF-844C-89B9-AB67C04574B1}" type="slidenum">
              <a:rPr lang="de-DE" smtClean="0"/>
              <a:pPr/>
              <a:t>‹Nr.›</a:t>
            </a:fld>
            <a:endParaRPr lang="de-DE" dirty="0"/>
          </a:p>
        </p:txBody>
      </p:sp>
      <p:sp>
        <p:nvSpPr>
          <p:cNvPr id="11" name="Textplatzhalter 3">
            <a:extLst>
              <a:ext uri="{FF2B5EF4-FFF2-40B4-BE49-F238E27FC236}">
                <a16:creationId xmlns:a16="http://schemas.microsoft.com/office/drawing/2014/main" id="{B9991A87-68F8-334D-92F8-F5AB209E273D}"/>
              </a:ext>
            </a:extLst>
          </p:cNvPr>
          <p:cNvSpPr>
            <a:spLocks noGrp="1"/>
          </p:cNvSpPr>
          <p:nvPr>
            <p:ph type="body" sz="quarter" idx="11" hasCustomPrompt="1"/>
          </p:nvPr>
        </p:nvSpPr>
        <p:spPr>
          <a:xfrm>
            <a:off x="4571999" y="4732338"/>
            <a:ext cx="3793959" cy="413168"/>
          </a:xfrm>
        </p:spPr>
        <p:txBody>
          <a:bodyPr anchor="ctr">
            <a:normAutofit/>
          </a:bodyPr>
          <a:lstStyle>
            <a:lvl1pPr marL="0" indent="0">
              <a:buNone/>
              <a:defRPr lang="de-DE" sz="1000" b="0" i="0" kern="1200" dirty="0">
                <a:solidFill>
                  <a:schemeClr val="bg1">
                    <a:lumMod val="50000"/>
                  </a:schemeClr>
                </a:solidFill>
                <a:latin typeface="Calibri Light" panose="020F0302020204030204" pitchFamily="34" charset="0"/>
                <a:ea typeface="+mn-ea"/>
                <a:cs typeface="Calibri Light" panose="020F0302020204030204" pitchFamily="34" charset="0"/>
              </a:defRPr>
            </a:lvl1pPr>
          </a:lstStyle>
          <a:p>
            <a:pPr lvl="0"/>
            <a:r>
              <a:rPr lang="de-DE" dirty="0"/>
              <a:t>Fußzeile für Anmerkungen</a:t>
            </a:r>
          </a:p>
        </p:txBody>
      </p:sp>
      <p:pic>
        <p:nvPicPr>
          <p:cNvPr id="13" name="Grafik 12">
            <a:extLst>
              <a:ext uri="{FF2B5EF4-FFF2-40B4-BE49-F238E27FC236}">
                <a16:creationId xmlns:a16="http://schemas.microsoft.com/office/drawing/2014/main" id="{96A4B198-8445-FA44-9793-4B631E0B26B7}"/>
              </a:ext>
            </a:extLst>
          </p:cNvPr>
          <p:cNvPicPr>
            <a:picLocks noChangeAspect="1"/>
          </p:cNvPicPr>
          <p:nvPr userDrawn="1"/>
        </p:nvPicPr>
        <p:blipFill>
          <a:blip r:embed="rId3"/>
          <a:stretch>
            <a:fillRect/>
          </a:stretch>
        </p:blipFill>
        <p:spPr>
          <a:xfrm>
            <a:off x="7922597" y="247310"/>
            <a:ext cx="902572" cy="486000"/>
          </a:xfrm>
          <a:prstGeom prst="rect">
            <a:avLst/>
          </a:prstGeom>
        </p:spPr>
      </p:pic>
      <p:pic>
        <p:nvPicPr>
          <p:cNvPr id="14" name="Grafik 13" descr="Ein Bild, das Text enthält.&#10;&#10;Automatisch generierte Beschreibung">
            <a:extLst>
              <a:ext uri="{FF2B5EF4-FFF2-40B4-BE49-F238E27FC236}">
                <a16:creationId xmlns:a16="http://schemas.microsoft.com/office/drawing/2014/main" id="{844F4F14-4408-0640-AFA6-52E73054E091}"/>
              </a:ext>
            </a:extLst>
          </p:cNvPr>
          <p:cNvPicPr>
            <a:picLocks noChangeAspect="1"/>
          </p:cNvPicPr>
          <p:nvPr userDrawn="1"/>
        </p:nvPicPr>
        <p:blipFill>
          <a:blip r:embed="rId4"/>
          <a:stretch>
            <a:fillRect/>
          </a:stretch>
        </p:blipFill>
        <p:spPr>
          <a:xfrm>
            <a:off x="8027988" y="808038"/>
            <a:ext cx="684211" cy="269261"/>
          </a:xfrm>
          <a:prstGeom prst="rect">
            <a:avLst/>
          </a:prstGeom>
        </p:spPr>
      </p:pic>
    </p:spTree>
    <p:extLst>
      <p:ext uri="{BB962C8B-B14F-4D97-AF65-F5344CB8AC3E}">
        <p14:creationId xmlns:p14="http://schemas.microsoft.com/office/powerpoint/2010/main" val="389247904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image" Target="../media/image2.png"/><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3FF4A986-E270-1140-9FF5-746284524016}"/>
              </a:ext>
            </a:extLst>
          </p:cNvPr>
          <p:cNvSpPr>
            <a:spLocks noGrp="1"/>
          </p:cNvSpPr>
          <p:nvPr>
            <p:ph type="title"/>
          </p:nvPr>
        </p:nvSpPr>
        <p:spPr>
          <a:xfrm>
            <a:off x="431800" y="823301"/>
            <a:ext cx="8280400" cy="647957"/>
          </a:xfrm>
          <a:prstGeom prst="rect">
            <a:avLst/>
          </a:prstGeom>
        </p:spPr>
        <p:txBody>
          <a:bodyPr vert="horz" lIns="36000" tIns="36000" rIns="36000" bIns="36000" rtlCol="0" anchor="t">
            <a:normAutofit/>
          </a:bodyPr>
          <a:lstStyle/>
          <a:p>
            <a:r>
              <a:rPr lang="de-DE" dirty="0"/>
              <a:t>Headline einfügen</a:t>
            </a:r>
          </a:p>
        </p:txBody>
      </p:sp>
      <p:sp>
        <p:nvSpPr>
          <p:cNvPr id="3" name="Textplatzhalter 2">
            <a:extLst>
              <a:ext uri="{FF2B5EF4-FFF2-40B4-BE49-F238E27FC236}">
                <a16:creationId xmlns:a16="http://schemas.microsoft.com/office/drawing/2014/main" id="{EE550ADC-BD30-BC4C-BCD7-5CAF0AA6319B}"/>
              </a:ext>
            </a:extLst>
          </p:cNvPr>
          <p:cNvSpPr>
            <a:spLocks noGrp="1"/>
          </p:cNvSpPr>
          <p:nvPr>
            <p:ph type="body" idx="1"/>
          </p:nvPr>
        </p:nvSpPr>
        <p:spPr>
          <a:xfrm>
            <a:off x="431800" y="1527176"/>
            <a:ext cx="8280400" cy="3151602"/>
          </a:xfrm>
          <a:prstGeom prst="rect">
            <a:avLst/>
          </a:prstGeom>
        </p:spPr>
        <p:txBody>
          <a:bodyPr vert="horz" lIns="36000" tIns="36000" rIns="36000" bIns="36000" rtlCol="0">
            <a:normAutofit/>
          </a:bodyPr>
          <a:lstStyle/>
          <a:p>
            <a:pPr lvl="0"/>
            <a:r>
              <a:rPr lang="de-DE" dirty="0"/>
              <a:t>Text einfügen</a:t>
            </a:r>
          </a:p>
          <a:p>
            <a:pPr lvl="1"/>
            <a:r>
              <a:rPr lang="de-DE" dirty="0"/>
              <a:t>Zweite Ebene</a:t>
            </a:r>
          </a:p>
          <a:p>
            <a:pPr lvl="2"/>
            <a:r>
              <a:rPr lang="de-DE" dirty="0"/>
              <a:t>Dritte Ebene</a:t>
            </a:r>
          </a:p>
          <a:p>
            <a:pPr lvl="3"/>
            <a:r>
              <a:rPr lang="de-DE" dirty="0"/>
              <a:t>Vierte Ebene</a:t>
            </a:r>
          </a:p>
          <a:p>
            <a:pPr lvl="4"/>
            <a:r>
              <a:rPr lang="de-DE" dirty="0"/>
              <a:t>Fünfte Ebene</a:t>
            </a:r>
          </a:p>
        </p:txBody>
      </p:sp>
      <p:pic>
        <p:nvPicPr>
          <p:cNvPr id="10" name="Grafik 9">
            <a:extLst>
              <a:ext uri="{FF2B5EF4-FFF2-40B4-BE49-F238E27FC236}">
                <a16:creationId xmlns:a16="http://schemas.microsoft.com/office/drawing/2014/main" id="{796CC282-7D6B-8C46-878F-6DBD9EF2DDD2}"/>
              </a:ext>
            </a:extLst>
          </p:cNvPr>
          <p:cNvPicPr>
            <a:picLocks noChangeAspect="1"/>
          </p:cNvPicPr>
          <p:nvPr userDrawn="1"/>
        </p:nvPicPr>
        <p:blipFill>
          <a:blip r:embed="rId41"/>
          <a:stretch>
            <a:fillRect/>
          </a:stretch>
        </p:blipFill>
        <p:spPr>
          <a:xfrm>
            <a:off x="7922597" y="247310"/>
            <a:ext cx="902572" cy="486000"/>
          </a:xfrm>
          <a:prstGeom prst="rect">
            <a:avLst/>
          </a:prstGeom>
        </p:spPr>
      </p:pic>
      <p:grpSp>
        <p:nvGrpSpPr>
          <p:cNvPr id="16" name="Gruppieren 15">
            <a:extLst>
              <a:ext uri="{FF2B5EF4-FFF2-40B4-BE49-F238E27FC236}">
                <a16:creationId xmlns:a16="http://schemas.microsoft.com/office/drawing/2014/main" id="{A335C9E7-A849-6844-8DC6-5CD718A4996A}"/>
              </a:ext>
            </a:extLst>
          </p:cNvPr>
          <p:cNvGrpSpPr/>
          <p:nvPr userDrawn="1"/>
        </p:nvGrpSpPr>
        <p:grpSpPr>
          <a:xfrm>
            <a:off x="0" y="4732338"/>
            <a:ext cx="9144000" cy="0"/>
            <a:chOff x="0" y="4947315"/>
            <a:chExt cx="9144000" cy="0"/>
          </a:xfrm>
        </p:grpSpPr>
        <p:cxnSp>
          <p:nvCxnSpPr>
            <p:cNvPr id="12" name="Gerade Verbindung 11">
              <a:extLst>
                <a:ext uri="{FF2B5EF4-FFF2-40B4-BE49-F238E27FC236}">
                  <a16:creationId xmlns:a16="http://schemas.microsoft.com/office/drawing/2014/main" id="{0B5A74B2-E1D9-624A-A6E9-0784F3906C91}"/>
                </a:ext>
              </a:extLst>
            </p:cNvPr>
            <p:cNvCxnSpPr/>
            <p:nvPr userDrawn="1"/>
          </p:nvCxnSpPr>
          <p:spPr>
            <a:xfrm>
              <a:off x="0" y="4947315"/>
              <a:ext cx="30492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Gerade Verbindung 12">
              <a:extLst>
                <a:ext uri="{FF2B5EF4-FFF2-40B4-BE49-F238E27FC236}">
                  <a16:creationId xmlns:a16="http://schemas.microsoft.com/office/drawing/2014/main" id="{364E2E33-A9B2-D144-B125-F0A73DB73C0A}"/>
                </a:ext>
              </a:extLst>
            </p:cNvPr>
            <p:cNvCxnSpPr/>
            <p:nvPr userDrawn="1"/>
          </p:nvCxnSpPr>
          <p:spPr>
            <a:xfrm>
              <a:off x="3047400" y="4947315"/>
              <a:ext cx="30492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5" name="Gerade Verbindung 14">
              <a:extLst>
                <a:ext uri="{FF2B5EF4-FFF2-40B4-BE49-F238E27FC236}">
                  <a16:creationId xmlns:a16="http://schemas.microsoft.com/office/drawing/2014/main" id="{CCD281E4-EBF0-3D44-A4E8-62025E0145D3}"/>
                </a:ext>
              </a:extLst>
            </p:cNvPr>
            <p:cNvCxnSpPr/>
            <p:nvPr userDrawn="1"/>
          </p:nvCxnSpPr>
          <p:spPr>
            <a:xfrm>
              <a:off x="6094800" y="4947315"/>
              <a:ext cx="3049200" cy="0"/>
            </a:xfrm>
            <a:prstGeom prst="line">
              <a:avLst/>
            </a:prstGeom>
            <a:ln w="38100">
              <a:solidFill>
                <a:schemeClr val="accent3"/>
              </a:solidFill>
            </a:ln>
          </p:spPr>
          <p:style>
            <a:lnRef idx="1">
              <a:schemeClr val="accent1"/>
            </a:lnRef>
            <a:fillRef idx="0">
              <a:schemeClr val="accent1"/>
            </a:fillRef>
            <a:effectRef idx="0">
              <a:schemeClr val="accent1"/>
            </a:effectRef>
            <a:fontRef idx="minor">
              <a:schemeClr val="tx1"/>
            </a:fontRef>
          </p:style>
        </p:cxnSp>
      </p:grpSp>
      <p:pic>
        <p:nvPicPr>
          <p:cNvPr id="5" name="Grafik 4" descr="Ein Bild, das Text enthält.&#10;&#10;Automatisch generierte Beschreibung">
            <a:extLst>
              <a:ext uri="{FF2B5EF4-FFF2-40B4-BE49-F238E27FC236}">
                <a16:creationId xmlns:a16="http://schemas.microsoft.com/office/drawing/2014/main" id="{693554F1-3A86-3F42-93D0-C160E01BE47E}"/>
              </a:ext>
            </a:extLst>
          </p:cNvPr>
          <p:cNvPicPr>
            <a:picLocks noChangeAspect="1"/>
          </p:cNvPicPr>
          <p:nvPr userDrawn="1"/>
        </p:nvPicPr>
        <p:blipFill>
          <a:blip r:embed="rId42"/>
          <a:stretch>
            <a:fillRect/>
          </a:stretch>
        </p:blipFill>
        <p:spPr>
          <a:xfrm>
            <a:off x="8027988" y="808038"/>
            <a:ext cx="684211" cy="269261"/>
          </a:xfrm>
          <a:prstGeom prst="rect">
            <a:avLst/>
          </a:prstGeom>
        </p:spPr>
      </p:pic>
    </p:spTree>
    <p:extLst>
      <p:ext uri="{BB962C8B-B14F-4D97-AF65-F5344CB8AC3E}">
        <p14:creationId xmlns:p14="http://schemas.microsoft.com/office/powerpoint/2010/main" val="1295938721"/>
      </p:ext>
    </p:extLst>
  </p:cSld>
  <p:clrMap bg1="dk1" tx1="lt1" bg2="dk2" tx2="lt2" accent1="accent1" accent2="accent2" accent3="accent3" accent4="accent4" accent5="accent5" accent6="accent6" hlink="hlink" folHlink="folHlink"/>
  <p:sldLayoutIdLst>
    <p:sldLayoutId id="2147483683" r:id="rId1"/>
    <p:sldLayoutId id="2147483674" r:id="rId2"/>
    <p:sldLayoutId id="2147483710" r:id="rId3"/>
    <p:sldLayoutId id="2147483707" r:id="rId4"/>
    <p:sldLayoutId id="2147483708" r:id="rId5"/>
    <p:sldLayoutId id="2147483709" r:id="rId6"/>
    <p:sldLayoutId id="2147483705" r:id="rId7"/>
    <p:sldLayoutId id="2147483723" r:id="rId8"/>
    <p:sldLayoutId id="2147483724" r:id="rId9"/>
    <p:sldLayoutId id="2147483699" r:id="rId10"/>
    <p:sldLayoutId id="2147483675" r:id="rId11"/>
    <p:sldLayoutId id="2147483706" r:id="rId12"/>
    <p:sldLayoutId id="2147483698" r:id="rId13"/>
    <p:sldLayoutId id="2147483677" r:id="rId14"/>
    <p:sldLayoutId id="2147483690" r:id="rId15"/>
    <p:sldLayoutId id="2147483691" r:id="rId16"/>
    <p:sldLayoutId id="2147483716" r:id="rId17"/>
    <p:sldLayoutId id="2147483717" r:id="rId18"/>
    <p:sldLayoutId id="2147483718" r:id="rId19"/>
    <p:sldLayoutId id="2147483719" r:id="rId20"/>
    <p:sldLayoutId id="2147483720" r:id="rId21"/>
    <p:sldLayoutId id="2147483721" r:id="rId22"/>
    <p:sldLayoutId id="2147483725" r:id="rId23"/>
    <p:sldLayoutId id="2147483726" r:id="rId24"/>
    <p:sldLayoutId id="2147483679" r:id="rId25"/>
    <p:sldLayoutId id="2147483700" r:id="rId26"/>
    <p:sldLayoutId id="2147483701" r:id="rId27"/>
    <p:sldLayoutId id="2147483702" r:id="rId28"/>
    <p:sldLayoutId id="2147483703" r:id="rId29"/>
    <p:sldLayoutId id="2147483727" r:id="rId30"/>
    <p:sldLayoutId id="2147483711" r:id="rId31"/>
    <p:sldLayoutId id="2147483712" r:id="rId32"/>
    <p:sldLayoutId id="2147483713" r:id="rId33"/>
    <p:sldLayoutId id="2147483714" r:id="rId34"/>
    <p:sldLayoutId id="2147483728" r:id="rId35"/>
    <p:sldLayoutId id="2147483680" r:id="rId36"/>
    <p:sldLayoutId id="2147483722" r:id="rId37"/>
    <p:sldLayoutId id="2147483682" r:id="rId38"/>
    <p:sldLayoutId id="2147483681" r:id="rId39"/>
  </p:sldLayoutIdLst>
  <p:hf hdr="0" ftr="0" dt="0"/>
  <p:txStyles>
    <p:titleStyle>
      <a:lvl1pPr algn="l" defTabSz="914400" rtl="0" eaLnBrk="1" latinLnBrk="0" hangingPunct="1">
        <a:lnSpc>
          <a:spcPct val="90000"/>
        </a:lnSpc>
        <a:spcBef>
          <a:spcPct val="0"/>
        </a:spcBef>
        <a:buNone/>
        <a:defRPr sz="2400" b="1" i="0" kern="1200">
          <a:solidFill>
            <a:schemeClr val="accent4"/>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Clr>
          <a:schemeClr val="accent4"/>
        </a:buClr>
        <a:buFont typeface="Arial" panose="020B0604020202020204" pitchFamily="34" charset="0"/>
        <a:buChar char="•"/>
        <a:defRPr sz="1400" b="0" i="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4"/>
        </a:buClr>
        <a:buFont typeface="Arial" panose="020B0604020202020204" pitchFamily="34" charset="0"/>
        <a:buChar char="•"/>
        <a:defRPr sz="1200" b="0" i="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4"/>
        </a:buClr>
        <a:buFont typeface="Arial" panose="020B0604020202020204" pitchFamily="34" charset="0"/>
        <a:buChar char="•"/>
        <a:defRPr sz="1100" b="0" i="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4"/>
        </a:buClr>
        <a:buFont typeface="Arial" panose="020B0604020202020204" pitchFamily="34" charset="0"/>
        <a:buChar char="•"/>
        <a:defRPr sz="1050" b="0" i="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4"/>
        </a:buClr>
        <a:buFont typeface="Arial" panose="020B0604020202020204" pitchFamily="34" charset="0"/>
        <a:buChar char="•"/>
        <a:defRPr sz="1050" b="0" i="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72" userDrawn="1">
          <p15:clr>
            <a:srgbClr val="F26B43"/>
          </p15:clr>
        </p15:guide>
        <p15:guide id="3" pos="5488" userDrawn="1">
          <p15:clr>
            <a:srgbClr val="F26B43"/>
          </p15:clr>
        </p15:guide>
        <p15:guide id="4" orient="horz" pos="214" userDrawn="1">
          <p15:clr>
            <a:srgbClr val="F26B43"/>
          </p15:clr>
        </p15:guide>
        <p15:guide id="5" orient="horz" pos="1620" userDrawn="1">
          <p15:clr>
            <a:srgbClr val="F26B43"/>
          </p15:clr>
        </p15:guide>
        <p15:guide id="7" orient="horz" pos="509" userDrawn="1">
          <p15:clr>
            <a:srgbClr val="F26B43"/>
          </p15:clr>
        </p15:guide>
        <p15:guide id="8" orient="horz" pos="962" userDrawn="1">
          <p15:clr>
            <a:srgbClr val="F26B43"/>
          </p15:clr>
        </p15:guide>
        <p15:guide id="9" pos="884" userDrawn="1">
          <p15:clr>
            <a:srgbClr val="F26B43"/>
          </p15:clr>
        </p15:guide>
        <p15:guide id="10" orient="horz" pos="2981" userDrawn="1">
          <p15:clr>
            <a:srgbClr val="F26B43"/>
          </p15:clr>
        </p15:guide>
        <p15:guide id="12" orient="horz" pos="2890" userDrawn="1">
          <p15:clr>
            <a:srgbClr val="F26B43"/>
          </p15:clr>
        </p15:guide>
        <p15:guide id="13" pos="2880" userDrawn="1">
          <p15:clr>
            <a:srgbClr val="F26B43"/>
          </p15:clr>
        </p15:guide>
        <p15:guide id="14" pos="505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7AB4B94-DCB7-654C-B92E-AB4DAC5F1188}"/>
              </a:ext>
            </a:extLst>
          </p:cNvPr>
          <p:cNvSpPr>
            <a:spLocks noGrp="1"/>
          </p:cNvSpPr>
          <p:nvPr>
            <p:ph type="body" sz="quarter" idx="14"/>
          </p:nvPr>
        </p:nvSpPr>
        <p:spPr>
          <a:xfrm>
            <a:off x="2177808" y="1943984"/>
            <a:ext cx="6707925" cy="1085297"/>
          </a:xfrm>
        </p:spPr>
        <p:txBody>
          <a:bodyPr>
            <a:normAutofit lnSpcReduction="10000"/>
          </a:bodyPr>
          <a:lstStyle/>
          <a:p>
            <a:pPr algn="l"/>
            <a:r>
              <a:rPr lang="de-DE" sz="1800" b="1" i="1" u="none" strike="noStrike" baseline="0" dirty="0" err="1">
                <a:latin typeface="Arial-BoldMT"/>
              </a:rPr>
              <a:t>Digitalisation</a:t>
            </a:r>
            <a:r>
              <a:rPr lang="de-DE" sz="1800" b="1" i="1" u="none" strike="noStrike" baseline="0" dirty="0">
                <a:latin typeface="Arial-BoldMT"/>
              </a:rPr>
              <a:t>, Automatisation and </a:t>
            </a:r>
            <a:r>
              <a:rPr lang="de-DE" sz="1800" b="1" i="1" u="none" strike="noStrike" baseline="0" dirty="0" err="1">
                <a:latin typeface="Arial-BoldMT"/>
              </a:rPr>
              <a:t>Decarbonisation</a:t>
            </a:r>
            <a:r>
              <a:rPr lang="de-DE" sz="1800" b="1" i="1" u="none" strike="noStrike" baseline="0" dirty="0">
                <a:latin typeface="Arial-BoldMT"/>
              </a:rPr>
              <a:t>: </a:t>
            </a:r>
            <a:r>
              <a:rPr lang="en-US" sz="1800" b="1" i="1" u="none" strike="noStrike" baseline="0" dirty="0">
                <a:latin typeface="Arial-BoldMT"/>
              </a:rPr>
              <a:t>Current trends in Europe and expected </a:t>
            </a:r>
            <a:r>
              <a:rPr lang="en-US" sz="1800" b="1" i="1" u="none" strike="noStrike" baseline="0" dirty="0" err="1">
                <a:latin typeface="Arial-BoldMT"/>
              </a:rPr>
              <a:t>labour</a:t>
            </a:r>
            <a:r>
              <a:rPr lang="en-US" sz="1800" b="1" i="1" u="none" strike="noStrike" baseline="0" dirty="0">
                <a:latin typeface="Arial-BoldMT"/>
              </a:rPr>
              <a:t> market </a:t>
            </a:r>
            <a:r>
              <a:rPr lang="de-DE" sz="1800" b="1" i="1" u="none" strike="noStrike" baseline="0" dirty="0" err="1">
                <a:latin typeface="Arial-BoldMT"/>
              </a:rPr>
              <a:t>effects</a:t>
            </a:r>
            <a:endParaRPr lang="de-DE" sz="2400" i="1" dirty="0"/>
          </a:p>
        </p:txBody>
      </p:sp>
      <p:sp>
        <p:nvSpPr>
          <p:cNvPr id="12" name="Textplatzhalter 11">
            <a:extLst>
              <a:ext uri="{FF2B5EF4-FFF2-40B4-BE49-F238E27FC236}">
                <a16:creationId xmlns:a16="http://schemas.microsoft.com/office/drawing/2014/main" id="{42725F69-2066-4468-BCE5-679C22864A89}"/>
              </a:ext>
            </a:extLst>
          </p:cNvPr>
          <p:cNvSpPr>
            <a:spLocks noGrp="1"/>
          </p:cNvSpPr>
          <p:nvPr>
            <p:ph type="body" sz="quarter" idx="15"/>
          </p:nvPr>
        </p:nvSpPr>
        <p:spPr>
          <a:xfrm>
            <a:off x="2067339" y="3221060"/>
            <a:ext cx="6818396" cy="748090"/>
          </a:xfrm>
        </p:spPr>
        <p:txBody>
          <a:bodyPr/>
          <a:lstStyle/>
          <a:p>
            <a:r>
              <a:rPr lang="de-DE" sz="1600" dirty="0" err="1">
                <a:latin typeface="+mn-lt"/>
              </a:rPr>
              <a:t>Barmetal</a:t>
            </a:r>
            <a:r>
              <a:rPr lang="de-DE" sz="1600" dirty="0">
                <a:latin typeface="+mn-lt"/>
              </a:rPr>
              <a:t>: </a:t>
            </a:r>
            <a:r>
              <a:rPr lang="en-US" sz="1600" b="0" i="0" u="none" strike="noStrike" baseline="0" dirty="0">
                <a:latin typeface="+mn-lt"/>
              </a:rPr>
              <a:t>Online conference for experts, social partners and policy stakeholders</a:t>
            </a:r>
            <a:endParaRPr lang="de-DE" sz="1600" dirty="0">
              <a:latin typeface="+mn-lt"/>
            </a:endParaRPr>
          </a:p>
          <a:p>
            <a:endParaRPr lang="de-DE" dirty="0"/>
          </a:p>
        </p:txBody>
      </p:sp>
      <p:sp>
        <p:nvSpPr>
          <p:cNvPr id="5" name="Textplatzhalter 4">
            <a:extLst>
              <a:ext uri="{FF2B5EF4-FFF2-40B4-BE49-F238E27FC236}">
                <a16:creationId xmlns:a16="http://schemas.microsoft.com/office/drawing/2014/main" id="{5B293773-3B0F-084A-90A5-E084C6D4DD4F}"/>
              </a:ext>
            </a:extLst>
          </p:cNvPr>
          <p:cNvSpPr>
            <a:spLocks noGrp="1"/>
          </p:cNvSpPr>
          <p:nvPr>
            <p:ph type="body" sz="quarter" idx="17"/>
          </p:nvPr>
        </p:nvSpPr>
        <p:spPr>
          <a:xfrm>
            <a:off x="2067339" y="3336271"/>
            <a:ext cx="6644860" cy="275140"/>
          </a:xfrm>
        </p:spPr>
        <p:txBody>
          <a:bodyPr/>
          <a:lstStyle/>
          <a:p>
            <a:endParaRPr lang="de-DE" dirty="0"/>
          </a:p>
        </p:txBody>
      </p:sp>
      <p:sp>
        <p:nvSpPr>
          <p:cNvPr id="13" name="Textplatzhalter 12">
            <a:extLst>
              <a:ext uri="{FF2B5EF4-FFF2-40B4-BE49-F238E27FC236}">
                <a16:creationId xmlns:a16="http://schemas.microsoft.com/office/drawing/2014/main" id="{37DD957C-3452-4761-9823-3CD86CD33B2E}"/>
              </a:ext>
            </a:extLst>
          </p:cNvPr>
          <p:cNvSpPr>
            <a:spLocks noGrp="1"/>
          </p:cNvSpPr>
          <p:nvPr>
            <p:ph type="body" sz="quarter" idx="18"/>
          </p:nvPr>
        </p:nvSpPr>
        <p:spPr>
          <a:xfrm>
            <a:off x="2067339" y="3790697"/>
            <a:ext cx="6644860" cy="153953"/>
          </a:xfrm>
        </p:spPr>
        <p:txBody>
          <a:bodyPr/>
          <a:lstStyle/>
          <a:p>
            <a:pPr algn="l"/>
            <a:r>
              <a:rPr lang="de-DE" sz="1400" b="0" i="0" u="none" strike="noStrike" baseline="0" dirty="0">
                <a:latin typeface="ArialMT"/>
              </a:rPr>
              <a:t>20 September 2024, 9.00 – 12.45 CEST</a:t>
            </a:r>
          </a:p>
        </p:txBody>
      </p:sp>
      <p:sp>
        <p:nvSpPr>
          <p:cNvPr id="7" name="Textplatzhalter 6">
            <a:extLst>
              <a:ext uri="{FF2B5EF4-FFF2-40B4-BE49-F238E27FC236}">
                <a16:creationId xmlns:a16="http://schemas.microsoft.com/office/drawing/2014/main" id="{3B68D486-A078-6C46-A1B8-52E0E5BF6687}"/>
              </a:ext>
            </a:extLst>
          </p:cNvPr>
          <p:cNvSpPr>
            <a:spLocks noGrp="1"/>
          </p:cNvSpPr>
          <p:nvPr>
            <p:ph type="body" sz="quarter" idx="19"/>
          </p:nvPr>
        </p:nvSpPr>
        <p:spPr>
          <a:xfrm>
            <a:off x="2067339" y="4146861"/>
            <a:ext cx="6644860" cy="229294"/>
          </a:xfrm>
        </p:spPr>
        <p:txBody>
          <a:bodyPr/>
          <a:lstStyle/>
          <a:p>
            <a:r>
              <a:rPr lang="de-DE" sz="2000" dirty="0"/>
              <a:t>Gerhard Bosch IAQ University Duisburg-Essen</a:t>
            </a:r>
          </a:p>
        </p:txBody>
      </p:sp>
      <p:sp>
        <p:nvSpPr>
          <p:cNvPr id="11" name="Textplatzhalter 10">
            <a:extLst>
              <a:ext uri="{FF2B5EF4-FFF2-40B4-BE49-F238E27FC236}">
                <a16:creationId xmlns:a16="http://schemas.microsoft.com/office/drawing/2014/main" id="{39EFC52C-FBFE-4BD8-993F-BFE5E267A922}"/>
              </a:ext>
            </a:extLst>
          </p:cNvPr>
          <p:cNvSpPr>
            <a:spLocks noGrp="1"/>
          </p:cNvSpPr>
          <p:nvPr>
            <p:ph type="body" sz="quarter" idx="11"/>
          </p:nvPr>
        </p:nvSpPr>
        <p:spPr>
          <a:xfrm>
            <a:off x="2400301" y="4732338"/>
            <a:ext cx="5965658" cy="413168"/>
          </a:xfrm>
        </p:spPr>
        <p:txBody>
          <a:bodyPr/>
          <a:lstStyle/>
          <a:p>
            <a:endParaRPr lang="de-DE" dirty="0"/>
          </a:p>
        </p:txBody>
      </p:sp>
      <p:pic>
        <p:nvPicPr>
          <p:cNvPr id="2" name="image2.png" descr="A close-up of a logo&#10;&#10;Description automatically generated">
            <a:extLst>
              <a:ext uri="{FF2B5EF4-FFF2-40B4-BE49-F238E27FC236}">
                <a16:creationId xmlns:a16="http://schemas.microsoft.com/office/drawing/2014/main" id="{20A90F27-0874-FF35-7B92-FF015D8A0121}"/>
              </a:ext>
            </a:extLst>
          </p:cNvPr>
          <p:cNvPicPr/>
          <p:nvPr/>
        </p:nvPicPr>
        <p:blipFill>
          <a:blip r:embed="rId3"/>
          <a:stretch>
            <a:fillRect/>
          </a:stretch>
        </p:blipFill>
        <p:spPr bwMode="auto">
          <a:xfrm>
            <a:off x="0" y="64251"/>
            <a:ext cx="5270500" cy="1758950"/>
          </a:xfrm>
          <a:prstGeom prst="rect">
            <a:avLst/>
          </a:prstGeom>
        </p:spPr>
      </p:pic>
      <p:pic>
        <p:nvPicPr>
          <p:cNvPr id="10" name="Grafik 9">
            <a:extLst>
              <a:ext uri="{FF2B5EF4-FFF2-40B4-BE49-F238E27FC236}">
                <a16:creationId xmlns:a16="http://schemas.microsoft.com/office/drawing/2014/main" id="{FE93292F-6C83-4E70-6A75-C00AF2ADAA00}"/>
              </a:ext>
            </a:extLst>
          </p:cNvPr>
          <p:cNvPicPr>
            <a:picLocks noChangeAspect="1"/>
          </p:cNvPicPr>
          <p:nvPr/>
        </p:nvPicPr>
        <p:blipFill>
          <a:blip r:embed="rId4"/>
          <a:stretch>
            <a:fillRect/>
          </a:stretch>
        </p:blipFill>
        <p:spPr>
          <a:xfrm>
            <a:off x="4702771" y="678236"/>
            <a:ext cx="2838846" cy="447737"/>
          </a:xfrm>
          <a:prstGeom prst="rect">
            <a:avLst/>
          </a:prstGeom>
        </p:spPr>
      </p:pic>
    </p:spTree>
    <p:extLst>
      <p:ext uri="{BB962C8B-B14F-4D97-AF65-F5344CB8AC3E}">
        <p14:creationId xmlns:p14="http://schemas.microsoft.com/office/powerpoint/2010/main" val="4277455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08464D-3129-4C3F-B3C0-F92730000C2E}"/>
              </a:ext>
            </a:extLst>
          </p:cNvPr>
          <p:cNvSpPr>
            <a:spLocks noGrp="1"/>
          </p:cNvSpPr>
          <p:nvPr>
            <p:ph type="title"/>
          </p:nvPr>
        </p:nvSpPr>
        <p:spPr>
          <a:xfrm>
            <a:off x="431799" y="399963"/>
            <a:ext cx="8280400" cy="647957"/>
          </a:xfrm>
        </p:spPr>
        <p:txBody>
          <a:bodyPr/>
          <a:lstStyle/>
          <a:p>
            <a:r>
              <a:rPr lang="de-DE" dirty="0" err="1">
                <a:solidFill>
                  <a:schemeClr val="tx1"/>
                </a:solidFill>
              </a:rPr>
              <a:t>Conclusions</a:t>
            </a:r>
            <a:endParaRPr lang="de-DE" dirty="0">
              <a:solidFill>
                <a:schemeClr val="tx1"/>
              </a:solidFill>
            </a:endParaRPr>
          </a:p>
        </p:txBody>
      </p:sp>
      <p:sp>
        <p:nvSpPr>
          <p:cNvPr id="3" name="Foliennummernplatzhalter 2">
            <a:extLst>
              <a:ext uri="{FF2B5EF4-FFF2-40B4-BE49-F238E27FC236}">
                <a16:creationId xmlns:a16="http://schemas.microsoft.com/office/drawing/2014/main" id="{2395BEC5-A510-428E-BD2C-83676525401F}"/>
              </a:ext>
            </a:extLst>
          </p:cNvPr>
          <p:cNvSpPr>
            <a:spLocks noGrp="1"/>
          </p:cNvSpPr>
          <p:nvPr>
            <p:ph type="sldNum" sz="quarter" idx="4"/>
          </p:nvPr>
        </p:nvSpPr>
        <p:spPr/>
        <p:txBody>
          <a:bodyPr/>
          <a:lstStyle/>
          <a:p>
            <a:fld id="{30D30C4B-58EF-844C-89B9-AB67C04574B1}" type="slidenum">
              <a:rPr lang="de-DE" smtClean="0"/>
              <a:pPr/>
              <a:t>10</a:t>
            </a:fld>
            <a:endParaRPr lang="de-DE" dirty="0"/>
          </a:p>
        </p:txBody>
      </p:sp>
      <p:sp>
        <p:nvSpPr>
          <p:cNvPr id="4" name="Textplatzhalter 3">
            <a:extLst>
              <a:ext uri="{FF2B5EF4-FFF2-40B4-BE49-F238E27FC236}">
                <a16:creationId xmlns:a16="http://schemas.microsoft.com/office/drawing/2014/main" id="{E07C5209-1B22-4F6C-81FB-CB2843D8365E}"/>
              </a:ext>
            </a:extLst>
          </p:cNvPr>
          <p:cNvSpPr>
            <a:spLocks noGrp="1"/>
          </p:cNvSpPr>
          <p:nvPr>
            <p:ph type="body" sz="quarter" idx="11"/>
          </p:nvPr>
        </p:nvSpPr>
        <p:spPr/>
        <p:txBody>
          <a:bodyPr/>
          <a:lstStyle/>
          <a:p>
            <a:endParaRPr lang="de-DE"/>
          </a:p>
        </p:txBody>
      </p:sp>
      <p:sp>
        <p:nvSpPr>
          <p:cNvPr id="5" name="Rechteck 4">
            <a:extLst>
              <a:ext uri="{FF2B5EF4-FFF2-40B4-BE49-F238E27FC236}">
                <a16:creationId xmlns:a16="http://schemas.microsoft.com/office/drawing/2014/main" id="{633E72DC-D02B-48C7-81AD-F296478B953F}"/>
              </a:ext>
            </a:extLst>
          </p:cNvPr>
          <p:cNvSpPr/>
          <p:nvPr/>
        </p:nvSpPr>
        <p:spPr>
          <a:xfrm>
            <a:off x="431799" y="1193238"/>
            <a:ext cx="7614919" cy="4216539"/>
          </a:xfrm>
          <a:prstGeom prst="rect">
            <a:avLst/>
          </a:prstGeom>
        </p:spPr>
        <p:txBody>
          <a:bodyPr wrap="square">
            <a:spAutoFit/>
          </a:bodyPr>
          <a:lstStyle/>
          <a:p>
            <a:pPr marL="285750" indent="-285750">
              <a:buFont typeface="Arial" panose="020B0604020202020204" pitchFamily="34" charset="0"/>
              <a:buChar char="•"/>
            </a:pPr>
            <a:r>
              <a:rPr lang="en-US" sz="1600" b="1" dirty="0"/>
              <a:t>Just transition</a:t>
            </a:r>
            <a:r>
              <a:rPr lang="en-US" sz="1600" dirty="0">
                <a:solidFill>
                  <a:schemeClr val="accent4"/>
                </a:solidFill>
              </a:rPr>
              <a:t> in the common interest of employers, employees and the state:</a:t>
            </a:r>
          </a:p>
          <a:p>
            <a:pPr marL="742950" lvl="1" indent="-285750">
              <a:buFont typeface="Arial" panose="020B0604020202020204" pitchFamily="34" charset="0"/>
              <a:buChar char="•"/>
            </a:pPr>
            <a:r>
              <a:rPr lang="en-US" sz="1600" dirty="0">
                <a:solidFill>
                  <a:schemeClr val="accent4"/>
                </a:solidFill>
              </a:rPr>
              <a:t>necessary to ensure acceptance among employees, </a:t>
            </a:r>
          </a:p>
          <a:p>
            <a:pPr marL="742950" lvl="1" indent="-285750">
              <a:buFont typeface="Arial" panose="020B0604020202020204" pitchFamily="34" charset="0"/>
              <a:buChar char="•"/>
            </a:pPr>
            <a:r>
              <a:rPr lang="en-US" sz="1600" dirty="0">
                <a:solidFill>
                  <a:schemeClr val="accent4"/>
                </a:solidFill>
              </a:rPr>
              <a:t>avoid labor shortages and costly unemployment</a:t>
            </a:r>
          </a:p>
          <a:p>
            <a:pPr marL="285750" indent="-285750">
              <a:buFont typeface="Arial" panose="020B0604020202020204" pitchFamily="34" charset="0"/>
              <a:buChar char="•"/>
            </a:pPr>
            <a:r>
              <a:rPr lang="en-US" sz="1600" dirty="0">
                <a:solidFill>
                  <a:schemeClr val="accent4"/>
                </a:solidFill>
              </a:rPr>
              <a:t>Long-term technological transformation requires planning lead time: this gives </a:t>
            </a:r>
            <a:r>
              <a:rPr lang="en-US" sz="1600" i="1" dirty="0"/>
              <a:t>time for early information</a:t>
            </a:r>
            <a:r>
              <a:rPr lang="en-US" sz="1600" dirty="0">
                <a:solidFill>
                  <a:schemeClr val="accent4"/>
                </a:solidFill>
              </a:rPr>
              <a:t> of all parties involved and planning of further training and replacements - In practice, however, company case studies often </a:t>
            </a:r>
            <a:r>
              <a:rPr lang="en-US" sz="1600" b="1" dirty="0"/>
              <a:t>show late information </a:t>
            </a:r>
            <a:r>
              <a:rPr lang="en-US" sz="1600" dirty="0">
                <a:solidFill>
                  <a:schemeClr val="accent4"/>
                </a:solidFill>
              </a:rPr>
              <a:t>about investments</a:t>
            </a:r>
          </a:p>
          <a:p>
            <a:pPr marL="285750" indent="-285750">
              <a:buFont typeface="Arial" panose="020B0604020202020204" pitchFamily="34" charset="0"/>
              <a:buChar char="•"/>
            </a:pPr>
            <a:r>
              <a:rPr lang="en-US" sz="1600" dirty="0">
                <a:solidFill>
                  <a:schemeClr val="accent4"/>
                </a:solidFill>
              </a:rPr>
              <a:t>The costs of the transformation of companies are mainly borne by the companies that also benefit from them – transfer within companies across borders</a:t>
            </a:r>
          </a:p>
          <a:p>
            <a:pPr marL="285750" indent="-285750">
              <a:buFont typeface="Arial" panose="020B0604020202020204" pitchFamily="34" charset="0"/>
              <a:buChar char="•"/>
            </a:pPr>
            <a:r>
              <a:rPr lang="en-US" sz="1600" b="1" dirty="0"/>
              <a:t>State support </a:t>
            </a:r>
            <a:r>
              <a:rPr lang="en-US" sz="1600" dirty="0">
                <a:solidFill>
                  <a:schemeClr val="accent4"/>
                </a:solidFill>
              </a:rPr>
              <a:t>for retraining, replacement and technology transfer to SME’s necessary</a:t>
            </a:r>
          </a:p>
          <a:p>
            <a:pPr marL="285750" indent="-285750">
              <a:buFont typeface="Arial" panose="020B0604020202020204" pitchFamily="34" charset="0"/>
              <a:buChar char="•"/>
            </a:pPr>
            <a:r>
              <a:rPr lang="en-US" sz="1600" dirty="0">
                <a:solidFill>
                  <a:schemeClr val="accent4"/>
                </a:solidFill>
              </a:rPr>
              <a:t>Analysis of new skill requirements and updating of training contents together with </a:t>
            </a:r>
            <a:r>
              <a:rPr lang="en-US" sz="1600" b="1" dirty="0" err="1"/>
              <a:t>with</a:t>
            </a:r>
            <a:r>
              <a:rPr lang="en-US" sz="1600" b="1" dirty="0"/>
              <a:t> social partners</a:t>
            </a:r>
            <a:r>
              <a:rPr lang="en-US" sz="1600" dirty="0">
                <a:solidFill>
                  <a:schemeClr val="accent4"/>
                </a:solidFill>
              </a:rPr>
              <a:t> more successful</a:t>
            </a:r>
          </a:p>
          <a:p>
            <a:pPr marL="285750" indent="-285750">
              <a:buFont typeface="Arial" panose="020B0604020202020204" pitchFamily="34" charset="0"/>
              <a:buChar char="•"/>
            </a:pPr>
            <a:endParaRPr lang="en-US" sz="1600" dirty="0">
              <a:solidFill>
                <a:schemeClr val="accent4"/>
              </a:solidFill>
            </a:endParaRPr>
          </a:p>
          <a:p>
            <a:pPr marL="285750" indent="-285750">
              <a:buFont typeface="Arial" panose="020B0604020202020204" pitchFamily="34" charset="0"/>
              <a:buChar char="•"/>
            </a:pPr>
            <a:endParaRPr lang="en-US" dirty="0">
              <a:solidFill>
                <a:schemeClr val="accent4"/>
              </a:solidFill>
            </a:endParaRPr>
          </a:p>
          <a:p>
            <a:pPr marL="285750" indent="-285750">
              <a:buFont typeface="Arial" panose="020B0604020202020204" pitchFamily="34" charset="0"/>
              <a:buChar char="•"/>
            </a:pPr>
            <a:endParaRPr lang="en-US" dirty="0">
              <a:solidFill>
                <a:schemeClr val="accent4"/>
              </a:solidFill>
            </a:endParaRPr>
          </a:p>
          <a:p>
            <a:pPr marL="285750" indent="-285750">
              <a:buFont typeface="Arial" panose="020B0604020202020204" pitchFamily="34" charset="0"/>
              <a:buChar char="•"/>
            </a:pPr>
            <a:endParaRPr lang="de-DE" dirty="0">
              <a:solidFill>
                <a:schemeClr val="accent4"/>
              </a:solidFill>
            </a:endParaRPr>
          </a:p>
        </p:txBody>
      </p:sp>
    </p:spTree>
    <p:extLst>
      <p:ext uri="{BB962C8B-B14F-4D97-AF65-F5344CB8AC3E}">
        <p14:creationId xmlns:p14="http://schemas.microsoft.com/office/powerpoint/2010/main" val="17708769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1D166F-080C-9551-DE1D-38FB114F49AC}"/>
              </a:ext>
            </a:extLst>
          </p:cNvPr>
          <p:cNvSpPr>
            <a:spLocks noGrp="1"/>
          </p:cNvSpPr>
          <p:nvPr>
            <p:ph type="title"/>
          </p:nvPr>
        </p:nvSpPr>
        <p:spPr>
          <a:xfrm>
            <a:off x="1346200" y="1891621"/>
            <a:ext cx="5585092" cy="561467"/>
          </a:xfrm>
        </p:spPr>
        <p:txBody>
          <a:bodyPr>
            <a:normAutofit fontScale="90000"/>
          </a:bodyPr>
          <a:lstStyle/>
          <a:p>
            <a:r>
              <a:rPr lang="de-DE" sz="3600" dirty="0" err="1">
                <a:solidFill>
                  <a:schemeClr val="tx1"/>
                </a:solidFill>
              </a:rPr>
              <a:t>Thank</a:t>
            </a:r>
            <a:r>
              <a:rPr lang="de-DE" sz="3600" dirty="0">
                <a:solidFill>
                  <a:schemeClr val="tx1"/>
                </a:solidFill>
              </a:rPr>
              <a:t> </a:t>
            </a:r>
            <a:r>
              <a:rPr lang="de-DE" sz="3600" dirty="0" err="1">
                <a:solidFill>
                  <a:schemeClr val="tx1"/>
                </a:solidFill>
              </a:rPr>
              <a:t>you</a:t>
            </a:r>
            <a:r>
              <a:rPr lang="de-DE" sz="3600" dirty="0">
                <a:solidFill>
                  <a:schemeClr val="tx1"/>
                </a:solidFill>
              </a:rPr>
              <a:t> </a:t>
            </a:r>
            <a:r>
              <a:rPr lang="de-DE" sz="3600" dirty="0" err="1">
                <a:solidFill>
                  <a:schemeClr val="tx1"/>
                </a:solidFill>
              </a:rPr>
              <a:t>for</a:t>
            </a:r>
            <a:r>
              <a:rPr lang="de-DE" sz="3600" dirty="0">
                <a:solidFill>
                  <a:schemeClr val="tx1"/>
                </a:solidFill>
              </a:rPr>
              <a:t> </a:t>
            </a:r>
            <a:r>
              <a:rPr lang="de-DE" sz="3600" dirty="0" err="1">
                <a:solidFill>
                  <a:schemeClr val="tx1"/>
                </a:solidFill>
              </a:rPr>
              <a:t>your</a:t>
            </a:r>
            <a:r>
              <a:rPr lang="de-DE" sz="3600" dirty="0">
                <a:solidFill>
                  <a:schemeClr val="tx1"/>
                </a:solidFill>
              </a:rPr>
              <a:t> </a:t>
            </a:r>
            <a:r>
              <a:rPr lang="de-DE" sz="3600" dirty="0" err="1">
                <a:solidFill>
                  <a:schemeClr val="tx1"/>
                </a:solidFill>
              </a:rPr>
              <a:t>attention</a:t>
            </a:r>
            <a:endParaRPr lang="de-DE" sz="3600" dirty="0">
              <a:solidFill>
                <a:schemeClr val="tx1"/>
              </a:solidFill>
            </a:endParaRPr>
          </a:p>
        </p:txBody>
      </p:sp>
      <p:sp>
        <p:nvSpPr>
          <p:cNvPr id="3" name="Foliennummernplatzhalter 2">
            <a:extLst>
              <a:ext uri="{FF2B5EF4-FFF2-40B4-BE49-F238E27FC236}">
                <a16:creationId xmlns:a16="http://schemas.microsoft.com/office/drawing/2014/main" id="{4C0E5FBC-F31D-0B5C-CA96-BF06716565E6}"/>
              </a:ext>
            </a:extLst>
          </p:cNvPr>
          <p:cNvSpPr>
            <a:spLocks noGrp="1"/>
          </p:cNvSpPr>
          <p:nvPr>
            <p:ph type="sldNum" sz="quarter" idx="4"/>
          </p:nvPr>
        </p:nvSpPr>
        <p:spPr/>
        <p:txBody>
          <a:bodyPr/>
          <a:lstStyle/>
          <a:p>
            <a:fld id="{30D30C4B-58EF-844C-89B9-AB67C04574B1}" type="slidenum">
              <a:rPr lang="de-DE" smtClean="0"/>
              <a:pPr/>
              <a:t>11</a:t>
            </a:fld>
            <a:endParaRPr lang="de-DE" dirty="0"/>
          </a:p>
        </p:txBody>
      </p:sp>
      <p:sp>
        <p:nvSpPr>
          <p:cNvPr id="4" name="Textplatzhalter 3">
            <a:extLst>
              <a:ext uri="{FF2B5EF4-FFF2-40B4-BE49-F238E27FC236}">
                <a16:creationId xmlns:a16="http://schemas.microsoft.com/office/drawing/2014/main" id="{93B5E309-F254-0002-1609-F9312C8F6F21}"/>
              </a:ext>
            </a:extLst>
          </p:cNvPr>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2745803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25568-EDEA-B35E-E3F5-B50052591795}"/>
              </a:ext>
            </a:extLst>
          </p:cNvPr>
          <p:cNvSpPr>
            <a:spLocks noGrp="1"/>
          </p:cNvSpPr>
          <p:nvPr>
            <p:ph type="title"/>
          </p:nvPr>
        </p:nvSpPr>
        <p:spPr/>
        <p:txBody>
          <a:bodyPr>
            <a:normAutofit/>
          </a:bodyPr>
          <a:lstStyle/>
          <a:p>
            <a:r>
              <a:rPr lang="de-DE" sz="3200" dirty="0"/>
              <a:t>Annex</a:t>
            </a:r>
          </a:p>
        </p:txBody>
      </p:sp>
      <p:sp>
        <p:nvSpPr>
          <p:cNvPr id="3" name="Foliennummernplatzhalter 2">
            <a:extLst>
              <a:ext uri="{FF2B5EF4-FFF2-40B4-BE49-F238E27FC236}">
                <a16:creationId xmlns:a16="http://schemas.microsoft.com/office/drawing/2014/main" id="{F1B164C9-59EB-FF25-A7F6-66A5BC534FD0}"/>
              </a:ext>
            </a:extLst>
          </p:cNvPr>
          <p:cNvSpPr>
            <a:spLocks noGrp="1"/>
          </p:cNvSpPr>
          <p:nvPr>
            <p:ph type="sldNum" sz="quarter" idx="4"/>
          </p:nvPr>
        </p:nvSpPr>
        <p:spPr/>
        <p:txBody>
          <a:bodyPr/>
          <a:lstStyle/>
          <a:p>
            <a:fld id="{30D30C4B-58EF-844C-89B9-AB67C04574B1}" type="slidenum">
              <a:rPr lang="de-DE" smtClean="0"/>
              <a:pPr/>
              <a:t>12</a:t>
            </a:fld>
            <a:endParaRPr lang="de-DE" dirty="0"/>
          </a:p>
        </p:txBody>
      </p:sp>
      <p:sp>
        <p:nvSpPr>
          <p:cNvPr id="4" name="Textplatzhalter 3">
            <a:extLst>
              <a:ext uri="{FF2B5EF4-FFF2-40B4-BE49-F238E27FC236}">
                <a16:creationId xmlns:a16="http://schemas.microsoft.com/office/drawing/2014/main" id="{FDE1136F-144D-1727-178B-B70816CAB7F4}"/>
              </a:ext>
            </a:extLst>
          </p:cNvPr>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2330828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97502D-E1D0-6994-3711-5B4D481D50EA}"/>
              </a:ext>
            </a:extLst>
          </p:cNvPr>
          <p:cNvSpPr>
            <a:spLocks noGrp="1"/>
          </p:cNvSpPr>
          <p:nvPr>
            <p:ph type="title"/>
          </p:nvPr>
        </p:nvSpPr>
        <p:spPr>
          <a:xfrm>
            <a:off x="613284" y="499322"/>
            <a:ext cx="8280400" cy="647957"/>
          </a:xfrm>
        </p:spPr>
        <p:txBody>
          <a:bodyPr/>
          <a:lstStyle/>
          <a:p>
            <a:r>
              <a:rPr lang="de-DE" dirty="0"/>
              <a:t>Research and </a:t>
            </a:r>
            <a:r>
              <a:rPr lang="de-DE" dirty="0" err="1"/>
              <a:t>development</a:t>
            </a:r>
            <a:r>
              <a:rPr lang="de-DE" dirty="0"/>
              <a:t> </a:t>
            </a:r>
            <a:r>
              <a:rPr lang="de-DE" dirty="0" err="1"/>
              <a:t>expenditure</a:t>
            </a:r>
            <a:r>
              <a:rPr lang="de-DE" dirty="0"/>
              <a:t> in % </a:t>
            </a:r>
            <a:r>
              <a:rPr lang="de-DE" dirty="0" err="1"/>
              <a:t>of</a:t>
            </a:r>
            <a:r>
              <a:rPr lang="de-DE" dirty="0"/>
              <a:t> GDP</a:t>
            </a:r>
          </a:p>
        </p:txBody>
      </p:sp>
      <p:sp>
        <p:nvSpPr>
          <p:cNvPr id="3" name="Foliennummernplatzhalter 2">
            <a:extLst>
              <a:ext uri="{FF2B5EF4-FFF2-40B4-BE49-F238E27FC236}">
                <a16:creationId xmlns:a16="http://schemas.microsoft.com/office/drawing/2014/main" id="{4C08726C-A4CF-44D1-8328-F5A2948217F7}"/>
              </a:ext>
            </a:extLst>
          </p:cNvPr>
          <p:cNvSpPr>
            <a:spLocks noGrp="1"/>
          </p:cNvSpPr>
          <p:nvPr>
            <p:ph type="sldNum" sz="quarter" idx="4"/>
          </p:nvPr>
        </p:nvSpPr>
        <p:spPr/>
        <p:txBody>
          <a:bodyPr/>
          <a:lstStyle/>
          <a:p>
            <a:fld id="{30D30C4B-58EF-844C-89B9-AB67C04574B1}" type="slidenum">
              <a:rPr lang="de-DE" smtClean="0"/>
              <a:pPr/>
              <a:t>13</a:t>
            </a:fld>
            <a:endParaRPr lang="de-DE" dirty="0"/>
          </a:p>
        </p:txBody>
      </p:sp>
      <p:sp>
        <p:nvSpPr>
          <p:cNvPr id="4" name="Textplatzhalter 3">
            <a:extLst>
              <a:ext uri="{FF2B5EF4-FFF2-40B4-BE49-F238E27FC236}">
                <a16:creationId xmlns:a16="http://schemas.microsoft.com/office/drawing/2014/main" id="{DD5F09BD-5A7B-8FC4-8764-A0E5B76A392C}"/>
              </a:ext>
            </a:extLst>
          </p:cNvPr>
          <p:cNvSpPr>
            <a:spLocks noGrp="1"/>
          </p:cNvSpPr>
          <p:nvPr>
            <p:ph type="body" sz="quarter" idx="11"/>
          </p:nvPr>
        </p:nvSpPr>
        <p:spPr/>
        <p:txBody>
          <a:bodyPr/>
          <a:lstStyle/>
          <a:p>
            <a:r>
              <a:rPr lang="de-DE" dirty="0"/>
              <a:t>Eurostat</a:t>
            </a:r>
          </a:p>
        </p:txBody>
      </p:sp>
      <p:pic>
        <p:nvPicPr>
          <p:cNvPr id="6" name="Grafik 5">
            <a:extLst>
              <a:ext uri="{FF2B5EF4-FFF2-40B4-BE49-F238E27FC236}">
                <a16:creationId xmlns:a16="http://schemas.microsoft.com/office/drawing/2014/main" id="{EE61C511-8011-1B1E-1152-7BC361F2C1C3}"/>
              </a:ext>
            </a:extLst>
          </p:cNvPr>
          <p:cNvPicPr>
            <a:picLocks noChangeAspect="1"/>
          </p:cNvPicPr>
          <p:nvPr/>
        </p:nvPicPr>
        <p:blipFill>
          <a:blip r:embed="rId2"/>
          <a:stretch>
            <a:fillRect/>
          </a:stretch>
        </p:blipFill>
        <p:spPr>
          <a:xfrm>
            <a:off x="760836" y="1061870"/>
            <a:ext cx="7468763" cy="3670468"/>
          </a:xfrm>
          <a:prstGeom prst="rect">
            <a:avLst/>
          </a:prstGeom>
        </p:spPr>
      </p:pic>
    </p:spTree>
    <p:extLst>
      <p:ext uri="{BB962C8B-B14F-4D97-AF65-F5344CB8AC3E}">
        <p14:creationId xmlns:p14="http://schemas.microsoft.com/office/powerpoint/2010/main" val="360754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FBDBC7-E590-8B7C-46F2-ABE4F7F93093}"/>
              </a:ext>
            </a:extLst>
          </p:cNvPr>
          <p:cNvSpPr>
            <a:spLocks noGrp="1"/>
          </p:cNvSpPr>
          <p:nvPr>
            <p:ph type="title"/>
          </p:nvPr>
        </p:nvSpPr>
        <p:spPr>
          <a:xfrm>
            <a:off x="627244" y="290736"/>
            <a:ext cx="8280400" cy="647957"/>
          </a:xfrm>
        </p:spPr>
        <p:txBody>
          <a:bodyPr>
            <a:normAutofit/>
          </a:bodyPr>
          <a:lstStyle/>
          <a:p>
            <a:r>
              <a:rPr lang="en-US" dirty="0"/>
              <a:t>Enterprises providing training - % of all enterprises</a:t>
            </a:r>
            <a:endParaRPr lang="de-DE" dirty="0"/>
          </a:p>
        </p:txBody>
      </p:sp>
      <p:sp>
        <p:nvSpPr>
          <p:cNvPr id="3" name="Foliennummernplatzhalter 2">
            <a:extLst>
              <a:ext uri="{FF2B5EF4-FFF2-40B4-BE49-F238E27FC236}">
                <a16:creationId xmlns:a16="http://schemas.microsoft.com/office/drawing/2014/main" id="{CBE4B229-7B43-832F-70FE-E74AF247A3E2}"/>
              </a:ext>
            </a:extLst>
          </p:cNvPr>
          <p:cNvSpPr>
            <a:spLocks noGrp="1"/>
          </p:cNvSpPr>
          <p:nvPr>
            <p:ph type="sldNum" sz="quarter" idx="4"/>
          </p:nvPr>
        </p:nvSpPr>
        <p:spPr/>
        <p:txBody>
          <a:bodyPr/>
          <a:lstStyle/>
          <a:p>
            <a:fld id="{30D30C4B-58EF-844C-89B9-AB67C04574B1}" type="slidenum">
              <a:rPr lang="de-DE" smtClean="0"/>
              <a:pPr/>
              <a:t>14</a:t>
            </a:fld>
            <a:endParaRPr lang="de-DE" dirty="0"/>
          </a:p>
        </p:txBody>
      </p:sp>
      <p:sp>
        <p:nvSpPr>
          <p:cNvPr id="4" name="Textplatzhalter 3">
            <a:extLst>
              <a:ext uri="{FF2B5EF4-FFF2-40B4-BE49-F238E27FC236}">
                <a16:creationId xmlns:a16="http://schemas.microsoft.com/office/drawing/2014/main" id="{B8F6CAE7-C868-5C67-90D9-D83C54BCB4A6}"/>
              </a:ext>
            </a:extLst>
          </p:cNvPr>
          <p:cNvSpPr>
            <a:spLocks noGrp="1"/>
          </p:cNvSpPr>
          <p:nvPr>
            <p:ph type="body" sz="quarter" idx="11"/>
          </p:nvPr>
        </p:nvSpPr>
        <p:spPr/>
        <p:txBody>
          <a:bodyPr/>
          <a:lstStyle/>
          <a:p>
            <a:r>
              <a:rPr lang="de-DE" dirty="0"/>
              <a:t>Eurostat:</a:t>
            </a:r>
            <a:r>
              <a:rPr lang="pt-BR" dirty="0"/>
              <a:t>trng_cvt_01s, trng_cvt_01n2</a:t>
            </a:r>
            <a:endParaRPr lang="de-DE" dirty="0"/>
          </a:p>
        </p:txBody>
      </p:sp>
      <p:pic>
        <p:nvPicPr>
          <p:cNvPr id="6" name="Grafik 5">
            <a:extLst>
              <a:ext uri="{FF2B5EF4-FFF2-40B4-BE49-F238E27FC236}">
                <a16:creationId xmlns:a16="http://schemas.microsoft.com/office/drawing/2014/main" id="{2BD4C19B-CE20-64CC-412C-9A69D3800CF3}"/>
              </a:ext>
            </a:extLst>
          </p:cNvPr>
          <p:cNvPicPr>
            <a:picLocks noChangeAspect="1"/>
          </p:cNvPicPr>
          <p:nvPr/>
        </p:nvPicPr>
        <p:blipFill>
          <a:blip r:embed="rId2"/>
          <a:stretch>
            <a:fillRect/>
          </a:stretch>
        </p:blipFill>
        <p:spPr>
          <a:xfrm>
            <a:off x="778042" y="1004941"/>
            <a:ext cx="7852672" cy="3750339"/>
          </a:xfrm>
          <a:prstGeom prst="rect">
            <a:avLst/>
          </a:prstGeom>
        </p:spPr>
      </p:pic>
    </p:spTree>
    <p:extLst>
      <p:ext uri="{BB962C8B-B14F-4D97-AF65-F5344CB8AC3E}">
        <p14:creationId xmlns:p14="http://schemas.microsoft.com/office/powerpoint/2010/main" val="308063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973FA5-06F0-417A-FDEB-F2699D90AB31}"/>
              </a:ext>
            </a:extLst>
          </p:cNvPr>
          <p:cNvSpPr>
            <a:spLocks noGrp="1"/>
          </p:cNvSpPr>
          <p:nvPr>
            <p:ph type="title"/>
          </p:nvPr>
        </p:nvSpPr>
        <p:spPr>
          <a:xfrm>
            <a:off x="620264" y="368545"/>
            <a:ext cx="8280400" cy="647957"/>
          </a:xfrm>
        </p:spPr>
        <p:txBody>
          <a:bodyPr>
            <a:normAutofit fontScale="90000"/>
          </a:bodyPr>
          <a:lstStyle/>
          <a:p>
            <a:r>
              <a:rPr lang="en-US" dirty="0"/>
              <a:t>Share of R&amp;D personnel and researchers in total active </a:t>
            </a:r>
            <a:br>
              <a:rPr lang="en-US" dirty="0"/>
            </a:br>
            <a:r>
              <a:rPr lang="en-US" dirty="0"/>
              <a:t>population</a:t>
            </a:r>
            <a:endParaRPr lang="de-DE" dirty="0"/>
          </a:p>
        </p:txBody>
      </p:sp>
      <p:sp>
        <p:nvSpPr>
          <p:cNvPr id="3" name="Foliennummernplatzhalter 2">
            <a:extLst>
              <a:ext uri="{FF2B5EF4-FFF2-40B4-BE49-F238E27FC236}">
                <a16:creationId xmlns:a16="http://schemas.microsoft.com/office/drawing/2014/main" id="{00FD88DA-3BA4-BD42-D6E1-B122C1D6B84D}"/>
              </a:ext>
            </a:extLst>
          </p:cNvPr>
          <p:cNvSpPr>
            <a:spLocks noGrp="1"/>
          </p:cNvSpPr>
          <p:nvPr>
            <p:ph type="sldNum" sz="quarter" idx="4"/>
          </p:nvPr>
        </p:nvSpPr>
        <p:spPr/>
        <p:txBody>
          <a:bodyPr/>
          <a:lstStyle/>
          <a:p>
            <a:fld id="{30D30C4B-58EF-844C-89B9-AB67C04574B1}" type="slidenum">
              <a:rPr lang="de-DE" smtClean="0"/>
              <a:pPr/>
              <a:t>15</a:t>
            </a:fld>
            <a:endParaRPr lang="de-DE" dirty="0"/>
          </a:p>
        </p:txBody>
      </p:sp>
      <p:sp>
        <p:nvSpPr>
          <p:cNvPr id="4" name="Textplatzhalter 3">
            <a:extLst>
              <a:ext uri="{FF2B5EF4-FFF2-40B4-BE49-F238E27FC236}">
                <a16:creationId xmlns:a16="http://schemas.microsoft.com/office/drawing/2014/main" id="{BB9D9CE9-B4C2-5425-4C69-A72AB74234D4}"/>
              </a:ext>
            </a:extLst>
          </p:cNvPr>
          <p:cNvSpPr>
            <a:spLocks noGrp="1"/>
          </p:cNvSpPr>
          <p:nvPr>
            <p:ph type="body" sz="quarter" idx="11"/>
          </p:nvPr>
        </p:nvSpPr>
        <p:spPr/>
        <p:txBody>
          <a:bodyPr/>
          <a:lstStyle/>
          <a:p>
            <a:r>
              <a:rPr lang="de-DE" dirty="0"/>
              <a:t>Eurostat</a:t>
            </a:r>
          </a:p>
        </p:txBody>
      </p:sp>
      <p:pic>
        <p:nvPicPr>
          <p:cNvPr id="6" name="Grafik 5">
            <a:extLst>
              <a:ext uri="{FF2B5EF4-FFF2-40B4-BE49-F238E27FC236}">
                <a16:creationId xmlns:a16="http://schemas.microsoft.com/office/drawing/2014/main" id="{D825F678-7571-FA18-F844-2511BEC37493}"/>
              </a:ext>
            </a:extLst>
          </p:cNvPr>
          <p:cNvPicPr>
            <a:picLocks noChangeAspect="1"/>
          </p:cNvPicPr>
          <p:nvPr/>
        </p:nvPicPr>
        <p:blipFill>
          <a:blip r:embed="rId2"/>
          <a:stretch>
            <a:fillRect/>
          </a:stretch>
        </p:blipFill>
        <p:spPr>
          <a:xfrm>
            <a:off x="691035" y="1232857"/>
            <a:ext cx="7364061" cy="3304761"/>
          </a:xfrm>
          <a:prstGeom prst="rect">
            <a:avLst/>
          </a:prstGeom>
        </p:spPr>
      </p:pic>
    </p:spTree>
    <p:extLst>
      <p:ext uri="{BB962C8B-B14F-4D97-AF65-F5344CB8AC3E}">
        <p14:creationId xmlns:p14="http://schemas.microsoft.com/office/powerpoint/2010/main" val="1771731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8EDDAF-5E52-46B5-ABDE-E9A553FCA793}"/>
              </a:ext>
            </a:extLst>
          </p:cNvPr>
          <p:cNvSpPr>
            <a:spLocks noGrp="1"/>
          </p:cNvSpPr>
          <p:nvPr>
            <p:ph type="title"/>
          </p:nvPr>
        </p:nvSpPr>
        <p:spPr>
          <a:xfrm>
            <a:off x="332740" y="404201"/>
            <a:ext cx="8280400" cy="647957"/>
          </a:xfrm>
        </p:spPr>
        <p:txBody>
          <a:bodyPr>
            <a:normAutofit/>
          </a:bodyPr>
          <a:lstStyle/>
          <a:p>
            <a:r>
              <a:rPr lang="de-DE" dirty="0" err="1">
                <a:solidFill>
                  <a:schemeClr val="tx2"/>
                </a:solidFill>
              </a:rPr>
              <a:t>Difference</a:t>
            </a:r>
            <a:r>
              <a:rPr lang="de-DE" dirty="0">
                <a:solidFill>
                  <a:schemeClr val="tx2"/>
                </a:solidFill>
              </a:rPr>
              <a:t> </a:t>
            </a:r>
            <a:r>
              <a:rPr lang="de-DE" dirty="0" err="1">
                <a:solidFill>
                  <a:schemeClr val="tx2"/>
                </a:solidFill>
              </a:rPr>
              <a:t>between</a:t>
            </a:r>
            <a:r>
              <a:rPr lang="de-DE" dirty="0">
                <a:solidFill>
                  <a:schemeClr val="tx2"/>
                </a:solidFill>
              </a:rPr>
              <a:t> </a:t>
            </a:r>
            <a:r>
              <a:rPr lang="de-DE" dirty="0" err="1">
                <a:solidFill>
                  <a:schemeClr val="tx2"/>
                </a:solidFill>
              </a:rPr>
              <a:t>structural</a:t>
            </a:r>
            <a:r>
              <a:rPr lang="de-DE" dirty="0">
                <a:solidFill>
                  <a:schemeClr val="tx2"/>
                </a:solidFill>
              </a:rPr>
              <a:t> </a:t>
            </a:r>
            <a:r>
              <a:rPr lang="de-DE" dirty="0" err="1">
                <a:solidFill>
                  <a:schemeClr val="tx2"/>
                </a:solidFill>
              </a:rPr>
              <a:t>change</a:t>
            </a:r>
            <a:r>
              <a:rPr lang="de-DE" dirty="0">
                <a:solidFill>
                  <a:schemeClr val="tx2"/>
                </a:solidFill>
              </a:rPr>
              <a:t> and </a:t>
            </a:r>
            <a:r>
              <a:rPr lang="de-DE" dirty="0" err="1">
                <a:solidFill>
                  <a:schemeClr val="tx2"/>
                </a:solidFill>
              </a:rPr>
              <a:t>transformation</a:t>
            </a:r>
            <a:endParaRPr lang="de-DE" dirty="0"/>
          </a:p>
        </p:txBody>
      </p:sp>
      <p:sp>
        <p:nvSpPr>
          <p:cNvPr id="3" name="Foliennummernplatzhalter 2">
            <a:extLst>
              <a:ext uri="{FF2B5EF4-FFF2-40B4-BE49-F238E27FC236}">
                <a16:creationId xmlns:a16="http://schemas.microsoft.com/office/drawing/2014/main" id="{0B581813-F144-410E-B074-7161554595F8}"/>
              </a:ext>
            </a:extLst>
          </p:cNvPr>
          <p:cNvSpPr>
            <a:spLocks noGrp="1"/>
          </p:cNvSpPr>
          <p:nvPr>
            <p:ph type="sldNum" sz="quarter" idx="4"/>
          </p:nvPr>
        </p:nvSpPr>
        <p:spPr/>
        <p:txBody>
          <a:bodyPr/>
          <a:lstStyle/>
          <a:p>
            <a:fld id="{30D30C4B-58EF-844C-89B9-AB67C04574B1}" type="slidenum">
              <a:rPr lang="de-DE" smtClean="0"/>
              <a:pPr/>
              <a:t>2</a:t>
            </a:fld>
            <a:endParaRPr lang="de-DE" dirty="0"/>
          </a:p>
        </p:txBody>
      </p:sp>
      <p:sp>
        <p:nvSpPr>
          <p:cNvPr id="4" name="Textplatzhalter 3">
            <a:extLst>
              <a:ext uri="{FF2B5EF4-FFF2-40B4-BE49-F238E27FC236}">
                <a16:creationId xmlns:a16="http://schemas.microsoft.com/office/drawing/2014/main" id="{AC5A2816-75EA-4EA2-B997-4A25A802E512}"/>
              </a:ext>
            </a:extLst>
          </p:cNvPr>
          <p:cNvSpPr>
            <a:spLocks noGrp="1"/>
          </p:cNvSpPr>
          <p:nvPr>
            <p:ph type="body" sz="quarter" idx="11"/>
          </p:nvPr>
        </p:nvSpPr>
        <p:spPr/>
        <p:txBody>
          <a:bodyPr/>
          <a:lstStyle/>
          <a:p>
            <a:endParaRPr lang="de-DE"/>
          </a:p>
        </p:txBody>
      </p:sp>
      <p:sp>
        <p:nvSpPr>
          <p:cNvPr id="5" name="Textplatzhalter 4">
            <a:extLst>
              <a:ext uri="{FF2B5EF4-FFF2-40B4-BE49-F238E27FC236}">
                <a16:creationId xmlns:a16="http://schemas.microsoft.com/office/drawing/2014/main" id="{4E423BE0-BFBB-4C58-9E61-9848EC34B73C}"/>
              </a:ext>
            </a:extLst>
          </p:cNvPr>
          <p:cNvSpPr>
            <a:spLocks noGrp="1"/>
          </p:cNvSpPr>
          <p:nvPr>
            <p:ph type="body" sz="quarter" idx="15"/>
          </p:nvPr>
        </p:nvSpPr>
        <p:spPr>
          <a:xfrm>
            <a:off x="332740" y="1092070"/>
            <a:ext cx="7624634" cy="3406767"/>
          </a:xfrm>
        </p:spPr>
        <p:txBody>
          <a:bodyPr>
            <a:normAutofit fontScale="85000" lnSpcReduction="20000"/>
          </a:bodyPr>
          <a:lstStyle/>
          <a:p>
            <a:r>
              <a:rPr lang="en-US" sz="2400" b="1" dirty="0">
                <a:solidFill>
                  <a:schemeClr val="tx1"/>
                </a:solidFill>
                <a:ea typeface="Calibri" panose="020F0502020204030204" pitchFamily="34" charset="0"/>
              </a:rPr>
              <a:t>Structural change</a:t>
            </a:r>
          </a:p>
          <a:p>
            <a:pPr marL="1028700" lvl="1" indent="-342900"/>
            <a:r>
              <a:rPr lang="en-US" sz="2100" dirty="0">
                <a:ea typeface="Calibri" panose="020F0502020204030204" pitchFamily="34" charset="0"/>
              </a:rPr>
              <a:t>Shift of employees between sectors: the result of many independent market decisions</a:t>
            </a:r>
            <a:endParaRPr lang="en-US" sz="2300" dirty="0">
              <a:ea typeface="Calibri" panose="020F0502020204030204" pitchFamily="34" charset="0"/>
            </a:endParaRPr>
          </a:p>
          <a:p>
            <a:r>
              <a:rPr lang="en-US" sz="2400" b="1" dirty="0">
                <a:solidFill>
                  <a:schemeClr val="tx1"/>
                </a:solidFill>
                <a:ea typeface="Calibri" panose="020F0502020204030204" pitchFamily="34" charset="0"/>
              </a:rPr>
              <a:t>Transformation</a:t>
            </a:r>
          </a:p>
          <a:p>
            <a:pPr marL="1028700" lvl="1" indent="-342900"/>
            <a:r>
              <a:rPr lang="en-US" sz="2100" dirty="0">
                <a:ea typeface="Calibri" panose="020F0502020204030204" pitchFamily="34" charset="0"/>
              </a:rPr>
              <a:t>Upheaval due to several simultaneous trends: </a:t>
            </a:r>
            <a:r>
              <a:rPr lang="en-US" sz="1600" dirty="0">
                <a:ea typeface="Calibri" panose="020F0502020204030204" pitchFamily="34" charset="0"/>
              </a:rPr>
              <a:t>digitalization, automatization and decarbonization (</a:t>
            </a:r>
            <a:r>
              <a:rPr lang="en-US" sz="1400" dirty="0">
                <a:ea typeface="Calibri" panose="020F0502020204030204" pitchFamily="34" charset="0"/>
              </a:rPr>
              <a:t>and in EU demographic change)</a:t>
            </a:r>
            <a:endParaRPr lang="en-US" sz="1600" dirty="0">
              <a:ea typeface="Calibri" panose="020F0502020204030204" pitchFamily="34" charset="0"/>
            </a:endParaRPr>
          </a:p>
          <a:p>
            <a:pPr marL="1028700" lvl="1" indent="-342900"/>
            <a:r>
              <a:rPr lang="en-US" sz="2100" dirty="0">
                <a:solidFill>
                  <a:schemeClr val="tx1"/>
                </a:solidFill>
                <a:ea typeface="Calibri" panose="020F0502020204030204" pitchFamily="34" charset="0"/>
              </a:rPr>
              <a:t>Intended and thought from the end</a:t>
            </a:r>
            <a:r>
              <a:rPr lang="en-US" sz="2100" dirty="0">
                <a:ea typeface="Calibri" panose="020F0502020204030204" pitchFamily="34" charset="0"/>
              </a:rPr>
              <a:t>: based on policy goals, decisions and regulations: </a:t>
            </a:r>
            <a:r>
              <a:rPr lang="en-US" sz="1600" i="1" dirty="0">
                <a:solidFill>
                  <a:schemeClr val="tx1"/>
                </a:solidFill>
                <a:ea typeface="Calibri" panose="020F0502020204030204" pitchFamily="34" charset="0"/>
              </a:rPr>
              <a:t>Reduction of CO2 emissions by 2050: requires complete restructuring of the economy with new regulations and huge investments in an increasingly competitive environment</a:t>
            </a:r>
          </a:p>
          <a:p>
            <a:pPr marL="1028700" lvl="1" indent="-342900"/>
            <a:r>
              <a:rPr lang="en-US" sz="2100" dirty="0">
                <a:ea typeface="Calibri" panose="020F0502020204030204" pitchFamily="34" charset="0"/>
              </a:rPr>
              <a:t>Long planning lead, more opportunities and more time for decisions on national, regional, company and plant level </a:t>
            </a:r>
          </a:p>
          <a:p>
            <a:pPr marL="1028700" lvl="1" indent="-342900"/>
            <a:r>
              <a:rPr lang="en-US" sz="2100" dirty="0">
                <a:solidFill>
                  <a:schemeClr val="tx1"/>
                </a:solidFill>
                <a:ea typeface="Calibri" panose="020F0502020204030204" pitchFamily="34" charset="0"/>
              </a:rPr>
              <a:t>Affects several generations of employees, </a:t>
            </a:r>
            <a:r>
              <a:rPr lang="en-US" sz="2100" dirty="0">
                <a:ea typeface="Calibri" panose="020F0502020204030204" pitchFamily="34" charset="0"/>
              </a:rPr>
              <a:t>many of them not yet in the labor market </a:t>
            </a:r>
            <a:endParaRPr lang="de-DE" sz="1600" dirty="0">
              <a:ea typeface="Calibri" panose="020F0502020204030204" pitchFamily="34" charset="0"/>
            </a:endParaRPr>
          </a:p>
          <a:p>
            <a:endParaRPr lang="de-DE" sz="2600" b="1" dirty="0">
              <a:solidFill>
                <a:schemeClr val="tx1"/>
              </a:solidFill>
              <a:ea typeface="Calibri" panose="020F0502020204030204" pitchFamily="34" charset="0"/>
              <a:cs typeface="Times New Roman" panose="02020603050405020304" pitchFamily="18" charset="0"/>
            </a:endParaRPr>
          </a:p>
          <a:p>
            <a:pPr marL="457200" lvl="1" indent="0">
              <a:buNone/>
            </a:pPr>
            <a:endParaRPr lang="de-DE" sz="2400" b="1" dirty="0">
              <a:solidFill>
                <a:schemeClr val="tx2"/>
              </a:solidFill>
              <a:ea typeface="Calibri" panose="020F0502020204030204" pitchFamily="34" charset="0"/>
              <a:cs typeface="Times New Roman" panose="02020603050405020304" pitchFamily="18" charset="0"/>
            </a:endParaRPr>
          </a:p>
          <a:p>
            <a:endParaRPr lang="de-DE" dirty="0"/>
          </a:p>
        </p:txBody>
      </p:sp>
    </p:spTree>
    <p:extLst>
      <p:ext uri="{BB962C8B-B14F-4D97-AF65-F5344CB8AC3E}">
        <p14:creationId xmlns:p14="http://schemas.microsoft.com/office/powerpoint/2010/main" val="163601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11E335-EF0C-C7A2-7EAA-69F3887D91D5}"/>
              </a:ext>
            </a:extLst>
          </p:cNvPr>
          <p:cNvSpPr>
            <a:spLocks noGrp="1"/>
          </p:cNvSpPr>
          <p:nvPr>
            <p:ph type="title"/>
          </p:nvPr>
        </p:nvSpPr>
        <p:spPr>
          <a:xfrm>
            <a:off x="609386" y="340562"/>
            <a:ext cx="8280400" cy="647957"/>
          </a:xfrm>
        </p:spPr>
        <p:txBody>
          <a:bodyPr/>
          <a:lstStyle/>
          <a:p>
            <a:r>
              <a:rPr lang="de-DE" dirty="0">
                <a:solidFill>
                  <a:schemeClr val="tx1"/>
                </a:solidFill>
              </a:rPr>
              <a:t>DAD </a:t>
            </a:r>
            <a:r>
              <a:rPr lang="de-DE" dirty="0" err="1">
                <a:solidFill>
                  <a:schemeClr val="tx1"/>
                </a:solidFill>
              </a:rPr>
              <a:t>has</a:t>
            </a:r>
            <a:r>
              <a:rPr lang="de-DE" dirty="0">
                <a:solidFill>
                  <a:schemeClr val="tx1"/>
                </a:solidFill>
              </a:rPr>
              <a:t> a strong </a:t>
            </a:r>
            <a:r>
              <a:rPr lang="de-DE" dirty="0" err="1">
                <a:solidFill>
                  <a:schemeClr val="tx1"/>
                </a:solidFill>
              </a:rPr>
              <a:t>impact</a:t>
            </a:r>
            <a:r>
              <a:rPr lang="de-DE" dirty="0">
                <a:solidFill>
                  <a:schemeClr val="tx1"/>
                </a:solidFill>
              </a:rPr>
              <a:t> on </a:t>
            </a:r>
            <a:r>
              <a:rPr lang="de-DE" dirty="0" err="1">
                <a:solidFill>
                  <a:schemeClr val="tx1"/>
                </a:solidFill>
              </a:rPr>
              <a:t>the</a:t>
            </a:r>
            <a:r>
              <a:rPr lang="de-DE" dirty="0">
                <a:solidFill>
                  <a:schemeClr val="tx1"/>
                </a:solidFill>
              </a:rPr>
              <a:t> </a:t>
            </a:r>
            <a:r>
              <a:rPr lang="de-DE" dirty="0" err="1">
                <a:solidFill>
                  <a:schemeClr val="tx1"/>
                </a:solidFill>
              </a:rPr>
              <a:t>manufacturing</a:t>
            </a:r>
            <a:r>
              <a:rPr lang="de-DE" dirty="0">
                <a:solidFill>
                  <a:schemeClr val="tx1"/>
                </a:solidFill>
              </a:rPr>
              <a:t> </a:t>
            </a:r>
            <a:r>
              <a:rPr lang="de-DE" dirty="0" err="1">
                <a:solidFill>
                  <a:schemeClr val="tx1"/>
                </a:solidFill>
              </a:rPr>
              <a:t>industry</a:t>
            </a:r>
            <a:endParaRPr lang="de-DE" dirty="0">
              <a:solidFill>
                <a:schemeClr val="tx1"/>
              </a:solidFill>
            </a:endParaRPr>
          </a:p>
        </p:txBody>
      </p:sp>
      <p:sp>
        <p:nvSpPr>
          <p:cNvPr id="3" name="Foliennummernplatzhalter 2">
            <a:extLst>
              <a:ext uri="{FF2B5EF4-FFF2-40B4-BE49-F238E27FC236}">
                <a16:creationId xmlns:a16="http://schemas.microsoft.com/office/drawing/2014/main" id="{CF24044D-E7FD-0EFB-0933-6F9567BB674E}"/>
              </a:ext>
            </a:extLst>
          </p:cNvPr>
          <p:cNvSpPr>
            <a:spLocks noGrp="1"/>
          </p:cNvSpPr>
          <p:nvPr>
            <p:ph type="sldNum" sz="quarter" idx="4"/>
          </p:nvPr>
        </p:nvSpPr>
        <p:spPr/>
        <p:txBody>
          <a:bodyPr/>
          <a:lstStyle/>
          <a:p>
            <a:fld id="{30D30C4B-58EF-844C-89B9-AB67C04574B1}" type="slidenum">
              <a:rPr lang="de-DE" smtClean="0"/>
              <a:pPr/>
              <a:t>3</a:t>
            </a:fld>
            <a:endParaRPr lang="de-DE" dirty="0"/>
          </a:p>
        </p:txBody>
      </p:sp>
      <p:sp>
        <p:nvSpPr>
          <p:cNvPr id="4" name="Textplatzhalter 3">
            <a:extLst>
              <a:ext uri="{FF2B5EF4-FFF2-40B4-BE49-F238E27FC236}">
                <a16:creationId xmlns:a16="http://schemas.microsoft.com/office/drawing/2014/main" id="{5F08DDC5-5504-8FDB-0F6A-CA8AF3D86E0E}"/>
              </a:ext>
            </a:extLst>
          </p:cNvPr>
          <p:cNvSpPr>
            <a:spLocks noGrp="1"/>
          </p:cNvSpPr>
          <p:nvPr>
            <p:ph type="body" sz="quarter" idx="11"/>
          </p:nvPr>
        </p:nvSpPr>
        <p:spPr/>
        <p:txBody>
          <a:bodyPr/>
          <a:lstStyle/>
          <a:p>
            <a:endParaRPr lang="de-DE"/>
          </a:p>
        </p:txBody>
      </p:sp>
      <p:sp>
        <p:nvSpPr>
          <p:cNvPr id="5" name="Textplatzhalter 4">
            <a:extLst>
              <a:ext uri="{FF2B5EF4-FFF2-40B4-BE49-F238E27FC236}">
                <a16:creationId xmlns:a16="http://schemas.microsoft.com/office/drawing/2014/main" id="{22ACF364-6F6F-AC59-2BBE-28CA0A963778}"/>
              </a:ext>
            </a:extLst>
          </p:cNvPr>
          <p:cNvSpPr>
            <a:spLocks noGrp="1"/>
          </p:cNvSpPr>
          <p:nvPr>
            <p:ph type="body" sz="quarter" idx="15"/>
          </p:nvPr>
        </p:nvSpPr>
        <p:spPr>
          <a:xfrm>
            <a:off x="254214" y="825691"/>
            <a:ext cx="7626302" cy="3184991"/>
          </a:xfrm>
        </p:spPr>
        <p:txBody>
          <a:bodyPr>
            <a:noAutofit/>
          </a:bodyPr>
          <a:lstStyle/>
          <a:p>
            <a:pPr marL="285750" indent="-285750">
              <a:buFont typeface="Arial" panose="020B0604020202020204" pitchFamily="34" charset="0"/>
              <a:buChar char="•"/>
            </a:pPr>
            <a:r>
              <a:rPr lang="en-US" sz="1600" dirty="0"/>
              <a:t>Manufacturing is the leading sector for the development of industry 4.0 and for decarbonization</a:t>
            </a:r>
          </a:p>
          <a:p>
            <a:pPr marL="285750" indent="-285750">
              <a:buFont typeface="Arial" panose="020B0604020202020204" pitchFamily="34" charset="0"/>
              <a:buChar char="•"/>
            </a:pPr>
            <a:r>
              <a:rPr lang="en-US" sz="1600" dirty="0"/>
              <a:t>Far-reaching decisions on decarbonization in the metal industry already taken </a:t>
            </a:r>
            <a:r>
              <a:rPr lang="en-US" sz="1600" dirty="0">
                <a:ea typeface="Calibri" panose="020F0502020204030204" pitchFamily="34" charset="0"/>
              </a:rPr>
              <a:t>like </a:t>
            </a:r>
            <a:r>
              <a:rPr lang="en-US" sz="1600" i="1" dirty="0">
                <a:solidFill>
                  <a:schemeClr val="tx1"/>
                </a:solidFill>
                <a:ea typeface="Calibri" panose="020F0502020204030204" pitchFamily="34" charset="0"/>
              </a:rPr>
              <a:t>EU ban on the sale of new petrol and diesel cars from 2035 – requires reorganization of the whole value chain</a:t>
            </a:r>
          </a:p>
          <a:p>
            <a:pPr marL="285750" indent="-285750">
              <a:buFont typeface="Arial" panose="020B0604020202020204" pitchFamily="34" charset="0"/>
              <a:buChar char="•"/>
            </a:pPr>
            <a:r>
              <a:rPr lang="en-US" sz="1600" dirty="0"/>
              <a:t>The 12 countries in our panel </a:t>
            </a:r>
          </a:p>
          <a:p>
            <a:pPr marL="971550" lvl="1" indent="-285750"/>
            <a:r>
              <a:rPr lang="en-US" sz="1400" dirty="0"/>
              <a:t>have strong manufacturing industries </a:t>
            </a:r>
            <a:endParaRPr lang="en-US" sz="1400" b="1" dirty="0">
              <a:solidFill>
                <a:schemeClr val="tx1"/>
              </a:solidFill>
            </a:endParaRPr>
          </a:p>
          <a:p>
            <a:pPr marL="971550" lvl="1" indent="-285750"/>
            <a:r>
              <a:rPr lang="en-US" sz="1400" dirty="0"/>
              <a:t>in nearly all countries the automotive industry </a:t>
            </a:r>
            <a:r>
              <a:rPr lang="en-US" sz="1400" b="1" dirty="0">
                <a:solidFill>
                  <a:schemeClr val="tx1"/>
                </a:solidFill>
              </a:rPr>
              <a:t>most important </a:t>
            </a:r>
            <a:r>
              <a:rPr lang="en-US" sz="1400" dirty="0"/>
              <a:t>subsector </a:t>
            </a:r>
          </a:p>
          <a:p>
            <a:pPr marL="971550" lvl="1" indent="-285750"/>
            <a:r>
              <a:rPr lang="en-US" sz="1400" dirty="0"/>
              <a:t>main difference: DE, FR, IT, SE have its own OEMs, Central and Eastern European countries belong to the  “integrated periphery in the automotive industry” with high foreign ownership </a:t>
            </a:r>
          </a:p>
          <a:p>
            <a:pPr marL="285750" indent="-285750">
              <a:buFont typeface="Arial" panose="020B0604020202020204" pitchFamily="34" charset="0"/>
              <a:buChar char="•"/>
            </a:pPr>
            <a:r>
              <a:rPr lang="en-US" sz="1600" dirty="0"/>
              <a:t>Central and Eastern European countries mostly “production hubs” </a:t>
            </a:r>
            <a:r>
              <a:rPr lang="en-US" dirty="0"/>
              <a:t>with high shares of blue-collar workers</a:t>
            </a:r>
          </a:p>
          <a:p>
            <a:pPr marL="285750" indent="-285750">
              <a:buFont typeface="Arial" panose="020B0604020202020204" pitchFamily="34" charset="0"/>
              <a:buChar char="•"/>
            </a:pPr>
            <a:r>
              <a:rPr lang="en-US" sz="1600" dirty="0"/>
              <a:t>Concentration of strategic services like R&amp;D and high value-added products in countries of origin of the OEM </a:t>
            </a:r>
            <a:endParaRPr lang="en-US" sz="1600" b="1" dirty="0">
              <a:solidFill>
                <a:schemeClr val="tx1"/>
              </a:solidFill>
            </a:endParaRPr>
          </a:p>
          <a:p>
            <a:pPr marL="285750" indent="-285750">
              <a:buFont typeface="Arial" panose="020B0604020202020204" pitchFamily="34" charset="0"/>
              <a:buChar char="•"/>
            </a:pPr>
            <a:endParaRPr lang="de-DE" sz="1400" dirty="0"/>
          </a:p>
        </p:txBody>
      </p:sp>
    </p:spTree>
    <p:extLst>
      <p:ext uri="{BB962C8B-B14F-4D97-AF65-F5344CB8AC3E}">
        <p14:creationId xmlns:p14="http://schemas.microsoft.com/office/powerpoint/2010/main" val="2293327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5FB0E5-2919-4317-6A25-DC97CD27164F}"/>
              </a:ext>
            </a:extLst>
          </p:cNvPr>
          <p:cNvSpPr>
            <a:spLocks noGrp="1"/>
          </p:cNvSpPr>
          <p:nvPr>
            <p:ph type="title"/>
          </p:nvPr>
        </p:nvSpPr>
        <p:spPr>
          <a:xfrm>
            <a:off x="334078" y="175344"/>
            <a:ext cx="7528129" cy="647957"/>
          </a:xfrm>
        </p:spPr>
        <p:txBody>
          <a:bodyPr>
            <a:normAutofit fontScale="90000"/>
          </a:bodyPr>
          <a:lstStyle/>
          <a:p>
            <a:r>
              <a:rPr lang="en-US"/>
              <a:t>R&amp;D personnel and researchers in business enterprise sector in manufacturing in thousands</a:t>
            </a:r>
            <a:endParaRPr lang="de-DE" dirty="0"/>
          </a:p>
        </p:txBody>
      </p:sp>
      <p:sp>
        <p:nvSpPr>
          <p:cNvPr id="3" name="Foliennummernplatzhalter 2">
            <a:extLst>
              <a:ext uri="{FF2B5EF4-FFF2-40B4-BE49-F238E27FC236}">
                <a16:creationId xmlns:a16="http://schemas.microsoft.com/office/drawing/2014/main" id="{A479270D-A6B1-D4E4-DDB0-34EAF31AE0D3}"/>
              </a:ext>
            </a:extLst>
          </p:cNvPr>
          <p:cNvSpPr>
            <a:spLocks noGrp="1"/>
          </p:cNvSpPr>
          <p:nvPr>
            <p:ph type="sldNum" sz="quarter" idx="4"/>
          </p:nvPr>
        </p:nvSpPr>
        <p:spPr/>
        <p:txBody>
          <a:bodyPr/>
          <a:lstStyle/>
          <a:p>
            <a:fld id="{30D30C4B-58EF-844C-89B9-AB67C04574B1}" type="slidenum">
              <a:rPr lang="de-DE" smtClean="0"/>
              <a:pPr/>
              <a:t>4</a:t>
            </a:fld>
            <a:endParaRPr lang="de-DE" dirty="0"/>
          </a:p>
        </p:txBody>
      </p:sp>
      <p:sp>
        <p:nvSpPr>
          <p:cNvPr id="4" name="Textplatzhalter 3">
            <a:extLst>
              <a:ext uri="{FF2B5EF4-FFF2-40B4-BE49-F238E27FC236}">
                <a16:creationId xmlns:a16="http://schemas.microsoft.com/office/drawing/2014/main" id="{9B9519F9-2A97-601D-FCC3-81DD03377A32}"/>
              </a:ext>
            </a:extLst>
          </p:cNvPr>
          <p:cNvSpPr>
            <a:spLocks noGrp="1"/>
          </p:cNvSpPr>
          <p:nvPr>
            <p:ph type="body" sz="quarter" idx="11"/>
          </p:nvPr>
        </p:nvSpPr>
        <p:spPr>
          <a:xfrm>
            <a:off x="1137765" y="4857710"/>
            <a:ext cx="7228193" cy="287795"/>
          </a:xfrm>
        </p:spPr>
        <p:txBody>
          <a:bodyPr/>
          <a:lstStyle/>
          <a:p>
            <a:r>
              <a:rPr lang="de-DE" b="1">
                <a:solidFill>
                  <a:schemeClr val="tx1"/>
                </a:solidFill>
              </a:rPr>
              <a:t>Eurostat: rd_p_bempoccr2</a:t>
            </a:r>
            <a:endParaRPr lang="de-DE" b="1" dirty="0">
              <a:solidFill>
                <a:schemeClr val="tx1"/>
              </a:solidFill>
            </a:endParaRPr>
          </a:p>
        </p:txBody>
      </p:sp>
      <p:pic>
        <p:nvPicPr>
          <p:cNvPr id="6" name="Grafik 5">
            <a:extLst>
              <a:ext uri="{FF2B5EF4-FFF2-40B4-BE49-F238E27FC236}">
                <a16:creationId xmlns:a16="http://schemas.microsoft.com/office/drawing/2014/main" id="{EACBF2C9-C996-82AF-8EA7-9528C31447EC}"/>
              </a:ext>
            </a:extLst>
          </p:cNvPr>
          <p:cNvPicPr>
            <a:picLocks noChangeAspect="1"/>
          </p:cNvPicPr>
          <p:nvPr/>
        </p:nvPicPr>
        <p:blipFill>
          <a:blip r:embed="rId2"/>
          <a:stretch>
            <a:fillRect/>
          </a:stretch>
        </p:blipFill>
        <p:spPr>
          <a:xfrm>
            <a:off x="123086" y="977221"/>
            <a:ext cx="8916212" cy="3726570"/>
          </a:xfrm>
          <a:prstGeom prst="rect">
            <a:avLst/>
          </a:prstGeom>
        </p:spPr>
      </p:pic>
    </p:spTree>
    <p:extLst>
      <p:ext uri="{BB962C8B-B14F-4D97-AF65-F5344CB8AC3E}">
        <p14:creationId xmlns:p14="http://schemas.microsoft.com/office/powerpoint/2010/main" val="185879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36F3BBA-57EF-D33A-215B-E15712FAE459}"/>
              </a:ext>
            </a:extLst>
          </p:cNvPr>
          <p:cNvSpPr>
            <a:spLocks noGrp="1"/>
          </p:cNvSpPr>
          <p:nvPr>
            <p:ph type="title"/>
          </p:nvPr>
        </p:nvSpPr>
        <p:spPr>
          <a:xfrm>
            <a:off x="431800" y="332234"/>
            <a:ext cx="8280400" cy="647957"/>
          </a:xfrm>
        </p:spPr>
        <p:txBody>
          <a:bodyPr>
            <a:normAutofit fontScale="90000"/>
          </a:bodyPr>
          <a:lstStyle/>
          <a:p>
            <a:r>
              <a:rPr lang="en-US" dirty="0"/>
              <a:t>Share of R&amp;D personnel and researchers in the business </a:t>
            </a:r>
            <a:br>
              <a:rPr lang="en-US" dirty="0"/>
            </a:br>
            <a:r>
              <a:rPr lang="en-US" dirty="0" err="1"/>
              <a:t>entreprise</a:t>
            </a:r>
            <a:r>
              <a:rPr lang="en-US" dirty="0"/>
              <a:t> sector 2022 in %</a:t>
            </a:r>
            <a:endParaRPr lang="de-DE" dirty="0"/>
          </a:p>
        </p:txBody>
      </p:sp>
      <p:sp>
        <p:nvSpPr>
          <p:cNvPr id="3" name="Foliennummernplatzhalter 2">
            <a:extLst>
              <a:ext uri="{FF2B5EF4-FFF2-40B4-BE49-F238E27FC236}">
                <a16:creationId xmlns:a16="http://schemas.microsoft.com/office/drawing/2014/main" id="{1E079BCD-8EC2-FA16-6DAC-31271168529F}"/>
              </a:ext>
            </a:extLst>
          </p:cNvPr>
          <p:cNvSpPr>
            <a:spLocks noGrp="1"/>
          </p:cNvSpPr>
          <p:nvPr>
            <p:ph type="sldNum" sz="quarter" idx="4"/>
          </p:nvPr>
        </p:nvSpPr>
        <p:spPr/>
        <p:txBody>
          <a:bodyPr/>
          <a:lstStyle/>
          <a:p>
            <a:fld id="{30D30C4B-58EF-844C-89B9-AB67C04574B1}" type="slidenum">
              <a:rPr lang="de-DE" smtClean="0"/>
              <a:pPr/>
              <a:t>5</a:t>
            </a:fld>
            <a:endParaRPr lang="de-DE" dirty="0"/>
          </a:p>
        </p:txBody>
      </p:sp>
      <p:sp>
        <p:nvSpPr>
          <p:cNvPr id="4" name="Textplatzhalter 3">
            <a:extLst>
              <a:ext uri="{FF2B5EF4-FFF2-40B4-BE49-F238E27FC236}">
                <a16:creationId xmlns:a16="http://schemas.microsoft.com/office/drawing/2014/main" id="{2B04D3A3-B381-681E-B8D7-C9445120BDA5}"/>
              </a:ext>
            </a:extLst>
          </p:cNvPr>
          <p:cNvSpPr>
            <a:spLocks noGrp="1"/>
          </p:cNvSpPr>
          <p:nvPr>
            <p:ph type="body" sz="quarter" idx="11"/>
          </p:nvPr>
        </p:nvSpPr>
        <p:spPr>
          <a:xfrm>
            <a:off x="1549595" y="4811266"/>
            <a:ext cx="6816364" cy="334240"/>
          </a:xfrm>
        </p:spPr>
        <p:txBody>
          <a:bodyPr/>
          <a:lstStyle/>
          <a:p>
            <a:r>
              <a:rPr lang="de-DE" b="1" dirty="0"/>
              <a:t>Eurostat: </a:t>
            </a:r>
            <a:r>
              <a:rPr lang="de-DE" b="1" dirty="0" err="1"/>
              <a:t>rd_p_perslf</a:t>
            </a:r>
            <a:endParaRPr lang="de-DE" dirty="0"/>
          </a:p>
          <a:p>
            <a:endParaRPr lang="de-DE" dirty="0"/>
          </a:p>
        </p:txBody>
      </p:sp>
      <p:pic>
        <p:nvPicPr>
          <p:cNvPr id="6" name="Grafik 5">
            <a:extLst>
              <a:ext uri="{FF2B5EF4-FFF2-40B4-BE49-F238E27FC236}">
                <a16:creationId xmlns:a16="http://schemas.microsoft.com/office/drawing/2014/main" id="{B4BB4438-7267-E9C1-66AE-042E9C9D8A53}"/>
              </a:ext>
            </a:extLst>
          </p:cNvPr>
          <p:cNvPicPr>
            <a:picLocks noChangeAspect="1"/>
          </p:cNvPicPr>
          <p:nvPr/>
        </p:nvPicPr>
        <p:blipFill>
          <a:blip r:embed="rId2"/>
          <a:stretch>
            <a:fillRect/>
          </a:stretch>
        </p:blipFill>
        <p:spPr>
          <a:xfrm>
            <a:off x="718956" y="1095013"/>
            <a:ext cx="7803810" cy="3565856"/>
          </a:xfrm>
          <a:prstGeom prst="rect">
            <a:avLst/>
          </a:prstGeom>
        </p:spPr>
      </p:pic>
    </p:spTree>
    <p:extLst>
      <p:ext uri="{BB962C8B-B14F-4D97-AF65-F5344CB8AC3E}">
        <p14:creationId xmlns:p14="http://schemas.microsoft.com/office/powerpoint/2010/main" val="15713532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120A3-6A82-D7A9-7C6F-7FB079E28AAF}"/>
              </a:ext>
            </a:extLst>
          </p:cNvPr>
          <p:cNvSpPr>
            <a:spLocks noGrp="1"/>
          </p:cNvSpPr>
          <p:nvPr>
            <p:ph type="title"/>
          </p:nvPr>
        </p:nvSpPr>
        <p:spPr>
          <a:xfrm>
            <a:off x="132623" y="273780"/>
            <a:ext cx="8684279" cy="647957"/>
          </a:xfrm>
        </p:spPr>
        <p:txBody>
          <a:bodyPr>
            <a:normAutofit/>
          </a:bodyPr>
          <a:lstStyle/>
          <a:p>
            <a:r>
              <a:rPr lang="de-DE" sz="2000" dirty="0">
                <a:solidFill>
                  <a:schemeClr val="tx1"/>
                </a:solidFill>
              </a:rPr>
              <a:t>Impact </a:t>
            </a:r>
            <a:r>
              <a:rPr lang="de-DE" sz="2000" dirty="0" err="1">
                <a:solidFill>
                  <a:schemeClr val="tx1"/>
                </a:solidFill>
              </a:rPr>
              <a:t>of</a:t>
            </a:r>
            <a:r>
              <a:rPr lang="de-DE" sz="2000" dirty="0">
                <a:solidFill>
                  <a:schemeClr val="tx1"/>
                </a:solidFill>
              </a:rPr>
              <a:t> DAD on </a:t>
            </a:r>
            <a:r>
              <a:rPr lang="de-DE" sz="2000" dirty="0" err="1">
                <a:solidFill>
                  <a:schemeClr val="tx1"/>
                </a:solidFill>
              </a:rPr>
              <a:t>employment</a:t>
            </a:r>
            <a:r>
              <a:rPr lang="de-DE" sz="2000" dirty="0">
                <a:solidFill>
                  <a:schemeClr val="tx1"/>
                </a:solidFill>
              </a:rPr>
              <a:t> </a:t>
            </a:r>
            <a:r>
              <a:rPr lang="de-DE" sz="2000" dirty="0" err="1">
                <a:solidFill>
                  <a:schemeClr val="tx1"/>
                </a:solidFill>
              </a:rPr>
              <a:t>levels</a:t>
            </a:r>
            <a:endParaRPr lang="de-DE" sz="2000" dirty="0"/>
          </a:p>
        </p:txBody>
      </p:sp>
      <p:sp>
        <p:nvSpPr>
          <p:cNvPr id="3" name="Foliennummernplatzhalter 2">
            <a:extLst>
              <a:ext uri="{FF2B5EF4-FFF2-40B4-BE49-F238E27FC236}">
                <a16:creationId xmlns:a16="http://schemas.microsoft.com/office/drawing/2014/main" id="{DCBB0937-0477-ED0A-5D8E-014D20B7C570}"/>
              </a:ext>
            </a:extLst>
          </p:cNvPr>
          <p:cNvSpPr>
            <a:spLocks noGrp="1"/>
          </p:cNvSpPr>
          <p:nvPr>
            <p:ph type="sldNum" sz="quarter" idx="4"/>
          </p:nvPr>
        </p:nvSpPr>
        <p:spPr/>
        <p:txBody>
          <a:bodyPr/>
          <a:lstStyle/>
          <a:p>
            <a:fld id="{30D30C4B-58EF-844C-89B9-AB67C04574B1}" type="slidenum">
              <a:rPr lang="de-DE" smtClean="0"/>
              <a:pPr/>
              <a:t>6</a:t>
            </a:fld>
            <a:endParaRPr lang="de-DE" dirty="0"/>
          </a:p>
        </p:txBody>
      </p:sp>
      <p:sp>
        <p:nvSpPr>
          <p:cNvPr id="4" name="Textplatzhalter 3">
            <a:extLst>
              <a:ext uri="{FF2B5EF4-FFF2-40B4-BE49-F238E27FC236}">
                <a16:creationId xmlns:a16="http://schemas.microsoft.com/office/drawing/2014/main" id="{2B0F91C4-AC7C-EA08-6BBB-F5807F549CAE}"/>
              </a:ext>
            </a:extLst>
          </p:cNvPr>
          <p:cNvSpPr>
            <a:spLocks noGrp="1"/>
          </p:cNvSpPr>
          <p:nvPr>
            <p:ph type="body" sz="quarter" idx="11"/>
          </p:nvPr>
        </p:nvSpPr>
        <p:spPr/>
        <p:txBody>
          <a:bodyPr/>
          <a:lstStyle/>
          <a:p>
            <a:endParaRPr lang="de-DE"/>
          </a:p>
        </p:txBody>
      </p:sp>
      <p:sp>
        <p:nvSpPr>
          <p:cNvPr id="5" name="Textplatzhalter 4">
            <a:extLst>
              <a:ext uri="{FF2B5EF4-FFF2-40B4-BE49-F238E27FC236}">
                <a16:creationId xmlns:a16="http://schemas.microsoft.com/office/drawing/2014/main" id="{4ADA6534-4064-D00C-8F1F-9A83B4589B23}"/>
              </a:ext>
            </a:extLst>
          </p:cNvPr>
          <p:cNvSpPr>
            <a:spLocks noGrp="1"/>
          </p:cNvSpPr>
          <p:nvPr>
            <p:ph type="body" sz="quarter" idx="15"/>
          </p:nvPr>
        </p:nvSpPr>
        <p:spPr>
          <a:xfrm>
            <a:off x="4684529" y="1097384"/>
            <a:ext cx="4132373" cy="3645771"/>
          </a:xfrm>
        </p:spPr>
        <p:txBody>
          <a:bodyPr>
            <a:normAutofit/>
          </a:bodyPr>
          <a:lstStyle/>
          <a:p>
            <a:r>
              <a:rPr lang="de-DE" sz="1200" dirty="0"/>
              <a:t>DAD in </a:t>
            </a:r>
            <a:r>
              <a:rPr lang="de-DE" sz="1200" dirty="0" err="1"/>
              <a:t>the</a:t>
            </a:r>
            <a:r>
              <a:rPr lang="de-DE" sz="1200" dirty="0"/>
              <a:t> </a:t>
            </a:r>
            <a:r>
              <a:rPr lang="de-DE" sz="1200" dirty="0" err="1"/>
              <a:t>past</a:t>
            </a:r>
            <a:r>
              <a:rPr lang="de-DE" sz="1200" dirty="0"/>
              <a:t> </a:t>
            </a:r>
            <a:r>
              <a:rPr lang="de-DE" sz="1200" dirty="0" err="1"/>
              <a:t>no</a:t>
            </a:r>
            <a:r>
              <a:rPr lang="de-DE" sz="1200" dirty="0"/>
              <a:t> </a:t>
            </a:r>
            <a:r>
              <a:rPr lang="de-DE" sz="1200" dirty="0" err="1"/>
              <a:t>or</a:t>
            </a:r>
            <a:r>
              <a:rPr lang="de-DE" sz="1200" dirty="0"/>
              <a:t> </a:t>
            </a:r>
            <a:r>
              <a:rPr lang="de-DE" sz="1200" dirty="0" err="1"/>
              <a:t>low</a:t>
            </a:r>
            <a:r>
              <a:rPr lang="de-DE" sz="1200" dirty="0"/>
              <a:t> </a:t>
            </a:r>
            <a:r>
              <a:rPr lang="de-DE" sz="1200" dirty="0" err="1"/>
              <a:t>impact</a:t>
            </a:r>
            <a:r>
              <a:rPr lang="de-DE" sz="1200" dirty="0"/>
              <a:t> on </a:t>
            </a:r>
            <a:r>
              <a:rPr lang="de-DE" sz="1200" dirty="0" err="1"/>
              <a:t>productivity</a:t>
            </a:r>
            <a:r>
              <a:rPr lang="de-DE" sz="1200" dirty="0"/>
              <a:t> </a:t>
            </a:r>
            <a:r>
              <a:rPr lang="de-DE" sz="1200" dirty="0" err="1"/>
              <a:t>growth</a:t>
            </a:r>
            <a:r>
              <a:rPr lang="de-DE" sz="1200" dirty="0"/>
              <a:t> - </a:t>
            </a:r>
            <a:r>
              <a:rPr lang="de-DE" sz="1200" dirty="0">
                <a:solidFill>
                  <a:schemeClr val="tx1"/>
                </a:solidFill>
              </a:rPr>
              <a:t>Robert Solow (1987): „</a:t>
            </a:r>
            <a:r>
              <a:rPr lang="de-DE" sz="1200" dirty="0" err="1">
                <a:solidFill>
                  <a:schemeClr val="tx1"/>
                </a:solidFill>
              </a:rPr>
              <a:t>Productivity</a:t>
            </a:r>
            <a:r>
              <a:rPr lang="de-DE" sz="1200" dirty="0">
                <a:solidFill>
                  <a:schemeClr val="tx1"/>
                </a:solidFill>
              </a:rPr>
              <a:t> </a:t>
            </a:r>
            <a:r>
              <a:rPr lang="de-DE" sz="1200" dirty="0" err="1">
                <a:solidFill>
                  <a:schemeClr val="tx1"/>
                </a:solidFill>
              </a:rPr>
              <a:t>paradoxon</a:t>
            </a:r>
            <a:r>
              <a:rPr lang="de-DE" sz="1200" dirty="0">
                <a:solidFill>
                  <a:schemeClr val="tx1"/>
                </a:solidFill>
              </a:rPr>
              <a:t>“</a:t>
            </a:r>
          </a:p>
          <a:p>
            <a:r>
              <a:rPr lang="de-DE" sz="1200" dirty="0" err="1"/>
              <a:t>Production</a:t>
            </a:r>
            <a:r>
              <a:rPr lang="de-DE" sz="1200" dirty="0"/>
              <a:t> and </a:t>
            </a:r>
            <a:r>
              <a:rPr lang="de-DE" sz="1200" dirty="0" err="1"/>
              <a:t>employment</a:t>
            </a:r>
            <a:r>
              <a:rPr lang="de-DE" sz="1200" dirty="0"/>
              <a:t> in </a:t>
            </a:r>
            <a:r>
              <a:rPr lang="de-DE" sz="1200" dirty="0" err="1"/>
              <a:t>manufacturing</a:t>
            </a:r>
            <a:r>
              <a:rPr lang="de-DE" sz="1200" dirty="0"/>
              <a:t> </a:t>
            </a:r>
            <a:r>
              <a:rPr lang="de-DE" sz="1200" dirty="0" err="1"/>
              <a:t>grew</a:t>
            </a:r>
            <a:r>
              <a:rPr lang="de-DE" sz="1200" dirty="0"/>
              <a:t> in </a:t>
            </a:r>
            <a:r>
              <a:rPr lang="de-DE" sz="1200" dirty="0" err="1"/>
              <a:t>most</a:t>
            </a:r>
            <a:r>
              <a:rPr lang="de-DE" sz="1200" dirty="0"/>
              <a:t> </a:t>
            </a:r>
            <a:r>
              <a:rPr lang="de-DE" sz="1200" dirty="0" err="1"/>
              <a:t>of</a:t>
            </a:r>
            <a:r>
              <a:rPr lang="de-DE" sz="1200" dirty="0"/>
              <a:t> </a:t>
            </a:r>
            <a:r>
              <a:rPr lang="de-DE" sz="1200" dirty="0" err="1"/>
              <a:t>the</a:t>
            </a:r>
            <a:r>
              <a:rPr lang="de-DE" sz="1200" dirty="0"/>
              <a:t> 12 countries (</a:t>
            </a:r>
            <a:r>
              <a:rPr lang="de-DE" sz="1200" dirty="0" err="1"/>
              <a:t>except</a:t>
            </a:r>
            <a:r>
              <a:rPr lang="de-DE" sz="1200" dirty="0"/>
              <a:t> FR, IT, SE and DK)</a:t>
            </a:r>
          </a:p>
          <a:p>
            <a:r>
              <a:rPr lang="en-US" sz="1200" dirty="0"/>
              <a:t>Forecasts show high job risks for producers of components for combustion engines.  Open question: will they be avoided by replacement production (batteries) </a:t>
            </a:r>
          </a:p>
          <a:p>
            <a:r>
              <a:rPr lang="en-US" sz="1200" dirty="0">
                <a:solidFill>
                  <a:schemeClr val="tx2"/>
                </a:solidFill>
              </a:rPr>
              <a:t>Job losses and gains in countries may also be the result of relocations and shrinking sales not only  of DAD</a:t>
            </a:r>
            <a:r>
              <a:rPr lang="en-US" sz="1200" dirty="0"/>
              <a:t>.</a:t>
            </a:r>
          </a:p>
          <a:p>
            <a:r>
              <a:rPr lang="en-US" sz="1200" dirty="0"/>
              <a:t>Successful implementation of DAD prerequisite for job retention and creation</a:t>
            </a:r>
          </a:p>
          <a:p>
            <a:r>
              <a:rPr lang="en-US" sz="1200" dirty="0"/>
              <a:t>All countries try to support companies in implementing DAD: The measures range from tax reliefs to direct subsidies, promotion of R&amp;D, expansion of IT infrastructure, targeted regional policy,  modernization of VET, and promotion of social dialog - </a:t>
            </a:r>
            <a:r>
              <a:rPr lang="en-US" sz="1200" dirty="0">
                <a:solidFill>
                  <a:schemeClr val="tx1"/>
                </a:solidFill>
              </a:rPr>
              <a:t>with major differences between countries</a:t>
            </a:r>
          </a:p>
          <a:p>
            <a:endParaRPr lang="en-US" sz="1200" dirty="0"/>
          </a:p>
          <a:p>
            <a:endParaRPr lang="de-DE" dirty="0"/>
          </a:p>
        </p:txBody>
      </p:sp>
      <p:sp>
        <p:nvSpPr>
          <p:cNvPr id="6" name="Textplatzhalter 5">
            <a:extLst>
              <a:ext uri="{FF2B5EF4-FFF2-40B4-BE49-F238E27FC236}">
                <a16:creationId xmlns:a16="http://schemas.microsoft.com/office/drawing/2014/main" id="{D4B7983B-873E-067A-2C63-3F595BC377BD}"/>
              </a:ext>
            </a:extLst>
          </p:cNvPr>
          <p:cNvSpPr>
            <a:spLocks noGrp="1"/>
          </p:cNvSpPr>
          <p:nvPr>
            <p:ph type="body" sz="quarter" idx="16"/>
          </p:nvPr>
        </p:nvSpPr>
        <p:spPr/>
        <p:txBody>
          <a:bodyPr/>
          <a:lstStyle/>
          <a:p>
            <a:endParaRPr lang="de-DE" dirty="0"/>
          </a:p>
        </p:txBody>
      </p:sp>
      <p:pic>
        <p:nvPicPr>
          <p:cNvPr id="8" name="Grafik 7">
            <a:extLst>
              <a:ext uri="{FF2B5EF4-FFF2-40B4-BE49-F238E27FC236}">
                <a16:creationId xmlns:a16="http://schemas.microsoft.com/office/drawing/2014/main" id="{4158E40D-EEF6-4D38-A78B-4FDDDCA66E77}"/>
              </a:ext>
            </a:extLst>
          </p:cNvPr>
          <p:cNvPicPr>
            <a:picLocks noChangeAspect="1"/>
          </p:cNvPicPr>
          <p:nvPr/>
        </p:nvPicPr>
        <p:blipFill>
          <a:blip r:embed="rId2"/>
          <a:stretch>
            <a:fillRect/>
          </a:stretch>
        </p:blipFill>
        <p:spPr>
          <a:xfrm>
            <a:off x="54345" y="1016971"/>
            <a:ext cx="4542754" cy="3398462"/>
          </a:xfrm>
          <a:prstGeom prst="rect">
            <a:avLst/>
          </a:prstGeom>
        </p:spPr>
      </p:pic>
    </p:spTree>
    <p:extLst>
      <p:ext uri="{BB962C8B-B14F-4D97-AF65-F5344CB8AC3E}">
        <p14:creationId xmlns:p14="http://schemas.microsoft.com/office/powerpoint/2010/main" val="794641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D01686-7352-ECA9-2FF6-8FEF2755DF33}"/>
              </a:ext>
            </a:extLst>
          </p:cNvPr>
          <p:cNvSpPr>
            <a:spLocks noGrp="1"/>
          </p:cNvSpPr>
          <p:nvPr>
            <p:ph type="title"/>
          </p:nvPr>
        </p:nvSpPr>
        <p:spPr>
          <a:xfrm>
            <a:off x="431799" y="366101"/>
            <a:ext cx="8280400" cy="647957"/>
          </a:xfrm>
        </p:spPr>
        <p:txBody>
          <a:bodyPr/>
          <a:lstStyle/>
          <a:p>
            <a:r>
              <a:rPr lang="de-DE" dirty="0">
                <a:solidFill>
                  <a:schemeClr val="tx1"/>
                </a:solidFill>
              </a:rPr>
              <a:t>New </a:t>
            </a:r>
            <a:r>
              <a:rPr lang="de-DE" dirty="0" err="1">
                <a:solidFill>
                  <a:schemeClr val="tx1"/>
                </a:solidFill>
              </a:rPr>
              <a:t>skill</a:t>
            </a:r>
            <a:r>
              <a:rPr lang="de-DE" dirty="0">
                <a:solidFill>
                  <a:schemeClr val="tx1"/>
                </a:solidFill>
              </a:rPr>
              <a:t> </a:t>
            </a:r>
            <a:r>
              <a:rPr lang="de-DE" dirty="0" err="1">
                <a:solidFill>
                  <a:schemeClr val="tx1"/>
                </a:solidFill>
              </a:rPr>
              <a:t>requirements</a:t>
            </a:r>
            <a:endParaRPr lang="de-DE" dirty="0">
              <a:solidFill>
                <a:schemeClr val="tx1"/>
              </a:solidFill>
            </a:endParaRPr>
          </a:p>
        </p:txBody>
      </p:sp>
      <p:sp>
        <p:nvSpPr>
          <p:cNvPr id="3" name="Foliennummernplatzhalter 2">
            <a:extLst>
              <a:ext uri="{FF2B5EF4-FFF2-40B4-BE49-F238E27FC236}">
                <a16:creationId xmlns:a16="http://schemas.microsoft.com/office/drawing/2014/main" id="{88009EDB-112D-4C51-DE15-A5D70AE4F32D}"/>
              </a:ext>
            </a:extLst>
          </p:cNvPr>
          <p:cNvSpPr>
            <a:spLocks noGrp="1"/>
          </p:cNvSpPr>
          <p:nvPr>
            <p:ph type="sldNum" sz="quarter" idx="4"/>
          </p:nvPr>
        </p:nvSpPr>
        <p:spPr/>
        <p:txBody>
          <a:bodyPr/>
          <a:lstStyle/>
          <a:p>
            <a:fld id="{30D30C4B-58EF-844C-89B9-AB67C04574B1}" type="slidenum">
              <a:rPr lang="de-DE" smtClean="0"/>
              <a:pPr/>
              <a:t>7</a:t>
            </a:fld>
            <a:endParaRPr lang="de-DE" dirty="0"/>
          </a:p>
        </p:txBody>
      </p:sp>
      <p:sp>
        <p:nvSpPr>
          <p:cNvPr id="4" name="Textplatzhalter 3">
            <a:extLst>
              <a:ext uri="{FF2B5EF4-FFF2-40B4-BE49-F238E27FC236}">
                <a16:creationId xmlns:a16="http://schemas.microsoft.com/office/drawing/2014/main" id="{F21EC55E-AA12-A8A5-C085-1E9F75ED0643}"/>
              </a:ext>
            </a:extLst>
          </p:cNvPr>
          <p:cNvSpPr>
            <a:spLocks noGrp="1"/>
          </p:cNvSpPr>
          <p:nvPr>
            <p:ph type="body" sz="quarter" idx="11"/>
          </p:nvPr>
        </p:nvSpPr>
        <p:spPr/>
        <p:txBody>
          <a:bodyPr/>
          <a:lstStyle/>
          <a:p>
            <a:endParaRPr lang="de-DE"/>
          </a:p>
        </p:txBody>
      </p:sp>
      <p:sp>
        <p:nvSpPr>
          <p:cNvPr id="6" name="Textfeld 5">
            <a:extLst>
              <a:ext uri="{FF2B5EF4-FFF2-40B4-BE49-F238E27FC236}">
                <a16:creationId xmlns:a16="http://schemas.microsoft.com/office/drawing/2014/main" id="{5CF4CB03-D5C6-43D0-0AB2-B73627254F49}"/>
              </a:ext>
            </a:extLst>
          </p:cNvPr>
          <p:cNvSpPr txBox="1"/>
          <p:nvPr/>
        </p:nvSpPr>
        <p:spPr>
          <a:xfrm>
            <a:off x="231655" y="876265"/>
            <a:ext cx="8064501" cy="4339650"/>
          </a:xfrm>
          <a:prstGeom prst="rect">
            <a:avLst/>
          </a:prstGeom>
          <a:noFill/>
        </p:spPr>
        <p:txBody>
          <a:bodyPr wrap="square">
            <a:spAutoFit/>
          </a:bodyPr>
          <a:lstStyle/>
          <a:p>
            <a:pPr marL="285750" indent="-285750">
              <a:buFont typeface="Arial" panose="020B0604020202020204" pitchFamily="34" charset="0"/>
              <a:buChar char="•"/>
            </a:pPr>
            <a:r>
              <a:rPr lang="de-DE" sz="1600" dirty="0">
                <a:solidFill>
                  <a:schemeClr val="accent4"/>
                </a:solidFill>
              </a:rPr>
              <a:t>DAD </a:t>
            </a:r>
            <a:r>
              <a:rPr lang="de-DE" sz="1600" b="1" dirty="0"/>
              <a:t>project </a:t>
            </a:r>
            <a:r>
              <a:rPr lang="de-DE" sz="1600" b="1" dirty="0" err="1"/>
              <a:t>for</a:t>
            </a:r>
            <a:r>
              <a:rPr lang="de-DE" sz="1600" b="1" dirty="0"/>
              <a:t> </a:t>
            </a:r>
            <a:r>
              <a:rPr lang="de-DE" sz="1600" b="1" dirty="0" err="1"/>
              <a:t>several</a:t>
            </a:r>
            <a:r>
              <a:rPr lang="de-DE" sz="1600" b="1" dirty="0"/>
              <a:t> </a:t>
            </a:r>
            <a:r>
              <a:rPr lang="de-DE" sz="1600" b="1" dirty="0" err="1"/>
              <a:t>generations</a:t>
            </a:r>
            <a:r>
              <a:rPr lang="de-DE" sz="1600" b="1" dirty="0"/>
              <a:t>:</a:t>
            </a:r>
            <a:r>
              <a:rPr lang="de-DE" sz="1600" dirty="0">
                <a:solidFill>
                  <a:schemeClr val="accent4"/>
                </a:solidFill>
              </a:rPr>
              <a:t> </a:t>
            </a:r>
            <a:r>
              <a:rPr lang="de-DE" sz="1600" dirty="0" err="1">
                <a:solidFill>
                  <a:schemeClr val="accent4"/>
                </a:solidFill>
              </a:rPr>
              <a:t>education</a:t>
            </a:r>
            <a:r>
              <a:rPr lang="de-DE" sz="1600" dirty="0">
                <a:solidFill>
                  <a:schemeClr val="accent4"/>
                </a:solidFill>
              </a:rPr>
              <a:t> and initial </a:t>
            </a:r>
            <a:r>
              <a:rPr lang="de-DE" sz="1600" dirty="0" err="1">
                <a:solidFill>
                  <a:schemeClr val="accent4"/>
                </a:solidFill>
              </a:rPr>
              <a:t>training</a:t>
            </a:r>
            <a:r>
              <a:rPr lang="de-DE" sz="1600" dirty="0">
                <a:solidFill>
                  <a:schemeClr val="accent4"/>
                </a:solidFill>
              </a:rPr>
              <a:t> </a:t>
            </a:r>
            <a:r>
              <a:rPr lang="de-DE" sz="1600" dirty="0" err="1">
                <a:solidFill>
                  <a:schemeClr val="accent4"/>
                </a:solidFill>
              </a:rPr>
              <a:t>as</a:t>
            </a:r>
            <a:r>
              <a:rPr lang="de-DE" sz="1600" dirty="0">
                <a:solidFill>
                  <a:schemeClr val="accent4"/>
                </a:solidFill>
              </a:rPr>
              <a:t> </a:t>
            </a:r>
            <a:r>
              <a:rPr lang="de-DE" sz="1600" dirty="0" err="1">
                <a:solidFill>
                  <a:schemeClr val="accent4"/>
                </a:solidFill>
              </a:rPr>
              <a:t>important</a:t>
            </a:r>
            <a:r>
              <a:rPr lang="de-DE" sz="1600" dirty="0">
                <a:solidFill>
                  <a:schemeClr val="accent4"/>
                </a:solidFill>
              </a:rPr>
              <a:t> </a:t>
            </a:r>
            <a:r>
              <a:rPr lang="de-DE" sz="1600" dirty="0" err="1">
                <a:solidFill>
                  <a:schemeClr val="accent4"/>
                </a:solidFill>
              </a:rPr>
              <a:t>as</a:t>
            </a:r>
            <a:r>
              <a:rPr lang="de-DE" sz="1600" dirty="0">
                <a:solidFill>
                  <a:schemeClr val="accent4"/>
                </a:solidFill>
              </a:rPr>
              <a:t> </a:t>
            </a:r>
            <a:r>
              <a:rPr lang="de-DE" sz="1600" dirty="0" err="1">
                <a:solidFill>
                  <a:schemeClr val="accent4"/>
                </a:solidFill>
              </a:rPr>
              <a:t>retraining</a:t>
            </a:r>
            <a:endParaRPr lang="de-DE" sz="1600" dirty="0">
              <a:solidFill>
                <a:schemeClr val="accent4"/>
              </a:solidFill>
            </a:endParaRPr>
          </a:p>
          <a:p>
            <a:pPr marL="285750" indent="-285750">
              <a:buFont typeface="Arial" panose="020B0604020202020204" pitchFamily="34" charset="0"/>
              <a:buChar char="•"/>
            </a:pPr>
            <a:r>
              <a:rPr lang="de-DE" sz="1600" b="1" dirty="0"/>
              <a:t>Main </a:t>
            </a:r>
            <a:r>
              <a:rPr lang="de-DE" sz="1600" b="1" dirty="0" err="1"/>
              <a:t>trends</a:t>
            </a:r>
            <a:r>
              <a:rPr lang="de-DE" sz="1600" dirty="0">
                <a:solidFill>
                  <a:schemeClr val="accent4"/>
                </a:solidFill>
              </a:rPr>
              <a:t>:</a:t>
            </a:r>
          </a:p>
          <a:p>
            <a:pPr marL="742950" lvl="1" indent="-285750">
              <a:buFont typeface="Arial" panose="020B0604020202020204" pitchFamily="34" charset="0"/>
              <a:buChar char="•"/>
            </a:pPr>
            <a:r>
              <a:rPr lang="de-DE" sz="1400" dirty="0">
                <a:solidFill>
                  <a:schemeClr val="accent4"/>
                </a:solidFill>
              </a:rPr>
              <a:t>Higher </a:t>
            </a:r>
            <a:r>
              <a:rPr lang="de-DE" sz="1400" dirty="0" err="1">
                <a:solidFill>
                  <a:schemeClr val="accent4"/>
                </a:solidFill>
              </a:rPr>
              <a:t>skill</a:t>
            </a:r>
            <a:r>
              <a:rPr lang="de-DE" sz="1400" dirty="0">
                <a:solidFill>
                  <a:schemeClr val="accent4"/>
                </a:solidFill>
              </a:rPr>
              <a:t> </a:t>
            </a:r>
            <a:r>
              <a:rPr lang="de-DE" sz="1400" dirty="0" err="1">
                <a:solidFill>
                  <a:schemeClr val="accent4"/>
                </a:solidFill>
              </a:rPr>
              <a:t>requirements</a:t>
            </a:r>
            <a:r>
              <a:rPr lang="de-DE" sz="1400" dirty="0">
                <a:solidFill>
                  <a:schemeClr val="accent4"/>
                </a:solidFill>
              </a:rPr>
              <a:t> – </a:t>
            </a:r>
            <a:r>
              <a:rPr lang="de-DE" sz="1400" dirty="0" err="1">
                <a:solidFill>
                  <a:schemeClr val="accent4"/>
                </a:solidFill>
              </a:rPr>
              <a:t>less</a:t>
            </a:r>
            <a:r>
              <a:rPr lang="de-DE" sz="1400" dirty="0">
                <a:solidFill>
                  <a:schemeClr val="accent4"/>
                </a:solidFill>
              </a:rPr>
              <a:t> </a:t>
            </a:r>
            <a:r>
              <a:rPr lang="de-DE" sz="1400" dirty="0" err="1">
                <a:solidFill>
                  <a:schemeClr val="accent4"/>
                </a:solidFill>
              </a:rPr>
              <a:t>demand</a:t>
            </a:r>
            <a:r>
              <a:rPr lang="de-DE" sz="1400" dirty="0">
                <a:solidFill>
                  <a:schemeClr val="accent4"/>
                </a:solidFill>
              </a:rPr>
              <a:t> </a:t>
            </a:r>
            <a:r>
              <a:rPr lang="de-DE" sz="1400" dirty="0" err="1">
                <a:solidFill>
                  <a:schemeClr val="accent4"/>
                </a:solidFill>
              </a:rPr>
              <a:t>for</a:t>
            </a:r>
            <a:r>
              <a:rPr lang="de-DE" sz="1400" dirty="0">
                <a:solidFill>
                  <a:schemeClr val="accent4"/>
                </a:solidFill>
              </a:rPr>
              <a:t> </a:t>
            </a:r>
            <a:r>
              <a:rPr lang="de-DE" sz="1400" dirty="0" err="1">
                <a:solidFill>
                  <a:schemeClr val="accent4"/>
                </a:solidFill>
              </a:rPr>
              <a:t>unskilled</a:t>
            </a:r>
            <a:r>
              <a:rPr lang="de-DE" sz="1400" dirty="0">
                <a:solidFill>
                  <a:schemeClr val="accent4"/>
                </a:solidFill>
              </a:rPr>
              <a:t> </a:t>
            </a:r>
            <a:r>
              <a:rPr lang="de-DE" sz="1400" dirty="0" err="1">
                <a:solidFill>
                  <a:schemeClr val="accent4"/>
                </a:solidFill>
              </a:rPr>
              <a:t>workers</a:t>
            </a:r>
            <a:endParaRPr lang="de-DE" sz="1400" dirty="0">
              <a:solidFill>
                <a:schemeClr val="accent4"/>
              </a:solidFill>
            </a:endParaRPr>
          </a:p>
          <a:p>
            <a:pPr marL="742950" lvl="1" indent="-285750">
              <a:buFont typeface="Arial" panose="020B0604020202020204" pitchFamily="34" charset="0"/>
              <a:buChar char="•"/>
            </a:pPr>
            <a:r>
              <a:rPr lang="en-US" sz="1400" dirty="0">
                <a:solidFill>
                  <a:schemeClr val="accent4"/>
                </a:solidFill>
              </a:rPr>
              <a:t>New qualification profiles, in which several domains and existing occupations (metalworking, electrical engineering or information technology) are combined (like </a:t>
            </a:r>
            <a:r>
              <a:rPr lang="en-US" sz="1400" b="1" i="1" dirty="0"/>
              <a:t>“mechatronics fitter”</a:t>
            </a:r>
            <a:r>
              <a:rPr lang="en-US" sz="1400" dirty="0">
                <a:solidFill>
                  <a:schemeClr val="accent4"/>
                </a:solidFill>
              </a:rPr>
              <a:t>)</a:t>
            </a:r>
          </a:p>
          <a:p>
            <a:pPr marL="742950" lvl="1" indent="-285750">
              <a:buFont typeface="Arial" panose="020B0604020202020204" pitchFamily="34" charset="0"/>
              <a:buChar char="•"/>
            </a:pPr>
            <a:r>
              <a:rPr lang="en-US" sz="1400" dirty="0">
                <a:solidFill>
                  <a:schemeClr val="accent4"/>
                </a:solidFill>
              </a:rPr>
              <a:t>New skills in battery production: high-voltage electricians (licensed training)</a:t>
            </a:r>
          </a:p>
          <a:p>
            <a:pPr marL="742950" lvl="1" indent="-285750">
              <a:buFont typeface="Arial" panose="020B0604020202020204" pitchFamily="34" charset="0"/>
              <a:buChar char="•"/>
            </a:pPr>
            <a:r>
              <a:rPr lang="de-DE" sz="1400" dirty="0">
                <a:solidFill>
                  <a:schemeClr val="accent4"/>
                </a:solidFill>
              </a:rPr>
              <a:t>But not </a:t>
            </a:r>
            <a:r>
              <a:rPr lang="de-DE" sz="1400" dirty="0" err="1">
                <a:solidFill>
                  <a:schemeClr val="accent4"/>
                </a:solidFill>
              </a:rPr>
              <a:t>everybody</a:t>
            </a:r>
            <a:r>
              <a:rPr lang="de-DE" sz="1400" dirty="0">
                <a:solidFill>
                  <a:schemeClr val="accent4"/>
                </a:solidFill>
              </a:rPr>
              <a:t> </a:t>
            </a:r>
            <a:r>
              <a:rPr lang="de-DE" sz="1400" dirty="0" err="1">
                <a:solidFill>
                  <a:schemeClr val="accent4"/>
                </a:solidFill>
              </a:rPr>
              <a:t>has</a:t>
            </a:r>
            <a:r>
              <a:rPr lang="de-DE" sz="1400" dirty="0">
                <a:solidFill>
                  <a:schemeClr val="accent4"/>
                </a:solidFill>
              </a:rPr>
              <a:t> </a:t>
            </a:r>
            <a:r>
              <a:rPr lang="de-DE" sz="1400" dirty="0" err="1">
                <a:solidFill>
                  <a:schemeClr val="accent4"/>
                </a:solidFill>
              </a:rPr>
              <a:t>to</a:t>
            </a:r>
            <a:r>
              <a:rPr lang="de-DE" sz="1400" dirty="0">
                <a:solidFill>
                  <a:schemeClr val="accent4"/>
                </a:solidFill>
              </a:rPr>
              <a:t> </a:t>
            </a:r>
            <a:r>
              <a:rPr lang="de-DE" sz="1400" dirty="0" err="1">
                <a:solidFill>
                  <a:schemeClr val="accent4"/>
                </a:solidFill>
              </a:rPr>
              <a:t>be</a:t>
            </a:r>
            <a:r>
              <a:rPr lang="de-DE" sz="1400" dirty="0">
                <a:solidFill>
                  <a:schemeClr val="accent4"/>
                </a:solidFill>
              </a:rPr>
              <a:t> </a:t>
            </a:r>
            <a:r>
              <a:rPr lang="de-DE" sz="1400" dirty="0" err="1">
                <a:solidFill>
                  <a:schemeClr val="accent4"/>
                </a:solidFill>
              </a:rPr>
              <a:t>retrained</a:t>
            </a:r>
            <a:r>
              <a:rPr lang="de-DE" sz="1400" dirty="0">
                <a:solidFill>
                  <a:schemeClr val="accent4"/>
                </a:solidFill>
              </a:rPr>
              <a:t>: </a:t>
            </a:r>
            <a:r>
              <a:rPr lang="de-DE" sz="1400" dirty="0" err="1">
                <a:solidFill>
                  <a:schemeClr val="accent4"/>
                </a:solidFill>
              </a:rPr>
              <a:t>broad</a:t>
            </a:r>
            <a:r>
              <a:rPr lang="de-DE" sz="1400" dirty="0">
                <a:solidFill>
                  <a:schemeClr val="accent4"/>
                </a:solidFill>
              </a:rPr>
              <a:t> </a:t>
            </a:r>
            <a:r>
              <a:rPr lang="de-DE" sz="1400" dirty="0" err="1">
                <a:solidFill>
                  <a:schemeClr val="accent4"/>
                </a:solidFill>
              </a:rPr>
              <a:t>skills</a:t>
            </a:r>
            <a:r>
              <a:rPr lang="de-DE" sz="1400" dirty="0">
                <a:solidFill>
                  <a:schemeClr val="accent4"/>
                </a:solidFill>
              </a:rPr>
              <a:t> </a:t>
            </a:r>
            <a:r>
              <a:rPr lang="de-DE" sz="1400" dirty="0" err="1">
                <a:solidFill>
                  <a:schemeClr val="accent4"/>
                </a:solidFill>
              </a:rPr>
              <a:t>often</a:t>
            </a:r>
            <a:r>
              <a:rPr lang="de-DE" sz="1400" dirty="0">
                <a:solidFill>
                  <a:schemeClr val="accent4"/>
                </a:solidFill>
              </a:rPr>
              <a:t> transferable  </a:t>
            </a:r>
            <a:endParaRPr lang="en-US" sz="1400" dirty="0">
              <a:solidFill>
                <a:schemeClr val="accent4"/>
              </a:solidFill>
            </a:endParaRPr>
          </a:p>
          <a:p>
            <a:pPr marL="285750" indent="-285750">
              <a:buFont typeface="Arial" panose="020B0604020202020204" pitchFamily="34" charset="0"/>
              <a:buChar char="•"/>
            </a:pPr>
            <a:r>
              <a:rPr lang="en-US" sz="1600" b="1" dirty="0"/>
              <a:t>Revision of occupational profiles</a:t>
            </a:r>
            <a:r>
              <a:rPr lang="en-US" sz="1600" dirty="0">
                <a:solidFill>
                  <a:schemeClr val="accent4"/>
                </a:solidFill>
              </a:rPr>
              <a:t>: </a:t>
            </a:r>
            <a:r>
              <a:rPr lang="en-US" sz="1400" dirty="0">
                <a:solidFill>
                  <a:schemeClr val="accent4"/>
                </a:solidFill>
              </a:rPr>
              <a:t>More organized in the Danish and German dual system of apprenticeship by the social partners, starting in other countries in sectoral, regional or national committees – in many countries lack of structured initial and further training</a:t>
            </a:r>
          </a:p>
          <a:p>
            <a:pPr marL="285750" indent="-285750">
              <a:buFont typeface="Arial" panose="020B0604020202020204" pitchFamily="34" charset="0"/>
              <a:buChar char="•"/>
            </a:pPr>
            <a:r>
              <a:rPr lang="en-US" sz="1600" b="1" dirty="0"/>
              <a:t>Skill requirements will continue to change: </a:t>
            </a:r>
            <a:r>
              <a:rPr lang="en-US" sz="1600" dirty="0">
                <a:solidFill>
                  <a:schemeClr val="accent4"/>
                </a:solidFill>
              </a:rPr>
              <a:t>Necessary </a:t>
            </a:r>
            <a:r>
              <a:rPr lang="en-US" sz="1600" b="1" dirty="0"/>
              <a:t>continuous modernization</a:t>
            </a:r>
            <a:r>
              <a:rPr lang="en-US" sz="1600" dirty="0">
                <a:solidFill>
                  <a:schemeClr val="accent4"/>
                </a:solidFill>
              </a:rPr>
              <a:t> of the training contents in coming decades</a:t>
            </a:r>
          </a:p>
          <a:p>
            <a:pPr marL="285750" indent="-285750">
              <a:buFont typeface="Arial" panose="020B0604020202020204" pitchFamily="34" charset="0"/>
              <a:buChar char="•"/>
            </a:pPr>
            <a:r>
              <a:rPr lang="en-US" sz="1600" b="1" dirty="0"/>
              <a:t>Overall labor shortages</a:t>
            </a:r>
            <a:r>
              <a:rPr lang="en-US" sz="1600" dirty="0">
                <a:solidFill>
                  <a:schemeClr val="accent4"/>
                </a:solidFill>
              </a:rPr>
              <a:t>: recruitment of foreign workers – Central and Eastern European countries turn to immigration  countries </a:t>
            </a:r>
          </a:p>
          <a:p>
            <a:pPr marL="285750" indent="-285750">
              <a:buFont typeface="Arial" panose="020B0604020202020204" pitchFamily="34" charset="0"/>
              <a:buChar char="•"/>
            </a:pPr>
            <a:endParaRPr lang="de-DE" sz="1600" dirty="0">
              <a:solidFill>
                <a:schemeClr val="accent4"/>
              </a:solidFill>
            </a:endParaRPr>
          </a:p>
          <a:p>
            <a:pPr marL="285750" indent="-285750">
              <a:buFont typeface="Arial" panose="020B0604020202020204" pitchFamily="34" charset="0"/>
              <a:buChar char="•"/>
            </a:pPr>
            <a:endParaRPr lang="en-US" sz="1600" dirty="0">
              <a:solidFill>
                <a:schemeClr val="accent4"/>
              </a:solidFill>
            </a:endParaRPr>
          </a:p>
          <a:p>
            <a:pPr marL="285750" indent="-285750">
              <a:buFontTx/>
              <a:buChar char="-"/>
            </a:pPr>
            <a:endParaRPr lang="de-DE" dirty="0">
              <a:solidFill>
                <a:schemeClr val="accent4"/>
              </a:solidFill>
            </a:endParaRPr>
          </a:p>
        </p:txBody>
      </p:sp>
    </p:spTree>
    <p:extLst>
      <p:ext uri="{BB962C8B-B14F-4D97-AF65-F5344CB8AC3E}">
        <p14:creationId xmlns:p14="http://schemas.microsoft.com/office/powerpoint/2010/main" val="4238533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E73B7B-CCA1-E582-373E-13B3646C62BA}"/>
              </a:ext>
            </a:extLst>
          </p:cNvPr>
          <p:cNvSpPr>
            <a:spLocks noGrp="1"/>
          </p:cNvSpPr>
          <p:nvPr>
            <p:ph type="title"/>
          </p:nvPr>
        </p:nvSpPr>
        <p:spPr>
          <a:xfrm>
            <a:off x="433137" y="327710"/>
            <a:ext cx="8280400" cy="647957"/>
          </a:xfrm>
        </p:spPr>
        <p:txBody>
          <a:bodyPr/>
          <a:lstStyle/>
          <a:p>
            <a:r>
              <a:rPr lang="de-DE" dirty="0">
                <a:solidFill>
                  <a:schemeClr val="tx1"/>
                </a:solidFill>
              </a:rPr>
              <a:t>Who </a:t>
            </a:r>
            <a:r>
              <a:rPr lang="de-DE" dirty="0" err="1">
                <a:solidFill>
                  <a:schemeClr val="tx1"/>
                </a:solidFill>
              </a:rPr>
              <a:t>is</a:t>
            </a:r>
            <a:r>
              <a:rPr lang="de-DE" dirty="0">
                <a:solidFill>
                  <a:schemeClr val="tx1"/>
                </a:solidFill>
              </a:rPr>
              <a:t> </a:t>
            </a:r>
            <a:r>
              <a:rPr lang="de-DE" dirty="0" err="1">
                <a:solidFill>
                  <a:schemeClr val="tx1"/>
                </a:solidFill>
              </a:rPr>
              <a:t>paying</a:t>
            </a:r>
            <a:r>
              <a:rPr lang="de-DE" dirty="0">
                <a:solidFill>
                  <a:schemeClr val="tx1"/>
                </a:solidFill>
              </a:rPr>
              <a:t> </a:t>
            </a:r>
            <a:r>
              <a:rPr lang="de-DE" dirty="0" err="1">
                <a:solidFill>
                  <a:schemeClr val="tx1"/>
                </a:solidFill>
              </a:rPr>
              <a:t>for</a:t>
            </a:r>
            <a:r>
              <a:rPr lang="de-DE" dirty="0">
                <a:solidFill>
                  <a:schemeClr val="tx1"/>
                </a:solidFill>
              </a:rPr>
              <a:t> </a:t>
            </a:r>
            <a:r>
              <a:rPr lang="de-DE" dirty="0" err="1">
                <a:solidFill>
                  <a:schemeClr val="tx1"/>
                </a:solidFill>
              </a:rPr>
              <a:t>retraining</a:t>
            </a:r>
            <a:r>
              <a:rPr lang="de-DE" dirty="0">
                <a:solidFill>
                  <a:schemeClr val="tx1"/>
                </a:solidFill>
              </a:rPr>
              <a:t>?</a:t>
            </a:r>
          </a:p>
        </p:txBody>
      </p:sp>
      <p:sp>
        <p:nvSpPr>
          <p:cNvPr id="3" name="Foliennummernplatzhalter 2">
            <a:extLst>
              <a:ext uri="{FF2B5EF4-FFF2-40B4-BE49-F238E27FC236}">
                <a16:creationId xmlns:a16="http://schemas.microsoft.com/office/drawing/2014/main" id="{64C4355D-9FAF-1AAF-C6AA-07C9A184B660}"/>
              </a:ext>
            </a:extLst>
          </p:cNvPr>
          <p:cNvSpPr>
            <a:spLocks noGrp="1"/>
          </p:cNvSpPr>
          <p:nvPr>
            <p:ph type="sldNum" sz="quarter" idx="4"/>
          </p:nvPr>
        </p:nvSpPr>
        <p:spPr/>
        <p:txBody>
          <a:bodyPr/>
          <a:lstStyle/>
          <a:p>
            <a:fld id="{30D30C4B-58EF-844C-89B9-AB67C04574B1}" type="slidenum">
              <a:rPr lang="de-DE" smtClean="0"/>
              <a:pPr/>
              <a:t>8</a:t>
            </a:fld>
            <a:endParaRPr lang="de-DE" dirty="0"/>
          </a:p>
        </p:txBody>
      </p:sp>
      <p:sp>
        <p:nvSpPr>
          <p:cNvPr id="4" name="Textplatzhalter 3">
            <a:extLst>
              <a:ext uri="{FF2B5EF4-FFF2-40B4-BE49-F238E27FC236}">
                <a16:creationId xmlns:a16="http://schemas.microsoft.com/office/drawing/2014/main" id="{80BA2CF4-40E5-D93D-F213-D53D4FA77B5C}"/>
              </a:ext>
            </a:extLst>
          </p:cNvPr>
          <p:cNvSpPr>
            <a:spLocks noGrp="1"/>
          </p:cNvSpPr>
          <p:nvPr>
            <p:ph type="body" sz="quarter" idx="11"/>
          </p:nvPr>
        </p:nvSpPr>
        <p:spPr/>
        <p:txBody>
          <a:bodyPr/>
          <a:lstStyle/>
          <a:p>
            <a:endParaRPr lang="de-DE"/>
          </a:p>
        </p:txBody>
      </p:sp>
      <p:sp>
        <p:nvSpPr>
          <p:cNvPr id="5" name="Textplatzhalter 4">
            <a:extLst>
              <a:ext uri="{FF2B5EF4-FFF2-40B4-BE49-F238E27FC236}">
                <a16:creationId xmlns:a16="http://schemas.microsoft.com/office/drawing/2014/main" id="{54D4B0F1-6EAD-D0EF-6D87-03A571809FB1}"/>
              </a:ext>
            </a:extLst>
          </p:cNvPr>
          <p:cNvSpPr>
            <a:spLocks noGrp="1"/>
          </p:cNvSpPr>
          <p:nvPr>
            <p:ph type="body" sz="quarter" idx="15"/>
          </p:nvPr>
        </p:nvSpPr>
        <p:spPr>
          <a:xfrm>
            <a:off x="4727747" y="1378471"/>
            <a:ext cx="3979779" cy="3060699"/>
          </a:xfrm>
        </p:spPr>
        <p:txBody>
          <a:bodyPr>
            <a:normAutofit fontScale="92500"/>
          </a:bodyPr>
          <a:lstStyle/>
          <a:p>
            <a:r>
              <a:rPr lang="en-US" sz="1400" dirty="0">
                <a:solidFill>
                  <a:schemeClr val="accent4"/>
                </a:solidFill>
              </a:rPr>
              <a:t>Job losses can only be avoided if those affected receive further training and are placed within the company or externally</a:t>
            </a:r>
          </a:p>
          <a:p>
            <a:r>
              <a:rPr lang="en-US" dirty="0"/>
              <a:t>Only a few countries finance further training via labor market policy - smaller qualification programs via the EU Structural Funds </a:t>
            </a:r>
          </a:p>
          <a:p>
            <a:r>
              <a:rPr lang="de-DE" dirty="0">
                <a:solidFill>
                  <a:schemeClr val="accent4"/>
                </a:solidFill>
              </a:rPr>
              <a:t>Individualisation </a:t>
            </a:r>
            <a:r>
              <a:rPr lang="de-DE" dirty="0" err="1">
                <a:solidFill>
                  <a:schemeClr val="accent4"/>
                </a:solidFill>
              </a:rPr>
              <a:t>of</a:t>
            </a:r>
            <a:r>
              <a:rPr lang="de-DE" dirty="0">
                <a:solidFill>
                  <a:schemeClr val="accent4"/>
                </a:solidFill>
              </a:rPr>
              <a:t> </a:t>
            </a:r>
            <a:r>
              <a:rPr lang="de-DE" dirty="0" err="1">
                <a:solidFill>
                  <a:schemeClr val="accent4"/>
                </a:solidFill>
              </a:rPr>
              <a:t>costs</a:t>
            </a:r>
            <a:r>
              <a:rPr lang="de-DE" dirty="0">
                <a:solidFill>
                  <a:schemeClr val="accent4"/>
                </a:solidFill>
              </a:rPr>
              <a:t>: </a:t>
            </a:r>
            <a:r>
              <a:rPr lang="de-DE" dirty="0" err="1">
                <a:solidFill>
                  <a:schemeClr val="accent4"/>
                </a:solidFill>
              </a:rPr>
              <a:t>disadvantage</a:t>
            </a:r>
            <a:r>
              <a:rPr lang="de-DE" dirty="0">
                <a:solidFill>
                  <a:schemeClr val="accent4"/>
                </a:solidFill>
              </a:rPr>
              <a:t> </a:t>
            </a:r>
            <a:r>
              <a:rPr lang="de-DE" dirty="0" err="1">
                <a:solidFill>
                  <a:schemeClr val="accent4"/>
                </a:solidFill>
              </a:rPr>
              <a:t>for</a:t>
            </a:r>
            <a:r>
              <a:rPr lang="de-DE" dirty="0">
                <a:solidFill>
                  <a:schemeClr val="accent4"/>
                </a:solidFill>
              </a:rPr>
              <a:t> </a:t>
            </a:r>
            <a:r>
              <a:rPr lang="de-DE" dirty="0" err="1">
                <a:solidFill>
                  <a:schemeClr val="accent4"/>
                </a:solidFill>
              </a:rPr>
              <a:t>the</a:t>
            </a:r>
            <a:r>
              <a:rPr lang="de-DE" dirty="0">
                <a:solidFill>
                  <a:schemeClr val="accent4"/>
                </a:solidFill>
              </a:rPr>
              <a:t> </a:t>
            </a:r>
            <a:r>
              <a:rPr lang="de-DE" dirty="0" err="1">
                <a:solidFill>
                  <a:schemeClr val="accent4"/>
                </a:solidFill>
              </a:rPr>
              <a:t>low</a:t>
            </a:r>
            <a:r>
              <a:rPr lang="de-DE" dirty="0">
                <a:solidFill>
                  <a:schemeClr val="accent4"/>
                </a:solidFill>
              </a:rPr>
              <a:t> </a:t>
            </a:r>
            <a:r>
              <a:rPr lang="de-DE" dirty="0" err="1">
                <a:solidFill>
                  <a:schemeClr val="accent4"/>
                </a:solidFill>
              </a:rPr>
              <a:t>skilled</a:t>
            </a:r>
            <a:r>
              <a:rPr lang="de-DE" dirty="0">
                <a:solidFill>
                  <a:schemeClr val="accent4"/>
                </a:solidFill>
              </a:rPr>
              <a:t> and SMEs</a:t>
            </a:r>
          </a:p>
          <a:p>
            <a:r>
              <a:rPr lang="de-DE" dirty="0">
                <a:solidFill>
                  <a:schemeClr val="accent4"/>
                </a:solidFill>
              </a:rPr>
              <a:t>Technology </a:t>
            </a:r>
            <a:r>
              <a:rPr lang="de-DE" dirty="0" err="1">
                <a:solidFill>
                  <a:schemeClr val="accent4"/>
                </a:solidFill>
              </a:rPr>
              <a:t>transfer</a:t>
            </a:r>
            <a:r>
              <a:rPr lang="de-DE" dirty="0">
                <a:solidFill>
                  <a:schemeClr val="accent4"/>
                </a:solidFill>
              </a:rPr>
              <a:t> and </a:t>
            </a:r>
            <a:r>
              <a:rPr lang="de-DE" dirty="0" err="1">
                <a:solidFill>
                  <a:schemeClr val="accent4"/>
                </a:solidFill>
              </a:rPr>
              <a:t>transfer</a:t>
            </a:r>
            <a:r>
              <a:rPr lang="de-DE" dirty="0">
                <a:solidFill>
                  <a:schemeClr val="accent4"/>
                </a:solidFill>
              </a:rPr>
              <a:t> </a:t>
            </a:r>
            <a:r>
              <a:rPr lang="de-DE" dirty="0" err="1">
                <a:solidFill>
                  <a:schemeClr val="accent4"/>
                </a:solidFill>
              </a:rPr>
              <a:t>of</a:t>
            </a:r>
            <a:r>
              <a:rPr lang="de-DE" dirty="0">
                <a:solidFill>
                  <a:schemeClr val="accent4"/>
                </a:solidFill>
              </a:rPr>
              <a:t> </a:t>
            </a:r>
            <a:r>
              <a:rPr lang="de-DE" dirty="0" err="1">
                <a:solidFill>
                  <a:schemeClr val="accent4"/>
                </a:solidFill>
              </a:rPr>
              <a:t>training</a:t>
            </a:r>
            <a:r>
              <a:rPr lang="de-DE" dirty="0">
                <a:solidFill>
                  <a:schemeClr val="accent4"/>
                </a:solidFill>
              </a:rPr>
              <a:t> </a:t>
            </a:r>
            <a:r>
              <a:rPr lang="de-DE" dirty="0" err="1">
                <a:solidFill>
                  <a:schemeClr val="accent4"/>
                </a:solidFill>
              </a:rPr>
              <a:t>programs</a:t>
            </a:r>
            <a:r>
              <a:rPr lang="de-DE" dirty="0">
                <a:solidFill>
                  <a:schemeClr val="accent4"/>
                </a:solidFill>
              </a:rPr>
              <a:t> </a:t>
            </a:r>
            <a:r>
              <a:rPr lang="de-DE" sz="1200" dirty="0">
                <a:solidFill>
                  <a:schemeClr val="accent4"/>
                </a:solidFill>
              </a:rPr>
              <a:t>(e.g. Volkswagen </a:t>
            </a:r>
            <a:r>
              <a:rPr lang="de-DE" sz="1200" dirty="0" err="1">
                <a:solidFill>
                  <a:schemeClr val="accent4"/>
                </a:solidFill>
              </a:rPr>
              <a:t>battery</a:t>
            </a:r>
            <a:r>
              <a:rPr lang="de-DE" sz="1200" dirty="0">
                <a:solidFill>
                  <a:schemeClr val="accent4"/>
                </a:solidFill>
              </a:rPr>
              <a:t> </a:t>
            </a:r>
            <a:r>
              <a:rPr lang="de-DE" sz="1200" dirty="0" err="1">
                <a:solidFill>
                  <a:schemeClr val="accent4"/>
                </a:solidFill>
              </a:rPr>
              <a:t>academy</a:t>
            </a:r>
            <a:r>
              <a:rPr lang="de-DE" sz="1200" dirty="0">
                <a:solidFill>
                  <a:schemeClr val="accent4"/>
                </a:solidFill>
              </a:rPr>
              <a:t>)</a:t>
            </a:r>
            <a:r>
              <a:rPr lang="de-DE" dirty="0">
                <a:solidFill>
                  <a:schemeClr val="accent4"/>
                </a:solidFill>
              </a:rPr>
              <a:t> </a:t>
            </a:r>
            <a:r>
              <a:rPr lang="de-DE" dirty="0" err="1">
                <a:solidFill>
                  <a:schemeClr val="accent4"/>
                </a:solidFill>
              </a:rPr>
              <a:t>within</a:t>
            </a:r>
            <a:r>
              <a:rPr lang="de-DE" dirty="0">
                <a:solidFill>
                  <a:schemeClr val="accent4"/>
                </a:solidFill>
              </a:rPr>
              <a:t> OEMs but not </a:t>
            </a:r>
            <a:r>
              <a:rPr lang="de-DE" dirty="0" err="1">
                <a:solidFill>
                  <a:schemeClr val="accent4"/>
                </a:solidFill>
              </a:rPr>
              <a:t>necessarily</a:t>
            </a:r>
            <a:r>
              <a:rPr lang="de-DE" dirty="0">
                <a:solidFill>
                  <a:schemeClr val="accent4"/>
                </a:solidFill>
              </a:rPr>
              <a:t>  </a:t>
            </a:r>
            <a:r>
              <a:rPr lang="de-DE" dirty="0" err="1">
                <a:solidFill>
                  <a:schemeClr val="accent4"/>
                </a:solidFill>
              </a:rPr>
              <a:t>to</a:t>
            </a:r>
            <a:r>
              <a:rPr lang="de-DE" dirty="0">
                <a:solidFill>
                  <a:schemeClr val="accent4"/>
                </a:solidFill>
              </a:rPr>
              <a:t> SMEs</a:t>
            </a:r>
          </a:p>
          <a:p>
            <a:r>
              <a:rPr lang="de-DE" dirty="0">
                <a:solidFill>
                  <a:schemeClr val="accent4"/>
                </a:solidFill>
              </a:rPr>
              <a:t>Regional </a:t>
            </a:r>
            <a:r>
              <a:rPr lang="de-DE" dirty="0" err="1">
                <a:solidFill>
                  <a:schemeClr val="accent4"/>
                </a:solidFill>
              </a:rPr>
              <a:t>networks</a:t>
            </a:r>
            <a:r>
              <a:rPr lang="de-DE" dirty="0">
                <a:solidFill>
                  <a:schemeClr val="accent4"/>
                </a:solidFill>
              </a:rPr>
              <a:t> and regional </a:t>
            </a:r>
            <a:r>
              <a:rPr lang="de-DE" dirty="0" err="1">
                <a:solidFill>
                  <a:schemeClr val="accent4"/>
                </a:solidFill>
              </a:rPr>
              <a:t>training</a:t>
            </a:r>
            <a:r>
              <a:rPr lang="de-DE" dirty="0">
                <a:solidFill>
                  <a:schemeClr val="accent4"/>
                </a:solidFill>
              </a:rPr>
              <a:t> </a:t>
            </a:r>
            <a:r>
              <a:rPr lang="de-DE" dirty="0" err="1">
                <a:solidFill>
                  <a:schemeClr val="accent4"/>
                </a:solidFill>
              </a:rPr>
              <a:t>centers</a:t>
            </a:r>
            <a:r>
              <a:rPr lang="de-DE" dirty="0">
                <a:solidFill>
                  <a:schemeClr val="accent4"/>
                </a:solidFill>
              </a:rPr>
              <a:t> </a:t>
            </a:r>
            <a:r>
              <a:rPr lang="de-DE" dirty="0" err="1">
                <a:solidFill>
                  <a:schemeClr val="accent4"/>
                </a:solidFill>
              </a:rPr>
              <a:t>crucial</a:t>
            </a:r>
            <a:r>
              <a:rPr lang="de-DE" dirty="0">
                <a:solidFill>
                  <a:schemeClr val="accent4"/>
                </a:solidFill>
              </a:rPr>
              <a:t> </a:t>
            </a:r>
            <a:r>
              <a:rPr lang="de-DE" dirty="0" err="1">
                <a:solidFill>
                  <a:schemeClr val="accent4"/>
                </a:solidFill>
              </a:rPr>
              <a:t>for</a:t>
            </a:r>
            <a:r>
              <a:rPr lang="de-DE" dirty="0">
                <a:solidFill>
                  <a:schemeClr val="accent4"/>
                </a:solidFill>
              </a:rPr>
              <a:t> </a:t>
            </a:r>
            <a:r>
              <a:rPr lang="de-DE" dirty="0" err="1">
                <a:solidFill>
                  <a:schemeClr val="accent4"/>
                </a:solidFill>
              </a:rPr>
              <a:t>transfer</a:t>
            </a:r>
            <a:r>
              <a:rPr lang="de-DE" dirty="0">
                <a:solidFill>
                  <a:schemeClr val="accent4"/>
                </a:solidFill>
              </a:rPr>
              <a:t> </a:t>
            </a:r>
            <a:r>
              <a:rPr lang="de-DE" dirty="0" err="1">
                <a:solidFill>
                  <a:schemeClr val="accent4"/>
                </a:solidFill>
              </a:rPr>
              <a:t>to</a:t>
            </a:r>
            <a:r>
              <a:rPr lang="de-DE" dirty="0">
                <a:solidFill>
                  <a:schemeClr val="accent4"/>
                </a:solidFill>
              </a:rPr>
              <a:t> </a:t>
            </a:r>
            <a:r>
              <a:rPr lang="de-DE" dirty="0" err="1">
                <a:solidFill>
                  <a:schemeClr val="accent4"/>
                </a:solidFill>
              </a:rPr>
              <a:t>SME‘s</a:t>
            </a:r>
            <a:r>
              <a:rPr lang="de-DE" dirty="0">
                <a:solidFill>
                  <a:schemeClr val="accent4"/>
                </a:solidFill>
              </a:rPr>
              <a:t>: </a:t>
            </a:r>
            <a:r>
              <a:rPr lang="de-DE" sz="1200" dirty="0">
                <a:solidFill>
                  <a:schemeClr val="accent4"/>
                </a:solidFill>
              </a:rPr>
              <a:t>Germany: 27 regional </a:t>
            </a:r>
            <a:r>
              <a:rPr lang="de-DE" sz="1200" dirty="0" err="1">
                <a:solidFill>
                  <a:schemeClr val="accent4"/>
                </a:solidFill>
              </a:rPr>
              <a:t>networks</a:t>
            </a:r>
            <a:r>
              <a:rPr lang="de-DE" sz="1200" dirty="0">
                <a:solidFill>
                  <a:schemeClr val="accent4"/>
                </a:solidFill>
              </a:rPr>
              <a:t> </a:t>
            </a:r>
            <a:r>
              <a:rPr lang="de-DE" sz="1200" dirty="0" err="1">
                <a:solidFill>
                  <a:schemeClr val="accent4"/>
                </a:solidFill>
              </a:rPr>
              <a:t>financed</a:t>
            </a:r>
            <a:r>
              <a:rPr lang="de-DE" sz="1200" dirty="0">
                <a:solidFill>
                  <a:schemeClr val="accent4"/>
                </a:solidFill>
              </a:rPr>
              <a:t> </a:t>
            </a:r>
            <a:r>
              <a:rPr lang="de-DE" sz="1200" dirty="0" err="1">
                <a:solidFill>
                  <a:schemeClr val="accent4"/>
                </a:solidFill>
              </a:rPr>
              <a:t>through</a:t>
            </a:r>
            <a:r>
              <a:rPr lang="de-DE" sz="1200" dirty="0">
                <a:solidFill>
                  <a:schemeClr val="accent4"/>
                </a:solidFill>
              </a:rPr>
              <a:t> </a:t>
            </a:r>
            <a:r>
              <a:rPr lang="de-DE" sz="1200" dirty="0" err="1">
                <a:solidFill>
                  <a:schemeClr val="accent4"/>
                </a:solidFill>
              </a:rPr>
              <a:t>the</a:t>
            </a:r>
            <a:r>
              <a:rPr lang="de-DE" sz="1200" dirty="0">
                <a:solidFill>
                  <a:schemeClr val="accent4"/>
                </a:solidFill>
              </a:rPr>
              <a:t> Automotive Industry Future Fund   </a:t>
            </a:r>
          </a:p>
          <a:p>
            <a:endParaRPr lang="en-US" dirty="0"/>
          </a:p>
          <a:p>
            <a:endParaRPr lang="de-DE" dirty="0"/>
          </a:p>
        </p:txBody>
      </p:sp>
      <p:sp>
        <p:nvSpPr>
          <p:cNvPr id="6" name="Textplatzhalter 5">
            <a:extLst>
              <a:ext uri="{FF2B5EF4-FFF2-40B4-BE49-F238E27FC236}">
                <a16:creationId xmlns:a16="http://schemas.microsoft.com/office/drawing/2014/main" id="{B41C5C19-3BCF-CA9B-C200-81BCE842ECD7}"/>
              </a:ext>
            </a:extLst>
          </p:cNvPr>
          <p:cNvSpPr>
            <a:spLocks noGrp="1"/>
          </p:cNvSpPr>
          <p:nvPr>
            <p:ph type="body" sz="quarter" idx="16"/>
          </p:nvPr>
        </p:nvSpPr>
        <p:spPr>
          <a:xfrm>
            <a:off x="300515" y="1409888"/>
            <a:ext cx="3979779" cy="3060699"/>
          </a:xfrm>
        </p:spPr>
        <p:txBody>
          <a:bodyPr/>
          <a:lstStyle/>
          <a:p>
            <a:endParaRPr lang="de-DE" dirty="0"/>
          </a:p>
        </p:txBody>
      </p:sp>
      <p:pic>
        <p:nvPicPr>
          <p:cNvPr id="7" name="Grafik 6">
            <a:extLst>
              <a:ext uri="{FF2B5EF4-FFF2-40B4-BE49-F238E27FC236}">
                <a16:creationId xmlns:a16="http://schemas.microsoft.com/office/drawing/2014/main" id="{308159E3-3BB7-2C43-FEEC-F6828AF4BCC7}"/>
              </a:ext>
            </a:extLst>
          </p:cNvPr>
          <p:cNvPicPr>
            <a:picLocks noChangeAspect="1"/>
          </p:cNvPicPr>
          <p:nvPr/>
        </p:nvPicPr>
        <p:blipFill>
          <a:blip r:embed="rId3"/>
          <a:stretch>
            <a:fillRect/>
          </a:stretch>
        </p:blipFill>
        <p:spPr>
          <a:xfrm>
            <a:off x="654997" y="1710137"/>
            <a:ext cx="3824328" cy="2729033"/>
          </a:xfrm>
          <a:prstGeom prst="rect">
            <a:avLst/>
          </a:prstGeom>
        </p:spPr>
      </p:pic>
    </p:spTree>
    <p:extLst>
      <p:ext uri="{BB962C8B-B14F-4D97-AF65-F5344CB8AC3E}">
        <p14:creationId xmlns:p14="http://schemas.microsoft.com/office/powerpoint/2010/main" val="18384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6FC926-14CC-7D2D-218F-FE547D471AF4}"/>
              </a:ext>
            </a:extLst>
          </p:cNvPr>
          <p:cNvSpPr>
            <a:spLocks noGrp="1"/>
          </p:cNvSpPr>
          <p:nvPr>
            <p:ph type="title"/>
          </p:nvPr>
        </p:nvSpPr>
        <p:spPr>
          <a:xfrm>
            <a:off x="244885" y="149627"/>
            <a:ext cx="8280400" cy="647957"/>
          </a:xfrm>
        </p:spPr>
        <p:txBody>
          <a:bodyPr>
            <a:normAutofit/>
          </a:bodyPr>
          <a:lstStyle/>
          <a:p>
            <a:r>
              <a:rPr lang="de-DE" dirty="0">
                <a:solidFill>
                  <a:schemeClr val="tx1"/>
                </a:solidFill>
              </a:rPr>
              <a:t>The </a:t>
            </a:r>
            <a:r>
              <a:rPr lang="de-DE" dirty="0" err="1">
                <a:solidFill>
                  <a:schemeClr val="tx1"/>
                </a:solidFill>
              </a:rPr>
              <a:t>role</a:t>
            </a:r>
            <a:r>
              <a:rPr lang="de-DE" dirty="0">
                <a:solidFill>
                  <a:schemeClr val="tx1"/>
                </a:solidFill>
              </a:rPr>
              <a:t> </a:t>
            </a:r>
            <a:r>
              <a:rPr lang="de-DE" dirty="0" err="1">
                <a:solidFill>
                  <a:schemeClr val="tx1"/>
                </a:solidFill>
              </a:rPr>
              <a:t>of</a:t>
            </a:r>
            <a:r>
              <a:rPr lang="de-DE" dirty="0">
                <a:solidFill>
                  <a:schemeClr val="tx1"/>
                </a:solidFill>
              </a:rPr>
              <a:t> social </a:t>
            </a:r>
            <a:r>
              <a:rPr lang="de-DE" dirty="0" err="1">
                <a:solidFill>
                  <a:schemeClr val="tx1"/>
                </a:solidFill>
              </a:rPr>
              <a:t>dialog</a:t>
            </a:r>
            <a:r>
              <a:rPr lang="de-DE" dirty="0">
                <a:solidFill>
                  <a:schemeClr val="tx1"/>
                </a:solidFill>
              </a:rPr>
              <a:t> and CB? The </a:t>
            </a:r>
            <a:r>
              <a:rPr lang="de-DE" dirty="0" err="1">
                <a:solidFill>
                  <a:schemeClr val="tx1"/>
                </a:solidFill>
              </a:rPr>
              <a:t>case</a:t>
            </a:r>
            <a:r>
              <a:rPr lang="de-DE" dirty="0">
                <a:solidFill>
                  <a:schemeClr val="tx1"/>
                </a:solidFill>
              </a:rPr>
              <a:t> </a:t>
            </a:r>
            <a:r>
              <a:rPr lang="de-DE" dirty="0" err="1">
                <a:solidFill>
                  <a:schemeClr val="tx1"/>
                </a:solidFill>
              </a:rPr>
              <a:t>of</a:t>
            </a:r>
            <a:r>
              <a:rPr lang="de-DE" dirty="0">
                <a:solidFill>
                  <a:schemeClr val="tx1"/>
                </a:solidFill>
              </a:rPr>
              <a:t> Germany</a:t>
            </a:r>
          </a:p>
        </p:txBody>
      </p:sp>
      <p:sp>
        <p:nvSpPr>
          <p:cNvPr id="3" name="Foliennummernplatzhalter 2">
            <a:extLst>
              <a:ext uri="{FF2B5EF4-FFF2-40B4-BE49-F238E27FC236}">
                <a16:creationId xmlns:a16="http://schemas.microsoft.com/office/drawing/2014/main" id="{D1A58745-3042-CB37-DE4C-37B139BDBEBE}"/>
              </a:ext>
            </a:extLst>
          </p:cNvPr>
          <p:cNvSpPr>
            <a:spLocks noGrp="1"/>
          </p:cNvSpPr>
          <p:nvPr>
            <p:ph type="sldNum" sz="quarter" idx="4"/>
          </p:nvPr>
        </p:nvSpPr>
        <p:spPr/>
        <p:txBody>
          <a:bodyPr/>
          <a:lstStyle/>
          <a:p>
            <a:fld id="{30D30C4B-58EF-844C-89B9-AB67C04574B1}" type="slidenum">
              <a:rPr lang="de-DE" smtClean="0"/>
              <a:pPr/>
              <a:t>9</a:t>
            </a:fld>
            <a:endParaRPr lang="de-DE" dirty="0"/>
          </a:p>
        </p:txBody>
      </p:sp>
      <p:sp>
        <p:nvSpPr>
          <p:cNvPr id="4" name="Textplatzhalter 3">
            <a:extLst>
              <a:ext uri="{FF2B5EF4-FFF2-40B4-BE49-F238E27FC236}">
                <a16:creationId xmlns:a16="http://schemas.microsoft.com/office/drawing/2014/main" id="{647D8BEA-F637-16BA-52B4-FEB5CB8B4164}"/>
              </a:ext>
            </a:extLst>
          </p:cNvPr>
          <p:cNvSpPr>
            <a:spLocks noGrp="1"/>
          </p:cNvSpPr>
          <p:nvPr>
            <p:ph type="body" sz="quarter" idx="11"/>
          </p:nvPr>
        </p:nvSpPr>
        <p:spPr/>
        <p:txBody>
          <a:bodyPr/>
          <a:lstStyle/>
          <a:p>
            <a:endParaRPr lang="de-DE"/>
          </a:p>
        </p:txBody>
      </p:sp>
      <p:sp>
        <p:nvSpPr>
          <p:cNvPr id="8" name="Textfeld 7">
            <a:extLst>
              <a:ext uri="{FF2B5EF4-FFF2-40B4-BE49-F238E27FC236}">
                <a16:creationId xmlns:a16="http://schemas.microsoft.com/office/drawing/2014/main" id="{11173325-0B07-4643-F10E-031C91472729}"/>
              </a:ext>
            </a:extLst>
          </p:cNvPr>
          <p:cNvSpPr txBox="1"/>
          <p:nvPr/>
        </p:nvSpPr>
        <p:spPr>
          <a:xfrm>
            <a:off x="419370" y="716080"/>
            <a:ext cx="7824750" cy="4370427"/>
          </a:xfrm>
          <a:prstGeom prst="rect">
            <a:avLst/>
          </a:prstGeom>
          <a:noFill/>
        </p:spPr>
        <p:txBody>
          <a:bodyPr wrap="square">
            <a:spAutoFit/>
          </a:bodyPr>
          <a:lstStyle/>
          <a:p>
            <a:r>
              <a:rPr lang="de-DE" sz="1600" dirty="0">
                <a:solidFill>
                  <a:schemeClr val="accent4"/>
                </a:solidFill>
              </a:rPr>
              <a:t>High trade </a:t>
            </a:r>
            <a:r>
              <a:rPr lang="de-DE" sz="1600" dirty="0" err="1">
                <a:solidFill>
                  <a:schemeClr val="accent4"/>
                </a:solidFill>
              </a:rPr>
              <a:t>union</a:t>
            </a:r>
            <a:r>
              <a:rPr lang="de-DE" sz="1600" dirty="0">
                <a:solidFill>
                  <a:schemeClr val="accent4"/>
                </a:solidFill>
              </a:rPr>
              <a:t> </a:t>
            </a:r>
            <a:r>
              <a:rPr lang="de-DE" sz="1600" dirty="0" err="1">
                <a:solidFill>
                  <a:schemeClr val="accent4"/>
                </a:solidFill>
              </a:rPr>
              <a:t>density</a:t>
            </a:r>
            <a:r>
              <a:rPr lang="de-DE" sz="1600" dirty="0">
                <a:solidFill>
                  <a:schemeClr val="accent4"/>
                </a:solidFill>
              </a:rPr>
              <a:t> (40%) and </a:t>
            </a:r>
            <a:r>
              <a:rPr lang="de-DE" sz="1600" dirty="0" err="1">
                <a:solidFill>
                  <a:schemeClr val="accent4"/>
                </a:solidFill>
              </a:rPr>
              <a:t>coverage</a:t>
            </a:r>
            <a:r>
              <a:rPr lang="de-DE" sz="1600" dirty="0">
                <a:solidFill>
                  <a:schemeClr val="accent4"/>
                </a:solidFill>
              </a:rPr>
              <a:t> </a:t>
            </a:r>
            <a:r>
              <a:rPr lang="de-DE" sz="1600" dirty="0" err="1">
                <a:solidFill>
                  <a:schemeClr val="accent4"/>
                </a:solidFill>
              </a:rPr>
              <a:t>by</a:t>
            </a:r>
            <a:r>
              <a:rPr lang="de-DE" sz="1600" dirty="0">
                <a:solidFill>
                  <a:schemeClr val="accent4"/>
                </a:solidFill>
              </a:rPr>
              <a:t> </a:t>
            </a:r>
            <a:r>
              <a:rPr lang="de-DE" sz="1600" dirty="0" err="1">
                <a:solidFill>
                  <a:schemeClr val="accent4"/>
                </a:solidFill>
              </a:rPr>
              <a:t>collective</a:t>
            </a:r>
            <a:r>
              <a:rPr lang="de-DE" sz="1600" dirty="0">
                <a:solidFill>
                  <a:schemeClr val="accent4"/>
                </a:solidFill>
              </a:rPr>
              <a:t> </a:t>
            </a:r>
            <a:r>
              <a:rPr lang="de-DE" sz="1600" dirty="0" err="1">
                <a:solidFill>
                  <a:schemeClr val="accent4"/>
                </a:solidFill>
              </a:rPr>
              <a:t>agreements</a:t>
            </a:r>
            <a:r>
              <a:rPr lang="de-DE" sz="1600" dirty="0">
                <a:solidFill>
                  <a:schemeClr val="accent4"/>
                </a:solidFill>
              </a:rPr>
              <a:t> (66%, </a:t>
            </a:r>
            <a:r>
              <a:rPr lang="de-DE" sz="1600" dirty="0" err="1">
                <a:solidFill>
                  <a:schemeClr val="accent4"/>
                </a:solidFill>
              </a:rPr>
              <a:t>car</a:t>
            </a:r>
            <a:r>
              <a:rPr lang="de-DE" sz="1600" dirty="0">
                <a:solidFill>
                  <a:schemeClr val="accent4"/>
                </a:solidFill>
              </a:rPr>
              <a:t> </a:t>
            </a:r>
            <a:r>
              <a:rPr lang="de-DE" sz="1600" dirty="0" err="1">
                <a:solidFill>
                  <a:schemeClr val="accent4"/>
                </a:solidFill>
              </a:rPr>
              <a:t>industry</a:t>
            </a:r>
            <a:r>
              <a:rPr lang="de-DE" sz="1600" dirty="0">
                <a:solidFill>
                  <a:schemeClr val="accent4"/>
                </a:solidFill>
              </a:rPr>
              <a:t> 87%) in </a:t>
            </a:r>
            <a:r>
              <a:rPr lang="de-DE" sz="1600" dirty="0" err="1">
                <a:solidFill>
                  <a:schemeClr val="accent4"/>
                </a:solidFill>
              </a:rPr>
              <a:t>the</a:t>
            </a:r>
            <a:r>
              <a:rPr lang="de-DE" sz="1600" dirty="0">
                <a:solidFill>
                  <a:schemeClr val="accent4"/>
                </a:solidFill>
              </a:rPr>
              <a:t> German </a:t>
            </a:r>
            <a:r>
              <a:rPr lang="de-DE" sz="1600" dirty="0" err="1">
                <a:solidFill>
                  <a:schemeClr val="accent4"/>
                </a:solidFill>
              </a:rPr>
              <a:t>Metal</a:t>
            </a:r>
            <a:r>
              <a:rPr lang="de-DE" sz="1600" dirty="0">
                <a:solidFill>
                  <a:schemeClr val="accent4"/>
                </a:solidFill>
              </a:rPr>
              <a:t> </a:t>
            </a:r>
            <a:r>
              <a:rPr lang="de-DE" sz="1600" dirty="0" err="1">
                <a:solidFill>
                  <a:schemeClr val="accent4"/>
                </a:solidFill>
              </a:rPr>
              <a:t>industry</a:t>
            </a:r>
            <a:endParaRPr lang="de-DE" sz="1600" dirty="0">
              <a:solidFill>
                <a:schemeClr val="accent4"/>
              </a:solidFill>
            </a:endParaRPr>
          </a:p>
          <a:p>
            <a:r>
              <a:rPr lang="de-DE" sz="1600" dirty="0">
                <a:solidFill>
                  <a:schemeClr val="accent4"/>
                </a:solidFill>
              </a:rPr>
              <a:t>  </a:t>
            </a:r>
          </a:p>
          <a:p>
            <a:pPr marL="742950" lvl="1" indent="-285750">
              <a:buFont typeface="Arial" panose="020B0604020202020204" pitchFamily="34" charset="0"/>
              <a:buChar char="•"/>
            </a:pPr>
            <a:r>
              <a:rPr lang="de-DE" sz="1400" dirty="0">
                <a:solidFill>
                  <a:schemeClr val="accent4"/>
                </a:solidFill>
              </a:rPr>
              <a:t>Long </a:t>
            </a:r>
            <a:r>
              <a:rPr lang="de-DE" sz="1400" dirty="0" err="1">
                <a:solidFill>
                  <a:schemeClr val="accent4"/>
                </a:solidFill>
              </a:rPr>
              <a:t>tradition</a:t>
            </a:r>
            <a:r>
              <a:rPr lang="de-DE" sz="1400" dirty="0">
                <a:solidFill>
                  <a:schemeClr val="accent4"/>
                </a:solidFill>
              </a:rPr>
              <a:t> </a:t>
            </a:r>
            <a:r>
              <a:rPr lang="de-DE" sz="1400" dirty="0" err="1">
                <a:solidFill>
                  <a:schemeClr val="accent4"/>
                </a:solidFill>
              </a:rPr>
              <a:t>of</a:t>
            </a:r>
            <a:r>
              <a:rPr lang="de-DE" sz="1400" dirty="0">
                <a:solidFill>
                  <a:schemeClr val="accent4"/>
                </a:solidFill>
              </a:rPr>
              <a:t> </a:t>
            </a:r>
            <a:r>
              <a:rPr lang="de-DE" sz="1400" dirty="0" err="1">
                <a:solidFill>
                  <a:schemeClr val="accent4"/>
                </a:solidFill>
              </a:rPr>
              <a:t>industry</a:t>
            </a:r>
            <a:r>
              <a:rPr lang="de-DE" sz="1400" dirty="0">
                <a:solidFill>
                  <a:schemeClr val="accent4"/>
                </a:solidFill>
              </a:rPr>
              <a:t> </a:t>
            </a:r>
            <a:r>
              <a:rPr lang="de-DE" sz="1400" dirty="0" err="1">
                <a:solidFill>
                  <a:schemeClr val="accent4"/>
                </a:solidFill>
              </a:rPr>
              <a:t>wide</a:t>
            </a:r>
            <a:r>
              <a:rPr lang="de-DE" sz="1400" dirty="0">
                <a:solidFill>
                  <a:schemeClr val="accent4"/>
                </a:solidFill>
              </a:rPr>
              <a:t> </a:t>
            </a:r>
            <a:r>
              <a:rPr lang="de-DE" sz="1400" dirty="0" err="1">
                <a:solidFill>
                  <a:schemeClr val="accent4"/>
                </a:solidFill>
              </a:rPr>
              <a:t>collective</a:t>
            </a:r>
            <a:r>
              <a:rPr lang="de-DE" sz="1400" dirty="0">
                <a:solidFill>
                  <a:schemeClr val="accent4"/>
                </a:solidFill>
              </a:rPr>
              <a:t> </a:t>
            </a:r>
            <a:r>
              <a:rPr lang="de-DE" sz="1400" dirty="0" err="1">
                <a:solidFill>
                  <a:schemeClr val="accent4"/>
                </a:solidFill>
              </a:rPr>
              <a:t>agreements</a:t>
            </a:r>
            <a:r>
              <a:rPr lang="de-DE" sz="1400" dirty="0">
                <a:solidFill>
                  <a:schemeClr val="accent4"/>
                </a:solidFill>
              </a:rPr>
              <a:t> on </a:t>
            </a:r>
            <a:r>
              <a:rPr lang="de-DE" sz="1400" dirty="0" err="1">
                <a:solidFill>
                  <a:schemeClr val="accent4"/>
                </a:solidFill>
              </a:rPr>
              <a:t>job</a:t>
            </a:r>
            <a:r>
              <a:rPr lang="de-DE" sz="1400" dirty="0">
                <a:solidFill>
                  <a:schemeClr val="accent4"/>
                </a:solidFill>
              </a:rPr>
              <a:t> </a:t>
            </a:r>
            <a:r>
              <a:rPr lang="de-DE" sz="1400" dirty="0" err="1">
                <a:solidFill>
                  <a:schemeClr val="accent4"/>
                </a:solidFill>
              </a:rPr>
              <a:t>protection</a:t>
            </a:r>
            <a:r>
              <a:rPr lang="de-DE" sz="1400" dirty="0">
                <a:solidFill>
                  <a:schemeClr val="accent4"/>
                </a:solidFill>
              </a:rPr>
              <a:t> and </a:t>
            </a:r>
            <a:r>
              <a:rPr lang="de-DE" sz="1400" dirty="0" err="1">
                <a:solidFill>
                  <a:schemeClr val="accent4"/>
                </a:solidFill>
              </a:rPr>
              <a:t>retraining</a:t>
            </a:r>
            <a:endParaRPr lang="de-DE" sz="1400" dirty="0">
              <a:solidFill>
                <a:schemeClr val="accent4"/>
              </a:solidFill>
            </a:endParaRPr>
          </a:p>
          <a:p>
            <a:pPr marL="742950" lvl="1" indent="-285750">
              <a:buFont typeface="Arial" panose="020B0604020202020204" pitchFamily="34" charset="0"/>
              <a:buChar char="•"/>
            </a:pPr>
            <a:r>
              <a:rPr lang="de-DE" sz="1400" dirty="0" err="1">
                <a:solidFill>
                  <a:schemeClr val="accent4"/>
                </a:solidFill>
              </a:rPr>
              <a:t>Recently</a:t>
            </a:r>
            <a:r>
              <a:rPr lang="de-DE" sz="1400" dirty="0">
                <a:solidFill>
                  <a:schemeClr val="accent4"/>
                </a:solidFill>
              </a:rPr>
              <a:t> </a:t>
            </a:r>
            <a:r>
              <a:rPr lang="de-DE" sz="1400" dirty="0" err="1">
                <a:solidFill>
                  <a:schemeClr val="accent4"/>
                </a:solidFill>
              </a:rPr>
              <a:t>new</a:t>
            </a:r>
            <a:r>
              <a:rPr lang="de-DE" sz="1400" dirty="0">
                <a:solidFill>
                  <a:schemeClr val="accent4"/>
                </a:solidFill>
              </a:rPr>
              <a:t> </a:t>
            </a:r>
            <a:r>
              <a:rPr lang="de-DE" sz="1400" dirty="0"/>
              <a:t>„</a:t>
            </a:r>
            <a:r>
              <a:rPr lang="de-DE" sz="1400" i="1" dirty="0"/>
              <a:t>Future </a:t>
            </a:r>
            <a:r>
              <a:rPr lang="de-DE" sz="1400" i="1" dirty="0" err="1"/>
              <a:t>oriented</a:t>
            </a:r>
            <a:r>
              <a:rPr lang="de-DE" sz="1400" i="1" dirty="0"/>
              <a:t> CBs</a:t>
            </a:r>
            <a:r>
              <a:rPr lang="de-DE" sz="1400" dirty="0">
                <a:solidFill>
                  <a:schemeClr val="accent4"/>
                </a:solidFill>
              </a:rPr>
              <a:t>“  </a:t>
            </a:r>
            <a:r>
              <a:rPr lang="de-DE" sz="1400" dirty="0" err="1">
                <a:solidFill>
                  <a:schemeClr val="accent4"/>
                </a:solidFill>
              </a:rPr>
              <a:t>for</a:t>
            </a:r>
            <a:r>
              <a:rPr lang="de-DE" sz="1400" dirty="0">
                <a:solidFill>
                  <a:schemeClr val="accent4"/>
                </a:solidFill>
              </a:rPr>
              <a:t> DAD: </a:t>
            </a:r>
            <a:r>
              <a:rPr lang="en-US" sz="1200" i="1" dirty="0"/>
              <a:t>Negotiated packages that include job guarantees, investment guarantees, training, and commitments to maintain locations. </a:t>
            </a:r>
            <a:endParaRPr lang="de-DE" sz="1400" i="1" dirty="0"/>
          </a:p>
          <a:p>
            <a:pPr marL="742950" lvl="1" indent="-285750">
              <a:buFont typeface="Arial" panose="020B0604020202020204" pitchFamily="34" charset="0"/>
              <a:buChar char="•"/>
            </a:pPr>
            <a:r>
              <a:rPr lang="de-DE" sz="1400" dirty="0">
                <a:solidFill>
                  <a:schemeClr val="accent4"/>
                </a:solidFill>
              </a:rPr>
              <a:t>IG Metall </a:t>
            </a:r>
            <a:r>
              <a:rPr lang="de-DE" sz="1400" dirty="0" err="1">
                <a:solidFill>
                  <a:schemeClr val="accent4"/>
                </a:solidFill>
              </a:rPr>
              <a:t>represented</a:t>
            </a:r>
            <a:r>
              <a:rPr lang="de-DE" sz="1400" dirty="0">
                <a:solidFill>
                  <a:schemeClr val="accent4"/>
                </a:solidFill>
              </a:rPr>
              <a:t> in </a:t>
            </a:r>
            <a:r>
              <a:rPr lang="de-DE" sz="1400" dirty="0" err="1">
                <a:solidFill>
                  <a:schemeClr val="accent4"/>
                </a:solidFill>
              </a:rPr>
              <a:t>the</a:t>
            </a:r>
            <a:r>
              <a:rPr lang="de-DE" sz="1400" dirty="0">
                <a:solidFill>
                  <a:schemeClr val="accent4"/>
                </a:solidFill>
              </a:rPr>
              <a:t> “National </a:t>
            </a:r>
            <a:r>
              <a:rPr lang="de-DE" sz="1400" dirty="0" err="1">
                <a:solidFill>
                  <a:schemeClr val="accent4"/>
                </a:solidFill>
              </a:rPr>
              <a:t>platform</a:t>
            </a:r>
            <a:r>
              <a:rPr lang="de-DE" sz="1400" dirty="0">
                <a:solidFill>
                  <a:schemeClr val="accent4"/>
                </a:solidFill>
              </a:rPr>
              <a:t> on Industry 4.0“</a:t>
            </a:r>
            <a:r>
              <a:rPr lang="en-US" sz="1400" b="0" i="0" u="none" strike="noStrike" baseline="0" dirty="0">
                <a:solidFill>
                  <a:schemeClr val="accent4"/>
                </a:solidFill>
              </a:rPr>
              <a:t>: </a:t>
            </a:r>
            <a:r>
              <a:rPr lang="en-US" sz="1400" b="0" i="1" u="none" strike="noStrike" baseline="0" dirty="0"/>
              <a:t>Focus on work organization, job protection and training, </a:t>
            </a:r>
            <a:r>
              <a:rPr lang="de-DE" sz="1400" dirty="0">
                <a:solidFill>
                  <a:schemeClr val="accent4"/>
                </a:solidFill>
              </a:rPr>
              <a:t>and „</a:t>
            </a:r>
            <a:r>
              <a:rPr lang="en-US" sz="1400" b="0" i="0" u="none" strike="noStrike" baseline="0" dirty="0">
                <a:solidFill>
                  <a:schemeClr val="accent4"/>
                </a:solidFill>
              </a:rPr>
              <a:t>Future Fund for the Automotive Industry”: </a:t>
            </a:r>
            <a:r>
              <a:rPr lang="en-US" sz="1400" b="0" i="1" u="none" strike="noStrike" baseline="0" dirty="0"/>
              <a:t>financing 27 </a:t>
            </a:r>
            <a:r>
              <a:rPr lang="en-US" sz="1600" b="0" i="0" u="none" strike="noStrike" baseline="0" dirty="0">
                <a:solidFill>
                  <a:srgbClr val="000000"/>
                </a:solidFill>
                <a:latin typeface="Calibri" panose="020F0502020204030204" pitchFamily="34" charset="0"/>
              </a:rPr>
              <a:t>r</a:t>
            </a:r>
            <a:r>
              <a:rPr lang="en-US" sz="1400" b="0" i="1" u="none" strike="noStrike" baseline="0" dirty="0">
                <a:solidFill>
                  <a:srgbClr val="000000"/>
                </a:solidFill>
                <a:latin typeface="Calibri" panose="020F0502020204030204" pitchFamily="34" charset="0"/>
              </a:rPr>
              <a:t>egional transformation networks with a total of 200 million euros from 2022</a:t>
            </a:r>
            <a:r>
              <a:rPr lang="en-US" sz="1600" b="0" i="0" u="none" strike="noStrike" baseline="0" dirty="0">
                <a:solidFill>
                  <a:srgbClr val="000000"/>
                </a:solidFill>
                <a:latin typeface="Calibri" panose="020F0502020204030204" pitchFamily="34" charset="0"/>
              </a:rPr>
              <a:t> </a:t>
            </a:r>
            <a:endParaRPr lang="en-US" sz="1400" b="0" i="1" u="none" strike="noStrike" baseline="0" dirty="0"/>
          </a:p>
          <a:p>
            <a:pPr marL="742950" lvl="1" indent="-285750">
              <a:buFont typeface="Arial" panose="020B0604020202020204" pitchFamily="34" charset="0"/>
              <a:buChar char="•"/>
            </a:pPr>
            <a:r>
              <a:rPr lang="en-US" sz="1400" dirty="0">
                <a:solidFill>
                  <a:schemeClr val="accent4"/>
                </a:solidFill>
              </a:rPr>
              <a:t>Modernization of occupational profiles in the German dual system of vocational training decided by the social partners not the state</a:t>
            </a:r>
            <a:endParaRPr lang="en-US" sz="1600" dirty="0">
              <a:solidFill>
                <a:schemeClr val="accent4"/>
              </a:solidFill>
            </a:endParaRPr>
          </a:p>
          <a:p>
            <a:r>
              <a:rPr lang="en-US" sz="1600" i="1" dirty="0"/>
              <a:t>Results:</a:t>
            </a:r>
            <a:r>
              <a:rPr lang="en-US" sz="1600" dirty="0">
                <a:solidFill>
                  <a:schemeClr val="accent4"/>
                </a:solidFill>
              </a:rPr>
              <a:t> </a:t>
            </a:r>
            <a:r>
              <a:rPr lang="en-US" sz="1400" dirty="0">
                <a:solidFill>
                  <a:schemeClr val="accent4"/>
                </a:solidFill>
              </a:rPr>
              <a:t>1. Social partners main actors in the transformation. 2. Personnel measures negotiated and not unilaterally determined. 3. Priority given to internal change with further training. 4. Standardized training in broad occupational profiles. 5. Effects of regional networks and “Future Oriented CBs” not yet evaluated</a:t>
            </a:r>
          </a:p>
          <a:p>
            <a:r>
              <a:rPr lang="en-US" sz="1400" dirty="0">
                <a:solidFill>
                  <a:schemeClr val="accent4"/>
                </a:solidFill>
              </a:rPr>
              <a:t>But: impact of market changes: VW terminates the CA on protection against dismissals at the end of the year</a:t>
            </a:r>
            <a:endParaRPr lang="en-US" sz="1600" dirty="0">
              <a:solidFill>
                <a:schemeClr val="accent4"/>
              </a:solidFill>
            </a:endParaRPr>
          </a:p>
          <a:p>
            <a:pPr marL="285750" indent="-285750">
              <a:buFont typeface="Arial" panose="020B0604020202020204" pitchFamily="34" charset="0"/>
              <a:buChar char="•"/>
            </a:pPr>
            <a:endParaRPr lang="en-US" sz="1600" dirty="0">
              <a:solidFill>
                <a:schemeClr val="accent4"/>
              </a:solidFill>
            </a:endParaRPr>
          </a:p>
          <a:p>
            <a:pPr marL="285750" indent="-285750">
              <a:buFont typeface="Arial" panose="020B0604020202020204" pitchFamily="34" charset="0"/>
              <a:buChar char="•"/>
            </a:pPr>
            <a:endParaRPr lang="de-DE" sz="1600" dirty="0">
              <a:solidFill>
                <a:schemeClr val="accent4"/>
              </a:solidFill>
            </a:endParaRPr>
          </a:p>
        </p:txBody>
      </p:sp>
    </p:spTree>
    <p:extLst>
      <p:ext uri="{BB962C8B-B14F-4D97-AF65-F5344CB8AC3E}">
        <p14:creationId xmlns:p14="http://schemas.microsoft.com/office/powerpoint/2010/main" val="3169293649"/>
      </p:ext>
    </p:extLst>
  </p:cSld>
  <p:clrMapOvr>
    <a:masterClrMapping/>
  </p:clrMapOvr>
</p:sld>
</file>

<file path=ppt/theme/theme1.xml><?xml version="1.0" encoding="utf-8"?>
<a:theme xmlns:a="http://schemas.openxmlformats.org/drawingml/2006/main" name="Benutzerdefiniertes Design">
  <a:themeElements>
    <a:clrScheme name="IAQ Farben">
      <a:dk1>
        <a:srgbClr val="FFFFFF"/>
      </a:dk1>
      <a:lt1>
        <a:srgbClr val="000000"/>
      </a:lt1>
      <a:dk2>
        <a:srgbClr val="FFFFFF"/>
      </a:dk2>
      <a:lt2>
        <a:srgbClr val="000000"/>
      </a:lt2>
      <a:accent1>
        <a:srgbClr val="742A45"/>
      </a:accent1>
      <a:accent2>
        <a:srgbClr val="5A9C78"/>
      </a:accent2>
      <a:accent3>
        <a:srgbClr val="C48A45"/>
      </a:accent3>
      <a:accent4>
        <a:srgbClr val="004885"/>
      </a:accent4>
      <a:accent5>
        <a:srgbClr val="F0E5C4"/>
      </a:accent5>
      <a:accent6>
        <a:srgbClr val="CCCCCC"/>
      </a:accent6>
      <a:hlink>
        <a:srgbClr val="004885"/>
      </a:hlink>
      <a:folHlink>
        <a:srgbClr val="742A45"/>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1168</Words>
  <Application>Microsoft Office PowerPoint</Application>
  <PresentationFormat>Bildschirmpräsentation (16:9)</PresentationFormat>
  <Paragraphs>94</Paragraphs>
  <Slides>15</Slides>
  <Notes>3</Notes>
  <HiddenSlides>1</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15</vt:i4>
      </vt:variant>
    </vt:vector>
  </HeadingPairs>
  <TitlesOfParts>
    <vt:vector size="23" baseType="lpstr">
      <vt:lpstr>Arial</vt:lpstr>
      <vt:lpstr>Arial-BoldMT</vt:lpstr>
      <vt:lpstr>ArialMT</vt:lpstr>
      <vt:lpstr>Calibri</vt:lpstr>
      <vt:lpstr>Calibri Light</vt:lpstr>
      <vt:lpstr>Helvetica Neue Light</vt:lpstr>
      <vt:lpstr>Times New Roman</vt:lpstr>
      <vt:lpstr>Benutzerdefiniertes Design</vt:lpstr>
      <vt:lpstr>PowerPoint-Präsentation</vt:lpstr>
      <vt:lpstr>Difference between structural change and transformation</vt:lpstr>
      <vt:lpstr>DAD has a strong impact on the manufacturing industry</vt:lpstr>
      <vt:lpstr>R&amp;D personnel and researchers in business enterprise sector in manufacturing in thousands</vt:lpstr>
      <vt:lpstr>Share of R&amp;D personnel and researchers in the business  entreprise sector 2022 in %</vt:lpstr>
      <vt:lpstr>Impact of DAD on employment levels</vt:lpstr>
      <vt:lpstr>New skill requirements</vt:lpstr>
      <vt:lpstr>Who is paying for retraining?</vt:lpstr>
      <vt:lpstr>The role of social dialog and CB? The case of Germany</vt:lpstr>
      <vt:lpstr>Conclusions</vt:lpstr>
      <vt:lpstr>Thank you for your attention</vt:lpstr>
      <vt:lpstr>Annex</vt:lpstr>
      <vt:lpstr>Research and development expenditure in % of GDP</vt:lpstr>
      <vt:lpstr>Enterprises providing training - % of all enterprises</vt:lpstr>
      <vt:lpstr>Share of R&amp;D personnel and researchers in total active  population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Ulrike Horn</dc:creator>
  <cp:lastModifiedBy>Gerhard Bosch</cp:lastModifiedBy>
  <cp:revision>390</cp:revision>
  <cp:lastPrinted>2021-01-05T10:04:14Z</cp:lastPrinted>
  <dcterms:created xsi:type="dcterms:W3CDTF">2021-01-05T09:37:03Z</dcterms:created>
  <dcterms:modified xsi:type="dcterms:W3CDTF">2024-09-20T06:35:24Z</dcterms:modified>
</cp:coreProperties>
</file>