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2D200454-40CA-4A62-9FC3-DE9A4176ACB9}">
      <p15:notesGuideLst>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5E943A3D-5048-491B-87FA-DD78901A019E}">
  <a:tblStyle styleId="{5E943A3D-5048-491B-87FA-DD78901A019E}" styleName="Table_0">
    <a:wholeTbl>
      <a:tcTxStyle b="off" i="off">
        <a:font>
          <a:latin typeface="Arial"/>
          <a:ea typeface="Arial"/>
          <a:cs typeface="Arial"/>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F3F9FA"/>
          </a:solidFill>
        </a:fill>
      </a:tcStyle>
    </a:wholeTbl>
    <a:band1H>
      <a:tcTxStyle/>
      <a:tcStyle>
        <a:fill>
          <a:solidFill>
            <a:srgbClr val="E7F3F4"/>
          </a:solidFill>
        </a:fill>
      </a:tcStyle>
    </a:band1H>
    <a:band2H>
      <a:tcTxStyle/>
    </a:band2H>
    <a:band1V>
      <a:tcTxStyle/>
      <a:tcStyle>
        <a:fill>
          <a:solidFill>
            <a:srgbClr val="E7F3F4"/>
          </a:solidFill>
        </a:fill>
      </a:tcStyle>
    </a:band1V>
    <a:band2V>
      <a:tcTxStyle/>
    </a:band2V>
    <a:lastCol>
      <a:tcTxStyle b="on" i="off">
        <a:font>
          <a:latin typeface="Arial"/>
          <a:ea typeface="Arial"/>
          <a:cs typeface="Arial"/>
        </a:font>
        <a:schemeClr val="lt1"/>
      </a:tcTxStyle>
      <a:tcStyle>
        <a:fill>
          <a:solidFill>
            <a:schemeClr val="accent1"/>
          </a:solidFill>
        </a:fill>
      </a:tcStyle>
    </a:lastCol>
    <a:firstCol>
      <a:tcTxStyle b="on" i="off">
        <a:font>
          <a:latin typeface="Arial"/>
          <a:ea typeface="Arial"/>
          <a:cs typeface="Arial"/>
        </a:font>
        <a:schemeClr val="lt1"/>
      </a:tcTxStyle>
      <a:tcStyle>
        <a:fill>
          <a:solidFill>
            <a:schemeClr val="accent1"/>
          </a:solidFill>
        </a:fill>
      </a:tcStyle>
    </a:firstCol>
    <a:lastRow>
      <a:tcTxStyle b="on" i="off">
        <a:font>
          <a:latin typeface="Arial"/>
          <a:ea typeface="Arial"/>
          <a:cs typeface="Arial"/>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Arial"/>
          <a:ea typeface="Arial"/>
          <a:cs typeface="Arial"/>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notesViewPr>
    <p:cSldViewPr snapToGrid="0">
      <p:cViewPr varScale="1">
        <p:scale>
          <a:sx n="100" d="100"/>
          <a:sy n="100" d="100"/>
        </p:scale>
        <p:origin x="0" y="0"/>
      </p:cViewPr>
      <p:guideLst>
        <p:guide pos="2880" orient="horz"/>
        <p:guide pos="2160"/>
      </p:guideLst>
    </p:cSldViewPr>
  </p:notes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11" Type="http://schemas.openxmlformats.org/officeDocument/2006/relationships/slide" Target="slides/slide5.xml"/><Relationship Id="rId22" Type="http://schemas.openxmlformats.org/officeDocument/2006/relationships/slide" Target="slides/slide16.xml"/><Relationship Id="rId10" Type="http://schemas.openxmlformats.org/officeDocument/2006/relationships/slide" Target="slides/slide4.xml"/><Relationship Id="rId21" Type="http://schemas.openxmlformats.org/officeDocument/2006/relationships/slide" Target="slides/slide15.xml"/><Relationship Id="rId13" Type="http://schemas.openxmlformats.org/officeDocument/2006/relationships/slide" Target="slides/slide7.xml"/><Relationship Id="rId12" Type="http://schemas.openxmlformats.org/officeDocument/2006/relationships/slide" Target="slides/slide6.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1.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93" name="Google Shape;93;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4" name="Google Shape;164;p1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1200"/>
              </a:spcBef>
              <a:spcAft>
                <a:spcPts val="0"/>
              </a:spcAft>
              <a:buClr>
                <a:schemeClr val="dk1"/>
              </a:buClr>
              <a:buSzPts val="1100"/>
              <a:buFont typeface="Arial"/>
              <a:buNone/>
            </a:pPr>
            <a:r>
              <a:rPr i="1" lang="en-US" sz="1400">
                <a:latin typeface="Arial"/>
                <a:ea typeface="Arial"/>
                <a:cs typeface="Arial"/>
                <a:sym typeface="Arial"/>
              </a:rPr>
              <a:t>Temporary work agencies play a significant role in employing migrant workers in Slovakia, but the conditions of this employment often come with challenges.”</a:t>
            </a:r>
            <a:endParaRPr i="1" sz="1400">
              <a:latin typeface="Arial"/>
              <a:ea typeface="Arial"/>
              <a:cs typeface="Arial"/>
              <a:sym typeface="Arial"/>
            </a:endParaRPr>
          </a:p>
          <a:p>
            <a:pPr indent="0" lvl="0" marL="0" rtl="0" algn="l">
              <a:lnSpc>
                <a:spcPct val="115000"/>
              </a:lnSpc>
              <a:spcBef>
                <a:spcPts val="1200"/>
              </a:spcBef>
              <a:spcAft>
                <a:spcPts val="0"/>
              </a:spcAft>
              <a:buClr>
                <a:schemeClr val="dk1"/>
              </a:buClr>
              <a:buSzPts val="1100"/>
              <a:buFont typeface="Arial"/>
              <a:buNone/>
            </a:pPr>
            <a:r>
              <a:rPr lang="en-US" sz="1400">
                <a:latin typeface="Arial"/>
                <a:ea typeface="Arial"/>
                <a:cs typeface="Arial"/>
                <a:sym typeface="Arial"/>
              </a:rPr>
              <a:t>There are around 800 temporary work agencies operating in Slovakia, of which approximately 450 are active. However, some of these agencies are operating without a valid license, which poses serious risks to workers' rights and job security.</a:t>
            </a:r>
            <a:endParaRPr sz="1400">
              <a:latin typeface="Arial"/>
              <a:ea typeface="Arial"/>
              <a:cs typeface="Arial"/>
              <a:sym typeface="Arial"/>
            </a:endParaRPr>
          </a:p>
          <a:p>
            <a:pPr indent="0" lvl="0" marL="0" rtl="0" algn="l">
              <a:lnSpc>
                <a:spcPct val="115000"/>
              </a:lnSpc>
              <a:spcBef>
                <a:spcPts val="1200"/>
              </a:spcBef>
              <a:spcAft>
                <a:spcPts val="0"/>
              </a:spcAft>
              <a:buClr>
                <a:schemeClr val="dk1"/>
              </a:buClr>
              <a:buSzPts val="1100"/>
              <a:buFont typeface="Arial"/>
              <a:buNone/>
            </a:pPr>
            <a:r>
              <a:rPr i="1" lang="en-US" sz="1400">
                <a:latin typeface="Arial"/>
                <a:ea typeface="Arial"/>
                <a:cs typeface="Arial"/>
                <a:sym typeface="Arial"/>
              </a:rPr>
              <a:t>“Employment through these agencies is often characterized by precarious conditions.”</a:t>
            </a:r>
            <a:endParaRPr i="1" sz="1400">
              <a:latin typeface="Arial"/>
              <a:ea typeface="Arial"/>
              <a:cs typeface="Arial"/>
              <a:sym typeface="Arial"/>
            </a:endParaRPr>
          </a:p>
          <a:p>
            <a:pPr indent="0" lvl="0" marL="0" rtl="0" algn="l">
              <a:lnSpc>
                <a:spcPct val="115000"/>
              </a:lnSpc>
              <a:spcBef>
                <a:spcPts val="1200"/>
              </a:spcBef>
              <a:spcAft>
                <a:spcPts val="0"/>
              </a:spcAft>
              <a:buClr>
                <a:schemeClr val="dk1"/>
              </a:buClr>
              <a:buSzPts val="1100"/>
              <a:buFont typeface="Arial"/>
              <a:buNone/>
            </a:pPr>
            <a:r>
              <a:rPr lang="en-US" sz="1400">
                <a:latin typeface="Arial"/>
                <a:ea typeface="Arial"/>
                <a:cs typeface="Arial"/>
                <a:sym typeface="Arial"/>
              </a:rPr>
              <a:t>For instance, migrant workers employed through agencies frequently face issues with health insurance coverage. There are also common problems with payments, such as non-payment of overtime, which impacts their income stability. Additionally, legal barriers make it difficult for agency-employed workers to change employers easily, limiting their ability to seek better conditions.</a:t>
            </a:r>
            <a:endParaRPr sz="1400">
              <a:latin typeface="Arial"/>
              <a:ea typeface="Arial"/>
              <a:cs typeface="Arial"/>
              <a:sym typeface="Arial"/>
            </a:endParaRPr>
          </a:p>
          <a:p>
            <a:pPr indent="0" lvl="0" marL="0" rtl="0" algn="l">
              <a:lnSpc>
                <a:spcPct val="115000"/>
              </a:lnSpc>
              <a:spcBef>
                <a:spcPts val="1200"/>
              </a:spcBef>
              <a:spcAft>
                <a:spcPts val="0"/>
              </a:spcAft>
              <a:buClr>
                <a:schemeClr val="dk1"/>
              </a:buClr>
              <a:buSzPts val="1100"/>
              <a:buFont typeface="Arial"/>
              <a:buNone/>
            </a:pPr>
            <a:r>
              <a:rPr i="1" lang="en-US" sz="1400">
                <a:latin typeface="Arial"/>
                <a:ea typeface="Arial"/>
                <a:cs typeface="Arial"/>
                <a:sym typeface="Arial"/>
              </a:rPr>
              <a:t>“Overall, there is weak labor protection in this employment structure.”</a:t>
            </a:r>
            <a:endParaRPr i="1" sz="1400">
              <a:latin typeface="Arial"/>
              <a:ea typeface="Arial"/>
              <a:cs typeface="Arial"/>
              <a:sym typeface="Arial"/>
            </a:endParaRPr>
          </a:p>
          <a:p>
            <a:pPr indent="0" lvl="0" marL="0" rtl="0" algn="l">
              <a:lnSpc>
                <a:spcPct val="115000"/>
              </a:lnSpc>
              <a:spcBef>
                <a:spcPts val="1200"/>
              </a:spcBef>
              <a:spcAft>
                <a:spcPts val="0"/>
              </a:spcAft>
              <a:buClr>
                <a:schemeClr val="dk1"/>
              </a:buClr>
              <a:buSzPts val="1100"/>
              <a:buFont typeface="Arial"/>
              <a:buNone/>
            </a:pPr>
            <a:r>
              <a:rPr lang="en-US" sz="1400">
                <a:latin typeface="Arial"/>
                <a:ea typeface="Arial"/>
                <a:cs typeface="Arial"/>
                <a:sym typeface="Arial"/>
              </a:rPr>
              <a:t>Now we are going to tell you more </a:t>
            </a:r>
            <a:r>
              <a:rPr lang="en-US" sz="1400">
                <a:latin typeface="Arial"/>
                <a:ea typeface="Arial"/>
                <a:cs typeface="Arial"/>
                <a:sym typeface="Arial"/>
              </a:rPr>
              <a:t>about</a:t>
            </a:r>
            <a:r>
              <a:rPr lang="en-US" sz="1400">
                <a:latin typeface="Arial"/>
                <a:ea typeface="Arial"/>
                <a:cs typeface="Arial"/>
                <a:sym typeface="Arial"/>
              </a:rPr>
              <a:t> the findings we gathered through the interviews with migrants in Slovakia.</a:t>
            </a:r>
            <a:endParaRPr sz="1400">
              <a:latin typeface="Arial"/>
              <a:ea typeface="Arial"/>
              <a:cs typeface="Arial"/>
              <a:sym typeface="Arial"/>
            </a:endParaRPr>
          </a:p>
          <a:p>
            <a:pPr indent="0" lvl="0" marL="0" rtl="0" algn="l">
              <a:spcBef>
                <a:spcPts val="1200"/>
              </a:spcBef>
              <a:spcAft>
                <a:spcPts val="0"/>
              </a:spcAft>
              <a:buNone/>
            </a:pPr>
            <a:r>
              <a:t/>
            </a:r>
            <a:endParaRPr/>
          </a:p>
        </p:txBody>
      </p:sp>
      <p:sp>
        <p:nvSpPr>
          <p:cNvPr id="165" name="Google Shape;165;p10: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1" name="Google Shape;171;p1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2" name="Google Shape;172;p1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8" name="Google Shape;178;p1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9" name="Google Shape;179;p1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5" name="Google Shape;185;p1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6" name="Google Shape;186;p1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g314f39fc838_1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2" name="Google Shape;192;g314f39fc838_1_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3" name="Google Shape;193;g314f39fc838_1_0: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9" name="Google Shape;199;p1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0" name="Google Shape;200;p1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6" name="Google Shape;206;p1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7" name="Google Shape;207;p1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13" name="Google Shape;213;p1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4" name="Google Shape;214;p17:notes"/>
          <p:cNvSpPr txBox="1"/>
          <p:nvPr>
            <p:ph idx="3" type="hdr"/>
          </p:nvPr>
        </p:nvSpPr>
        <p:spPr>
          <a:xfrm>
            <a:off x="0" y="0"/>
            <a:ext cx="2971800" cy="4572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Just transtion in Slovak automotive industry</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0" name="Google Shape;100;p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1" name="Google Shape;101;p2:notes"/>
          <p:cNvSpPr txBox="1"/>
          <p:nvPr>
            <p:ph idx="3" type="hdr"/>
          </p:nvPr>
        </p:nvSpPr>
        <p:spPr>
          <a:xfrm>
            <a:off x="0" y="0"/>
            <a:ext cx="2971800" cy="4572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Just transtion in Slovak automotive industry</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8" name="Google Shape;108;p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9" name="Google Shape;109;p3:notes"/>
          <p:cNvSpPr txBox="1"/>
          <p:nvPr>
            <p:ph idx="3" type="hdr"/>
          </p:nvPr>
        </p:nvSpPr>
        <p:spPr>
          <a:xfrm>
            <a:off x="0" y="0"/>
            <a:ext cx="2971800" cy="4572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Just transtion in Slovak automotive industry</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6" name="Google Shape;116;p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1200"/>
              </a:spcBef>
              <a:spcAft>
                <a:spcPts val="0"/>
              </a:spcAft>
              <a:buClr>
                <a:schemeClr val="dk1"/>
              </a:buClr>
              <a:buSzPts val="1100"/>
              <a:buFont typeface="Arial"/>
              <a:buNone/>
            </a:pPr>
            <a:r>
              <a:rPr i="1" lang="en-US" sz="1300">
                <a:latin typeface="Arial"/>
                <a:ea typeface="Arial"/>
                <a:cs typeface="Arial"/>
                <a:sym typeface="Arial"/>
              </a:rPr>
              <a:t>“</a:t>
            </a:r>
            <a:r>
              <a:rPr i="1" lang="en-US" sz="1500">
                <a:latin typeface="Arial"/>
                <a:ea typeface="Arial"/>
                <a:cs typeface="Arial"/>
                <a:sym typeface="Arial"/>
              </a:rPr>
              <a:t>The purpose of this report was to examine trends and patterns in temporary labor mobility and the employment of migrant workers on fixed-term or outsourced temporary contracts in selected manufacturing and service sectors in Slovakia.”</a:t>
            </a:r>
            <a:endParaRPr i="1" sz="1500">
              <a:latin typeface="Arial"/>
              <a:ea typeface="Arial"/>
              <a:cs typeface="Arial"/>
              <a:sym typeface="Arial"/>
            </a:endParaRPr>
          </a:p>
          <a:p>
            <a:pPr indent="0" lvl="0" marL="0" rtl="0" algn="l">
              <a:lnSpc>
                <a:spcPct val="115000"/>
              </a:lnSpc>
              <a:spcBef>
                <a:spcPts val="1200"/>
              </a:spcBef>
              <a:spcAft>
                <a:spcPts val="0"/>
              </a:spcAft>
              <a:buSzPts val="1100"/>
              <a:buNone/>
            </a:pPr>
            <a:r>
              <a:rPr lang="en-US" sz="1500">
                <a:latin typeface="Arial"/>
                <a:ea typeface="Arial"/>
                <a:cs typeface="Arial"/>
                <a:sym typeface="Arial"/>
              </a:rPr>
              <a:t>In recent years, Slovakia has seen notable shifts in labor mobility and employment, especially regarding temporary and migrant workers. This report delves into these trends, focusing on sectors where temporary labor is a critical component. By analyzing these patterns, we aim to understand the driving forces and implications of such employment structures in Slovakia’s workforce.</a:t>
            </a:r>
            <a:endParaRPr i="1" sz="1300">
              <a:latin typeface="Arial"/>
              <a:ea typeface="Arial"/>
              <a:cs typeface="Arial"/>
              <a:sym typeface="Arial"/>
            </a:endParaRPr>
          </a:p>
          <a:p>
            <a:pPr indent="0" lvl="0" marL="0" rtl="0" algn="l">
              <a:lnSpc>
                <a:spcPct val="115000"/>
              </a:lnSpc>
              <a:spcBef>
                <a:spcPts val="1200"/>
              </a:spcBef>
              <a:spcAft>
                <a:spcPts val="0"/>
              </a:spcAft>
              <a:buSzPts val="1100"/>
              <a:buNone/>
            </a:pPr>
            <a:r>
              <a:rPr lang="en-US" sz="1400">
                <a:latin typeface="Arial"/>
                <a:ea typeface="Arial"/>
                <a:cs typeface="Arial"/>
                <a:sym typeface="Arial"/>
              </a:rPr>
              <a:t>Temporary labor migration is influenced by both economic and policy changes, as well as evolving demands in the labor market. We explored how temporary contracts, often used for migrant workers, impact various sectors in Slovakia and how these dynamics play out across industries.</a:t>
            </a:r>
            <a:endParaRPr i="1" sz="1400">
              <a:latin typeface="Arial"/>
              <a:ea typeface="Arial"/>
              <a:cs typeface="Arial"/>
              <a:sym typeface="Arial"/>
            </a:endParaRPr>
          </a:p>
          <a:p>
            <a:pPr indent="0" lvl="0" marL="0" rtl="0" algn="l">
              <a:lnSpc>
                <a:spcPct val="115000"/>
              </a:lnSpc>
              <a:spcBef>
                <a:spcPts val="1200"/>
              </a:spcBef>
              <a:spcAft>
                <a:spcPts val="0"/>
              </a:spcAft>
              <a:buSzPts val="1100"/>
              <a:buNone/>
            </a:pPr>
            <a:r>
              <a:rPr lang="en-US" sz="1400">
                <a:latin typeface="Arial"/>
                <a:ea typeface="Arial"/>
                <a:cs typeface="Arial"/>
                <a:sym typeface="Arial"/>
              </a:rPr>
              <a:t>To provide a comprehensive view, we relied on a combination of statistical data analysis, reviews of current policies, desk research on existing literature, and interviews with key stakeholders.</a:t>
            </a:r>
            <a:endParaRPr sz="1400">
              <a:latin typeface="Arial"/>
              <a:ea typeface="Arial"/>
              <a:cs typeface="Arial"/>
              <a:sym typeface="Arial"/>
            </a:endParaRPr>
          </a:p>
          <a:p>
            <a:pPr indent="0" lvl="0" marL="0" rtl="0" algn="l">
              <a:lnSpc>
                <a:spcPct val="115000"/>
              </a:lnSpc>
              <a:spcBef>
                <a:spcPts val="1200"/>
              </a:spcBef>
              <a:spcAft>
                <a:spcPts val="0"/>
              </a:spcAft>
              <a:buSzPts val="1100"/>
              <a:buNone/>
            </a:pPr>
            <a:r>
              <a:t/>
            </a:r>
            <a:endParaRPr>
              <a:latin typeface="Arial"/>
              <a:ea typeface="Arial"/>
              <a:cs typeface="Arial"/>
              <a:sym typeface="Arial"/>
            </a:endParaRPr>
          </a:p>
          <a:p>
            <a:pPr indent="0" lvl="0" marL="0" rtl="0" algn="l">
              <a:lnSpc>
                <a:spcPct val="115000"/>
              </a:lnSpc>
              <a:spcBef>
                <a:spcPts val="1200"/>
              </a:spcBef>
              <a:spcAft>
                <a:spcPts val="0"/>
              </a:spcAft>
              <a:buClr>
                <a:schemeClr val="dk1"/>
              </a:buClr>
              <a:buSzPts val="1100"/>
              <a:buFont typeface="Arial"/>
              <a:buNone/>
            </a:pPr>
            <a:r>
              <a:t/>
            </a:r>
            <a:endParaRPr sz="1300">
              <a:latin typeface="Arial"/>
              <a:ea typeface="Arial"/>
              <a:cs typeface="Arial"/>
              <a:sym typeface="Arial"/>
            </a:endParaRPr>
          </a:p>
          <a:p>
            <a:pPr indent="0" lvl="0" marL="0" rtl="0" algn="l">
              <a:spcBef>
                <a:spcPts val="1200"/>
              </a:spcBef>
              <a:spcAft>
                <a:spcPts val="0"/>
              </a:spcAft>
              <a:buNone/>
            </a:pPr>
            <a:r>
              <a:t/>
            </a:r>
            <a:endParaRPr/>
          </a:p>
        </p:txBody>
      </p:sp>
      <p:sp>
        <p:nvSpPr>
          <p:cNvPr id="117" name="Google Shape;117;p4:notes"/>
          <p:cNvSpPr txBox="1"/>
          <p:nvPr>
            <p:ph idx="3" type="hdr"/>
          </p:nvPr>
        </p:nvSpPr>
        <p:spPr>
          <a:xfrm>
            <a:off x="0" y="0"/>
            <a:ext cx="2971800" cy="4572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Just transtion in Slovak automotive industry</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4" name="Google Shape;124;p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1200"/>
              </a:spcBef>
              <a:spcAft>
                <a:spcPts val="0"/>
              </a:spcAft>
              <a:buClr>
                <a:schemeClr val="dk1"/>
              </a:buClr>
              <a:buSzPts val="1100"/>
              <a:buFont typeface="Arial"/>
              <a:buNone/>
            </a:pPr>
            <a:r>
              <a:rPr i="1" lang="en-US" sz="1400">
                <a:latin typeface="Arial"/>
                <a:ea typeface="Arial"/>
                <a:cs typeface="Arial"/>
                <a:sym typeface="Arial"/>
              </a:rPr>
              <a:t>Historically, Slovakia has had a relatively low rate of immigration. However, in recent years, this has been changing, with a rapid increase in migrant numbers, especially since 2022.”</a:t>
            </a:r>
            <a:endParaRPr i="1" sz="1400">
              <a:latin typeface="Arial"/>
              <a:ea typeface="Arial"/>
              <a:cs typeface="Arial"/>
              <a:sym typeface="Arial"/>
            </a:endParaRPr>
          </a:p>
          <a:p>
            <a:pPr indent="0" lvl="0" marL="0" rtl="0" algn="l">
              <a:lnSpc>
                <a:spcPct val="115000"/>
              </a:lnSpc>
              <a:spcBef>
                <a:spcPts val="1200"/>
              </a:spcBef>
              <a:spcAft>
                <a:spcPts val="0"/>
              </a:spcAft>
              <a:buClr>
                <a:schemeClr val="dk1"/>
              </a:buClr>
              <a:buSzPts val="1100"/>
              <a:buFont typeface="Arial"/>
              <a:buNone/>
            </a:pPr>
            <a:r>
              <a:rPr lang="en-US" sz="1400">
                <a:latin typeface="Arial"/>
                <a:ea typeface="Arial"/>
                <a:cs typeface="Arial"/>
                <a:sym typeface="Arial"/>
              </a:rPr>
              <a:t>In 2022, Slovakia saw a fast-track rise in immigration, marking a shift in its demographic landscape. We see an increased presence of third-country nationals, or TCNs—individuals from outside the European Union—who now make up 80% of migrants in Slovakia.</a:t>
            </a:r>
            <a:endParaRPr sz="1400">
              <a:latin typeface="Arial"/>
              <a:ea typeface="Arial"/>
              <a:cs typeface="Arial"/>
              <a:sym typeface="Arial"/>
            </a:endParaRPr>
          </a:p>
          <a:p>
            <a:pPr indent="0" lvl="0" marL="0" rtl="0" algn="l">
              <a:lnSpc>
                <a:spcPct val="115000"/>
              </a:lnSpc>
              <a:spcBef>
                <a:spcPts val="1200"/>
              </a:spcBef>
              <a:spcAft>
                <a:spcPts val="0"/>
              </a:spcAft>
              <a:buClr>
                <a:schemeClr val="dk1"/>
              </a:buClr>
              <a:buSzPts val="1100"/>
              <a:buFont typeface="Arial"/>
              <a:buNone/>
            </a:pPr>
            <a:r>
              <a:rPr i="1" lang="en-US" sz="1400">
                <a:latin typeface="Arial"/>
                <a:ea typeface="Arial"/>
                <a:cs typeface="Arial"/>
                <a:sym typeface="Arial"/>
              </a:rPr>
              <a:t>“If we look at the numbers, third-country nationals with residence permits have more than doubled in just two years: from 111,427 in 2021 to 255,898 in 2023.”</a:t>
            </a:r>
            <a:endParaRPr i="1" sz="1400">
              <a:latin typeface="Arial"/>
              <a:ea typeface="Arial"/>
              <a:cs typeface="Arial"/>
              <a:sym typeface="Arial"/>
            </a:endParaRPr>
          </a:p>
          <a:p>
            <a:pPr indent="0" lvl="0" marL="0" rtl="0" algn="l">
              <a:lnSpc>
                <a:spcPct val="115000"/>
              </a:lnSpc>
              <a:spcBef>
                <a:spcPts val="1200"/>
              </a:spcBef>
              <a:spcAft>
                <a:spcPts val="0"/>
              </a:spcAft>
              <a:buClr>
                <a:schemeClr val="dk1"/>
              </a:buClr>
              <a:buSzPts val="1100"/>
              <a:buFont typeface="Arial"/>
              <a:buNone/>
            </a:pPr>
            <a:r>
              <a:rPr lang="en-US" sz="1400">
                <a:latin typeface="Arial"/>
                <a:ea typeface="Arial"/>
                <a:cs typeface="Arial"/>
                <a:sym typeface="Arial"/>
              </a:rPr>
              <a:t>This surge is largely due to the war in Ukraine, which has pushed many to seek refuge and work in Slovakia. This influx presents both opportunities and challenges for the country's labor market and social policies.</a:t>
            </a:r>
            <a:endParaRPr sz="1400">
              <a:latin typeface="Arial"/>
              <a:ea typeface="Arial"/>
              <a:cs typeface="Arial"/>
              <a:sym typeface="Arial"/>
            </a:endParaRPr>
          </a:p>
          <a:p>
            <a:pPr indent="0" lvl="0" marL="0" rtl="0" algn="l">
              <a:spcBef>
                <a:spcPts val="1200"/>
              </a:spcBef>
              <a:spcAft>
                <a:spcPts val="0"/>
              </a:spcAft>
              <a:buNone/>
            </a:pPr>
            <a:r>
              <a:t/>
            </a:r>
            <a:endParaRPr/>
          </a:p>
        </p:txBody>
      </p:sp>
      <p:sp>
        <p:nvSpPr>
          <p:cNvPr id="125" name="Google Shape;125;p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2" name="Google Shape;132;p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1200"/>
              </a:spcBef>
              <a:spcAft>
                <a:spcPts val="0"/>
              </a:spcAft>
              <a:buClr>
                <a:schemeClr val="dk1"/>
              </a:buClr>
              <a:buSzPts val="1100"/>
              <a:buFont typeface="Arial"/>
              <a:buNone/>
            </a:pPr>
            <a:r>
              <a:rPr i="1" lang="en-US" sz="1300">
                <a:latin typeface="Arial"/>
                <a:ea typeface="Arial"/>
                <a:cs typeface="Arial"/>
                <a:sym typeface="Arial"/>
              </a:rPr>
              <a:t>In addition to the traditional sources of immigration, Slovakia is now seeing new origins of migrants.”</a:t>
            </a:r>
            <a:endParaRPr i="1" sz="1300">
              <a:latin typeface="Arial"/>
              <a:ea typeface="Arial"/>
              <a:cs typeface="Arial"/>
              <a:sym typeface="Arial"/>
            </a:endParaRPr>
          </a:p>
          <a:p>
            <a:pPr indent="0" lvl="0" marL="0" rtl="0" algn="l">
              <a:lnSpc>
                <a:spcPct val="115000"/>
              </a:lnSpc>
              <a:spcBef>
                <a:spcPts val="1200"/>
              </a:spcBef>
              <a:spcAft>
                <a:spcPts val="0"/>
              </a:spcAft>
              <a:buClr>
                <a:schemeClr val="dk1"/>
              </a:buClr>
              <a:buSzPts val="1100"/>
              <a:buFont typeface="Arial"/>
              <a:buNone/>
            </a:pPr>
            <a:r>
              <a:rPr lang="en-US" sz="1300">
                <a:latin typeface="Arial"/>
                <a:ea typeface="Arial"/>
                <a:cs typeface="Arial"/>
                <a:sym typeface="Arial"/>
              </a:rPr>
              <a:t>Recently, Slovakia has experienced an influx of migrants from a more diverse range of countries, including Vietnam, the Philippines, Indonesia, Thailand, India, Serbia, Georgia, North Macedonia, Bosnia and Herzegovina, Moldova, Kyrgyzstan, Kazakhstan, and Uzbekistan. This broadening of migrant origins reflects changing labor needs and recruitment practices in Slovakia.</a:t>
            </a:r>
            <a:endParaRPr sz="1300">
              <a:latin typeface="Arial"/>
              <a:ea typeface="Arial"/>
              <a:cs typeface="Arial"/>
              <a:sym typeface="Arial"/>
            </a:endParaRPr>
          </a:p>
          <a:p>
            <a:pPr indent="0" lvl="0" marL="0" rtl="0" algn="l">
              <a:lnSpc>
                <a:spcPct val="115000"/>
              </a:lnSpc>
              <a:spcBef>
                <a:spcPts val="1200"/>
              </a:spcBef>
              <a:spcAft>
                <a:spcPts val="0"/>
              </a:spcAft>
              <a:buClr>
                <a:schemeClr val="dk1"/>
              </a:buClr>
              <a:buSzPts val="1100"/>
              <a:buFont typeface="Arial"/>
              <a:buNone/>
            </a:pPr>
            <a:r>
              <a:rPr i="1" lang="en-US" sz="1300">
                <a:latin typeface="Arial"/>
                <a:ea typeface="Arial"/>
                <a:cs typeface="Arial"/>
                <a:sym typeface="Arial"/>
              </a:rPr>
              <a:t>“Let’s clarify what we mean by ‘temporary labor immigrants’ in this context.”</a:t>
            </a:r>
            <a:endParaRPr i="1" sz="1300">
              <a:latin typeface="Arial"/>
              <a:ea typeface="Arial"/>
              <a:cs typeface="Arial"/>
              <a:sym typeface="Arial"/>
            </a:endParaRPr>
          </a:p>
          <a:p>
            <a:pPr indent="0" lvl="0" marL="0" rtl="0" algn="l">
              <a:lnSpc>
                <a:spcPct val="115000"/>
              </a:lnSpc>
              <a:spcBef>
                <a:spcPts val="1200"/>
              </a:spcBef>
              <a:spcAft>
                <a:spcPts val="0"/>
              </a:spcAft>
              <a:buClr>
                <a:schemeClr val="dk1"/>
              </a:buClr>
              <a:buSzPts val="1100"/>
              <a:buFont typeface="Arial"/>
              <a:buNone/>
            </a:pPr>
            <a:r>
              <a:rPr lang="en-US" sz="1300">
                <a:latin typeface="Arial"/>
                <a:ea typeface="Arial"/>
                <a:cs typeface="Arial"/>
                <a:sym typeface="Arial"/>
              </a:rPr>
              <a:t>Temporary labor immigrants are individuals granted first-time residence permits specifically for employment reasons, typically for contracts lasting less than a year. Many of these migrants fill essential but short-term roles within Slovakia’s economy.</a:t>
            </a:r>
            <a:endParaRPr sz="1300">
              <a:latin typeface="Arial"/>
              <a:ea typeface="Arial"/>
              <a:cs typeface="Arial"/>
              <a:sym typeface="Arial"/>
            </a:endParaRPr>
          </a:p>
          <a:p>
            <a:pPr indent="0" lvl="0" marL="0" rtl="0" algn="l">
              <a:lnSpc>
                <a:spcPct val="115000"/>
              </a:lnSpc>
              <a:spcBef>
                <a:spcPts val="1200"/>
              </a:spcBef>
              <a:spcAft>
                <a:spcPts val="0"/>
              </a:spcAft>
              <a:buClr>
                <a:schemeClr val="dk1"/>
              </a:buClr>
              <a:buSzPts val="1100"/>
              <a:buFont typeface="Arial"/>
              <a:buNone/>
            </a:pPr>
            <a:r>
              <a:rPr i="1" lang="en-US" sz="1300">
                <a:latin typeface="Arial"/>
                <a:ea typeface="Arial"/>
                <a:cs typeface="Arial"/>
                <a:sym typeface="Arial"/>
              </a:rPr>
              <a:t>“Temporary migrants are particularly dominant in sectors such as construction, agriculture, food processing, and social care.”</a:t>
            </a:r>
            <a:endParaRPr i="1" sz="1300">
              <a:latin typeface="Arial"/>
              <a:ea typeface="Arial"/>
              <a:cs typeface="Arial"/>
              <a:sym typeface="Arial"/>
            </a:endParaRPr>
          </a:p>
          <a:p>
            <a:pPr indent="0" lvl="0" marL="0" rtl="0" algn="l">
              <a:lnSpc>
                <a:spcPct val="115000"/>
              </a:lnSpc>
              <a:spcBef>
                <a:spcPts val="1200"/>
              </a:spcBef>
              <a:spcAft>
                <a:spcPts val="0"/>
              </a:spcAft>
              <a:buClr>
                <a:schemeClr val="dk1"/>
              </a:buClr>
              <a:buSzPts val="1100"/>
              <a:buFont typeface="Arial"/>
              <a:buNone/>
            </a:pPr>
            <a:r>
              <a:rPr lang="en-US" sz="1300">
                <a:latin typeface="Arial"/>
                <a:ea typeface="Arial"/>
                <a:cs typeface="Arial"/>
                <a:sym typeface="Arial"/>
              </a:rPr>
              <a:t>These sectors depend heavily on temporary workers to meet fluctuating labor demands, highlighting the crucial role that migrant labor plays in sustaining Slovakia's economy, especially in industries with seasonal or highly variable workloads.</a:t>
            </a:r>
            <a:endParaRPr b="1" sz="1300">
              <a:latin typeface="Arial"/>
              <a:ea typeface="Arial"/>
              <a:cs typeface="Arial"/>
              <a:sym typeface="Arial"/>
            </a:endParaRPr>
          </a:p>
          <a:p>
            <a:pPr indent="0" lvl="0" marL="0" rtl="0" algn="l">
              <a:spcBef>
                <a:spcPts val="1200"/>
              </a:spcBef>
              <a:spcAft>
                <a:spcPts val="0"/>
              </a:spcAft>
              <a:buNone/>
            </a:pPr>
            <a:r>
              <a:t/>
            </a:r>
            <a:endParaRPr/>
          </a:p>
        </p:txBody>
      </p:sp>
      <p:sp>
        <p:nvSpPr>
          <p:cNvPr id="133" name="Google Shape;133;p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9" name="Google Shape;139;p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1200"/>
              </a:spcBef>
              <a:spcAft>
                <a:spcPts val="0"/>
              </a:spcAft>
              <a:buClr>
                <a:schemeClr val="dk1"/>
              </a:buClr>
              <a:buSzPts val="1100"/>
              <a:buFont typeface="Arial"/>
              <a:buNone/>
            </a:pPr>
            <a:r>
              <a:rPr i="1" lang="en-US" sz="1300">
                <a:latin typeface="Arial"/>
                <a:ea typeface="Arial"/>
                <a:cs typeface="Arial"/>
                <a:sym typeface="Arial"/>
              </a:rPr>
              <a:t>In Slovakia, war refugees—many of whom arrived due to the ongoing conflict in Ukraine—hold temporary protection status, allowing them to work without needing a formal work permit.”</a:t>
            </a:r>
            <a:endParaRPr i="1" sz="1300">
              <a:latin typeface="Arial"/>
              <a:ea typeface="Arial"/>
              <a:cs typeface="Arial"/>
              <a:sym typeface="Arial"/>
            </a:endParaRPr>
          </a:p>
          <a:p>
            <a:pPr indent="0" lvl="0" marL="0" rtl="0" algn="l">
              <a:lnSpc>
                <a:spcPct val="115000"/>
              </a:lnSpc>
              <a:spcBef>
                <a:spcPts val="1200"/>
              </a:spcBef>
              <a:spcAft>
                <a:spcPts val="0"/>
              </a:spcAft>
              <a:buClr>
                <a:schemeClr val="dk1"/>
              </a:buClr>
              <a:buSzPts val="1100"/>
              <a:buFont typeface="Arial"/>
              <a:buNone/>
            </a:pPr>
            <a:r>
              <a:rPr lang="en-US" sz="1300">
                <a:latin typeface="Arial"/>
                <a:ea typeface="Arial"/>
                <a:cs typeface="Arial"/>
                <a:sym typeface="Arial"/>
              </a:rPr>
              <a:t>This policy facilitates quicker integration into the workforce, enabling refugees to support themselves while contributing to the Slovak economy.</a:t>
            </a:r>
            <a:endParaRPr b="1" sz="1300">
              <a:latin typeface="Arial"/>
              <a:ea typeface="Arial"/>
              <a:cs typeface="Arial"/>
              <a:sym typeface="Arial"/>
            </a:endParaRPr>
          </a:p>
          <a:p>
            <a:pPr indent="0" lvl="0" marL="0" rtl="0" algn="l">
              <a:lnSpc>
                <a:spcPct val="115000"/>
              </a:lnSpc>
              <a:spcBef>
                <a:spcPts val="1200"/>
              </a:spcBef>
              <a:spcAft>
                <a:spcPts val="0"/>
              </a:spcAft>
              <a:buClr>
                <a:schemeClr val="dk1"/>
              </a:buClr>
              <a:buSzPts val="1100"/>
              <a:buFont typeface="Arial"/>
              <a:buNone/>
            </a:pPr>
            <a:r>
              <a:rPr i="1" lang="en-US" sz="1300">
                <a:latin typeface="Arial"/>
                <a:ea typeface="Arial"/>
                <a:cs typeface="Arial"/>
                <a:sym typeface="Arial"/>
              </a:rPr>
              <a:t>“Studies show that about half of these refugees are working in jobs that do not match their qualifications, while a quarter are on temporary small contracts (Veselkova and Habel, 2024).”</a:t>
            </a:r>
            <a:endParaRPr i="1" sz="1300">
              <a:latin typeface="Arial"/>
              <a:ea typeface="Arial"/>
              <a:cs typeface="Arial"/>
              <a:sym typeface="Arial"/>
            </a:endParaRPr>
          </a:p>
          <a:p>
            <a:pPr indent="0" lvl="0" marL="0" rtl="0" algn="l">
              <a:lnSpc>
                <a:spcPct val="115000"/>
              </a:lnSpc>
              <a:spcBef>
                <a:spcPts val="1200"/>
              </a:spcBef>
              <a:spcAft>
                <a:spcPts val="0"/>
              </a:spcAft>
              <a:buClr>
                <a:schemeClr val="dk1"/>
              </a:buClr>
              <a:buSzPts val="1100"/>
              <a:buFont typeface="Arial"/>
              <a:buNone/>
            </a:pPr>
            <a:r>
              <a:rPr lang="en-US" sz="1300">
                <a:latin typeface="Arial"/>
                <a:ea typeface="Arial"/>
                <a:cs typeface="Arial"/>
                <a:sym typeface="Arial"/>
              </a:rPr>
              <a:t>These small contracts offer flexibility, which may initially be attractive or necessary for refugees adjusting to a new country. However, they come with fewer employee rights and limited protections, which can impact workers' long-term stability and well-being. Ensuring that refugees can find roles aligned with their skills is essential to improve their integration and contributions to the workforce.</a:t>
            </a:r>
            <a:endParaRPr sz="1300">
              <a:latin typeface="Arial"/>
              <a:ea typeface="Arial"/>
              <a:cs typeface="Arial"/>
              <a:sym typeface="Arial"/>
            </a:endParaRPr>
          </a:p>
          <a:p>
            <a:pPr indent="0" lvl="0" marL="0" rtl="0" algn="l">
              <a:spcBef>
                <a:spcPts val="1200"/>
              </a:spcBef>
              <a:spcAft>
                <a:spcPts val="0"/>
              </a:spcAft>
              <a:buNone/>
            </a:pPr>
            <a:r>
              <a:t/>
            </a:r>
            <a:endParaRPr/>
          </a:p>
        </p:txBody>
      </p:sp>
      <p:sp>
        <p:nvSpPr>
          <p:cNvPr id="140" name="Google Shape;140;p7: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6" name="Google Shape;146;p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sz="1800">
                <a:latin typeface="Verdana"/>
                <a:ea typeface="Verdana"/>
                <a:cs typeface="Verdana"/>
                <a:sym typeface="Verdana"/>
              </a:rPr>
              <a:t>Data as of January 1 of the particular year. "With employment permit" refers to those employed on the basis of a work permit, single permit or EU Blue Card. "Without employment permit" refers to those employed without a work permit, single permit or EU Blue Card, pursuant to Article 23a of Act No. 5/2004 Coll.</a:t>
            </a:r>
            <a:endParaRPr/>
          </a:p>
        </p:txBody>
      </p:sp>
      <p:sp>
        <p:nvSpPr>
          <p:cNvPr id="147" name="Google Shape;147;p8: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5" name="Google Shape;155;p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1200"/>
              </a:spcBef>
              <a:spcAft>
                <a:spcPts val="0"/>
              </a:spcAft>
              <a:buClr>
                <a:schemeClr val="dk1"/>
              </a:buClr>
              <a:buSzPts val="1100"/>
              <a:buFont typeface="Arial"/>
              <a:buNone/>
            </a:pPr>
            <a:r>
              <a:rPr b="1" lang="en-US" sz="1300">
                <a:latin typeface="Arial"/>
                <a:ea typeface="Arial"/>
                <a:cs typeface="Arial"/>
                <a:sym typeface="Arial"/>
              </a:rPr>
              <a:t>Who Are Employed Migrant Workers in the Slovak Labour Market?</a:t>
            </a:r>
            <a:endParaRPr b="1" sz="1300">
              <a:latin typeface="Arial"/>
              <a:ea typeface="Arial"/>
              <a:cs typeface="Arial"/>
              <a:sym typeface="Arial"/>
            </a:endParaRPr>
          </a:p>
          <a:p>
            <a:pPr indent="0" lvl="0" marL="0" rtl="0" algn="l">
              <a:lnSpc>
                <a:spcPct val="115000"/>
              </a:lnSpc>
              <a:spcBef>
                <a:spcPts val="1200"/>
              </a:spcBef>
              <a:spcAft>
                <a:spcPts val="0"/>
              </a:spcAft>
              <a:buClr>
                <a:schemeClr val="dk1"/>
              </a:buClr>
              <a:buSzPts val="1100"/>
              <a:buFont typeface="Arial"/>
              <a:buNone/>
            </a:pPr>
            <a:r>
              <a:rPr i="1" lang="en-US" sz="1300">
                <a:latin typeface="Arial"/>
                <a:ea typeface="Arial"/>
                <a:cs typeface="Arial"/>
                <a:sym typeface="Arial"/>
              </a:rPr>
              <a:t>“In Slovakia, migrant workers are a vital part of the labor market, particularly concentrated in sectors such as manufacturing, transportation, administrative support, and food services.”</a:t>
            </a:r>
            <a:endParaRPr i="1" sz="1300">
              <a:latin typeface="Arial"/>
              <a:ea typeface="Arial"/>
              <a:cs typeface="Arial"/>
              <a:sym typeface="Arial"/>
            </a:endParaRPr>
          </a:p>
          <a:p>
            <a:pPr indent="0" lvl="0" marL="0" rtl="0" algn="l">
              <a:lnSpc>
                <a:spcPct val="115000"/>
              </a:lnSpc>
              <a:spcBef>
                <a:spcPts val="1200"/>
              </a:spcBef>
              <a:spcAft>
                <a:spcPts val="0"/>
              </a:spcAft>
              <a:buClr>
                <a:schemeClr val="dk1"/>
              </a:buClr>
              <a:buSzPts val="1100"/>
              <a:buFont typeface="Arial"/>
              <a:buNone/>
            </a:pPr>
            <a:r>
              <a:rPr lang="en-US" sz="1300">
                <a:latin typeface="Arial"/>
                <a:ea typeface="Arial"/>
                <a:cs typeface="Arial"/>
                <a:sym typeface="Arial"/>
              </a:rPr>
              <a:t>Many migrant workers are placed through temporary work agencies, which helps to fill labor shortages in critical sectors like healthcare, hospitality, and construction. Migrant workers can be broadly grouped as follows:</a:t>
            </a:r>
            <a:endParaRPr sz="1300">
              <a:latin typeface="Arial"/>
              <a:ea typeface="Arial"/>
              <a:cs typeface="Arial"/>
              <a:sym typeface="Arial"/>
            </a:endParaRPr>
          </a:p>
          <a:p>
            <a:pPr indent="-311150" lvl="0" marL="457200" rtl="0" algn="l">
              <a:lnSpc>
                <a:spcPct val="115000"/>
              </a:lnSpc>
              <a:spcBef>
                <a:spcPts val="1200"/>
              </a:spcBef>
              <a:spcAft>
                <a:spcPts val="0"/>
              </a:spcAft>
              <a:buClr>
                <a:schemeClr val="dk1"/>
              </a:buClr>
              <a:buSzPts val="1300"/>
              <a:buChar char="●"/>
            </a:pPr>
            <a:r>
              <a:rPr b="1" lang="en-US" sz="1300">
                <a:latin typeface="Arial"/>
                <a:ea typeface="Arial"/>
                <a:cs typeface="Arial"/>
                <a:sym typeface="Arial"/>
              </a:rPr>
              <a:t>EU Citizens</a:t>
            </a:r>
            <a:endParaRPr b="1" sz="1300">
              <a:latin typeface="Arial"/>
              <a:ea typeface="Arial"/>
              <a:cs typeface="Arial"/>
              <a:sym typeface="Arial"/>
            </a:endParaRPr>
          </a:p>
          <a:p>
            <a:pPr indent="-311150" lvl="0" marL="457200" rtl="0" algn="l">
              <a:lnSpc>
                <a:spcPct val="115000"/>
              </a:lnSpc>
              <a:spcBef>
                <a:spcPts val="0"/>
              </a:spcBef>
              <a:spcAft>
                <a:spcPts val="0"/>
              </a:spcAft>
              <a:buClr>
                <a:schemeClr val="dk1"/>
              </a:buClr>
              <a:buSzPts val="1300"/>
              <a:buChar char="●"/>
            </a:pPr>
            <a:r>
              <a:rPr b="1" lang="en-US" sz="1300">
                <a:latin typeface="Arial"/>
                <a:ea typeface="Arial"/>
                <a:cs typeface="Arial"/>
                <a:sym typeface="Arial"/>
              </a:rPr>
              <a:t>Third-Country Nationals (TCNs) with an employment permit</a:t>
            </a:r>
            <a:endParaRPr b="1" sz="1300">
              <a:latin typeface="Arial"/>
              <a:ea typeface="Arial"/>
              <a:cs typeface="Arial"/>
              <a:sym typeface="Arial"/>
            </a:endParaRPr>
          </a:p>
          <a:p>
            <a:pPr indent="-311150" lvl="0" marL="457200" rtl="0" algn="l">
              <a:lnSpc>
                <a:spcPct val="115000"/>
              </a:lnSpc>
              <a:spcBef>
                <a:spcPts val="0"/>
              </a:spcBef>
              <a:spcAft>
                <a:spcPts val="0"/>
              </a:spcAft>
              <a:buClr>
                <a:schemeClr val="dk1"/>
              </a:buClr>
              <a:buSzPts val="1300"/>
              <a:buChar char="●"/>
            </a:pPr>
            <a:r>
              <a:rPr b="1" lang="en-US" sz="1300">
                <a:latin typeface="Arial"/>
                <a:ea typeface="Arial"/>
                <a:cs typeface="Arial"/>
                <a:sym typeface="Arial"/>
              </a:rPr>
              <a:t>Third-Country Nationals (TCNs) without an employment permit</a:t>
            </a:r>
            <a:r>
              <a:rPr lang="en-US" sz="1300">
                <a:latin typeface="Arial"/>
                <a:ea typeface="Arial"/>
                <a:cs typeface="Arial"/>
                <a:sym typeface="Arial"/>
              </a:rPr>
              <a:t>—working under conditions allowed by Article 23a of Act No. 5/2004 Coll.</a:t>
            </a:r>
            <a:endParaRPr sz="1300">
              <a:latin typeface="Arial"/>
              <a:ea typeface="Arial"/>
              <a:cs typeface="Arial"/>
              <a:sym typeface="Arial"/>
            </a:endParaRPr>
          </a:p>
          <a:p>
            <a:pPr indent="0" lvl="0" marL="0" rtl="0" algn="l">
              <a:lnSpc>
                <a:spcPct val="115000"/>
              </a:lnSpc>
              <a:spcBef>
                <a:spcPts val="1200"/>
              </a:spcBef>
              <a:spcAft>
                <a:spcPts val="0"/>
              </a:spcAft>
              <a:buClr>
                <a:schemeClr val="dk1"/>
              </a:buClr>
              <a:buSzPts val="1100"/>
              <a:buFont typeface="Arial"/>
              <a:buNone/>
            </a:pPr>
            <a:r>
              <a:rPr i="1" lang="en-US" sz="1300">
                <a:latin typeface="Arial"/>
                <a:ea typeface="Arial"/>
                <a:cs typeface="Arial"/>
                <a:sym typeface="Arial"/>
              </a:rPr>
              <a:t>“Looking at the numbers, we see that there are 31,892 employed EU citizens, 26,102 TCNs with employment permits, and 42,589 TCNs working without permits.”</a:t>
            </a:r>
            <a:endParaRPr i="1" sz="1300">
              <a:latin typeface="Arial"/>
              <a:ea typeface="Arial"/>
              <a:cs typeface="Arial"/>
              <a:sym typeface="Arial"/>
            </a:endParaRPr>
          </a:p>
          <a:p>
            <a:pPr indent="0" lvl="0" marL="0" rtl="0" algn="l">
              <a:lnSpc>
                <a:spcPct val="115000"/>
              </a:lnSpc>
              <a:spcBef>
                <a:spcPts val="1200"/>
              </a:spcBef>
              <a:spcAft>
                <a:spcPts val="0"/>
              </a:spcAft>
              <a:buClr>
                <a:schemeClr val="dk1"/>
              </a:buClr>
              <a:buSzPts val="1100"/>
              <a:buFont typeface="Arial"/>
              <a:buNone/>
            </a:pPr>
            <a:r>
              <a:rPr lang="en-US" sz="1300">
                <a:latin typeface="Arial"/>
                <a:ea typeface="Arial"/>
                <a:cs typeface="Arial"/>
                <a:sym typeface="Arial"/>
              </a:rPr>
              <a:t>Let’s take a closer look at the demographic breakdown of these groups.</a:t>
            </a:r>
            <a:endParaRPr sz="1300">
              <a:latin typeface="Arial"/>
              <a:ea typeface="Arial"/>
              <a:cs typeface="Arial"/>
              <a:sym typeface="Arial"/>
            </a:endParaRPr>
          </a:p>
          <a:p>
            <a:pPr indent="-311150" lvl="0" marL="457200" rtl="0" algn="l">
              <a:lnSpc>
                <a:spcPct val="115000"/>
              </a:lnSpc>
              <a:spcBef>
                <a:spcPts val="1200"/>
              </a:spcBef>
              <a:spcAft>
                <a:spcPts val="0"/>
              </a:spcAft>
              <a:buClr>
                <a:schemeClr val="dk1"/>
              </a:buClr>
              <a:buSzPts val="1300"/>
              <a:buChar char="●"/>
            </a:pPr>
            <a:r>
              <a:rPr b="1" lang="en-US" sz="1300">
                <a:latin typeface="Arial"/>
                <a:ea typeface="Arial"/>
                <a:cs typeface="Arial"/>
                <a:sym typeface="Arial"/>
              </a:rPr>
              <a:t>Gender</a:t>
            </a:r>
            <a:r>
              <a:rPr lang="en-US" sz="1300">
                <a:latin typeface="Arial"/>
                <a:ea typeface="Arial"/>
                <a:cs typeface="Arial"/>
                <a:sym typeface="Arial"/>
              </a:rPr>
              <a:t>: Women make up 29% of employed EU citizens, 21% of TCNs with permits, and a higher 55% of TCNs without permits.</a:t>
            </a:r>
            <a:endParaRPr sz="1300">
              <a:latin typeface="Arial"/>
              <a:ea typeface="Arial"/>
              <a:cs typeface="Arial"/>
              <a:sym typeface="Arial"/>
            </a:endParaRPr>
          </a:p>
          <a:p>
            <a:pPr indent="-311150" lvl="0" marL="457200" rtl="0" algn="l">
              <a:lnSpc>
                <a:spcPct val="115000"/>
              </a:lnSpc>
              <a:spcBef>
                <a:spcPts val="0"/>
              </a:spcBef>
              <a:spcAft>
                <a:spcPts val="0"/>
              </a:spcAft>
              <a:buClr>
                <a:schemeClr val="dk1"/>
              </a:buClr>
              <a:buSzPts val="1300"/>
              <a:buChar char="●"/>
            </a:pPr>
            <a:r>
              <a:rPr b="1" lang="en-US" sz="1300">
                <a:latin typeface="Arial"/>
                <a:ea typeface="Arial"/>
                <a:cs typeface="Arial"/>
                <a:sym typeface="Arial"/>
              </a:rPr>
              <a:t>Education</a:t>
            </a:r>
            <a:r>
              <a:rPr lang="en-US" sz="1300">
                <a:latin typeface="Arial"/>
                <a:ea typeface="Arial"/>
                <a:cs typeface="Arial"/>
                <a:sym typeface="Arial"/>
              </a:rPr>
              <a:t>: Among employed migrants, educational backgrounds vary significantly.</a:t>
            </a:r>
            <a:endParaRPr sz="1300">
              <a:latin typeface="Arial"/>
              <a:ea typeface="Arial"/>
              <a:cs typeface="Arial"/>
              <a:sym typeface="Arial"/>
            </a:endParaRPr>
          </a:p>
          <a:p>
            <a:pPr indent="-311150" lvl="1" marL="914400" rtl="0" algn="l">
              <a:lnSpc>
                <a:spcPct val="115000"/>
              </a:lnSpc>
              <a:spcBef>
                <a:spcPts val="0"/>
              </a:spcBef>
              <a:spcAft>
                <a:spcPts val="0"/>
              </a:spcAft>
              <a:buClr>
                <a:schemeClr val="dk1"/>
              </a:buClr>
              <a:buSzPts val="1300"/>
              <a:buChar char="○"/>
            </a:pPr>
            <a:r>
              <a:rPr lang="en-US" sz="1300">
                <a:latin typeface="Arial"/>
                <a:ea typeface="Arial"/>
                <a:cs typeface="Arial"/>
                <a:sym typeface="Arial"/>
              </a:rPr>
              <a:t>48% of EU citizens have a lower secondary education, while 26% have upper secondary, and 21% have tertiary education.</a:t>
            </a:r>
            <a:endParaRPr sz="1300">
              <a:latin typeface="Arial"/>
              <a:ea typeface="Arial"/>
              <a:cs typeface="Arial"/>
              <a:sym typeface="Arial"/>
            </a:endParaRPr>
          </a:p>
          <a:p>
            <a:pPr indent="-311150" lvl="1" marL="914400" rtl="0" algn="l">
              <a:lnSpc>
                <a:spcPct val="115000"/>
              </a:lnSpc>
              <a:spcBef>
                <a:spcPts val="0"/>
              </a:spcBef>
              <a:spcAft>
                <a:spcPts val="0"/>
              </a:spcAft>
              <a:buClr>
                <a:schemeClr val="dk1"/>
              </a:buClr>
              <a:buSzPts val="1300"/>
              <a:buChar char="○"/>
            </a:pPr>
            <a:r>
              <a:rPr lang="en-US" sz="1300">
                <a:latin typeface="Arial"/>
                <a:ea typeface="Arial"/>
                <a:cs typeface="Arial"/>
                <a:sym typeface="Arial"/>
              </a:rPr>
              <a:t>For TCNs with employment permits, 24% have lower secondary, 38% upper secondary, and 17% tertiary education.</a:t>
            </a:r>
            <a:endParaRPr sz="1300">
              <a:latin typeface="Arial"/>
              <a:ea typeface="Arial"/>
              <a:cs typeface="Arial"/>
              <a:sym typeface="Arial"/>
            </a:endParaRPr>
          </a:p>
          <a:p>
            <a:pPr indent="-311150" lvl="1" marL="914400" rtl="0" algn="l">
              <a:lnSpc>
                <a:spcPct val="115000"/>
              </a:lnSpc>
              <a:spcBef>
                <a:spcPts val="0"/>
              </a:spcBef>
              <a:spcAft>
                <a:spcPts val="0"/>
              </a:spcAft>
              <a:buClr>
                <a:schemeClr val="dk1"/>
              </a:buClr>
              <a:buSzPts val="1300"/>
              <a:buChar char="○"/>
            </a:pPr>
            <a:r>
              <a:rPr lang="en-US" sz="1300">
                <a:latin typeface="Arial"/>
                <a:ea typeface="Arial"/>
                <a:cs typeface="Arial"/>
                <a:sym typeface="Arial"/>
              </a:rPr>
              <a:t>TCNs without employment permits show a higher tertiary education rate of 34%, though 31% have lower secondary and 35% upper secondary education.</a:t>
            </a:r>
            <a:endParaRPr sz="1300">
              <a:latin typeface="Arial"/>
              <a:ea typeface="Arial"/>
              <a:cs typeface="Arial"/>
              <a:sym typeface="Arial"/>
            </a:endParaRPr>
          </a:p>
          <a:p>
            <a:pPr indent="-311150" lvl="0" marL="457200" rtl="0" algn="l">
              <a:lnSpc>
                <a:spcPct val="115000"/>
              </a:lnSpc>
              <a:spcBef>
                <a:spcPts val="0"/>
              </a:spcBef>
              <a:spcAft>
                <a:spcPts val="0"/>
              </a:spcAft>
              <a:buClr>
                <a:schemeClr val="dk1"/>
              </a:buClr>
              <a:buSzPts val="1300"/>
              <a:buChar char="●"/>
            </a:pPr>
            <a:r>
              <a:rPr b="1" lang="en-US" sz="1300">
                <a:latin typeface="Arial"/>
                <a:ea typeface="Arial"/>
                <a:cs typeface="Arial"/>
                <a:sym typeface="Arial"/>
              </a:rPr>
              <a:t>Occupation</a:t>
            </a:r>
            <a:r>
              <a:rPr lang="en-US" sz="1300">
                <a:latin typeface="Arial"/>
                <a:ea typeface="Arial"/>
                <a:cs typeface="Arial"/>
                <a:sym typeface="Arial"/>
              </a:rPr>
              <a:t>: When it comes to the types of jobs held:</a:t>
            </a:r>
            <a:endParaRPr sz="1300">
              <a:latin typeface="Arial"/>
              <a:ea typeface="Arial"/>
              <a:cs typeface="Arial"/>
              <a:sym typeface="Arial"/>
            </a:endParaRPr>
          </a:p>
          <a:p>
            <a:pPr indent="-311150" lvl="1" marL="914400" rtl="0" algn="l">
              <a:lnSpc>
                <a:spcPct val="115000"/>
              </a:lnSpc>
              <a:spcBef>
                <a:spcPts val="0"/>
              </a:spcBef>
              <a:spcAft>
                <a:spcPts val="0"/>
              </a:spcAft>
              <a:buClr>
                <a:schemeClr val="dk1"/>
              </a:buClr>
              <a:buSzPts val="1300"/>
              <a:buChar char="○"/>
            </a:pPr>
            <a:r>
              <a:rPr lang="en-US" sz="1300">
                <a:latin typeface="Arial"/>
                <a:ea typeface="Arial"/>
                <a:cs typeface="Arial"/>
                <a:sym typeface="Arial"/>
              </a:rPr>
              <a:t>In ISCO levels 1-3 (higher-skilled roles), 31% of EU citizens work in these jobs, compared to 11% of TCNs with permits and 17% without permits.</a:t>
            </a:r>
            <a:endParaRPr sz="1300">
              <a:latin typeface="Arial"/>
              <a:ea typeface="Arial"/>
              <a:cs typeface="Arial"/>
              <a:sym typeface="Arial"/>
            </a:endParaRPr>
          </a:p>
          <a:p>
            <a:pPr indent="-311150" lvl="1" marL="914400" rtl="0" algn="l">
              <a:lnSpc>
                <a:spcPct val="115000"/>
              </a:lnSpc>
              <a:spcBef>
                <a:spcPts val="0"/>
              </a:spcBef>
              <a:spcAft>
                <a:spcPts val="0"/>
              </a:spcAft>
              <a:buClr>
                <a:schemeClr val="dk1"/>
              </a:buClr>
              <a:buSzPts val="1300"/>
              <a:buChar char="○"/>
            </a:pPr>
            <a:r>
              <a:rPr lang="en-US" sz="1300">
                <a:latin typeface="Arial"/>
                <a:ea typeface="Arial"/>
                <a:cs typeface="Arial"/>
                <a:sym typeface="Arial"/>
              </a:rPr>
              <a:t>In ISCO levels 4-7 (skilled trades and similar roles), 27% of EU citizens, 21% of TCNs with permits, and 26% of TCNs without permits work here.</a:t>
            </a:r>
            <a:endParaRPr sz="1300">
              <a:latin typeface="Arial"/>
              <a:ea typeface="Arial"/>
              <a:cs typeface="Arial"/>
              <a:sym typeface="Arial"/>
            </a:endParaRPr>
          </a:p>
          <a:p>
            <a:pPr indent="-311150" lvl="1" marL="914400" rtl="0" algn="l">
              <a:lnSpc>
                <a:spcPct val="115000"/>
              </a:lnSpc>
              <a:spcBef>
                <a:spcPts val="0"/>
              </a:spcBef>
              <a:spcAft>
                <a:spcPts val="0"/>
              </a:spcAft>
              <a:buClr>
                <a:schemeClr val="dk1"/>
              </a:buClr>
              <a:buSzPts val="1300"/>
              <a:buChar char="○"/>
            </a:pPr>
            <a:r>
              <a:rPr lang="en-US" sz="1300">
                <a:latin typeface="Arial"/>
                <a:ea typeface="Arial"/>
                <a:cs typeface="Arial"/>
                <a:sym typeface="Arial"/>
              </a:rPr>
              <a:t>ISCO levels 8-9 (elementary occupations) are more common among TCNs with permits, who occupy 68% of these roles, compared to 42% of EU citizens and 57% of TCNs without permits.</a:t>
            </a:r>
            <a:endParaRPr sz="1300">
              <a:latin typeface="Arial"/>
              <a:ea typeface="Arial"/>
              <a:cs typeface="Arial"/>
              <a:sym typeface="Arial"/>
            </a:endParaRPr>
          </a:p>
          <a:p>
            <a:pPr indent="-311150" lvl="0" marL="457200" rtl="0" algn="l">
              <a:lnSpc>
                <a:spcPct val="115000"/>
              </a:lnSpc>
              <a:spcBef>
                <a:spcPts val="0"/>
              </a:spcBef>
              <a:spcAft>
                <a:spcPts val="0"/>
              </a:spcAft>
              <a:buClr>
                <a:schemeClr val="dk1"/>
              </a:buClr>
              <a:buSzPts val="1300"/>
              <a:buChar char="●"/>
            </a:pPr>
            <a:r>
              <a:rPr b="1" lang="en-US" sz="1300">
                <a:latin typeface="Arial"/>
                <a:ea typeface="Arial"/>
                <a:cs typeface="Arial"/>
                <a:sym typeface="Arial"/>
              </a:rPr>
              <a:t>Employment Duration</a:t>
            </a:r>
            <a:r>
              <a:rPr lang="en-US" sz="1300">
                <a:latin typeface="Arial"/>
                <a:ea typeface="Arial"/>
                <a:cs typeface="Arial"/>
                <a:sym typeface="Arial"/>
              </a:rPr>
              <a:t>: Duration also varies by group.</a:t>
            </a:r>
            <a:endParaRPr sz="1300">
              <a:latin typeface="Arial"/>
              <a:ea typeface="Arial"/>
              <a:cs typeface="Arial"/>
              <a:sym typeface="Arial"/>
            </a:endParaRPr>
          </a:p>
          <a:p>
            <a:pPr indent="-311150" lvl="1" marL="914400" rtl="0" algn="l">
              <a:lnSpc>
                <a:spcPct val="115000"/>
              </a:lnSpc>
              <a:spcBef>
                <a:spcPts val="0"/>
              </a:spcBef>
              <a:spcAft>
                <a:spcPts val="0"/>
              </a:spcAft>
              <a:buClr>
                <a:schemeClr val="dk1"/>
              </a:buClr>
              <a:buSzPts val="1300"/>
              <a:buChar char="○"/>
            </a:pPr>
            <a:r>
              <a:rPr lang="en-US" sz="1300">
                <a:latin typeface="Arial"/>
                <a:ea typeface="Arial"/>
                <a:cs typeface="Arial"/>
                <a:sym typeface="Arial"/>
              </a:rPr>
              <a:t>Most EU citizens (72%) stay for more than two years, as do 39% of TCNs with permits and 29% of TCNs without permits.</a:t>
            </a:r>
            <a:endParaRPr sz="1300">
              <a:latin typeface="Arial"/>
              <a:ea typeface="Arial"/>
              <a:cs typeface="Arial"/>
              <a:sym typeface="Arial"/>
            </a:endParaRPr>
          </a:p>
          <a:p>
            <a:pPr indent="-311150" lvl="1" marL="914400" rtl="0" algn="l">
              <a:lnSpc>
                <a:spcPct val="115000"/>
              </a:lnSpc>
              <a:spcBef>
                <a:spcPts val="0"/>
              </a:spcBef>
              <a:spcAft>
                <a:spcPts val="0"/>
              </a:spcAft>
              <a:buClr>
                <a:schemeClr val="dk1"/>
              </a:buClr>
              <a:buSzPts val="1300"/>
              <a:buChar char="○"/>
            </a:pPr>
            <a:r>
              <a:rPr lang="en-US" sz="1300">
                <a:latin typeface="Arial"/>
                <a:ea typeface="Arial"/>
                <a:cs typeface="Arial"/>
                <a:sym typeface="Arial"/>
              </a:rPr>
              <a:t>Shorter-term stays of 1–6 months are more common among TCNs without permits (22%) than other groups.</a:t>
            </a:r>
            <a:endParaRPr sz="1300">
              <a:latin typeface="Arial"/>
              <a:ea typeface="Arial"/>
              <a:cs typeface="Arial"/>
              <a:sym typeface="Arial"/>
            </a:endParaRPr>
          </a:p>
          <a:p>
            <a:pPr indent="0" lvl="0" marL="0" rtl="0" algn="l">
              <a:lnSpc>
                <a:spcPct val="115000"/>
              </a:lnSpc>
              <a:spcBef>
                <a:spcPts val="1200"/>
              </a:spcBef>
              <a:spcAft>
                <a:spcPts val="0"/>
              </a:spcAft>
              <a:buClr>
                <a:schemeClr val="dk1"/>
              </a:buClr>
              <a:buSzPts val="1100"/>
              <a:buFont typeface="Arial"/>
              <a:buNone/>
            </a:pPr>
            <a:r>
              <a:rPr i="1" lang="en-US" sz="1300">
                <a:latin typeface="Arial"/>
                <a:ea typeface="Arial"/>
                <a:cs typeface="Arial"/>
                <a:sym typeface="Arial"/>
              </a:rPr>
              <a:t>“This data shows the diversity and varied conditions under which migrant workers contribute to the Slovak economy, as well as some of the challenges they may face in accessing stable, long-term employment.”</a:t>
            </a:r>
            <a:endParaRPr b="1" sz="1300">
              <a:latin typeface="Arial"/>
              <a:ea typeface="Arial"/>
              <a:cs typeface="Arial"/>
              <a:sym typeface="Arial"/>
            </a:endParaRPr>
          </a:p>
          <a:p>
            <a:pPr indent="0" lvl="0" marL="0" rtl="0" algn="l">
              <a:spcBef>
                <a:spcPts val="1200"/>
              </a:spcBef>
              <a:spcAft>
                <a:spcPts val="0"/>
              </a:spcAft>
              <a:buNone/>
            </a:pPr>
            <a:r>
              <a:t/>
            </a:r>
            <a:endParaRPr/>
          </a:p>
        </p:txBody>
      </p:sp>
      <p:sp>
        <p:nvSpPr>
          <p:cNvPr id="156" name="Google Shape;156;p9: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5" name="Shape 15"/>
        <p:cNvGrpSpPr/>
        <p:nvPr/>
      </p:nvGrpSpPr>
      <p:grpSpPr>
        <a:xfrm>
          <a:off x="0" y="0"/>
          <a:ext cx="0" cy="0"/>
          <a:chOff x="0" y="0"/>
          <a:chExt cx="0" cy="0"/>
        </a:xfrm>
      </p:grpSpPr>
      <p:sp>
        <p:nvSpPr>
          <p:cNvPr id="16" name="Google Shape;16;p2"/>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 name="Google Shape;17;p2"/>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 name="Google Shape;18;p2"/>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b="0" i="0" sz="1400" u="none" cap="none" strike="noStrike">
                <a:solidFill>
                  <a:schemeClr val="dk1"/>
                </a:solidFill>
                <a:latin typeface="Arial"/>
                <a:ea typeface="Arial"/>
                <a:cs typeface="Arial"/>
                <a:sym typeface="Arial"/>
              </a:defRPr>
            </a:lvl1pPr>
            <a:lvl2pPr indent="0" lvl="1" marL="0" algn="r">
              <a:spcBef>
                <a:spcPts val="0"/>
              </a:spcBef>
              <a:spcAft>
                <a:spcPts val="0"/>
              </a:spcAft>
              <a:buNone/>
              <a:defRPr b="0" i="0" sz="1400" u="none" cap="none" strike="noStrike">
                <a:solidFill>
                  <a:schemeClr val="dk1"/>
                </a:solidFill>
                <a:latin typeface="Arial"/>
                <a:ea typeface="Arial"/>
                <a:cs typeface="Arial"/>
                <a:sym typeface="Arial"/>
              </a:defRPr>
            </a:lvl2pPr>
            <a:lvl3pPr indent="0" lvl="2" marL="0" algn="r">
              <a:spcBef>
                <a:spcPts val="0"/>
              </a:spcBef>
              <a:spcAft>
                <a:spcPts val="0"/>
              </a:spcAft>
              <a:buNone/>
              <a:defRPr b="0" i="0" sz="1400" u="none" cap="none" strike="noStrike">
                <a:solidFill>
                  <a:schemeClr val="dk1"/>
                </a:solidFill>
                <a:latin typeface="Arial"/>
                <a:ea typeface="Arial"/>
                <a:cs typeface="Arial"/>
                <a:sym typeface="Arial"/>
              </a:defRPr>
            </a:lvl3pPr>
            <a:lvl4pPr indent="0" lvl="3" marL="0" algn="r">
              <a:spcBef>
                <a:spcPts val="0"/>
              </a:spcBef>
              <a:spcAft>
                <a:spcPts val="0"/>
              </a:spcAft>
              <a:buNone/>
              <a:defRPr b="0" i="0" sz="1400" u="none" cap="none" strike="noStrike">
                <a:solidFill>
                  <a:schemeClr val="dk1"/>
                </a:solidFill>
                <a:latin typeface="Arial"/>
                <a:ea typeface="Arial"/>
                <a:cs typeface="Arial"/>
                <a:sym typeface="Arial"/>
              </a:defRPr>
            </a:lvl4pPr>
            <a:lvl5pPr indent="0" lvl="4" marL="0" algn="r">
              <a:spcBef>
                <a:spcPts val="0"/>
              </a:spcBef>
              <a:spcAft>
                <a:spcPts val="0"/>
              </a:spcAft>
              <a:buNone/>
              <a:defRPr b="0" i="0" sz="1400" u="none" cap="none" strike="noStrike">
                <a:solidFill>
                  <a:schemeClr val="dk1"/>
                </a:solidFill>
                <a:latin typeface="Arial"/>
                <a:ea typeface="Arial"/>
                <a:cs typeface="Arial"/>
                <a:sym typeface="Arial"/>
              </a:defRPr>
            </a:lvl5pPr>
            <a:lvl6pPr indent="0" lvl="5" marL="0" algn="r">
              <a:spcBef>
                <a:spcPts val="0"/>
              </a:spcBef>
              <a:spcAft>
                <a:spcPts val="0"/>
              </a:spcAft>
              <a:buNone/>
              <a:defRPr b="0" i="0" sz="1400" u="none" cap="none" strike="noStrike">
                <a:solidFill>
                  <a:schemeClr val="dk1"/>
                </a:solidFill>
                <a:latin typeface="Arial"/>
                <a:ea typeface="Arial"/>
                <a:cs typeface="Arial"/>
                <a:sym typeface="Arial"/>
              </a:defRPr>
            </a:lvl6pPr>
            <a:lvl7pPr indent="0" lvl="6" marL="0" algn="r">
              <a:spcBef>
                <a:spcPts val="0"/>
              </a:spcBef>
              <a:spcAft>
                <a:spcPts val="0"/>
              </a:spcAft>
              <a:buNone/>
              <a:defRPr b="0" i="0" sz="1400" u="none" cap="none" strike="noStrike">
                <a:solidFill>
                  <a:schemeClr val="dk1"/>
                </a:solidFill>
                <a:latin typeface="Arial"/>
                <a:ea typeface="Arial"/>
                <a:cs typeface="Arial"/>
                <a:sym typeface="Arial"/>
              </a:defRPr>
            </a:lvl7pPr>
            <a:lvl8pPr indent="0" lvl="7" marL="0" algn="r">
              <a:spcBef>
                <a:spcPts val="0"/>
              </a:spcBef>
              <a:spcAft>
                <a:spcPts val="0"/>
              </a:spcAft>
              <a:buNone/>
              <a:defRPr b="0" i="0" sz="1400" u="none" cap="none" strike="noStrike">
                <a:solidFill>
                  <a:schemeClr val="dk1"/>
                </a:solidFill>
                <a:latin typeface="Arial"/>
                <a:ea typeface="Arial"/>
                <a:cs typeface="Arial"/>
                <a:sym typeface="Arial"/>
              </a:defRPr>
            </a:lvl8pPr>
            <a:lvl9pPr indent="0" lvl="8" marL="0" algn="r">
              <a:spcBef>
                <a:spcPts val="0"/>
              </a:spcBef>
              <a:spcAft>
                <a:spcPts val="0"/>
              </a:spcAft>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72" name="Shape 72"/>
        <p:cNvGrpSpPr/>
        <p:nvPr/>
      </p:nvGrpSpPr>
      <p:grpSpPr>
        <a:xfrm>
          <a:off x="0" y="0"/>
          <a:ext cx="0" cy="0"/>
          <a:chOff x="0" y="0"/>
          <a:chExt cx="0" cy="0"/>
        </a:xfrm>
      </p:grpSpPr>
      <p:sp>
        <p:nvSpPr>
          <p:cNvPr id="73" name="Google Shape;73;p11"/>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4" name="Google Shape;74;p11"/>
          <p:cNvSpPr/>
          <p:nvPr>
            <p:ph idx="2" type="pic"/>
          </p:nvPr>
        </p:nvSpPr>
        <p:spPr>
          <a:xfrm>
            <a:off x="1792288" y="612775"/>
            <a:ext cx="5486400" cy="4114800"/>
          </a:xfrm>
          <a:prstGeom prst="rect">
            <a:avLst/>
          </a:prstGeom>
          <a:noFill/>
          <a:ln>
            <a:noFill/>
          </a:ln>
        </p:spPr>
      </p:sp>
      <p:sp>
        <p:nvSpPr>
          <p:cNvPr id="75" name="Google Shape;75;p11"/>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Font typeface="Arial"/>
              <a:buNone/>
              <a:defRPr sz="1400"/>
            </a:lvl1pPr>
            <a:lvl2pPr indent="-228600" lvl="1" marL="914400" algn="l">
              <a:spcBef>
                <a:spcPts val="240"/>
              </a:spcBef>
              <a:spcAft>
                <a:spcPts val="0"/>
              </a:spcAft>
              <a:buClr>
                <a:schemeClr val="dk1"/>
              </a:buClr>
              <a:buSzPts val="1200"/>
              <a:buFont typeface="Arial"/>
              <a:buNone/>
              <a:defRPr sz="1200"/>
            </a:lvl2pPr>
            <a:lvl3pPr indent="-228600" lvl="2" marL="1371600" algn="l">
              <a:spcBef>
                <a:spcPts val="200"/>
              </a:spcBef>
              <a:spcAft>
                <a:spcPts val="0"/>
              </a:spcAft>
              <a:buClr>
                <a:schemeClr val="dk1"/>
              </a:buClr>
              <a:buSzPts val="1000"/>
              <a:buFont typeface="Arial"/>
              <a:buNone/>
              <a:defRPr sz="1000"/>
            </a:lvl3pPr>
            <a:lvl4pPr indent="-228600" lvl="3" marL="1828800" algn="l">
              <a:spcBef>
                <a:spcPts val="180"/>
              </a:spcBef>
              <a:spcAft>
                <a:spcPts val="0"/>
              </a:spcAft>
              <a:buClr>
                <a:schemeClr val="dk1"/>
              </a:buClr>
              <a:buSzPts val="900"/>
              <a:buFont typeface="Arial"/>
              <a:buNone/>
              <a:defRPr sz="900"/>
            </a:lvl4pPr>
            <a:lvl5pPr indent="-228600" lvl="4" marL="2286000" algn="l">
              <a:spcBef>
                <a:spcPts val="180"/>
              </a:spcBef>
              <a:spcAft>
                <a:spcPts val="0"/>
              </a:spcAft>
              <a:buClr>
                <a:schemeClr val="dk1"/>
              </a:buClr>
              <a:buSzPts val="900"/>
              <a:buFont typeface="Arial"/>
              <a:buNone/>
              <a:defRPr sz="900"/>
            </a:lvl5pPr>
            <a:lvl6pPr indent="-228600" lvl="5" marL="2743200" algn="l">
              <a:spcBef>
                <a:spcPts val="180"/>
              </a:spcBef>
              <a:spcAft>
                <a:spcPts val="0"/>
              </a:spcAft>
              <a:buClr>
                <a:schemeClr val="dk1"/>
              </a:buClr>
              <a:buSzPts val="900"/>
              <a:buFont typeface="Arial"/>
              <a:buNone/>
              <a:defRPr sz="900"/>
            </a:lvl6pPr>
            <a:lvl7pPr indent="-228600" lvl="6" marL="3200400" algn="l">
              <a:spcBef>
                <a:spcPts val="180"/>
              </a:spcBef>
              <a:spcAft>
                <a:spcPts val="0"/>
              </a:spcAft>
              <a:buClr>
                <a:schemeClr val="dk1"/>
              </a:buClr>
              <a:buSzPts val="900"/>
              <a:buFont typeface="Arial"/>
              <a:buNone/>
              <a:defRPr sz="900"/>
            </a:lvl7pPr>
            <a:lvl8pPr indent="-228600" lvl="7" marL="3657600" algn="l">
              <a:spcBef>
                <a:spcPts val="180"/>
              </a:spcBef>
              <a:spcAft>
                <a:spcPts val="0"/>
              </a:spcAft>
              <a:buClr>
                <a:schemeClr val="dk1"/>
              </a:buClr>
              <a:buSzPts val="900"/>
              <a:buFont typeface="Arial"/>
              <a:buNone/>
              <a:defRPr sz="900"/>
            </a:lvl8pPr>
            <a:lvl9pPr indent="-228600" lvl="8" marL="4114800" algn="l">
              <a:spcBef>
                <a:spcPts val="180"/>
              </a:spcBef>
              <a:spcAft>
                <a:spcPts val="0"/>
              </a:spcAft>
              <a:buClr>
                <a:schemeClr val="dk1"/>
              </a:buClr>
              <a:buSzPts val="900"/>
              <a:buFont typeface="Arial"/>
              <a:buNone/>
              <a:defRPr sz="900"/>
            </a:lvl9pPr>
          </a:lstStyle>
          <a:p/>
        </p:txBody>
      </p:sp>
      <p:sp>
        <p:nvSpPr>
          <p:cNvPr id="76" name="Google Shape;76;p11"/>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1"/>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1"/>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Arial"/>
                <a:ea typeface="Arial"/>
                <a:cs typeface="Arial"/>
                <a:sym typeface="Arial"/>
              </a:defRPr>
            </a:lvl1pPr>
            <a:lvl2pPr indent="0" lvl="1" marL="0" algn="r">
              <a:spcBef>
                <a:spcPts val="0"/>
              </a:spcBef>
              <a:spcAft>
                <a:spcPts val="0"/>
              </a:spcAft>
              <a:buNone/>
              <a:defRPr sz="1400">
                <a:solidFill>
                  <a:schemeClr val="dk1"/>
                </a:solidFill>
                <a:latin typeface="Arial"/>
                <a:ea typeface="Arial"/>
                <a:cs typeface="Arial"/>
                <a:sym typeface="Arial"/>
              </a:defRPr>
            </a:lvl2pPr>
            <a:lvl3pPr indent="0" lvl="2" marL="0" algn="r">
              <a:spcBef>
                <a:spcPts val="0"/>
              </a:spcBef>
              <a:spcAft>
                <a:spcPts val="0"/>
              </a:spcAft>
              <a:buNone/>
              <a:defRPr sz="1400">
                <a:solidFill>
                  <a:schemeClr val="dk1"/>
                </a:solidFill>
                <a:latin typeface="Arial"/>
                <a:ea typeface="Arial"/>
                <a:cs typeface="Arial"/>
                <a:sym typeface="Arial"/>
              </a:defRPr>
            </a:lvl3pPr>
            <a:lvl4pPr indent="0" lvl="3" marL="0" algn="r">
              <a:spcBef>
                <a:spcPts val="0"/>
              </a:spcBef>
              <a:spcAft>
                <a:spcPts val="0"/>
              </a:spcAft>
              <a:buNone/>
              <a:defRPr sz="1400">
                <a:solidFill>
                  <a:schemeClr val="dk1"/>
                </a:solidFill>
                <a:latin typeface="Arial"/>
                <a:ea typeface="Arial"/>
                <a:cs typeface="Arial"/>
                <a:sym typeface="Arial"/>
              </a:defRPr>
            </a:lvl4pPr>
            <a:lvl5pPr indent="0" lvl="4" marL="0" algn="r">
              <a:spcBef>
                <a:spcPts val="0"/>
              </a:spcBef>
              <a:spcAft>
                <a:spcPts val="0"/>
              </a:spcAft>
              <a:buNone/>
              <a:defRPr sz="1400">
                <a:solidFill>
                  <a:schemeClr val="dk1"/>
                </a:solidFill>
                <a:latin typeface="Arial"/>
                <a:ea typeface="Arial"/>
                <a:cs typeface="Arial"/>
                <a:sym typeface="Arial"/>
              </a:defRPr>
            </a:lvl5pPr>
            <a:lvl6pPr indent="0" lvl="5" marL="0" algn="r">
              <a:spcBef>
                <a:spcPts val="0"/>
              </a:spcBef>
              <a:spcAft>
                <a:spcPts val="0"/>
              </a:spcAft>
              <a:buNone/>
              <a:defRPr sz="1400">
                <a:solidFill>
                  <a:schemeClr val="dk1"/>
                </a:solidFill>
                <a:latin typeface="Arial"/>
                <a:ea typeface="Arial"/>
                <a:cs typeface="Arial"/>
                <a:sym typeface="Arial"/>
              </a:defRPr>
            </a:lvl6pPr>
            <a:lvl7pPr indent="0" lvl="6" marL="0" algn="r">
              <a:spcBef>
                <a:spcPts val="0"/>
              </a:spcBef>
              <a:spcAft>
                <a:spcPts val="0"/>
              </a:spcAft>
              <a:buNone/>
              <a:defRPr sz="1400">
                <a:solidFill>
                  <a:schemeClr val="dk1"/>
                </a:solidFill>
                <a:latin typeface="Arial"/>
                <a:ea typeface="Arial"/>
                <a:cs typeface="Arial"/>
                <a:sym typeface="Arial"/>
              </a:defRPr>
            </a:lvl7pPr>
            <a:lvl8pPr indent="0" lvl="7" marL="0" algn="r">
              <a:spcBef>
                <a:spcPts val="0"/>
              </a:spcBef>
              <a:spcAft>
                <a:spcPts val="0"/>
              </a:spcAft>
              <a:buNone/>
              <a:defRPr sz="1400">
                <a:solidFill>
                  <a:schemeClr val="dk1"/>
                </a:solidFill>
                <a:latin typeface="Arial"/>
                <a:ea typeface="Arial"/>
                <a:cs typeface="Arial"/>
                <a:sym typeface="Arial"/>
              </a:defRPr>
            </a:lvl8pPr>
            <a:lvl9pPr indent="0" lvl="8" mar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9" name="Shape 79"/>
        <p:cNvGrpSpPr/>
        <p:nvPr/>
      </p:nvGrpSpPr>
      <p:grpSpPr>
        <a:xfrm>
          <a:off x="0" y="0"/>
          <a:ext cx="0" cy="0"/>
          <a:chOff x="0" y="0"/>
          <a:chExt cx="0" cy="0"/>
        </a:xfrm>
      </p:grpSpPr>
      <p:sp>
        <p:nvSpPr>
          <p:cNvPr id="80" name="Google Shape;80;p1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81" name="Google Shape;81;p12"/>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2" name="Google Shape;82;p12"/>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2"/>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12"/>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Arial"/>
                <a:ea typeface="Arial"/>
                <a:cs typeface="Arial"/>
                <a:sym typeface="Arial"/>
              </a:defRPr>
            </a:lvl1pPr>
            <a:lvl2pPr indent="0" lvl="1" marL="0" algn="r">
              <a:spcBef>
                <a:spcPts val="0"/>
              </a:spcBef>
              <a:spcAft>
                <a:spcPts val="0"/>
              </a:spcAft>
              <a:buNone/>
              <a:defRPr sz="1400">
                <a:solidFill>
                  <a:schemeClr val="dk1"/>
                </a:solidFill>
                <a:latin typeface="Arial"/>
                <a:ea typeface="Arial"/>
                <a:cs typeface="Arial"/>
                <a:sym typeface="Arial"/>
              </a:defRPr>
            </a:lvl2pPr>
            <a:lvl3pPr indent="0" lvl="2" marL="0" algn="r">
              <a:spcBef>
                <a:spcPts val="0"/>
              </a:spcBef>
              <a:spcAft>
                <a:spcPts val="0"/>
              </a:spcAft>
              <a:buNone/>
              <a:defRPr sz="1400">
                <a:solidFill>
                  <a:schemeClr val="dk1"/>
                </a:solidFill>
                <a:latin typeface="Arial"/>
                <a:ea typeface="Arial"/>
                <a:cs typeface="Arial"/>
                <a:sym typeface="Arial"/>
              </a:defRPr>
            </a:lvl3pPr>
            <a:lvl4pPr indent="0" lvl="3" marL="0" algn="r">
              <a:spcBef>
                <a:spcPts val="0"/>
              </a:spcBef>
              <a:spcAft>
                <a:spcPts val="0"/>
              </a:spcAft>
              <a:buNone/>
              <a:defRPr sz="1400">
                <a:solidFill>
                  <a:schemeClr val="dk1"/>
                </a:solidFill>
                <a:latin typeface="Arial"/>
                <a:ea typeface="Arial"/>
                <a:cs typeface="Arial"/>
                <a:sym typeface="Arial"/>
              </a:defRPr>
            </a:lvl4pPr>
            <a:lvl5pPr indent="0" lvl="4" marL="0" algn="r">
              <a:spcBef>
                <a:spcPts val="0"/>
              </a:spcBef>
              <a:spcAft>
                <a:spcPts val="0"/>
              </a:spcAft>
              <a:buNone/>
              <a:defRPr sz="1400">
                <a:solidFill>
                  <a:schemeClr val="dk1"/>
                </a:solidFill>
                <a:latin typeface="Arial"/>
                <a:ea typeface="Arial"/>
                <a:cs typeface="Arial"/>
                <a:sym typeface="Arial"/>
              </a:defRPr>
            </a:lvl5pPr>
            <a:lvl6pPr indent="0" lvl="5" marL="0" algn="r">
              <a:spcBef>
                <a:spcPts val="0"/>
              </a:spcBef>
              <a:spcAft>
                <a:spcPts val="0"/>
              </a:spcAft>
              <a:buNone/>
              <a:defRPr sz="1400">
                <a:solidFill>
                  <a:schemeClr val="dk1"/>
                </a:solidFill>
                <a:latin typeface="Arial"/>
                <a:ea typeface="Arial"/>
                <a:cs typeface="Arial"/>
                <a:sym typeface="Arial"/>
              </a:defRPr>
            </a:lvl6pPr>
            <a:lvl7pPr indent="0" lvl="6" marL="0" algn="r">
              <a:spcBef>
                <a:spcPts val="0"/>
              </a:spcBef>
              <a:spcAft>
                <a:spcPts val="0"/>
              </a:spcAft>
              <a:buNone/>
              <a:defRPr sz="1400">
                <a:solidFill>
                  <a:schemeClr val="dk1"/>
                </a:solidFill>
                <a:latin typeface="Arial"/>
                <a:ea typeface="Arial"/>
                <a:cs typeface="Arial"/>
                <a:sym typeface="Arial"/>
              </a:defRPr>
            </a:lvl7pPr>
            <a:lvl8pPr indent="0" lvl="7" marL="0" algn="r">
              <a:spcBef>
                <a:spcPts val="0"/>
              </a:spcBef>
              <a:spcAft>
                <a:spcPts val="0"/>
              </a:spcAft>
              <a:buNone/>
              <a:defRPr sz="1400">
                <a:solidFill>
                  <a:schemeClr val="dk1"/>
                </a:solidFill>
                <a:latin typeface="Arial"/>
                <a:ea typeface="Arial"/>
                <a:cs typeface="Arial"/>
                <a:sym typeface="Arial"/>
              </a:defRPr>
            </a:lvl8pPr>
            <a:lvl9pPr indent="0" lvl="8" mar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85" name="Shape 85"/>
        <p:cNvGrpSpPr/>
        <p:nvPr/>
      </p:nvGrpSpPr>
      <p:grpSpPr>
        <a:xfrm>
          <a:off x="0" y="0"/>
          <a:ext cx="0" cy="0"/>
          <a:chOff x="0" y="0"/>
          <a:chExt cx="0" cy="0"/>
        </a:xfrm>
      </p:grpSpPr>
      <p:sp>
        <p:nvSpPr>
          <p:cNvPr id="86" name="Google Shape;86;p13"/>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87" name="Google Shape;87;p13"/>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8" name="Google Shape;88;p13"/>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9" name="Google Shape;89;p13"/>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0" name="Google Shape;90;p13"/>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Arial"/>
                <a:ea typeface="Arial"/>
                <a:cs typeface="Arial"/>
                <a:sym typeface="Arial"/>
              </a:defRPr>
            </a:lvl1pPr>
            <a:lvl2pPr indent="0" lvl="1" marL="0" algn="r">
              <a:spcBef>
                <a:spcPts val="0"/>
              </a:spcBef>
              <a:spcAft>
                <a:spcPts val="0"/>
              </a:spcAft>
              <a:buNone/>
              <a:defRPr sz="1400">
                <a:solidFill>
                  <a:schemeClr val="dk1"/>
                </a:solidFill>
                <a:latin typeface="Arial"/>
                <a:ea typeface="Arial"/>
                <a:cs typeface="Arial"/>
                <a:sym typeface="Arial"/>
              </a:defRPr>
            </a:lvl2pPr>
            <a:lvl3pPr indent="0" lvl="2" marL="0" algn="r">
              <a:spcBef>
                <a:spcPts val="0"/>
              </a:spcBef>
              <a:spcAft>
                <a:spcPts val="0"/>
              </a:spcAft>
              <a:buNone/>
              <a:defRPr sz="1400">
                <a:solidFill>
                  <a:schemeClr val="dk1"/>
                </a:solidFill>
                <a:latin typeface="Arial"/>
                <a:ea typeface="Arial"/>
                <a:cs typeface="Arial"/>
                <a:sym typeface="Arial"/>
              </a:defRPr>
            </a:lvl3pPr>
            <a:lvl4pPr indent="0" lvl="3" marL="0" algn="r">
              <a:spcBef>
                <a:spcPts val="0"/>
              </a:spcBef>
              <a:spcAft>
                <a:spcPts val="0"/>
              </a:spcAft>
              <a:buNone/>
              <a:defRPr sz="1400">
                <a:solidFill>
                  <a:schemeClr val="dk1"/>
                </a:solidFill>
                <a:latin typeface="Arial"/>
                <a:ea typeface="Arial"/>
                <a:cs typeface="Arial"/>
                <a:sym typeface="Arial"/>
              </a:defRPr>
            </a:lvl4pPr>
            <a:lvl5pPr indent="0" lvl="4" marL="0" algn="r">
              <a:spcBef>
                <a:spcPts val="0"/>
              </a:spcBef>
              <a:spcAft>
                <a:spcPts val="0"/>
              </a:spcAft>
              <a:buNone/>
              <a:defRPr sz="1400">
                <a:solidFill>
                  <a:schemeClr val="dk1"/>
                </a:solidFill>
                <a:latin typeface="Arial"/>
                <a:ea typeface="Arial"/>
                <a:cs typeface="Arial"/>
                <a:sym typeface="Arial"/>
              </a:defRPr>
            </a:lvl5pPr>
            <a:lvl6pPr indent="0" lvl="5" marL="0" algn="r">
              <a:spcBef>
                <a:spcPts val="0"/>
              </a:spcBef>
              <a:spcAft>
                <a:spcPts val="0"/>
              </a:spcAft>
              <a:buNone/>
              <a:defRPr sz="1400">
                <a:solidFill>
                  <a:schemeClr val="dk1"/>
                </a:solidFill>
                <a:latin typeface="Arial"/>
                <a:ea typeface="Arial"/>
                <a:cs typeface="Arial"/>
                <a:sym typeface="Arial"/>
              </a:defRPr>
            </a:lvl6pPr>
            <a:lvl7pPr indent="0" lvl="6" marL="0" algn="r">
              <a:spcBef>
                <a:spcPts val="0"/>
              </a:spcBef>
              <a:spcAft>
                <a:spcPts val="0"/>
              </a:spcAft>
              <a:buNone/>
              <a:defRPr sz="1400">
                <a:solidFill>
                  <a:schemeClr val="dk1"/>
                </a:solidFill>
                <a:latin typeface="Arial"/>
                <a:ea typeface="Arial"/>
                <a:cs typeface="Arial"/>
                <a:sym typeface="Arial"/>
              </a:defRPr>
            </a:lvl7pPr>
            <a:lvl8pPr indent="0" lvl="7" marL="0" algn="r">
              <a:spcBef>
                <a:spcPts val="0"/>
              </a:spcBef>
              <a:spcAft>
                <a:spcPts val="0"/>
              </a:spcAft>
              <a:buNone/>
              <a:defRPr sz="1400">
                <a:solidFill>
                  <a:schemeClr val="dk1"/>
                </a:solidFill>
                <a:latin typeface="Arial"/>
                <a:ea typeface="Arial"/>
                <a:cs typeface="Arial"/>
                <a:sym typeface="Arial"/>
              </a:defRPr>
            </a:lvl8pPr>
            <a:lvl9pPr indent="0" lvl="8" mar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9" name="Shape 19"/>
        <p:cNvGrpSpPr/>
        <p:nvPr/>
      </p:nvGrpSpPr>
      <p:grpSpPr>
        <a:xfrm>
          <a:off x="0" y="0"/>
          <a:ext cx="0" cy="0"/>
          <a:chOff x="0" y="0"/>
          <a:chExt cx="0" cy="0"/>
        </a:xfrm>
      </p:grpSpPr>
      <p:sp>
        <p:nvSpPr>
          <p:cNvPr id="20" name="Google Shape;20;p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Font typeface="Arial"/>
              <a:buNone/>
              <a:defRPr/>
            </a:lvl1pPr>
            <a:lvl2pPr lvl="1" algn="ctr">
              <a:spcBef>
                <a:spcPts val="0"/>
              </a:spcBef>
              <a:spcAft>
                <a:spcPts val="0"/>
              </a:spcAft>
              <a:buClr>
                <a:schemeClr val="dk2"/>
              </a:buClr>
              <a:buSzPts val="1400"/>
              <a:buFont typeface="Arial"/>
              <a:buNone/>
              <a:defRPr/>
            </a:lvl2pPr>
            <a:lvl3pPr lvl="2" algn="ctr">
              <a:spcBef>
                <a:spcPts val="0"/>
              </a:spcBef>
              <a:spcAft>
                <a:spcPts val="0"/>
              </a:spcAft>
              <a:buClr>
                <a:schemeClr val="dk2"/>
              </a:buClr>
              <a:buSzPts val="1400"/>
              <a:buFont typeface="Arial"/>
              <a:buNone/>
              <a:defRPr/>
            </a:lvl3pPr>
            <a:lvl4pPr lvl="3" algn="ctr">
              <a:spcBef>
                <a:spcPts val="0"/>
              </a:spcBef>
              <a:spcAft>
                <a:spcPts val="0"/>
              </a:spcAft>
              <a:buClr>
                <a:schemeClr val="dk2"/>
              </a:buClr>
              <a:buSzPts val="1400"/>
              <a:buFont typeface="Arial"/>
              <a:buNone/>
              <a:defRPr/>
            </a:lvl4pPr>
            <a:lvl5pPr lvl="4" algn="ctr">
              <a:spcBef>
                <a:spcPts val="0"/>
              </a:spcBef>
              <a:spcAft>
                <a:spcPts val="0"/>
              </a:spcAft>
              <a:buClr>
                <a:schemeClr val="dk2"/>
              </a:buClr>
              <a:buSzPts val="1400"/>
              <a:buFont typeface="Arial"/>
              <a:buNone/>
              <a:defRPr/>
            </a:lvl5pPr>
            <a:lvl6pPr lvl="5" algn="ctr">
              <a:spcBef>
                <a:spcPts val="0"/>
              </a:spcBef>
              <a:spcAft>
                <a:spcPts val="0"/>
              </a:spcAft>
              <a:buClr>
                <a:schemeClr val="dk2"/>
              </a:buClr>
              <a:buSzPts val="1400"/>
              <a:buFont typeface="Arial"/>
              <a:buNone/>
              <a:defRPr/>
            </a:lvl6pPr>
            <a:lvl7pPr lvl="6" algn="ctr">
              <a:spcBef>
                <a:spcPts val="0"/>
              </a:spcBef>
              <a:spcAft>
                <a:spcPts val="0"/>
              </a:spcAft>
              <a:buClr>
                <a:schemeClr val="dk2"/>
              </a:buClr>
              <a:buSzPts val="1400"/>
              <a:buFont typeface="Arial"/>
              <a:buNone/>
              <a:defRPr/>
            </a:lvl7pPr>
            <a:lvl8pPr lvl="7" algn="ctr">
              <a:spcBef>
                <a:spcPts val="0"/>
              </a:spcBef>
              <a:spcAft>
                <a:spcPts val="0"/>
              </a:spcAft>
              <a:buClr>
                <a:schemeClr val="dk2"/>
              </a:buClr>
              <a:buSzPts val="1400"/>
              <a:buFont typeface="Arial"/>
              <a:buNone/>
              <a:defRPr/>
            </a:lvl8pPr>
            <a:lvl9pPr lvl="8" algn="ctr">
              <a:spcBef>
                <a:spcPts val="0"/>
              </a:spcBef>
              <a:spcAft>
                <a:spcPts val="0"/>
              </a:spcAft>
              <a:buClr>
                <a:schemeClr val="dk2"/>
              </a:buClr>
              <a:buSzPts val="1400"/>
              <a:buFont typeface="Arial"/>
              <a:buNone/>
              <a:defRPr/>
            </a:lvl9pPr>
          </a:lstStyle>
          <a:p/>
        </p:txBody>
      </p:sp>
      <p:sp>
        <p:nvSpPr>
          <p:cNvPr id="21" name="Google Shape;21;p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Font typeface="Arial"/>
              <a:buChar char="•"/>
              <a:defRPr/>
            </a:lvl1pPr>
            <a:lvl2pPr indent="-342900" lvl="1" marL="914400" algn="l">
              <a:spcBef>
                <a:spcPts val="360"/>
              </a:spcBef>
              <a:spcAft>
                <a:spcPts val="0"/>
              </a:spcAft>
              <a:buClr>
                <a:schemeClr val="dk1"/>
              </a:buClr>
              <a:buSzPts val="1800"/>
              <a:buFont typeface="Arial"/>
              <a:buChar char="–"/>
              <a:defRPr/>
            </a:lvl2pPr>
            <a:lvl3pPr indent="-342900" lvl="2" marL="1371600" algn="l">
              <a:spcBef>
                <a:spcPts val="360"/>
              </a:spcBef>
              <a:spcAft>
                <a:spcPts val="0"/>
              </a:spcAft>
              <a:buClr>
                <a:schemeClr val="dk1"/>
              </a:buClr>
              <a:buSzPts val="1800"/>
              <a:buFont typeface="Arial"/>
              <a:buChar char="•"/>
              <a:defRPr/>
            </a:lvl3pPr>
            <a:lvl4pPr indent="-342900" lvl="3" marL="1828800" algn="l">
              <a:spcBef>
                <a:spcPts val="360"/>
              </a:spcBef>
              <a:spcAft>
                <a:spcPts val="0"/>
              </a:spcAft>
              <a:buClr>
                <a:schemeClr val="dk1"/>
              </a:buClr>
              <a:buSzPts val="1800"/>
              <a:buFont typeface="Arial"/>
              <a:buChar char="–"/>
              <a:defRPr/>
            </a:lvl4pPr>
            <a:lvl5pPr indent="-342900" lvl="4" marL="2286000" algn="l">
              <a:spcBef>
                <a:spcPts val="360"/>
              </a:spcBef>
              <a:spcAft>
                <a:spcPts val="0"/>
              </a:spcAft>
              <a:buClr>
                <a:schemeClr val="dk1"/>
              </a:buClr>
              <a:buSzPts val="1800"/>
              <a:buFont typeface="Arial"/>
              <a:buChar char="»"/>
              <a:defRPr/>
            </a:lvl5pPr>
            <a:lvl6pPr indent="-342900" lvl="5" marL="2743200" algn="l">
              <a:spcBef>
                <a:spcPts val="360"/>
              </a:spcBef>
              <a:spcAft>
                <a:spcPts val="0"/>
              </a:spcAft>
              <a:buClr>
                <a:schemeClr val="dk1"/>
              </a:buClr>
              <a:buSzPts val="1800"/>
              <a:buFont typeface="Arial"/>
              <a:buChar char="•"/>
              <a:defRPr/>
            </a:lvl6pPr>
            <a:lvl7pPr indent="-342900" lvl="6" marL="3200400" algn="l">
              <a:spcBef>
                <a:spcPts val="360"/>
              </a:spcBef>
              <a:spcAft>
                <a:spcPts val="0"/>
              </a:spcAft>
              <a:buClr>
                <a:schemeClr val="dk1"/>
              </a:buClr>
              <a:buSzPts val="1800"/>
              <a:buFont typeface="Arial"/>
              <a:buChar char="•"/>
              <a:defRPr/>
            </a:lvl7pPr>
            <a:lvl8pPr indent="-342900" lvl="7" marL="3657600" algn="l">
              <a:spcBef>
                <a:spcPts val="360"/>
              </a:spcBef>
              <a:spcAft>
                <a:spcPts val="0"/>
              </a:spcAft>
              <a:buClr>
                <a:schemeClr val="dk1"/>
              </a:buClr>
              <a:buSzPts val="1800"/>
              <a:buFont typeface="Arial"/>
              <a:buChar char="•"/>
              <a:defRPr/>
            </a:lvl8pPr>
            <a:lvl9pPr indent="-342900" lvl="8" marL="4114800" algn="l">
              <a:spcBef>
                <a:spcPts val="360"/>
              </a:spcBef>
              <a:spcAft>
                <a:spcPts val="0"/>
              </a:spcAft>
              <a:buClr>
                <a:schemeClr val="dk1"/>
              </a:buClr>
              <a:buSzPts val="1800"/>
              <a:buFont typeface="Arial"/>
              <a:buChar char="•"/>
              <a:defRPr/>
            </a:lvl9pPr>
          </a:lstStyle>
          <a:p/>
        </p:txBody>
      </p:sp>
      <p:sp>
        <p:nvSpPr>
          <p:cNvPr id="22" name="Google Shape;22;p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Clr>
                <a:schemeClr val="dk1"/>
              </a:buClr>
              <a:buSzPts val="1400"/>
              <a:buFont typeface="Arial"/>
              <a:buNone/>
              <a:defRPr/>
            </a:lvl1pPr>
            <a:lvl2pPr lvl="1" algn="l">
              <a:spcBef>
                <a:spcPts val="0"/>
              </a:spcBef>
              <a:spcAft>
                <a:spcPts val="0"/>
              </a:spcAft>
              <a:buClr>
                <a:schemeClr val="dk1"/>
              </a:buClr>
              <a:buSzPts val="1400"/>
              <a:buFont typeface="Arial"/>
              <a:buNone/>
              <a:defRPr/>
            </a:lvl2pPr>
            <a:lvl3pPr lvl="2" algn="l">
              <a:spcBef>
                <a:spcPts val="0"/>
              </a:spcBef>
              <a:spcAft>
                <a:spcPts val="0"/>
              </a:spcAft>
              <a:buClr>
                <a:schemeClr val="dk1"/>
              </a:buClr>
              <a:buSzPts val="1400"/>
              <a:buFont typeface="Arial"/>
              <a:buNone/>
              <a:defRPr/>
            </a:lvl3pPr>
            <a:lvl4pPr lvl="3" algn="l">
              <a:spcBef>
                <a:spcPts val="0"/>
              </a:spcBef>
              <a:spcAft>
                <a:spcPts val="0"/>
              </a:spcAft>
              <a:buClr>
                <a:schemeClr val="dk1"/>
              </a:buClr>
              <a:buSzPts val="1400"/>
              <a:buFont typeface="Arial"/>
              <a:buNone/>
              <a:defRPr/>
            </a:lvl4pPr>
            <a:lvl5pPr lvl="4" algn="l">
              <a:spcBef>
                <a:spcPts val="0"/>
              </a:spcBef>
              <a:spcAft>
                <a:spcPts val="0"/>
              </a:spcAft>
              <a:buClr>
                <a:schemeClr val="dk1"/>
              </a:buClr>
              <a:buSzPts val="1400"/>
              <a:buFont typeface="Arial"/>
              <a:buNone/>
              <a:defRPr/>
            </a:lvl5pPr>
            <a:lvl6pPr lvl="5" algn="l">
              <a:spcBef>
                <a:spcPts val="0"/>
              </a:spcBef>
              <a:spcAft>
                <a:spcPts val="0"/>
              </a:spcAft>
              <a:buClr>
                <a:schemeClr val="dk1"/>
              </a:buClr>
              <a:buSzPts val="1400"/>
              <a:buFont typeface="Arial"/>
              <a:buNone/>
              <a:defRPr/>
            </a:lvl6pPr>
            <a:lvl7pPr lvl="6" algn="l">
              <a:spcBef>
                <a:spcPts val="0"/>
              </a:spcBef>
              <a:spcAft>
                <a:spcPts val="0"/>
              </a:spcAft>
              <a:buClr>
                <a:schemeClr val="dk1"/>
              </a:buClr>
              <a:buSzPts val="1400"/>
              <a:buFont typeface="Arial"/>
              <a:buNone/>
              <a:defRPr/>
            </a:lvl7pPr>
            <a:lvl8pPr lvl="7" algn="l">
              <a:spcBef>
                <a:spcPts val="0"/>
              </a:spcBef>
              <a:spcAft>
                <a:spcPts val="0"/>
              </a:spcAft>
              <a:buClr>
                <a:schemeClr val="dk1"/>
              </a:buClr>
              <a:buSzPts val="1400"/>
              <a:buFont typeface="Arial"/>
              <a:buNone/>
              <a:defRPr/>
            </a:lvl8pPr>
            <a:lvl9pPr lvl="8" algn="l">
              <a:spcBef>
                <a:spcPts val="0"/>
              </a:spcBef>
              <a:spcAft>
                <a:spcPts val="0"/>
              </a:spcAft>
              <a:buClr>
                <a:schemeClr val="dk1"/>
              </a:buClr>
              <a:buSzPts val="1400"/>
              <a:buFont typeface="Arial"/>
              <a:buNone/>
              <a:defRPr/>
            </a:lvl9pPr>
          </a:lstStyle>
          <a:p/>
        </p:txBody>
      </p:sp>
      <p:sp>
        <p:nvSpPr>
          <p:cNvPr id="23" name="Google Shape;23;p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400"/>
              <a:buFont typeface="Arial"/>
              <a:buNone/>
              <a:defRPr/>
            </a:lvl1pPr>
            <a:lvl2pPr lvl="1" algn="l">
              <a:spcBef>
                <a:spcPts val="0"/>
              </a:spcBef>
              <a:spcAft>
                <a:spcPts val="0"/>
              </a:spcAft>
              <a:buClr>
                <a:schemeClr val="dk1"/>
              </a:buClr>
              <a:buSzPts val="1400"/>
              <a:buFont typeface="Arial"/>
              <a:buNone/>
              <a:defRPr/>
            </a:lvl2pPr>
            <a:lvl3pPr lvl="2" algn="l">
              <a:spcBef>
                <a:spcPts val="0"/>
              </a:spcBef>
              <a:spcAft>
                <a:spcPts val="0"/>
              </a:spcAft>
              <a:buClr>
                <a:schemeClr val="dk1"/>
              </a:buClr>
              <a:buSzPts val="1400"/>
              <a:buFont typeface="Arial"/>
              <a:buNone/>
              <a:defRPr/>
            </a:lvl3pPr>
            <a:lvl4pPr lvl="3" algn="l">
              <a:spcBef>
                <a:spcPts val="0"/>
              </a:spcBef>
              <a:spcAft>
                <a:spcPts val="0"/>
              </a:spcAft>
              <a:buClr>
                <a:schemeClr val="dk1"/>
              </a:buClr>
              <a:buSzPts val="1400"/>
              <a:buFont typeface="Arial"/>
              <a:buNone/>
              <a:defRPr/>
            </a:lvl4pPr>
            <a:lvl5pPr lvl="4" algn="l">
              <a:spcBef>
                <a:spcPts val="0"/>
              </a:spcBef>
              <a:spcAft>
                <a:spcPts val="0"/>
              </a:spcAft>
              <a:buClr>
                <a:schemeClr val="dk1"/>
              </a:buClr>
              <a:buSzPts val="1400"/>
              <a:buFont typeface="Arial"/>
              <a:buNone/>
              <a:defRPr/>
            </a:lvl5pPr>
            <a:lvl6pPr lvl="5" algn="l">
              <a:spcBef>
                <a:spcPts val="0"/>
              </a:spcBef>
              <a:spcAft>
                <a:spcPts val="0"/>
              </a:spcAft>
              <a:buClr>
                <a:schemeClr val="dk1"/>
              </a:buClr>
              <a:buSzPts val="1400"/>
              <a:buFont typeface="Arial"/>
              <a:buNone/>
              <a:defRPr/>
            </a:lvl6pPr>
            <a:lvl7pPr lvl="6" algn="l">
              <a:spcBef>
                <a:spcPts val="0"/>
              </a:spcBef>
              <a:spcAft>
                <a:spcPts val="0"/>
              </a:spcAft>
              <a:buClr>
                <a:schemeClr val="dk1"/>
              </a:buClr>
              <a:buSzPts val="1400"/>
              <a:buFont typeface="Arial"/>
              <a:buNone/>
              <a:defRPr/>
            </a:lvl7pPr>
            <a:lvl8pPr lvl="7" algn="l">
              <a:spcBef>
                <a:spcPts val="0"/>
              </a:spcBef>
              <a:spcAft>
                <a:spcPts val="0"/>
              </a:spcAft>
              <a:buClr>
                <a:schemeClr val="dk1"/>
              </a:buClr>
              <a:buSzPts val="1400"/>
              <a:buFont typeface="Arial"/>
              <a:buNone/>
              <a:defRPr/>
            </a:lvl8pPr>
            <a:lvl9pPr lvl="8" algn="l">
              <a:spcBef>
                <a:spcPts val="0"/>
              </a:spcBef>
              <a:spcAft>
                <a:spcPts val="0"/>
              </a:spcAft>
              <a:buClr>
                <a:schemeClr val="dk1"/>
              </a:buClr>
              <a:buSzPts val="1400"/>
              <a:buFont typeface="Arial"/>
              <a:buNone/>
              <a:defRPr/>
            </a:lvl9pPr>
          </a:lstStyle>
          <a:p/>
        </p:txBody>
      </p:sp>
      <p:sp>
        <p:nvSpPr>
          <p:cNvPr id="24" name="Google Shape;24;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5" name="Shape 25"/>
        <p:cNvGrpSpPr/>
        <p:nvPr/>
      </p:nvGrpSpPr>
      <p:grpSpPr>
        <a:xfrm>
          <a:off x="0" y="0"/>
          <a:ext cx="0" cy="0"/>
          <a:chOff x="0" y="0"/>
          <a:chExt cx="0" cy="0"/>
        </a:xfrm>
      </p:grpSpPr>
      <p:sp>
        <p:nvSpPr>
          <p:cNvPr id="26" name="Google Shape;26;p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7" name="Google Shape;27;p4"/>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Font typeface="Arial"/>
              <a:buChar char="•"/>
              <a:defRPr sz="2800"/>
            </a:lvl1pPr>
            <a:lvl2pPr indent="-381000" lvl="1" marL="914400" algn="l">
              <a:spcBef>
                <a:spcPts val="480"/>
              </a:spcBef>
              <a:spcAft>
                <a:spcPts val="0"/>
              </a:spcAft>
              <a:buClr>
                <a:schemeClr val="dk1"/>
              </a:buClr>
              <a:buSzPts val="2400"/>
              <a:buFont typeface="Arial"/>
              <a:buChar char="–"/>
              <a:defRPr sz="2400"/>
            </a:lvl2pPr>
            <a:lvl3pPr indent="-355600" lvl="2" marL="1371600" algn="l">
              <a:spcBef>
                <a:spcPts val="400"/>
              </a:spcBef>
              <a:spcAft>
                <a:spcPts val="0"/>
              </a:spcAft>
              <a:buClr>
                <a:schemeClr val="dk1"/>
              </a:buClr>
              <a:buSzPts val="2000"/>
              <a:buFont typeface="Arial"/>
              <a:buChar char="•"/>
              <a:defRPr sz="2000"/>
            </a:lvl3pPr>
            <a:lvl4pPr indent="-342900" lvl="3" marL="1828800" algn="l">
              <a:spcBef>
                <a:spcPts val="360"/>
              </a:spcBef>
              <a:spcAft>
                <a:spcPts val="0"/>
              </a:spcAft>
              <a:buClr>
                <a:schemeClr val="dk1"/>
              </a:buClr>
              <a:buSzPts val="1800"/>
              <a:buFont typeface="Arial"/>
              <a:buChar char="–"/>
              <a:defRPr sz="1800"/>
            </a:lvl4pPr>
            <a:lvl5pPr indent="-342900" lvl="4" marL="2286000" algn="l">
              <a:spcBef>
                <a:spcPts val="360"/>
              </a:spcBef>
              <a:spcAft>
                <a:spcPts val="0"/>
              </a:spcAft>
              <a:buClr>
                <a:schemeClr val="dk1"/>
              </a:buClr>
              <a:buSzPts val="1800"/>
              <a:buFont typeface="Arial"/>
              <a:buChar char="»"/>
              <a:defRPr sz="1800"/>
            </a:lvl5pPr>
            <a:lvl6pPr indent="-342900" lvl="5" marL="2743200" algn="l">
              <a:spcBef>
                <a:spcPts val="360"/>
              </a:spcBef>
              <a:spcAft>
                <a:spcPts val="0"/>
              </a:spcAft>
              <a:buClr>
                <a:schemeClr val="dk1"/>
              </a:buClr>
              <a:buSzPts val="1800"/>
              <a:buFont typeface="Arial"/>
              <a:buChar char="»"/>
              <a:defRPr sz="1800"/>
            </a:lvl6pPr>
            <a:lvl7pPr indent="-342900" lvl="6" marL="3200400" algn="l">
              <a:spcBef>
                <a:spcPts val="360"/>
              </a:spcBef>
              <a:spcAft>
                <a:spcPts val="0"/>
              </a:spcAft>
              <a:buClr>
                <a:schemeClr val="dk1"/>
              </a:buClr>
              <a:buSzPts val="1800"/>
              <a:buFont typeface="Arial"/>
              <a:buChar char="»"/>
              <a:defRPr sz="1800"/>
            </a:lvl7pPr>
            <a:lvl8pPr indent="-342900" lvl="7" marL="3657600" algn="l">
              <a:spcBef>
                <a:spcPts val="360"/>
              </a:spcBef>
              <a:spcAft>
                <a:spcPts val="0"/>
              </a:spcAft>
              <a:buClr>
                <a:schemeClr val="dk1"/>
              </a:buClr>
              <a:buSzPts val="1800"/>
              <a:buFont typeface="Arial"/>
              <a:buChar char="»"/>
              <a:defRPr sz="1800"/>
            </a:lvl8pPr>
            <a:lvl9pPr indent="-342900" lvl="8" marL="4114800" algn="l">
              <a:spcBef>
                <a:spcPts val="360"/>
              </a:spcBef>
              <a:spcAft>
                <a:spcPts val="0"/>
              </a:spcAft>
              <a:buClr>
                <a:schemeClr val="dk1"/>
              </a:buClr>
              <a:buSzPts val="1800"/>
              <a:buFont typeface="Arial"/>
              <a:buChar char="»"/>
              <a:defRPr sz="1800"/>
            </a:lvl9pPr>
          </a:lstStyle>
          <a:p/>
        </p:txBody>
      </p:sp>
      <p:sp>
        <p:nvSpPr>
          <p:cNvPr id="28" name="Google Shape;28;p4"/>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Font typeface="Arial"/>
              <a:buChar char="•"/>
              <a:defRPr sz="2800"/>
            </a:lvl1pPr>
            <a:lvl2pPr indent="-381000" lvl="1" marL="914400" algn="l">
              <a:spcBef>
                <a:spcPts val="480"/>
              </a:spcBef>
              <a:spcAft>
                <a:spcPts val="0"/>
              </a:spcAft>
              <a:buClr>
                <a:schemeClr val="dk1"/>
              </a:buClr>
              <a:buSzPts val="2400"/>
              <a:buFont typeface="Arial"/>
              <a:buChar char="–"/>
              <a:defRPr sz="2400"/>
            </a:lvl2pPr>
            <a:lvl3pPr indent="-355600" lvl="2" marL="1371600" algn="l">
              <a:spcBef>
                <a:spcPts val="400"/>
              </a:spcBef>
              <a:spcAft>
                <a:spcPts val="0"/>
              </a:spcAft>
              <a:buClr>
                <a:schemeClr val="dk1"/>
              </a:buClr>
              <a:buSzPts val="2000"/>
              <a:buFont typeface="Arial"/>
              <a:buChar char="•"/>
              <a:defRPr sz="2000"/>
            </a:lvl3pPr>
            <a:lvl4pPr indent="-342900" lvl="3" marL="1828800" algn="l">
              <a:spcBef>
                <a:spcPts val="360"/>
              </a:spcBef>
              <a:spcAft>
                <a:spcPts val="0"/>
              </a:spcAft>
              <a:buClr>
                <a:schemeClr val="dk1"/>
              </a:buClr>
              <a:buSzPts val="1800"/>
              <a:buFont typeface="Arial"/>
              <a:buChar char="–"/>
              <a:defRPr sz="1800"/>
            </a:lvl4pPr>
            <a:lvl5pPr indent="-342900" lvl="4" marL="2286000" algn="l">
              <a:spcBef>
                <a:spcPts val="360"/>
              </a:spcBef>
              <a:spcAft>
                <a:spcPts val="0"/>
              </a:spcAft>
              <a:buClr>
                <a:schemeClr val="dk1"/>
              </a:buClr>
              <a:buSzPts val="1800"/>
              <a:buFont typeface="Arial"/>
              <a:buChar char="»"/>
              <a:defRPr sz="1800"/>
            </a:lvl5pPr>
            <a:lvl6pPr indent="-342900" lvl="5" marL="2743200" algn="l">
              <a:spcBef>
                <a:spcPts val="360"/>
              </a:spcBef>
              <a:spcAft>
                <a:spcPts val="0"/>
              </a:spcAft>
              <a:buClr>
                <a:schemeClr val="dk1"/>
              </a:buClr>
              <a:buSzPts val="1800"/>
              <a:buFont typeface="Arial"/>
              <a:buChar char="»"/>
              <a:defRPr sz="1800"/>
            </a:lvl6pPr>
            <a:lvl7pPr indent="-342900" lvl="6" marL="3200400" algn="l">
              <a:spcBef>
                <a:spcPts val="360"/>
              </a:spcBef>
              <a:spcAft>
                <a:spcPts val="0"/>
              </a:spcAft>
              <a:buClr>
                <a:schemeClr val="dk1"/>
              </a:buClr>
              <a:buSzPts val="1800"/>
              <a:buFont typeface="Arial"/>
              <a:buChar char="»"/>
              <a:defRPr sz="1800"/>
            </a:lvl7pPr>
            <a:lvl8pPr indent="-342900" lvl="7" marL="3657600" algn="l">
              <a:spcBef>
                <a:spcPts val="360"/>
              </a:spcBef>
              <a:spcAft>
                <a:spcPts val="0"/>
              </a:spcAft>
              <a:buClr>
                <a:schemeClr val="dk1"/>
              </a:buClr>
              <a:buSzPts val="1800"/>
              <a:buFont typeface="Arial"/>
              <a:buChar char="»"/>
              <a:defRPr sz="1800"/>
            </a:lvl8pPr>
            <a:lvl9pPr indent="-342900" lvl="8" marL="4114800" algn="l">
              <a:spcBef>
                <a:spcPts val="360"/>
              </a:spcBef>
              <a:spcAft>
                <a:spcPts val="0"/>
              </a:spcAft>
              <a:buClr>
                <a:schemeClr val="dk1"/>
              </a:buClr>
              <a:buSzPts val="1800"/>
              <a:buFont typeface="Arial"/>
              <a:buChar char="»"/>
              <a:defRPr sz="1800"/>
            </a:lvl9pPr>
          </a:lstStyle>
          <a:p/>
        </p:txBody>
      </p:sp>
      <p:sp>
        <p:nvSpPr>
          <p:cNvPr id="29" name="Google Shape;29;p4"/>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4"/>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4"/>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b="0" i="0" sz="1400" u="none" cap="none" strike="noStrike">
                <a:solidFill>
                  <a:schemeClr val="dk1"/>
                </a:solidFill>
                <a:latin typeface="Arial"/>
                <a:ea typeface="Arial"/>
                <a:cs typeface="Arial"/>
                <a:sym typeface="Arial"/>
              </a:defRPr>
            </a:lvl1pPr>
            <a:lvl2pPr indent="0" lvl="1" marL="0" algn="r">
              <a:spcBef>
                <a:spcPts val="0"/>
              </a:spcBef>
              <a:spcAft>
                <a:spcPts val="0"/>
              </a:spcAft>
              <a:buNone/>
              <a:defRPr b="0" i="0" sz="1400" u="none" cap="none" strike="noStrike">
                <a:solidFill>
                  <a:schemeClr val="dk1"/>
                </a:solidFill>
                <a:latin typeface="Arial"/>
                <a:ea typeface="Arial"/>
                <a:cs typeface="Arial"/>
                <a:sym typeface="Arial"/>
              </a:defRPr>
            </a:lvl2pPr>
            <a:lvl3pPr indent="0" lvl="2" marL="0" algn="r">
              <a:spcBef>
                <a:spcPts val="0"/>
              </a:spcBef>
              <a:spcAft>
                <a:spcPts val="0"/>
              </a:spcAft>
              <a:buNone/>
              <a:defRPr b="0" i="0" sz="1400" u="none" cap="none" strike="noStrike">
                <a:solidFill>
                  <a:schemeClr val="dk1"/>
                </a:solidFill>
                <a:latin typeface="Arial"/>
                <a:ea typeface="Arial"/>
                <a:cs typeface="Arial"/>
                <a:sym typeface="Arial"/>
              </a:defRPr>
            </a:lvl3pPr>
            <a:lvl4pPr indent="0" lvl="3" marL="0" algn="r">
              <a:spcBef>
                <a:spcPts val="0"/>
              </a:spcBef>
              <a:spcAft>
                <a:spcPts val="0"/>
              </a:spcAft>
              <a:buNone/>
              <a:defRPr b="0" i="0" sz="1400" u="none" cap="none" strike="noStrike">
                <a:solidFill>
                  <a:schemeClr val="dk1"/>
                </a:solidFill>
                <a:latin typeface="Arial"/>
                <a:ea typeface="Arial"/>
                <a:cs typeface="Arial"/>
                <a:sym typeface="Arial"/>
              </a:defRPr>
            </a:lvl4pPr>
            <a:lvl5pPr indent="0" lvl="4" marL="0" algn="r">
              <a:spcBef>
                <a:spcPts val="0"/>
              </a:spcBef>
              <a:spcAft>
                <a:spcPts val="0"/>
              </a:spcAft>
              <a:buNone/>
              <a:defRPr b="0" i="0" sz="1400" u="none" cap="none" strike="noStrike">
                <a:solidFill>
                  <a:schemeClr val="dk1"/>
                </a:solidFill>
                <a:latin typeface="Arial"/>
                <a:ea typeface="Arial"/>
                <a:cs typeface="Arial"/>
                <a:sym typeface="Arial"/>
              </a:defRPr>
            </a:lvl5pPr>
            <a:lvl6pPr indent="0" lvl="5" marL="0" algn="r">
              <a:spcBef>
                <a:spcPts val="0"/>
              </a:spcBef>
              <a:spcAft>
                <a:spcPts val="0"/>
              </a:spcAft>
              <a:buNone/>
              <a:defRPr b="0" i="0" sz="1400" u="none" cap="none" strike="noStrike">
                <a:solidFill>
                  <a:schemeClr val="dk1"/>
                </a:solidFill>
                <a:latin typeface="Arial"/>
                <a:ea typeface="Arial"/>
                <a:cs typeface="Arial"/>
                <a:sym typeface="Arial"/>
              </a:defRPr>
            </a:lvl6pPr>
            <a:lvl7pPr indent="0" lvl="6" marL="0" algn="r">
              <a:spcBef>
                <a:spcPts val="0"/>
              </a:spcBef>
              <a:spcAft>
                <a:spcPts val="0"/>
              </a:spcAft>
              <a:buNone/>
              <a:defRPr b="0" i="0" sz="1400" u="none" cap="none" strike="noStrike">
                <a:solidFill>
                  <a:schemeClr val="dk1"/>
                </a:solidFill>
                <a:latin typeface="Arial"/>
                <a:ea typeface="Arial"/>
                <a:cs typeface="Arial"/>
                <a:sym typeface="Arial"/>
              </a:defRPr>
            </a:lvl7pPr>
            <a:lvl8pPr indent="0" lvl="7" marL="0" algn="r">
              <a:spcBef>
                <a:spcPts val="0"/>
              </a:spcBef>
              <a:spcAft>
                <a:spcPts val="0"/>
              </a:spcAft>
              <a:buNone/>
              <a:defRPr b="0" i="0" sz="1400" u="none" cap="none" strike="noStrike">
                <a:solidFill>
                  <a:schemeClr val="dk1"/>
                </a:solidFill>
                <a:latin typeface="Arial"/>
                <a:ea typeface="Arial"/>
                <a:cs typeface="Arial"/>
                <a:sym typeface="Arial"/>
              </a:defRPr>
            </a:lvl8pPr>
            <a:lvl9pPr indent="0" lvl="8" marL="0" algn="r">
              <a:spcBef>
                <a:spcPts val="0"/>
              </a:spcBef>
              <a:spcAft>
                <a:spcPts val="0"/>
              </a:spcAft>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2" name="Shape 32"/>
        <p:cNvGrpSpPr/>
        <p:nvPr/>
      </p:nvGrpSpPr>
      <p:grpSpPr>
        <a:xfrm>
          <a:off x="0" y="0"/>
          <a:ext cx="0" cy="0"/>
          <a:chOff x="0" y="0"/>
          <a:chExt cx="0" cy="0"/>
        </a:xfrm>
      </p:grpSpPr>
      <p:sp>
        <p:nvSpPr>
          <p:cNvPr id="33" name="Google Shape;33;p5"/>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4" name="Google Shape;34;p5"/>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chemeClr val="dk1"/>
              </a:buClr>
              <a:buSzPts val="2000"/>
              <a:buFont typeface="Arial"/>
              <a:buNone/>
              <a:defRPr sz="2000"/>
            </a:lvl1pPr>
            <a:lvl2pPr indent="-228600" lvl="1" marL="914400" algn="l">
              <a:spcBef>
                <a:spcPts val="360"/>
              </a:spcBef>
              <a:spcAft>
                <a:spcPts val="0"/>
              </a:spcAft>
              <a:buClr>
                <a:schemeClr val="dk1"/>
              </a:buClr>
              <a:buSzPts val="1800"/>
              <a:buFont typeface="Arial"/>
              <a:buNone/>
              <a:defRPr sz="1800"/>
            </a:lvl2pPr>
            <a:lvl3pPr indent="-228600" lvl="2" marL="1371600" algn="l">
              <a:spcBef>
                <a:spcPts val="320"/>
              </a:spcBef>
              <a:spcAft>
                <a:spcPts val="0"/>
              </a:spcAft>
              <a:buClr>
                <a:schemeClr val="dk1"/>
              </a:buClr>
              <a:buSzPts val="1600"/>
              <a:buFont typeface="Arial"/>
              <a:buNone/>
              <a:defRPr sz="1600"/>
            </a:lvl3pPr>
            <a:lvl4pPr indent="-228600" lvl="3" marL="1828800" algn="l">
              <a:spcBef>
                <a:spcPts val="280"/>
              </a:spcBef>
              <a:spcAft>
                <a:spcPts val="0"/>
              </a:spcAft>
              <a:buClr>
                <a:schemeClr val="dk1"/>
              </a:buClr>
              <a:buSzPts val="1400"/>
              <a:buFont typeface="Arial"/>
              <a:buNone/>
              <a:defRPr sz="1400"/>
            </a:lvl4pPr>
            <a:lvl5pPr indent="-228600" lvl="4" marL="2286000" algn="l">
              <a:spcBef>
                <a:spcPts val="280"/>
              </a:spcBef>
              <a:spcAft>
                <a:spcPts val="0"/>
              </a:spcAft>
              <a:buClr>
                <a:schemeClr val="dk1"/>
              </a:buClr>
              <a:buSzPts val="1400"/>
              <a:buFont typeface="Arial"/>
              <a:buNone/>
              <a:defRPr sz="1400"/>
            </a:lvl5pPr>
            <a:lvl6pPr indent="-228600" lvl="5" marL="2743200" algn="l">
              <a:spcBef>
                <a:spcPts val="280"/>
              </a:spcBef>
              <a:spcAft>
                <a:spcPts val="0"/>
              </a:spcAft>
              <a:buClr>
                <a:schemeClr val="dk1"/>
              </a:buClr>
              <a:buSzPts val="1400"/>
              <a:buFont typeface="Arial"/>
              <a:buNone/>
              <a:defRPr sz="1400"/>
            </a:lvl6pPr>
            <a:lvl7pPr indent="-228600" lvl="6" marL="3200400" algn="l">
              <a:spcBef>
                <a:spcPts val="280"/>
              </a:spcBef>
              <a:spcAft>
                <a:spcPts val="0"/>
              </a:spcAft>
              <a:buClr>
                <a:schemeClr val="dk1"/>
              </a:buClr>
              <a:buSzPts val="1400"/>
              <a:buFont typeface="Arial"/>
              <a:buNone/>
              <a:defRPr sz="1400"/>
            </a:lvl7pPr>
            <a:lvl8pPr indent="-228600" lvl="7" marL="3657600" algn="l">
              <a:spcBef>
                <a:spcPts val="280"/>
              </a:spcBef>
              <a:spcAft>
                <a:spcPts val="0"/>
              </a:spcAft>
              <a:buClr>
                <a:schemeClr val="dk1"/>
              </a:buClr>
              <a:buSzPts val="1400"/>
              <a:buFont typeface="Arial"/>
              <a:buNone/>
              <a:defRPr sz="1400"/>
            </a:lvl8pPr>
            <a:lvl9pPr indent="-228600" lvl="8" marL="4114800" algn="l">
              <a:spcBef>
                <a:spcPts val="280"/>
              </a:spcBef>
              <a:spcAft>
                <a:spcPts val="0"/>
              </a:spcAft>
              <a:buClr>
                <a:schemeClr val="dk1"/>
              </a:buClr>
              <a:buSzPts val="1400"/>
              <a:buFont typeface="Arial"/>
              <a:buNone/>
              <a:defRPr sz="1400"/>
            </a:lvl9pPr>
          </a:lstStyle>
          <a:p/>
        </p:txBody>
      </p:sp>
      <p:sp>
        <p:nvSpPr>
          <p:cNvPr id="35" name="Google Shape;35;p5"/>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5"/>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5"/>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Arial"/>
                <a:ea typeface="Arial"/>
                <a:cs typeface="Arial"/>
                <a:sym typeface="Arial"/>
              </a:defRPr>
            </a:lvl1pPr>
            <a:lvl2pPr indent="0" lvl="1" marL="0" algn="r">
              <a:spcBef>
                <a:spcPts val="0"/>
              </a:spcBef>
              <a:spcAft>
                <a:spcPts val="0"/>
              </a:spcAft>
              <a:buNone/>
              <a:defRPr sz="1400">
                <a:solidFill>
                  <a:schemeClr val="dk1"/>
                </a:solidFill>
                <a:latin typeface="Arial"/>
                <a:ea typeface="Arial"/>
                <a:cs typeface="Arial"/>
                <a:sym typeface="Arial"/>
              </a:defRPr>
            </a:lvl2pPr>
            <a:lvl3pPr indent="0" lvl="2" marL="0" algn="r">
              <a:spcBef>
                <a:spcPts val="0"/>
              </a:spcBef>
              <a:spcAft>
                <a:spcPts val="0"/>
              </a:spcAft>
              <a:buNone/>
              <a:defRPr sz="1400">
                <a:solidFill>
                  <a:schemeClr val="dk1"/>
                </a:solidFill>
                <a:latin typeface="Arial"/>
                <a:ea typeface="Arial"/>
                <a:cs typeface="Arial"/>
                <a:sym typeface="Arial"/>
              </a:defRPr>
            </a:lvl3pPr>
            <a:lvl4pPr indent="0" lvl="3" marL="0" algn="r">
              <a:spcBef>
                <a:spcPts val="0"/>
              </a:spcBef>
              <a:spcAft>
                <a:spcPts val="0"/>
              </a:spcAft>
              <a:buNone/>
              <a:defRPr sz="1400">
                <a:solidFill>
                  <a:schemeClr val="dk1"/>
                </a:solidFill>
                <a:latin typeface="Arial"/>
                <a:ea typeface="Arial"/>
                <a:cs typeface="Arial"/>
                <a:sym typeface="Arial"/>
              </a:defRPr>
            </a:lvl4pPr>
            <a:lvl5pPr indent="0" lvl="4" marL="0" algn="r">
              <a:spcBef>
                <a:spcPts val="0"/>
              </a:spcBef>
              <a:spcAft>
                <a:spcPts val="0"/>
              </a:spcAft>
              <a:buNone/>
              <a:defRPr sz="1400">
                <a:solidFill>
                  <a:schemeClr val="dk1"/>
                </a:solidFill>
                <a:latin typeface="Arial"/>
                <a:ea typeface="Arial"/>
                <a:cs typeface="Arial"/>
                <a:sym typeface="Arial"/>
              </a:defRPr>
            </a:lvl5pPr>
            <a:lvl6pPr indent="0" lvl="5" marL="0" algn="r">
              <a:spcBef>
                <a:spcPts val="0"/>
              </a:spcBef>
              <a:spcAft>
                <a:spcPts val="0"/>
              </a:spcAft>
              <a:buNone/>
              <a:defRPr sz="1400">
                <a:solidFill>
                  <a:schemeClr val="dk1"/>
                </a:solidFill>
                <a:latin typeface="Arial"/>
                <a:ea typeface="Arial"/>
                <a:cs typeface="Arial"/>
                <a:sym typeface="Arial"/>
              </a:defRPr>
            </a:lvl6pPr>
            <a:lvl7pPr indent="0" lvl="6" marL="0" algn="r">
              <a:spcBef>
                <a:spcPts val="0"/>
              </a:spcBef>
              <a:spcAft>
                <a:spcPts val="0"/>
              </a:spcAft>
              <a:buNone/>
              <a:defRPr sz="1400">
                <a:solidFill>
                  <a:schemeClr val="dk1"/>
                </a:solidFill>
                <a:latin typeface="Arial"/>
                <a:ea typeface="Arial"/>
                <a:cs typeface="Arial"/>
                <a:sym typeface="Arial"/>
              </a:defRPr>
            </a:lvl7pPr>
            <a:lvl8pPr indent="0" lvl="7" marL="0" algn="r">
              <a:spcBef>
                <a:spcPts val="0"/>
              </a:spcBef>
              <a:spcAft>
                <a:spcPts val="0"/>
              </a:spcAft>
              <a:buNone/>
              <a:defRPr sz="1400">
                <a:solidFill>
                  <a:schemeClr val="dk1"/>
                </a:solidFill>
                <a:latin typeface="Arial"/>
                <a:ea typeface="Arial"/>
                <a:cs typeface="Arial"/>
                <a:sym typeface="Arial"/>
              </a:defRPr>
            </a:lvl8pPr>
            <a:lvl9pPr indent="0" lvl="8" mar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38" name="Shape 38"/>
        <p:cNvGrpSpPr/>
        <p:nvPr/>
      </p:nvGrpSpPr>
      <p:grpSpPr>
        <a:xfrm>
          <a:off x="0" y="0"/>
          <a:ext cx="0" cy="0"/>
          <a:chOff x="0" y="0"/>
          <a:chExt cx="0" cy="0"/>
        </a:xfrm>
      </p:grpSpPr>
      <p:sp>
        <p:nvSpPr>
          <p:cNvPr id="39" name="Google Shape;39;p6"/>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0" name="Google Shape;40;p6"/>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Clr>
                <a:schemeClr val="dk1"/>
              </a:buClr>
              <a:buSzPts val="3200"/>
              <a:buFont typeface="Arial"/>
              <a:buNone/>
              <a:defRPr/>
            </a:lvl1pPr>
            <a:lvl2pPr lvl="1" algn="ctr">
              <a:spcBef>
                <a:spcPts val="560"/>
              </a:spcBef>
              <a:spcAft>
                <a:spcPts val="0"/>
              </a:spcAft>
              <a:buClr>
                <a:schemeClr val="dk1"/>
              </a:buClr>
              <a:buSzPts val="2800"/>
              <a:buFont typeface="Arial"/>
              <a:buNone/>
              <a:defRPr/>
            </a:lvl2pPr>
            <a:lvl3pPr lvl="2" algn="ctr">
              <a:spcBef>
                <a:spcPts val="480"/>
              </a:spcBef>
              <a:spcAft>
                <a:spcPts val="0"/>
              </a:spcAft>
              <a:buClr>
                <a:schemeClr val="dk1"/>
              </a:buClr>
              <a:buSzPts val="2400"/>
              <a:buFont typeface="Arial"/>
              <a:buNone/>
              <a:defRPr/>
            </a:lvl3pPr>
            <a:lvl4pPr lvl="3" algn="ctr">
              <a:spcBef>
                <a:spcPts val="400"/>
              </a:spcBef>
              <a:spcAft>
                <a:spcPts val="0"/>
              </a:spcAft>
              <a:buClr>
                <a:schemeClr val="dk1"/>
              </a:buClr>
              <a:buSzPts val="2000"/>
              <a:buFont typeface="Arial"/>
              <a:buNone/>
              <a:defRPr/>
            </a:lvl4pPr>
            <a:lvl5pPr lvl="4" algn="ctr">
              <a:spcBef>
                <a:spcPts val="400"/>
              </a:spcBef>
              <a:spcAft>
                <a:spcPts val="0"/>
              </a:spcAft>
              <a:buClr>
                <a:schemeClr val="dk1"/>
              </a:buClr>
              <a:buSzPts val="2000"/>
              <a:buFont typeface="Arial"/>
              <a:buNone/>
              <a:defRPr/>
            </a:lvl5pPr>
            <a:lvl6pPr lvl="5" algn="ctr">
              <a:spcBef>
                <a:spcPts val="400"/>
              </a:spcBef>
              <a:spcAft>
                <a:spcPts val="0"/>
              </a:spcAft>
              <a:buClr>
                <a:schemeClr val="dk1"/>
              </a:buClr>
              <a:buSzPts val="2000"/>
              <a:buFont typeface="Arial"/>
              <a:buNone/>
              <a:defRPr/>
            </a:lvl6pPr>
            <a:lvl7pPr lvl="6" algn="ctr">
              <a:spcBef>
                <a:spcPts val="400"/>
              </a:spcBef>
              <a:spcAft>
                <a:spcPts val="0"/>
              </a:spcAft>
              <a:buClr>
                <a:schemeClr val="dk1"/>
              </a:buClr>
              <a:buSzPts val="2000"/>
              <a:buFont typeface="Arial"/>
              <a:buNone/>
              <a:defRPr/>
            </a:lvl7pPr>
            <a:lvl8pPr lvl="7" algn="ctr">
              <a:spcBef>
                <a:spcPts val="400"/>
              </a:spcBef>
              <a:spcAft>
                <a:spcPts val="0"/>
              </a:spcAft>
              <a:buClr>
                <a:schemeClr val="dk1"/>
              </a:buClr>
              <a:buSzPts val="2000"/>
              <a:buFont typeface="Arial"/>
              <a:buNone/>
              <a:defRPr/>
            </a:lvl8pPr>
            <a:lvl9pPr lvl="8" algn="ctr">
              <a:spcBef>
                <a:spcPts val="400"/>
              </a:spcBef>
              <a:spcAft>
                <a:spcPts val="0"/>
              </a:spcAft>
              <a:buClr>
                <a:schemeClr val="dk1"/>
              </a:buClr>
              <a:buSzPts val="2000"/>
              <a:buFont typeface="Arial"/>
              <a:buNone/>
              <a:defRPr/>
            </a:lvl9pPr>
          </a:lstStyle>
          <a:p/>
        </p:txBody>
      </p:sp>
      <p:sp>
        <p:nvSpPr>
          <p:cNvPr id="41" name="Google Shape;41;p6"/>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6"/>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6"/>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Arial"/>
                <a:ea typeface="Arial"/>
                <a:cs typeface="Arial"/>
                <a:sym typeface="Arial"/>
              </a:defRPr>
            </a:lvl1pPr>
            <a:lvl2pPr indent="0" lvl="1" marL="0" algn="r">
              <a:spcBef>
                <a:spcPts val="0"/>
              </a:spcBef>
              <a:spcAft>
                <a:spcPts val="0"/>
              </a:spcAft>
              <a:buNone/>
              <a:defRPr sz="1400">
                <a:solidFill>
                  <a:schemeClr val="dk1"/>
                </a:solidFill>
                <a:latin typeface="Arial"/>
                <a:ea typeface="Arial"/>
                <a:cs typeface="Arial"/>
                <a:sym typeface="Arial"/>
              </a:defRPr>
            </a:lvl2pPr>
            <a:lvl3pPr indent="0" lvl="2" marL="0" algn="r">
              <a:spcBef>
                <a:spcPts val="0"/>
              </a:spcBef>
              <a:spcAft>
                <a:spcPts val="0"/>
              </a:spcAft>
              <a:buNone/>
              <a:defRPr sz="1400">
                <a:solidFill>
                  <a:schemeClr val="dk1"/>
                </a:solidFill>
                <a:latin typeface="Arial"/>
                <a:ea typeface="Arial"/>
                <a:cs typeface="Arial"/>
                <a:sym typeface="Arial"/>
              </a:defRPr>
            </a:lvl3pPr>
            <a:lvl4pPr indent="0" lvl="3" marL="0" algn="r">
              <a:spcBef>
                <a:spcPts val="0"/>
              </a:spcBef>
              <a:spcAft>
                <a:spcPts val="0"/>
              </a:spcAft>
              <a:buNone/>
              <a:defRPr sz="1400">
                <a:solidFill>
                  <a:schemeClr val="dk1"/>
                </a:solidFill>
                <a:latin typeface="Arial"/>
                <a:ea typeface="Arial"/>
                <a:cs typeface="Arial"/>
                <a:sym typeface="Arial"/>
              </a:defRPr>
            </a:lvl4pPr>
            <a:lvl5pPr indent="0" lvl="4" marL="0" algn="r">
              <a:spcBef>
                <a:spcPts val="0"/>
              </a:spcBef>
              <a:spcAft>
                <a:spcPts val="0"/>
              </a:spcAft>
              <a:buNone/>
              <a:defRPr sz="1400">
                <a:solidFill>
                  <a:schemeClr val="dk1"/>
                </a:solidFill>
                <a:latin typeface="Arial"/>
                <a:ea typeface="Arial"/>
                <a:cs typeface="Arial"/>
                <a:sym typeface="Arial"/>
              </a:defRPr>
            </a:lvl5pPr>
            <a:lvl6pPr indent="0" lvl="5" marL="0" algn="r">
              <a:spcBef>
                <a:spcPts val="0"/>
              </a:spcBef>
              <a:spcAft>
                <a:spcPts val="0"/>
              </a:spcAft>
              <a:buNone/>
              <a:defRPr sz="1400">
                <a:solidFill>
                  <a:schemeClr val="dk1"/>
                </a:solidFill>
                <a:latin typeface="Arial"/>
                <a:ea typeface="Arial"/>
                <a:cs typeface="Arial"/>
                <a:sym typeface="Arial"/>
              </a:defRPr>
            </a:lvl6pPr>
            <a:lvl7pPr indent="0" lvl="6" marL="0" algn="r">
              <a:spcBef>
                <a:spcPts val="0"/>
              </a:spcBef>
              <a:spcAft>
                <a:spcPts val="0"/>
              </a:spcAft>
              <a:buNone/>
              <a:defRPr sz="1400">
                <a:solidFill>
                  <a:schemeClr val="dk1"/>
                </a:solidFill>
                <a:latin typeface="Arial"/>
                <a:ea typeface="Arial"/>
                <a:cs typeface="Arial"/>
                <a:sym typeface="Arial"/>
              </a:defRPr>
            </a:lvl7pPr>
            <a:lvl8pPr indent="0" lvl="7" marL="0" algn="r">
              <a:spcBef>
                <a:spcPts val="0"/>
              </a:spcBef>
              <a:spcAft>
                <a:spcPts val="0"/>
              </a:spcAft>
              <a:buNone/>
              <a:defRPr sz="1400">
                <a:solidFill>
                  <a:schemeClr val="dk1"/>
                </a:solidFill>
                <a:latin typeface="Arial"/>
                <a:ea typeface="Arial"/>
                <a:cs typeface="Arial"/>
                <a:sym typeface="Arial"/>
              </a:defRPr>
            </a:lvl8pPr>
            <a:lvl9pPr indent="0" lvl="8" mar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44" name="Shape 44"/>
        <p:cNvGrpSpPr/>
        <p:nvPr/>
      </p:nvGrpSpPr>
      <p:grpSpPr>
        <a:xfrm>
          <a:off x="0" y="0"/>
          <a:ext cx="0" cy="0"/>
          <a:chOff x="0" y="0"/>
          <a:chExt cx="0" cy="0"/>
        </a:xfrm>
      </p:grpSpPr>
      <p:sp>
        <p:nvSpPr>
          <p:cNvPr id="45" name="Google Shape;45;p7"/>
          <p:cNvSpPr/>
          <p:nvPr/>
        </p:nvSpPr>
        <p:spPr>
          <a:xfrm>
            <a:off x="457200" y="504825"/>
            <a:ext cx="2411413" cy="2159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800">
                <a:solidFill>
                  <a:srgbClr val="7F7F7F"/>
                </a:solidFill>
                <a:latin typeface="Arial"/>
                <a:ea typeface="Arial"/>
                <a:cs typeface="Arial"/>
                <a:sym typeface="Arial"/>
              </a:rPr>
              <a:t>Authors’ workshop, July 6-7 2015, St. Petersburg</a:t>
            </a:r>
            <a:endParaRPr sz="800">
              <a:solidFill>
                <a:srgbClr val="7F7F7F"/>
              </a:solidFill>
              <a:latin typeface="Arial"/>
              <a:ea typeface="Arial"/>
              <a:cs typeface="Arial"/>
              <a:sym typeface="Arial"/>
            </a:endParaRPr>
          </a:p>
        </p:txBody>
      </p:sp>
      <p:cxnSp>
        <p:nvCxnSpPr>
          <p:cNvPr id="46" name="Google Shape;46;p7"/>
          <p:cNvCxnSpPr/>
          <p:nvPr/>
        </p:nvCxnSpPr>
        <p:spPr>
          <a:xfrm>
            <a:off x="457200" y="1125538"/>
            <a:ext cx="8229600" cy="0"/>
          </a:xfrm>
          <a:prstGeom prst="straightConnector1">
            <a:avLst/>
          </a:prstGeom>
          <a:noFill/>
          <a:ln cap="flat" cmpd="sng" w="9525">
            <a:solidFill>
              <a:schemeClr val="dk1">
                <a:alpha val="40000"/>
              </a:schemeClr>
            </a:solidFill>
            <a:prstDash val="solid"/>
            <a:round/>
            <a:headEnd len="sm" w="sm" type="none"/>
            <a:tailEnd len="sm" w="sm" type="none"/>
          </a:ln>
        </p:spPr>
      </p:cxnSp>
      <p:sp>
        <p:nvSpPr>
          <p:cNvPr id="47" name="Google Shape;47;p7"/>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48" name="Google Shape;48;p7"/>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7"/>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7"/>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Arial"/>
                <a:ea typeface="Arial"/>
                <a:cs typeface="Arial"/>
                <a:sym typeface="Arial"/>
              </a:defRPr>
            </a:lvl1pPr>
            <a:lvl2pPr indent="0" lvl="1" marL="0" algn="r">
              <a:spcBef>
                <a:spcPts val="0"/>
              </a:spcBef>
              <a:spcAft>
                <a:spcPts val="0"/>
              </a:spcAft>
              <a:buNone/>
              <a:defRPr sz="1400">
                <a:solidFill>
                  <a:schemeClr val="dk1"/>
                </a:solidFill>
                <a:latin typeface="Arial"/>
                <a:ea typeface="Arial"/>
                <a:cs typeface="Arial"/>
                <a:sym typeface="Arial"/>
              </a:defRPr>
            </a:lvl2pPr>
            <a:lvl3pPr indent="0" lvl="2" marL="0" algn="r">
              <a:spcBef>
                <a:spcPts val="0"/>
              </a:spcBef>
              <a:spcAft>
                <a:spcPts val="0"/>
              </a:spcAft>
              <a:buNone/>
              <a:defRPr sz="1400">
                <a:solidFill>
                  <a:schemeClr val="dk1"/>
                </a:solidFill>
                <a:latin typeface="Arial"/>
                <a:ea typeface="Arial"/>
                <a:cs typeface="Arial"/>
                <a:sym typeface="Arial"/>
              </a:defRPr>
            </a:lvl3pPr>
            <a:lvl4pPr indent="0" lvl="3" marL="0" algn="r">
              <a:spcBef>
                <a:spcPts val="0"/>
              </a:spcBef>
              <a:spcAft>
                <a:spcPts val="0"/>
              </a:spcAft>
              <a:buNone/>
              <a:defRPr sz="1400">
                <a:solidFill>
                  <a:schemeClr val="dk1"/>
                </a:solidFill>
                <a:latin typeface="Arial"/>
                <a:ea typeface="Arial"/>
                <a:cs typeface="Arial"/>
                <a:sym typeface="Arial"/>
              </a:defRPr>
            </a:lvl4pPr>
            <a:lvl5pPr indent="0" lvl="4" marL="0" algn="r">
              <a:spcBef>
                <a:spcPts val="0"/>
              </a:spcBef>
              <a:spcAft>
                <a:spcPts val="0"/>
              </a:spcAft>
              <a:buNone/>
              <a:defRPr sz="1400">
                <a:solidFill>
                  <a:schemeClr val="dk1"/>
                </a:solidFill>
                <a:latin typeface="Arial"/>
                <a:ea typeface="Arial"/>
                <a:cs typeface="Arial"/>
                <a:sym typeface="Arial"/>
              </a:defRPr>
            </a:lvl5pPr>
            <a:lvl6pPr indent="0" lvl="5" marL="0" algn="r">
              <a:spcBef>
                <a:spcPts val="0"/>
              </a:spcBef>
              <a:spcAft>
                <a:spcPts val="0"/>
              </a:spcAft>
              <a:buNone/>
              <a:defRPr sz="1400">
                <a:solidFill>
                  <a:schemeClr val="dk1"/>
                </a:solidFill>
                <a:latin typeface="Arial"/>
                <a:ea typeface="Arial"/>
                <a:cs typeface="Arial"/>
                <a:sym typeface="Arial"/>
              </a:defRPr>
            </a:lvl6pPr>
            <a:lvl7pPr indent="0" lvl="6" marL="0" algn="r">
              <a:spcBef>
                <a:spcPts val="0"/>
              </a:spcBef>
              <a:spcAft>
                <a:spcPts val="0"/>
              </a:spcAft>
              <a:buNone/>
              <a:defRPr sz="1400">
                <a:solidFill>
                  <a:schemeClr val="dk1"/>
                </a:solidFill>
                <a:latin typeface="Arial"/>
                <a:ea typeface="Arial"/>
                <a:cs typeface="Arial"/>
                <a:sym typeface="Arial"/>
              </a:defRPr>
            </a:lvl7pPr>
            <a:lvl8pPr indent="0" lvl="7" marL="0" algn="r">
              <a:spcBef>
                <a:spcPts val="0"/>
              </a:spcBef>
              <a:spcAft>
                <a:spcPts val="0"/>
              </a:spcAft>
              <a:buNone/>
              <a:defRPr sz="1400">
                <a:solidFill>
                  <a:schemeClr val="dk1"/>
                </a:solidFill>
                <a:latin typeface="Arial"/>
                <a:ea typeface="Arial"/>
                <a:cs typeface="Arial"/>
                <a:sym typeface="Arial"/>
              </a:defRPr>
            </a:lvl8pPr>
            <a:lvl9pPr indent="0" lvl="8" mar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1" name="Shape 51"/>
        <p:cNvGrpSpPr/>
        <p:nvPr/>
      </p:nvGrpSpPr>
      <p:grpSpPr>
        <a:xfrm>
          <a:off x="0" y="0"/>
          <a:ext cx="0" cy="0"/>
          <a:chOff x="0" y="0"/>
          <a:chExt cx="0" cy="0"/>
        </a:xfrm>
      </p:grpSpPr>
      <p:sp>
        <p:nvSpPr>
          <p:cNvPr id="52" name="Google Shape;52;p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3" name="Google Shape;53;p8"/>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Arial"/>
              <a:buNone/>
              <a:defRPr b="1" sz="2400"/>
            </a:lvl1pPr>
            <a:lvl2pPr indent="-228600" lvl="1" marL="914400" algn="l">
              <a:spcBef>
                <a:spcPts val="400"/>
              </a:spcBef>
              <a:spcAft>
                <a:spcPts val="0"/>
              </a:spcAft>
              <a:buClr>
                <a:schemeClr val="dk1"/>
              </a:buClr>
              <a:buSzPts val="2000"/>
              <a:buFont typeface="Arial"/>
              <a:buNone/>
              <a:defRPr b="1" sz="2000"/>
            </a:lvl2pPr>
            <a:lvl3pPr indent="-228600" lvl="2" marL="1371600" algn="l">
              <a:spcBef>
                <a:spcPts val="360"/>
              </a:spcBef>
              <a:spcAft>
                <a:spcPts val="0"/>
              </a:spcAft>
              <a:buClr>
                <a:schemeClr val="dk1"/>
              </a:buClr>
              <a:buSzPts val="1800"/>
              <a:buFont typeface="Arial"/>
              <a:buNone/>
              <a:defRPr b="1" sz="1800"/>
            </a:lvl3pPr>
            <a:lvl4pPr indent="-228600" lvl="3" marL="1828800" algn="l">
              <a:spcBef>
                <a:spcPts val="320"/>
              </a:spcBef>
              <a:spcAft>
                <a:spcPts val="0"/>
              </a:spcAft>
              <a:buClr>
                <a:schemeClr val="dk1"/>
              </a:buClr>
              <a:buSzPts val="1600"/>
              <a:buFont typeface="Arial"/>
              <a:buNone/>
              <a:defRPr b="1" sz="1600"/>
            </a:lvl4pPr>
            <a:lvl5pPr indent="-228600" lvl="4" marL="2286000" algn="l">
              <a:spcBef>
                <a:spcPts val="320"/>
              </a:spcBef>
              <a:spcAft>
                <a:spcPts val="0"/>
              </a:spcAft>
              <a:buClr>
                <a:schemeClr val="dk1"/>
              </a:buClr>
              <a:buSzPts val="1600"/>
              <a:buFont typeface="Arial"/>
              <a:buNone/>
              <a:defRPr b="1" sz="1600"/>
            </a:lvl5pPr>
            <a:lvl6pPr indent="-228600" lvl="5" marL="2743200" algn="l">
              <a:spcBef>
                <a:spcPts val="320"/>
              </a:spcBef>
              <a:spcAft>
                <a:spcPts val="0"/>
              </a:spcAft>
              <a:buClr>
                <a:schemeClr val="dk1"/>
              </a:buClr>
              <a:buSzPts val="1600"/>
              <a:buFont typeface="Arial"/>
              <a:buNone/>
              <a:defRPr b="1" sz="1600"/>
            </a:lvl6pPr>
            <a:lvl7pPr indent="-228600" lvl="6" marL="3200400" algn="l">
              <a:spcBef>
                <a:spcPts val="320"/>
              </a:spcBef>
              <a:spcAft>
                <a:spcPts val="0"/>
              </a:spcAft>
              <a:buClr>
                <a:schemeClr val="dk1"/>
              </a:buClr>
              <a:buSzPts val="1600"/>
              <a:buFont typeface="Arial"/>
              <a:buNone/>
              <a:defRPr b="1" sz="1600"/>
            </a:lvl7pPr>
            <a:lvl8pPr indent="-228600" lvl="7" marL="3657600" algn="l">
              <a:spcBef>
                <a:spcPts val="320"/>
              </a:spcBef>
              <a:spcAft>
                <a:spcPts val="0"/>
              </a:spcAft>
              <a:buClr>
                <a:schemeClr val="dk1"/>
              </a:buClr>
              <a:buSzPts val="1600"/>
              <a:buFont typeface="Arial"/>
              <a:buNone/>
              <a:defRPr b="1" sz="1600"/>
            </a:lvl8pPr>
            <a:lvl9pPr indent="-228600" lvl="8" marL="4114800" algn="l">
              <a:spcBef>
                <a:spcPts val="320"/>
              </a:spcBef>
              <a:spcAft>
                <a:spcPts val="0"/>
              </a:spcAft>
              <a:buClr>
                <a:schemeClr val="dk1"/>
              </a:buClr>
              <a:buSzPts val="1600"/>
              <a:buFont typeface="Arial"/>
              <a:buNone/>
              <a:defRPr b="1" sz="1600"/>
            </a:lvl9pPr>
          </a:lstStyle>
          <a:p/>
        </p:txBody>
      </p:sp>
      <p:sp>
        <p:nvSpPr>
          <p:cNvPr id="54" name="Google Shape;54;p8"/>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Font typeface="Arial"/>
              <a:buChar char="•"/>
              <a:defRPr sz="2400"/>
            </a:lvl1pPr>
            <a:lvl2pPr indent="-355600" lvl="1" marL="914400" algn="l">
              <a:spcBef>
                <a:spcPts val="400"/>
              </a:spcBef>
              <a:spcAft>
                <a:spcPts val="0"/>
              </a:spcAft>
              <a:buClr>
                <a:schemeClr val="dk1"/>
              </a:buClr>
              <a:buSzPts val="2000"/>
              <a:buFont typeface="Arial"/>
              <a:buChar char="–"/>
              <a:defRPr sz="2000"/>
            </a:lvl2pPr>
            <a:lvl3pPr indent="-342900" lvl="2" marL="1371600" algn="l">
              <a:spcBef>
                <a:spcPts val="360"/>
              </a:spcBef>
              <a:spcAft>
                <a:spcPts val="0"/>
              </a:spcAft>
              <a:buClr>
                <a:schemeClr val="dk1"/>
              </a:buClr>
              <a:buSzPts val="1800"/>
              <a:buFont typeface="Arial"/>
              <a:buChar char="•"/>
              <a:defRPr sz="1800"/>
            </a:lvl3pPr>
            <a:lvl4pPr indent="-330200" lvl="3" marL="1828800" algn="l">
              <a:spcBef>
                <a:spcPts val="320"/>
              </a:spcBef>
              <a:spcAft>
                <a:spcPts val="0"/>
              </a:spcAft>
              <a:buClr>
                <a:schemeClr val="dk1"/>
              </a:buClr>
              <a:buSzPts val="1600"/>
              <a:buFont typeface="Arial"/>
              <a:buChar char="–"/>
              <a:defRPr sz="1600"/>
            </a:lvl4pPr>
            <a:lvl5pPr indent="-330200" lvl="4" marL="2286000" algn="l">
              <a:spcBef>
                <a:spcPts val="320"/>
              </a:spcBef>
              <a:spcAft>
                <a:spcPts val="0"/>
              </a:spcAft>
              <a:buClr>
                <a:schemeClr val="dk1"/>
              </a:buClr>
              <a:buSzPts val="1600"/>
              <a:buFont typeface="Arial"/>
              <a:buChar char="»"/>
              <a:defRPr sz="1600"/>
            </a:lvl5pPr>
            <a:lvl6pPr indent="-330200" lvl="5" marL="2743200" algn="l">
              <a:spcBef>
                <a:spcPts val="320"/>
              </a:spcBef>
              <a:spcAft>
                <a:spcPts val="0"/>
              </a:spcAft>
              <a:buClr>
                <a:schemeClr val="dk1"/>
              </a:buClr>
              <a:buSzPts val="1600"/>
              <a:buFont typeface="Arial"/>
              <a:buChar char="»"/>
              <a:defRPr sz="1600"/>
            </a:lvl6pPr>
            <a:lvl7pPr indent="-330200" lvl="6" marL="3200400" algn="l">
              <a:spcBef>
                <a:spcPts val="320"/>
              </a:spcBef>
              <a:spcAft>
                <a:spcPts val="0"/>
              </a:spcAft>
              <a:buClr>
                <a:schemeClr val="dk1"/>
              </a:buClr>
              <a:buSzPts val="1600"/>
              <a:buFont typeface="Arial"/>
              <a:buChar char="»"/>
              <a:defRPr sz="1600"/>
            </a:lvl7pPr>
            <a:lvl8pPr indent="-330200" lvl="7" marL="3657600" algn="l">
              <a:spcBef>
                <a:spcPts val="320"/>
              </a:spcBef>
              <a:spcAft>
                <a:spcPts val="0"/>
              </a:spcAft>
              <a:buClr>
                <a:schemeClr val="dk1"/>
              </a:buClr>
              <a:buSzPts val="1600"/>
              <a:buFont typeface="Arial"/>
              <a:buChar char="»"/>
              <a:defRPr sz="1600"/>
            </a:lvl8pPr>
            <a:lvl9pPr indent="-330200" lvl="8" marL="4114800" algn="l">
              <a:spcBef>
                <a:spcPts val="320"/>
              </a:spcBef>
              <a:spcAft>
                <a:spcPts val="0"/>
              </a:spcAft>
              <a:buClr>
                <a:schemeClr val="dk1"/>
              </a:buClr>
              <a:buSzPts val="1600"/>
              <a:buFont typeface="Arial"/>
              <a:buChar char="»"/>
              <a:defRPr sz="1600"/>
            </a:lvl9pPr>
          </a:lstStyle>
          <a:p/>
        </p:txBody>
      </p:sp>
      <p:sp>
        <p:nvSpPr>
          <p:cNvPr id="55" name="Google Shape;55;p8"/>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Arial"/>
              <a:buNone/>
              <a:defRPr b="1" sz="2400"/>
            </a:lvl1pPr>
            <a:lvl2pPr indent="-228600" lvl="1" marL="914400" algn="l">
              <a:spcBef>
                <a:spcPts val="400"/>
              </a:spcBef>
              <a:spcAft>
                <a:spcPts val="0"/>
              </a:spcAft>
              <a:buClr>
                <a:schemeClr val="dk1"/>
              </a:buClr>
              <a:buSzPts val="2000"/>
              <a:buFont typeface="Arial"/>
              <a:buNone/>
              <a:defRPr b="1" sz="2000"/>
            </a:lvl2pPr>
            <a:lvl3pPr indent="-228600" lvl="2" marL="1371600" algn="l">
              <a:spcBef>
                <a:spcPts val="360"/>
              </a:spcBef>
              <a:spcAft>
                <a:spcPts val="0"/>
              </a:spcAft>
              <a:buClr>
                <a:schemeClr val="dk1"/>
              </a:buClr>
              <a:buSzPts val="1800"/>
              <a:buFont typeface="Arial"/>
              <a:buNone/>
              <a:defRPr b="1" sz="1800"/>
            </a:lvl3pPr>
            <a:lvl4pPr indent="-228600" lvl="3" marL="1828800" algn="l">
              <a:spcBef>
                <a:spcPts val="320"/>
              </a:spcBef>
              <a:spcAft>
                <a:spcPts val="0"/>
              </a:spcAft>
              <a:buClr>
                <a:schemeClr val="dk1"/>
              </a:buClr>
              <a:buSzPts val="1600"/>
              <a:buFont typeface="Arial"/>
              <a:buNone/>
              <a:defRPr b="1" sz="1600"/>
            </a:lvl4pPr>
            <a:lvl5pPr indent="-228600" lvl="4" marL="2286000" algn="l">
              <a:spcBef>
                <a:spcPts val="320"/>
              </a:spcBef>
              <a:spcAft>
                <a:spcPts val="0"/>
              </a:spcAft>
              <a:buClr>
                <a:schemeClr val="dk1"/>
              </a:buClr>
              <a:buSzPts val="1600"/>
              <a:buFont typeface="Arial"/>
              <a:buNone/>
              <a:defRPr b="1" sz="1600"/>
            </a:lvl5pPr>
            <a:lvl6pPr indent="-228600" lvl="5" marL="2743200" algn="l">
              <a:spcBef>
                <a:spcPts val="320"/>
              </a:spcBef>
              <a:spcAft>
                <a:spcPts val="0"/>
              </a:spcAft>
              <a:buClr>
                <a:schemeClr val="dk1"/>
              </a:buClr>
              <a:buSzPts val="1600"/>
              <a:buFont typeface="Arial"/>
              <a:buNone/>
              <a:defRPr b="1" sz="1600"/>
            </a:lvl6pPr>
            <a:lvl7pPr indent="-228600" lvl="6" marL="3200400" algn="l">
              <a:spcBef>
                <a:spcPts val="320"/>
              </a:spcBef>
              <a:spcAft>
                <a:spcPts val="0"/>
              </a:spcAft>
              <a:buClr>
                <a:schemeClr val="dk1"/>
              </a:buClr>
              <a:buSzPts val="1600"/>
              <a:buFont typeface="Arial"/>
              <a:buNone/>
              <a:defRPr b="1" sz="1600"/>
            </a:lvl7pPr>
            <a:lvl8pPr indent="-228600" lvl="7" marL="3657600" algn="l">
              <a:spcBef>
                <a:spcPts val="320"/>
              </a:spcBef>
              <a:spcAft>
                <a:spcPts val="0"/>
              </a:spcAft>
              <a:buClr>
                <a:schemeClr val="dk1"/>
              </a:buClr>
              <a:buSzPts val="1600"/>
              <a:buFont typeface="Arial"/>
              <a:buNone/>
              <a:defRPr b="1" sz="1600"/>
            </a:lvl8pPr>
            <a:lvl9pPr indent="-228600" lvl="8" marL="4114800" algn="l">
              <a:spcBef>
                <a:spcPts val="320"/>
              </a:spcBef>
              <a:spcAft>
                <a:spcPts val="0"/>
              </a:spcAft>
              <a:buClr>
                <a:schemeClr val="dk1"/>
              </a:buClr>
              <a:buSzPts val="1600"/>
              <a:buFont typeface="Arial"/>
              <a:buNone/>
              <a:defRPr b="1" sz="1600"/>
            </a:lvl9pPr>
          </a:lstStyle>
          <a:p/>
        </p:txBody>
      </p:sp>
      <p:sp>
        <p:nvSpPr>
          <p:cNvPr id="56" name="Google Shape;56;p8"/>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Font typeface="Arial"/>
              <a:buChar char="•"/>
              <a:defRPr sz="2400"/>
            </a:lvl1pPr>
            <a:lvl2pPr indent="-355600" lvl="1" marL="914400" algn="l">
              <a:spcBef>
                <a:spcPts val="400"/>
              </a:spcBef>
              <a:spcAft>
                <a:spcPts val="0"/>
              </a:spcAft>
              <a:buClr>
                <a:schemeClr val="dk1"/>
              </a:buClr>
              <a:buSzPts val="2000"/>
              <a:buFont typeface="Arial"/>
              <a:buChar char="–"/>
              <a:defRPr sz="2000"/>
            </a:lvl2pPr>
            <a:lvl3pPr indent="-342900" lvl="2" marL="1371600" algn="l">
              <a:spcBef>
                <a:spcPts val="360"/>
              </a:spcBef>
              <a:spcAft>
                <a:spcPts val="0"/>
              </a:spcAft>
              <a:buClr>
                <a:schemeClr val="dk1"/>
              </a:buClr>
              <a:buSzPts val="1800"/>
              <a:buFont typeface="Arial"/>
              <a:buChar char="•"/>
              <a:defRPr sz="1800"/>
            </a:lvl3pPr>
            <a:lvl4pPr indent="-330200" lvl="3" marL="1828800" algn="l">
              <a:spcBef>
                <a:spcPts val="320"/>
              </a:spcBef>
              <a:spcAft>
                <a:spcPts val="0"/>
              </a:spcAft>
              <a:buClr>
                <a:schemeClr val="dk1"/>
              </a:buClr>
              <a:buSzPts val="1600"/>
              <a:buFont typeface="Arial"/>
              <a:buChar char="–"/>
              <a:defRPr sz="1600"/>
            </a:lvl4pPr>
            <a:lvl5pPr indent="-330200" lvl="4" marL="2286000" algn="l">
              <a:spcBef>
                <a:spcPts val="320"/>
              </a:spcBef>
              <a:spcAft>
                <a:spcPts val="0"/>
              </a:spcAft>
              <a:buClr>
                <a:schemeClr val="dk1"/>
              </a:buClr>
              <a:buSzPts val="1600"/>
              <a:buFont typeface="Arial"/>
              <a:buChar char="»"/>
              <a:defRPr sz="1600"/>
            </a:lvl5pPr>
            <a:lvl6pPr indent="-330200" lvl="5" marL="2743200" algn="l">
              <a:spcBef>
                <a:spcPts val="320"/>
              </a:spcBef>
              <a:spcAft>
                <a:spcPts val="0"/>
              </a:spcAft>
              <a:buClr>
                <a:schemeClr val="dk1"/>
              </a:buClr>
              <a:buSzPts val="1600"/>
              <a:buFont typeface="Arial"/>
              <a:buChar char="»"/>
              <a:defRPr sz="1600"/>
            </a:lvl6pPr>
            <a:lvl7pPr indent="-330200" lvl="6" marL="3200400" algn="l">
              <a:spcBef>
                <a:spcPts val="320"/>
              </a:spcBef>
              <a:spcAft>
                <a:spcPts val="0"/>
              </a:spcAft>
              <a:buClr>
                <a:schemeClr val="dk1"/>
              </a:buClr>
              <a:buSzPts val="1600"/>
              <a:buFont typeface="Arial"/>
              <a:buChar char="»"/>
              <a:defRPr sz="1600"/>
            </a:lvl7pPr>
            <a:lvl8pPr indent="-330200" lvl="7" marL="3657600" algn="l">
              <a:spcBef>
                <a:spcPts val="320"/>
              </a:spcBef>
              <a:spcAft>
                <a:spcPts val="0"/>
              </a:spcAft>
              <a:buClr>
                <a:schemeClr val="dk1"/>
              </a:buClr>
              <a:buSzPts val="1600"/>
              <a:buFont typeface="Arial"/>
              <a:buChar char="»"/>
              <a:defRPr sz="1600"/>
            </a:lvl8pPr>
            <a:lvl9pPr indent="-330200" lvl="8" marL="4114800" algn="l">
              <a:spcBef>
                <a:spcPts val="320"/>
              </a:spcBef>
              <a:spcAft>
                <a:spcPts val="0"/>
              </a:spcAft>
              <a:buClr>
                <a:schemeClr val="dk1"/>
              </a:buClr>
              <a:buSzPts val="1600"/>
              <a:buFont typeface="Arial"/>
              <a:buChar char="»"/>
              <a:defRPr sz="1600"/>
            </a:lvl9pPr>
          </a:lstStyle>
          <a:p/>
        </p:txBody>
      </p:sp>
      <p:sp>
        <p:nvSpPr>
          <p:cNvPr id="57" name="Google Shape;57;p8"/>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8"/>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8"/>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Arial"/>
                <a:ea typeface="Arial"/>
                <a:cs typeface="Arial"/>
                <a:sym typeface="Arial"/>
              </a:defRPr>
            </a:lvl1pPr>
            <a:lvl2pPr indent="0" lvl="1" marL="0" algn="r">
              <a:spcBef>
                <a:spcPts val="0"/>
              </a:spcBef>
              <a:spcAft>
                <a:spcPts val="0"/>
              </a:spcAft>
              <a:buNone/>
              <a:defRPr sz="1400">
                <a:solidFill>
                  <a:schemeClr val="dk1"/>
                </a:solidFill>
                <a:latin typeface="Arial"/>
                <a:ea typeface="Arial"/>
                <a:cs typeface="Arial"/>
                <a:sym typeface="Arial"/>
              </a:defRPr>
            </a:lvl2pPr>
            <a:lvl3pPr indent="0" lvl="2" marL="0" algn="r">
              <a:spcBef>
                <a:spcPts val="0"/>
              </a:spcBef>
              <a:spcAft>
                <a:spcPts val="0"/>
              </a:spcAft>
              <a:buNone/>
              <a:defRPr sz="1400">
                <a:solidFill>
                  <a:schemeClr val="dk1"/>
                </a:solidFill>
                <a:latin typeface="Arial"/>
                <a:ea typeface="Arial"/>
                <a:cs typeface="Arial"/>
                <a:sym typeface="Arial"/>
              </a:defRPr>
            </a:lvl3pPr>
            <a:lvl4pPr indent="0" lvl="3" marL="0" algn="r">
              <a:spcBef>
                <a:spcPts val="0"/>
              </a:spcBef>
              <a:spcAft>
                <a:spcPts val="0"/>
              </a:spcAft>
              <a:buNone/>
              <a:defRPr sz="1400">
                <a:solidFill>
                  <a:schemeClr val="dk1"/>
                </a:solidFill>
                <a:latin typeface="Arial"/>
                <a:ea typeface="Arial"/>
                <a:cs typeface="Arial"/>
                <a:sym typeface="Arial"/>
              </a:defRPr>
            </a:lvl4pPr>
            <a:lvl5pPr indent="0" lvl="4" marL="0" algn="r">
              <a:spcBef>
                <a:spcPts val="0"/>
              </a:spcBef>
              <a:spcAft>
                <a:spcPts val="0"/>
              </a:spcAft>
              <a:buNone/>
              <a:defRPr sz="1400">
                <a:solidFill>
                  <a:schemeClr val="dk1"/>
                </a:solidFill>
                <a:latin typeface="Arial"/>
                <a:ea typeface="Arial"/>
                <a:cs typeface="Arial"/>
                <a:sym typeface="Arial"/>
              </a:defRPr>
            </a:lvl5pPr>
            <a:lvl6pPr indent="0" lvl="5" marL="0" algn="r">
              <a:spcBef>
                <a:spcPts val="0"/>
              </a:spcBef>
              <a:spcAft>
                <a:spcPts val="0"/>
              </a:spcAft>
              <a:buNone/>
              <a:defRPr sz="1400">
                <a:solidFill>
                  <a:schemeClr val="dk1"/>
                </a:solidFill>
                <a:latin typeface="Arial"/>
                <a:ea typeface="Arial"/>
                <a:cs typeface="Arial"/>
                <a:sym typeface="Arial"/>
              </a:defRPr>
            </a:lvl6pPr>
            <a:lvl7pPr indent="0" lvl="6" marL="0" algn="r">
              <a:spcBef>
                <a:spcPts val="0"/>
              </a:spcBef>
              <a:spcAft>
                <a:spcPts val="0"/>
              </a:spcAft>
              <a:buNone/>
              <a:defRPr sz="1400">
                <a:solidFill>
                  <a:schemeClr val="dk1"/>
                </a:solidFill>
                <a:latin typeface="Arial"/>
                <a:ea typeface="Arial"/>
                <a:cs typeface="Arial"/>
                <a:sym typeface="Arial"/>
              </a:defRPr>
            </a:lvl7pPr>
            <a:lvl8pPr indent="0" lvl="7" marL="0" algn="r">
              <a:spcBef>
                <a:spcPts val="0"/>
              </a:spcBef>
              <a:spcAft>
                <a:spcPts val="0"/>
              </a:spcAft>
              <a:buNone/>
              <a:defRPr sz="1400">
                <a:solidFill>
                  <a:schemeClr val="dk1"/>
                </a:solidFill>
                <a:latin typeface="Arial"/>
                <a:ea typeface="Arial"/>
                <a:cs typeface="Arial"/>
                <a:sym typeface="Arial"/>
              </a:defRPr>
            </a:lvl8pPr>
            <a:lvl9pPr indent="0" lvl="8" mar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0" name="Shape 60"/>
        <p:cNvGrpSpPr/>
        <p:nvPr/>
      </p:nvGrpSpPr>
      <p:grpSpPr>
        <a:xfrm>
          <a:off x="0" y="0"/>
          <a:ext cx="0" cy="0"/>
          <a:chOff x="0" y="0"/>
          <a:chExt cx="0" cy="0"/>
        </a:xfrm>
      </p:grpSpPr>
      <p:sp>
        <p:nvSpPr>
          <p:cNvPr id="61" name="Google Shape;61;p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2" name="Google Shape;62;p9"/>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9"/>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9"/>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Arial"/>
                <a:ea typeface="Arial"/>
                <a:cs typeface="Arial"/>
                <a:sym typeface="Arial"/>
              </a:defRPr>
            </a:lvl1pPr>
            <a:lvl2pPr indent="0" lvl="1" marL="0" algn="r">
              <a:spcBef>
                <a:spcPts val="0"/>
              </a:spcBef>
              <a:spcAft>
                <a:spcPts val="0"/>
              </a:spcAft>
              <a:buNone/>
              <a:defRPr sz="1400">
                <a:solidFill>
                  <a:schemeClr val="dk1"/>
                </a:solidFill>
                <a:latin typeface="Arial"/>
                <a:ea typeface="Arial"/>
                <a:cs typeface="Arial"/>
                <a:sym typeface="Arial"/>
              </a:defRPr>
            </a:lvl2pPr>
            <a:lvl3pPr indent="0" lvl="2" marL="0" algn="r">
              <a:spcBef>
                <a:spcPts val="0"/>
              </a:spcBef>
              <a:spcAft>
                <a:spcPts val="0"/>
              </a:spcAft>
              <a:buNone/>
              <a:defRPr sz="1400">
                <a:solidFill>
                  <a:schemeClr val="dk1"/>
                </a:solidFill>
                <a:latin typeface="Arial"/>
                <a:ea typeface="Arial"/>
                <a:cs typeface="Arial"/>
                <a:sym typeface="Arial"/>
              </a:defRPr>
            </a:lvl3pPr>
            <a:lvl4pPr indent="0" lvl="3" marL="0" algn="r">
              <a:spcBef>
                <a:spcPts val="0"/>
              </a:spcBef>
              <a:spcAft>
                <a:spcPts val="0"/>
              </a:spcAft>
              <a:buNone/>
              <a:defRPr sz="1400">
                <a:solidFill>
                  <a:schemeClr val="dk1"/>
                </a:solidFill>
                <a:latin typeface="Arial"/>
                <a:ea typeface="Arial"/>
                <a:cs typeface="Arial"/>
                <a:sym typeface="Arial"/>
              </a:defRPr>
            </a:lvl4pPr>
            <a:lvl5pPr indent="0" lvl="4" marL="0" algn="r">
              <a:spcBef>
                <a:spcPts val="0"/>
              </a:spcBef>
              <a:spcAft>
                <a:spcPts val="0"/>
              </a:spcAft>
              <a:buNone/>
              <a:defRPr sz="1400">
                <a:solidFill>
                  <a:schemeClr val="dk1"/>
                </a:solidFill>
                <a:latin typeface="Arial"/>
                <a:ea typeface="Arial"/>
                <a:cs typeface="Arial"/>
                <a:sym typeface="Arial"/>
              </a:defRPr>
            </a:lvl5pPr>
            <a:lvl6pPr indent="0" lvl="5" marL="0" algn="r">
              <a:spcBef>
                <a:spcPts val="0"/>
              </a:spcBef>
              <a:spcAft>
                <a:spcPts val="0"/>
              </a:spcAft>
              <a:buNone/>
              <a:defRPr sz="1400">
                <a:solidFill>
                  <a:schemeClr val="dk1"/>
                </a:solidFill>
                <a:latin typeface="Arial"/>
                <a:ea typeface="Arial"/>
                <a:cs typeface="Arial"/>
                <a:sym typeface="Arial"/>
              </a:defRPr>
            </a:lvl6pPr>
            <a:lvl7pPr indent="0" lvl="6" marL="0" algn="r">
              <a:spcBef>
                <a:spcPts val="0"/>
              </a:spcBef>
              <a:spcAft>
                <a:spcPts val="0"/>
              </a:spcAft>
              <a:buNone/>
              <a:defRPr sz="1400">
                <a:solidFill>
                  <a:schemeClr val="dk1"/>
                </a:solidFill>
                <a:latin typeface="Arial"/>
                <a:ea typeface="Arial"/>
                <a:cs typeface="Arial"/>
                <a:sym typeface="Arial"/>
              </a:defRPr>
            </a:lvl7pPr>
            <a:lvl8pPr indent="0" lvl="7" marL="0" algn="r">
              <a:spcBef>
                <a:spcPts val="0"/>
              </a:spcBef>
              <a:spcAft>
                <a:spcPts val="0"/>
              </a:spcAft>
              <a:buNone/>
              <a:defRPr sz="1400">
                <a:solidFill>
                  <a:schemeClr val="dk1"/>
                </a:solidFill>
                <a:latin typeface="Arial"/>
                <a:ea typeface="Arial"/>
                <a:cs typeface="Arial"/>
                <a:sym typeface="Arial"/>
              </a:defRPr>
            </a:lvl8pPr>
            <a:lvl9pPr indent="0" lvl="8" mar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5" name="Shape 65"/>
        <p:cNvGrpSpPr/>
        <p:nvPr/>
      </p:nvGrpSpPr>
      <p:grpSpPr>
        <a:xfrm>
          <a:off x="0" y="0"/>
          <a:ext cx="0" cy="0"/>
          <a:chOff x="0" y="0"/>
          <a:chExt cx="0" cy="0"/>
        </a:xfrm>
      </p:grpSpPr>
      <p:sp>
        <p:nvSpPr>
          <p:cNvPr id="66" name="Google Shape;66;p10"/>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7" name="Google Shape;67;p10"/>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Font typeface="Arial"/>
              <a:buChar char="•"/>
              <a:defRPr sz="3200"/>
            </a:lvl1pPr>
            <a:lvl2pPr indent="-406400" lvl="1" marL="914400" algn="l">
              <a:spcBef>
                <a:spcPts val="560"/>
              </a:spcBef>
              <a:spcAft>
                <a:spcPts val="0"/>
              </a:spcAft>
              <a:buClr>
                <a:schemeClr val="dk1"/>
              </a:buClr>
              <a:buSzPts val="2800"/>
              <a:buFont typeface="Arial"/>
              <a:buChar char="–"/>
              <a:defRPr sz="2800"/>
            </a:lvl2pPr>
            <a:lvl3pPr indent="-381000" lvl="2" marL="1371600" algn="l">
              <a:spcBef>
                <a:spcPts val="480"/>
              </a:spcBef>
              <a:spcAft>
                <a:spcPts val="0"/>
              </a:spcAft>
              <a:buClr>
                <a:schemeClr val="dk1"/>
              </a:buClr>
              <a:buSzPts val="2400"/>
              <a:buFont typeface="Arial"/>
              <a:buChar char="•"/>
              <a:defRPr sz="2400"/>
            </a:lvl3pPr>
            <a:lvl4pPr indent="-355600" lvl="3" marL="1828800" algn="l">
              <a:spcBef>
                <a:spcPts val="400"/>
              </a:spcBef>
              <a:spcAft>
                <a:spcPts val="0"/>
              </a:spcAft>
              <a:buClr>
                <a:schemeClr val="dk1"/>
              </a:buClr>
              <a:buSzPts val="2000"/>
              <a:buFont typeface="Arial"/>
              <a:buChar char="–"/>
              <a:defRPr sz="2000"/>
            </a:lvl4pPr>
            <a:lvl5pPr indent="-355600" lvl="4" marL="2286000" algn="l">
              <a:spcBef>
                <a:spcPts val="400"/>
              </a:spcBef>
              <a:spcAft>
                <a:spcPts val="0"/>
              </a:spcAft>
              <a:buClr>
                <a:schemeClr val="dk1"/>
              </a:buClr>
              <a:buSzPts val="2000"/>
              <a:buFont typeface="Arial"/>
              <a:buChar char="»"/>
              <a:defRPr sz="2000"/>
            </a:lvl5pPr>
            <a:lvl6pPr indent="-355600" lvl="5" marL="2743200" algn="l">
              <a:spcBef>
                <a:spcPts val="400"/>
              </a:spcBef>
              <a:spcAft>
                <a:spcPts val="0"/>
              </a:spcAft>
              <a:buClr>
                <a:schemeClr val="dk1"/>
              </a:buClr>
              <a:buSzPts val="2000"/>
              <a:buFont typeface="Arial"/>
              <a:buChar char="»"/>
              <a:defRPr sz="2000"/>
            </a:lvl6pPr>
            <a:lvl7pPr indent="-355600" lvl="6" marL="3200400" algn="l">
              <a:spcBef>
                <a:spcPts val="400"/>
              </a:spcBef>
              <a:spcAft>
                <a:spcPts val="0"/>
              </a:spcAft>
              <a:buClr>
                <a:schemeClr val="dk1"/>
              </a:buClr>
              <a:buSzPts val="2000"/>
              <a:buFont typeface="Arial"/>
              <a:buChar char="»"/>
              <a:defRPr sz="2000"/>
            </a:lvl7pPr>
            <a:lvl8pPr indent="-355600" lvl="7" marL="3657600" algn="l">
              <a:spcBef>
                <a:spcPts val="400"/>
              </a:spcBef>
              <a:spcAft>
                <a:spcPts val="0"/>
              </a:spcAft>
              <a:buClr>
                <a:schemeClr val="dk1"/>
              </a:buClr>
              <a:buSzPts val="2000"/>
              <a:buFont typeface="Arial"/>
              <a:buChar char="»"/>
              <a:defRPr sz="2000"/>
            </a:lvl8pPr>
            <a:lvl9pPr indent="-355600" lvl="8" marL="4114800" algn="l">
              <a:spcBef>
                <a:spcPts val="400"/>
              </a:spcBef>
              <a:spcAft>
                <a:spcPts val="0"/>
              </a:spcAft>
              <a:buClr>
                <a:schemeClr val="dk1"/>
              </a:buClr>
              <a:buSzPts val="2000"/>
              <a:buFont typeface="Arial"/>
              <a:buChar char="»"/>
              <a:defRPr sz="2000"/>
            </a:lvl9pPr>
          </a:lstStyle>
          <a:p/>
        </p:txBody>
      </p:sp>
      <p:sp>
        <p:nvSpPr>
          <p:cNvPr id="68" name="Google Shape;68;p10"/>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Font typeface="Arial"/>
              <a:buNone/>
              <a:defRPr sz="1400"/>
            </a:lvl1pPr>
            <a:lvl2pPr indent="-228600" lvl="1" marL="914400" algn="l">
              <a:spcBef>
                <a:spcPts val="240"/>
              </a:spcBef>
              <a:spcAft>
                <a:spcPts val="0"/>
              </a:spcAft>
              <a:buClr>
                <a:schemeClr val="dk1"/>
              </a:buClr>
              <a:buSzPts val="1200"/>
              <a:buFont typeface="Arial"/>
              <a:buNone/>
              <a:defRPr sz="1200"/>
            </a:lvl2pPr>
            <a:lvl3pPr indent="-228600" lvl="2" marL="1371600" algn="l">
              <a:spcBef>
                <a:spcPts val="200"/>
              </a:spcBef>
              <a:spcAft>
                <a:spcPts val="0"/>
              </a:spcAft>
              <a:buClr>
                <a:schemeClr val="dk1"/>
              </a:buClr>
              <a:buSzPts val="1000"/>
              <a:buFont typeface="Arial"/>
              <a:buNone/>
              <a:defRPr sz="1000"/>
            </a:lvl3pPr>
            <a:lvl4pPr indent="-228600" lvl="3" marL="1828800" algn="l">
              <a:spcBef>
                <a:spcPts val="180"/>
              </a:spcBef>
              <a:spcAft>
                <a:spcPts val="0"/>
              </a:spcAft>
              <a:buClr>
                <a:schemeClr val="dk1"/>
              </a:buClr>
              <a:buSzPts val="900"/>
              <a:buFont typeface="Arial"/>
              <a:buNone/>
              <a:defRPr sz="900"/>
            </a:lvl4pPr>
            <a:lvl5pPr indent="-228600" lvl="4" marL="2286000" algn="l">
              <a:spcBef>
                <a:spcPts val="180"/>
              </a:spcBef>
              <a:spcAft>
                <a:spcPts val="0"/>
              </a:spcAft>
              <a:buClr>
                <a:schemeClr val="dk1"/>
              </a:buClr>
              <a:buSzPts val="900"/>
              <a:buFont typeface="Arial"/>
              <a:buNone/>
              <a:defRPr sz="900"/>
            </a:lvl5pPr>
            <a:lvl6pPr indent="-228600" lvl="5" marL="2743200" algn="l">
              <a:spcBef>
                <a:spcPts val="180"/>
              </a:spcBef>
              <a:spcAft>
                <a:spcPts val="0"/>
              </a:spcAft>
              <a:buClr>
                <a:schemeClr val="dk1"/>
              </a:buClr>
              <a:buSzPts val="900"/>
              <a:buFont typeface="Arial"/>
              <a:buNone/>
              <a:defRPr sz="900"/>
            </a:lvl6pPr>
            <a:lvl7pPr indent="-228600" lvl="6" marL="3200400" algn="l">
              <a:spcBef>
                <a:spcPts val="180"/>
              </a:spcBef>
              <a:spcAft>
                <a:spcPts val="0"/>
              </a:spcAft>
              <a:buClr>
                <a:schemeClr val="dk1"/>
              </a:buClr>
              <a:buSzPts val="900"/>
              <a:buFont typeface="Arial"/>
              <a:buNone/>
              <a:defRPr sz="900"/>
            </a:lvl7pPr>
            <a:lvl8pPr indent="-228600" lvl="7" marL="3657600" algn="l">
              <a:spcBef>
                <a:spcPts val="180"/>
              </a:spcBef>
              <a:spcAft>
                <a:spcPts val="0"/>
              </a:spcAft>
              <a:buClr>
                <a:schemeClr val="dk1"/>
              </a:buClr>
              <a:buSzPts val="900"/>
              <a:buFont typeface="Arial"/>
              <a:buNone/>
              <a:defRPr sz="900"/>
            </a:lvl8pPr>
            <a:lvl9pPr indent="-228600" lvl="8" marL="4114800" algn="l">
              <a:spcBef>
                <a:spcPts val="180"/>
              </a:spcBef>
              <a:spcAft>
                <a:spcPts val="0"/>
              </a:spcAft>
              <a:buClr>
                <a:schemeClr val="dk1"/>
              </a:buClr>
              <a:buSzPts val="900"/>
              <a:buFont typeface="Arial"/>
              <a:buNone/>
              <a:defRPr sz="900"/>
            </a:lvl9pPr>
          </a:lstStyle>
          <a:p/>
        </p:txBody>
      </p:sp>
      <p:sp>
        <p:nvSpPr>
          <p:cNvPr id="69" name="Google Shape;69;p10"/>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0"/>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0"/>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sz="1400">
                <a:solidFill>
                  <a:schemeClr val="dk1"/>
                </a:solidFill>
                <a:latin typeface="Arial"/>
                <a:ea typeface="Arial"/>
                <a:cs typeface="Arial"/>
                <a:sym typeface="Arial"/>
              </a:defRPr>
            </a:lvl1pPr>
            <a:lvl2pPr indent="0" lvl="1" marL="0" algn="r">
              <a:spcBef>
                <a:spcPts val="0"/>
              </a:spcBef>
              <a:spcAft>
                <a:spcPts val="0"/>
              </a:spcAft>
              <a:buNone/>
              <a:defRPr sz="1400">
                <a:solidFill>
                  <a:schemeClr val="dk1"/>
                </a:solidFill>
                <a:latin typeface="Arial"/>
                <a:ea typeface="Arial"/>
                <a:cs typeface="Arial"/>
                <a:sym typeface="Arial"/>
              </a:defRPr>
            </a:lvl2pPr>
            <a:lvl3pPr indent="0" lvl="2" marL="0" algn="r">
              <a:spcBef>
                <a:spcPts val="0"/>
              </a:spcBef>
              <a:spcAft>
                <a:spcPts val="0"/>
              </a:spcAft>
              <a:buNone/>
              <a:defRPr sz="1400">
                <a:solidFill>
                  <a:schemeClr val="dk1"/>
                </a:solidFill>
                <a:latin typeface="Arial"/>
                <a:ea typeface="Arial"/>
                <a:cs typeface="Arial"/>
                <a:sym typeface="Arial"/>
              </a:defRPr>
            </a:lvl3pPr>
            <a:lvl4pPr indent="0" lvl="3" marL="0" algn="r">
              <a:spcBef>
                <a:spcPts val="0"/>
              </a:spcBef>
              <a:spcAft>
                <a:spcPts val="0"/>
              </a:spcAft>
              <a:buNone/>
              <a:defRPr sz="1400">
                <a:solidFill>
                  <a:schemeClr val="dk1"/>
                </a:solidFill>
                <a:latin typeface="Arial"/>
                <a:ea typeface="Arial"/>
                <a:cs typeface="Arial"/>
                <a:sym typeface="Arial"/>
              </a:defRPr>
            </a:lvl4pPr>
            <a:lvl5pPr indent="0" lvl="4" marL="0" algn="r">
              <a:spcBef>
                <a:spcPts val="0"/>
              </a:spcBef>
              <a:spcAft>
                <a:spcPts val="0"/>
              </a:spcAft>
              <a:buNone/>
              <a:defRPr sz="1400">
                <a:solidFill>
                  <a:schemeClr val="dk1"/>
                </a:solidFill>
                <a:latin typeface="Arial"/>
                <a:ea typeface="Arial"/>
                <a:cs typeface="Arial"/>
                <a:sym typeface="Arial"/>
              </a:defRPr>
            </a:lvl5pPr>
            <a:lvl6pPr indent="0" lvl="5" marL="0" algn="r">
              <a:spcBef>
                <a:spcPts val="0"/>
              </a:spcBef>
              <a:spcAft>
                <a:spcPts val="0"/>
              </a:spcAft>
              <a:buNone/>
              <a:defRPr sz="1400">
                <a:solidFill>
                  <a:schemeClr val="dk1"/>
                </a:solidFill>
                <a:latin typeface="Arial"/>
                <a:ea typeface="Arial"/>
                <a:cs typeface="Arial"/>
                <a:sym typeface="Arial"/>
              </a:defRPr>
            </a:lvl6pPr>
            <a:lvl7pPr indent="0" lvl="6" marL="0" algn="r">
              <a:spcBef>
                <a:spcPts val="0"/>
              </a:spcBef>
              <a:spcAft>
                <a:spcPts val="0"/>
              </a:spcAft>
              <a:buNone/>
              <a:defRPr sz="1400">
                <a:solidFill>
                  <a:schemeClr val="dk1"/>
                </a:solidFill>
                <a:latin typeface="Arial"/>
                <a:ea typeface="Arial"/>
                <a:cs typeface="Arial"/>
                <a:sym typeface="Arial"/>
              </a:defRPr>
            </a:lvl7pPr>
            <a:lvl8pPr indent="0" lvl="7" marL="0" algn="r">
              <a:spcBef>
                <a:spcPts val="0"/>
              </a:spcBef>
              <a:spcAft>
                <a:spcPts val="0"/>
              </a:spcAft>
              <a:buNone/>
              <a:defRPr sz="1400">
                <a:solidFill>
                  <a:schemeClr val="dk1"/>
                </a:solidFill>
                <a:latin typeface="Arial"/>
                <a:ea typeface="Arial"/>
                <a:cs typeface="Arial"/>
                <a:sym typeface="Arial"/>
              </a:defRPr>
            </a:lvl8pPr>
            <a:lvl9pPr indent="0" lvl="8" marL="0" algn="r">
              <a:spcBef>
                <a:spcPts val="0"/>
              </a:spcBef>
              <a:spcAft>
                <a:spcPts val="0"/>
              </a:spcAft>
              <a:buNone/>
              <a:defRPr sz="14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14" Type="http://schemas.openxmlformats.org/officeDocument/2006/relationships/theme" Target="../theme/theme1.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11" name="Google Shape;11;p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12" name="Google Shape;12;p1"/>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4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 name="Google Shape;13;p1"/>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SzPts val="1400"/>
              <a:buNone/>
              <a:defRPr b="0" i="0" sz="14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 name="Google Shape;14;p1"/>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b="0" i="0" sz="1400" u="none" cap="none" strike="noStrike">
                <a:solidFill>
                  <a:schemeClr val="dk1"/>
                </a:solidFill>
                <a:latin typeface="Arial"/>
                <a:ea typeface="Arial"/>
                <a:cs typeface="Arial"/>
                <a:sym typeface="Arial"/>
              </a:defRPr>
            </a:lvl1pPr>
            <a:lvl2pPr indent="0" lvl="1" marL="0" marR="0" rtl="0" algn="r">
              <a:spcBef>
                <a:spcPts val="0"/>
              </a:spcBef>
              <a:spcAft>
                <a:spcPts val="0"/>
              </a:spcAft>
              <a:buNone/>
              <a:defRPr b="0" i="0" sz="1400" u="none" cap="none" strike="noStrike">
                <a:solidFill>
                  <a:schemeClr val="dk1"/>
                </a:solidFill>
                <a:latin typeface="Arial"/>
                <a:ea typeface="Arial"/>
                <a:cs typeface="Arial"/>
                <a:sym typeface="Arial"/>
              </a:defRPr>
            </a:lvl2pPr>
            <a:lvl3pPr indent="0" lvl="2" marL="0" marR="0" rtl="0" algn="r">
              <a:spcBef>
                <a:spcPts val="0"/>
              </a:spcBef>
              <a:spcAft>
                <a:spcPts val="0"/>
              </a:spcAft>
              <a:buNone/>
              <a:defRPr b="0" i="0" sz="1400" u="none" cap="none" strike="noStrike">
                <a:solidFill>
                  <a:schemeClr val="dk1"/>
                </a:solidFill>
                <a:latin typeface="Arial"/>
                <a:ea typeface="Arial"/>
                <a:cs typeface="Arial"/>
                <a:sym typeface="Arial"/>
              </a:defRPr>
            </a:lvl3pPr>
            <a:lvl4pPr indent="0" lvl="3" marL="0" marR="0" rtl="0" algn="r">
              <a:spcBef>
                <a:spcPts val="0"/>
              </a:spcBef>
              <a:spcAft>
                <a:spcPts val="0"/>
              </a:spcAft>
              <a:buNone/>
              <a:defRPr b="0" i="0" sz="1400" u="none" cap="none" strike="noStrike">
                <a:solidFill>
                  <a:schemeClr val="dk1"/>
                </a:solidFill>
                <a:latin typeface="Arial"/>
                <a:ea typeface="Arial"/>
                <a:cs typeface="Arial"/>
                <a:sym typeface="Arial"/>
              </a:defRPr>
            </a:lvl4pPr>
            <a:lvl5pPr indent="0" lvl="4" marL="0" marR="0" rtl="0" algn="r">
              <a:spcBef>
                <a:spcPts val="0"/>
              </a:spcBef>
              <a:spcAft>
                <a:spcPts val="0"/>
              </a:spcAft>
              <a:buNone/>
              <a:defRPr b="0" i="0" sz="1400" u="none" cap="none" strike="noStrike">
                <a:solidFill>
                  <a:schemeClr val="dk1"/>
                </a:solidFill>
                <a:latin typeface="Arial"/>
                <a:ea typeface="Arial"/>
                <a:cs typeface="Arial"/>
                <a:sym typeface="Arial"/>
              </a:defRPr>
            </a:lvl5pPr>
            <a:lvl6pPr indent="0" lvl="5" marL="0" marR="0" rtl="0" algn="r">
              <a:spcBef>
                <a:spcPts val="0"/>
              </a:spcBef>
              <a:spcAft>
                <a:spcPts val="0"/>
              </a:spcAft>
              <a:buNone/>
              <a:defRPr b="0" i="0" sz="1400" u="none" cap="none" strike="noStrike">
                <a:solidFill>
                  <a:schemeClr val="dk1"/>
                </a:solidFill>
                <a:latin typeface="Arial"/>
                <a:ea typeface="Arial"/>
                <a:cs typeface="Arial"/>
                <a:sym typeface="Arial"/>
              </a:defRPr>
            </a:lvl6pPr>
            <a:lvl7pPr indent="0" lvl="6" marL="0" marR="0" rtl="0" algn="r">
              <a:spcBef>
                <a:spcPts val="0"/>
              </a:spcBef>
              <a:spcAft>
                <a:spcPts val="0"/>
              </a:spcAft>
              <a:buNone/>
              <a:defRPr b="0" i="0" sz="1400" u="none" cap="none" strike="noStrike">
                <a:solidFill>
                  <a:schemeClr val="dk1"/>
                </a:solidFill>
                <a:latin typeface="Arial"/>
                <a:ea typeface="Arial"/>
                <a:cs typeface="Arial"/>
                <a:sym typeface="Arial"/>
              </a:defRPr>
            </a:lvl7pPr>
            <a:lvl8pPr indent="0" lvl="7" marL="0" marR="0" rtl="0" algn="r">
              <a:spcBef>
                <a:spcPts val="0"/>
              </a:spcBef>
              <a:spcAft>
                <a:spcPts val="0"/>
              </a:spcAft>
              <a:buNone/>
              <a:defRPr b="0" i="0" sz="1400" u="none" cap="none" strike="noStrike">
                <a:solidFill>
                  <a:schemeClr val="dk1"/>
                </a:solidFill>
                <a:latin typeface="Arial"/>
                <a:ea typeface="Arial"/>
                <a:cs typeface="Arial"/>
                <a:sym typeface="Arial"/>
              </a:defRPr>
            </a:lvl8pPr>
            <a:lvl9pPr indent="0" lvl="8" marL="0" marR="0" rtl="0" algn="r">
              <a:spcBef>
                <a:spcPts val="0"/>
              </a:spcBef>
              <a:spcAft>
                <a:spcPts val="0"/>
              </a:spcAft>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7.xml"/><Relationship Id="rId3" Type="http://schemas.openxmlformats.org/officeDocument/2006/relationships/image" Target="../media/image6.png"/><Relationship Id="rId4" Type="http://schemas.openxmlformats.org/officeDocument/2006/relationships/hyperlink" Target="mailto:martin.kahanec@celsi.s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7.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94" name="Shape 94"/>
        <p:cNvGrpSpPr/>
        <p:nvPr/>
      </p:nvGrpSpPr>
      <p:grpSpPr>
        <a:xfrm>
          <a:off x="0" y="0"/>
          <a:ext cx="0" cy="0"/>
          <a:chOff x="0" y="0"/>
          <a:chExt cx="0" cy="0"/>
        </a:xfrm>
      </p:grpSpPr>
      <p:sp>
        <p:nvSpPr>
          <p:cNvPr id="95" name="Google Shape;95;p14"/>
          <p:cNvSpPr txBox="1"/>
          <p:nvPr/>
        </p:nvSpPr>
        <p:spPr>
          <a:xfrm>
            <a:off x="1066800" y="1813751"/>
            <a:ext cx="6134100" cy="1759456"/>
          </a:xfrm>
          <a:prstGeom prst="rect">
            <a:avLst/>
          </a:prstGeom>
          <a:noFill/>
          <a:ln>
            <a:noFill/>
          </a:ln>
        </p:spPr>
        <p:txBody>
          <a:bodyPr anchorCtr="0" anchor="t" bIns="45700" lIns="91425" spcFirstLastPara="1" rIns="91425" wrap="square" tIns="45700">
            <a:spAutoFit/>
          </a:bodyPr>
          <a:lstStyle/>
          <a:p>
            <a:pPr indent="0" lvl="0" marL="0" marR="0" rtl="0" algn="l">
              <a:lnSpc>
                <a:spcPct val="96875"/>
              </a:lnSpc>
              <a:spcBef>
                <a:spcPts val="0"/>
              </a:spcBef>
              <a:spcAft>
                <a:spcPts val="0"/>
              </a:spcAft>
              <a:buClr>
                <a:schemeClr val="lt1"/>
              </a:buClr>
              <a:buSzPts val="3200"/>
              <a:buFont typeface="Arial"/>
              <a:buNone/>
            </a:pPr>
            <a:r>
              <a:rPr b="1" i="0" lang="en-US" sz="3200" u="none" cap="none" strike="noStrike">
                <a:solidFill>
                  <a:schemeClr val="lt1"/>
                </a:solidFill>
                <a:latin typeface="Arial"/>
                <a:ea typeface="Arial"/>
                <a:cs typeface="Arial"/>
                <a:sym typeface="Arial"/>
              </a:rPr>
              <a:t>JUSTMIG</a:t>
            </a:r>
            <a:endParaRPr/>
          </a:p>
          <a:p>
            <a:pPr indent="0" lvl="0" marL="0" marR="0" rtl="0" algn="l">
              <a:lnSpc>
                <a:spcPct val="96875"/>
              </a:lnSpc>
              <a:spcBef>
                <a:spcPts val="600"/>
              </a:spcBef>
              <a:spcAft>
                <a:spcPts val="0"/>
              </a:spcAft>
              <a:buClr>
                <a:schemeClr val="lt1"/>
              </a:buClr>
              <a:buSzPts val="3200"/>
              <a:buFont typeface="Arial"/>
              <a:buNone/>
            </a:pPr>
            <a:r>
              <a:rPr b="1" i="0" lang="en-US" sz="3200" u="none" cap="none" strike="noStrike">
                <a:solidFill>
                  <a:schemeClr val="lt1"/>
                </a:solidFill>
                <a:latin typeface="Arial"/>
                <a:ea typeface="Arial"/>
                <a:cs typeface="Arial"/>
                <a:sym typeface="Arial"/>
              </a:rPr>
              <a:t>Enhancing Integration of Temporary Migrant Workforce: Lessons from Slovakia</a:t>
            </a:r>
            <a:endParaRPr/>
          </a:p>
        </p:txBody>
      </p:sp>
      <p:sp>
        <p:nvSpPr>
          <p:cNvPr id="96" name="Google Shape;96;p14"/>
          <p:cNvSpPr txBox="1"/>
          <p:nvPr/>
        </p:nvSpPr>
        <p:spPr>
          <a:xfrm>
            <a:off x="1066800" y="6018213"/>
            <a:ext cx="3810000" cy="23018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chemeClr val="lt1"/>
              </a:buClr>
              <a:buSzPts val="900"/>
              <a:buFont typeface="Arial"/>
              <a:buNone/>
            </a:pPr>
            <a:r>
              <a:rPr b="0" i="0" lang="en-US" sz="900" u="none" cap="none" strike="noStrike">
                <a:solidFill>
                  <a:schemeClr val="lt1"/>
                </a:solidFill>
                <a:latin typeface="Arial"/>
                <a:ea typeface="Arial"/>
                <a:cs typeface="Arial"/>
                <a:sym typeface="Arial"/>
              </a:rPr>
              <a:t>JUSTMIG Transnational workshop 15.11.2024 Bratislava</a:t>
            </a:r>
            <a:endParaRPr b="0" i="0" sz="900" u="none" cap="none" strike="noStrike">
              <a:solidFill>
                <a:schemeClr val="lt1"/>
              </a:solidFill>
              <a:latin typeface="Arial"/>
              <a:ea typeface="Arial"/>
              <a:cs typeface="Arial"/>
              <a:sym typeface="Arial"/>
            </a:endParaRPr>
          </a:p>
        </p:txBody>
      </p:sp>
      <p:sp>
        <p:nvSpPr>
          <p:cNvPr id="97" name="Google Shape;97;p14"/>
          <p:cNvSpPr txBox="1"/>
          <p:nvPr/>
        </p:nvSpPr>
        <p:spPr>
          <a:xfrm>
            <a:off x="1066800" y="4365104"/>
            <a:ext cx="4801344" cy="70788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rgbClr val="FBFDFD"/>
              </a:buClr>
              <a:buSzPts val="2000"/>
              <a:buFont typeface="Arial"/>
              <a:buNone/>
            </a:pPr>
            <a:r>
              <a:rPr b="1" i="0" lang="en-US" sz="2000" u="none" cap="none" strike="noStrike">
                <a:solidFill>
                  <a:srgbClr val="FBFDFD"/>
                </a:solidFill>
                <a:latin typeface="Arial"/>
                <a:ea typeface="Arial"/>
                <a:cs typeface="Arial"/>
                <a:sym typeface="Arial"/>
              </a:rPr>
              <a:t>Martin Kahanec, Simona Brunnerová, Serhii Shokha</a:t>
            </a:r>
            <a:endParaRPr b="1" i="0" sz="2000" u="none" cap="none" strike="noStrike">
              <a:solidFill>
                <a:srgbClr val="FBFDFD"/>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23"/>
          <p:cNvSpPr txBox="1"/>
          <p:nvPr>
            <p:ph type="title"/>
          </p:nvPr>
        </p:nvSpPr>
        <p:spPr>
          <a:xfrm>
            <a:off x="515292" y="234751"/>
            <a:ext cx="8113416" cy="994172"/>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SzPts val="1800"/>
              <a:buFont typeface="Arial"/>
              <a:buNone/>
            </a:pPr>
            <a:r>
              <a:rPr lang="en-US" sz="3200"/>
              <a:t>Employment through temporary </a:t>
            </a:r>
            <a:br>
              <a:rPr lang="en-US" sz="3200"/>
            </a:br>
            <a:r>
              <a:rPr lang="en-US" sz="3200"/>
              <a:t>work agencies </a:t>
            </a:r>
            <a:endParaRPr/>
          </a:p>
        </p:txBody>
      </p:sp>
      <p:sp>
        <p:nvSpPr>
          <p:cNvPr id="168" name="Google Shape;168;p2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457200" rtl="0" algn="l">
              <a:spcBef>
                <a:spcPts val="360"/>
              </a:spcBef>
              <a:spcAft>
                <a:spcPts val="0"/>
              </a:spcAft>
              <a:buClr>
                <a:schemeClr val="dk1"/>
              </a:buClr>
              <a:buSzPts val="1800"/>
              <a:buFont typeface="Arial"/>
              <a:buChar char="•"/>
            </a:pPr>
            <a:r>
              <a:rPr lang="en-US" sz="2400"/>
              <a:t>Around 800 work agencies in Slovakia (450 active)</a:t>
            </a:r>
            <a:endParaRPr/>
          </a:p>
          <a:p>
            <a:pPr indent="-342900" lvl="0" marL="457200" rtl="0" algn="l">
              <a:spcBef>
                <a:spcPts val="360"/>
              </a:spcBef>
              <a:spcAft>
                <a:spcPts val="0"/>
              </a:spcAft>
              <a:buClr>
                <a:schemeClr val="dk1"/>
              </a:buClr>
              <a:buSzPts val="1800"/>
              <a:buFont typeface="Arial"/>
              <a:buChar char="•"/>
            </a:pPr>
            <a:r>
              <a:rPr lang="en-US" sz="2400"/>
              <a:t>Some work agencies without a valid license</a:t>
            </a:r>
            <a:endParaRPr sz="2400"/>
          </a:p>
          <a:p>
            <a:pPr indent="-342900" lvl="0" marL="457200" rtl="0" algn="l">
              <a:spcBef>
                <a:spcPts val="360"/>
              </a:spcBef>
              <a:spcAft>
                <a:spcPts val="0"/>
              </a:spcAft>
              <a:buClr>
                <a:schemeClr val="dk1"/>
              </a:buClr>
              <a:buSzPts val="1800"/>
              <a:buFont typeface="Arial"/>
              <a:buChar char="•"/>
            </a:pPr>
            <a:r>
              <a:rPr lang="en-US" sz="2400"/>
              <a:t>Precarious employment conditions (health insurance)</a:t>
            </a:r>
            <a:endParaRPr sz="2400"/>
          </a:p>
          <a:p>
            <a:pPr indent="-342900" lvl="0" marL="457200" rtl="0" algn="l">
              <a:spcBef>
                <a:spcPts val="360"/>
              </a:spcBef>
              <a:spcAft>
                <a:spcPts val="0"/>
              </a:spcAft>
              <a:buClr>
                <a:schemeClr val="dk1"/>
              </a:buClr>
              <a:buSzPts val="1800"/>
              <a:buFont typeface="Arial"/>
              <a:buChar char="•"/>
            </a:pPr>
            <a:r>
              <a:rPr lang="en-US" sz="2400"/>
              <a:t>Problems with payments  (non-payment of overtime)</a:t>
            </a:r>
            <a:endParaRPr/>
          </a:p>
          <a:p>
            <a:pPr indent="-342900" lvl="0" marL="457200" rtl="0" algn="l">
              <a:spcBef>
                <a:spcPts val="360"/>
              </a:spcBef>
              <a:spcAft>
                <a:spcPts val="0"/>
              </a:spcAft>
              <a:buClr>
                <a:schemeClr val="dk1"/>
              </a:buClr>
              <a:buSzPts val="1800"/>
              <a:buFont typeface="Arial"/>
              <a:buChar char="•"/>
            </a:pPr>
            <a:r>
              <a:rPr lang="en-US" sz="2400"/>
              <a:t>Legal barriers to changing employer easily</a:t>
            </a:r>
            <a:endParaRPr/>
          </a:p>
          <a:p>
            <a:pPr indent="-342900" lvl="0" marL="457200" rtl="0" algn="l">
              <a:spcBef>
                <a:spcPts val="360"/>
              </a:spcBef>
              <a:spcAft>
                <a:spcPts val="0"/>
              </a:spcAft>
              <a:buClr>
                <a:schemeClr val="dk1"/>
              </a:buClr>
              <a:buSzPts val="1800"/>
              <a:buFont typeface="Arial"/>
              <a:buChar char="•"/>
            </a:pPr>
            <a:r>
              <a:rPr lang="en-US" sz="2400"/>
              <a:t>Weak labour protection</a:t>
            </a:r>
            <a:endParaRPr/>
          </a:p>
          <a:p>
            <a:pPr indent="0" lvl="0" marL="457200" rtl="0" algn="l">
              <a:spcBef>
                <a:spcPts val="360"/>
              </a:spcBef>
              <a:spcAft>
                <a:spcPts val="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2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l">
              <a:spcBef>
                <a:spcPts val="0"/>
              </a:spcBef>
              <a:spcAft>
                <a:spcPts val="0"/>
              </a:spcAft>
              <a:buSzPct val="62500"/>
              <a:buFont typeface="Arial"/>
              <a:buNone/>
            </a:pPr>
            <a:r>
              <a:rPr lang="en-US" sz="3200"/>
              <a:t>SLOVAKIA: interviewed Ukrainian </a:t>
            </a:r>
            <a:br>
              <a:rPr lang="en-US" sz="3200"/>
            </a:br>
            <a:r>
              <a:rPr lang="en-US" sz="3200"/>
              <a:t>workers in the care sector</a:t>
            </a:r>
            <a:br>
              <a:rPr lang="en-US" sz="3200"/>
            </a:br>
            <a:endParaRPr sz="3200"/>
          </a:p>
        </p:txBody>
      </p:sp>
      <p:sp>
        <p:nvSpPr>
          <p:cNvPr id="175" name="Google Shape;175;p24"/>
          <p:cNvSpPr txBox="1"/>
          <p:nvPr>
            <p:ph idx="1" type="body"/>
          </p:nvPr>
        </p:nvSpPr>
        <p:spPr>
          <a:xfrm>
            <a:off x="583694" y="1268760"/>
            <a:ext cx="8096930" cy="3263504"/>
          </a:xfrm>
          <a:prstGeom prst="rect">
            <a:avLst/>
          </a:prstGeom>
          <a:noFill/>
          <a:ln>
            <a:noFill/>
          </a:ln>
        </p:spPr>
        <p:txBody>
          <a:bodyPr anchorCtr="0" anchor="t" bIns="45700" lIns="91425" spcFirstLastPara="1" rIns="91425" wrap="square" tIns="45700">
            <a:noAutofit/>
          </a:bodyPr>
          <a:lstStyle/>
          <a:p>
            <a:pPr indent="0" lvl="0" marL="114300" rtl="0" algn="l">
              <a:spcBef>
                <a:spcPts val="360"/>
              </a:spcBef>
              <a:spcAft>
                <a:spcPts val="0"/>
              </a:spcAft>
              <a:buSzPts val="1800"/>
              <a:buFont typeface="Arial"/>
              <a:buNone/>
            </a:pPr>
            <a:r>
              <a:rPr b="1" lang="en-US" sz="2000"/>
              <a:t>Middle-aged women</a:t>
            </a:r>
            <a:r>
              <a:rPr lang="en-US" sz="2000"/>
              <a:t>, with a diverse range of educational backgrounds from secondary to PhD. </a:t>
            </a:r>
            <a:endParaRPr/>
          </a:p>
          <a:p>
            <a:pPr indent="0" lvl="0" marL="114300" rtl="0" algn="l">
              <a:spcBef>
                <a:spcPts val="360"/>
              </a:spcBef>
              <a:spcAft>
                <a:spcPts val="0"/>
              </a:spcAft>
              <a:buSzPts val="1800"/>
              <a:buFont typeface="Arial"/>
              <a:buNone/>
            </a:pPr>
            <a:r>
              <a:t/>
            </a:r>
            <a:endParaRPr sz="2000"/>
          </a:p>
          <a:p>
            <a:pPr indent="0" lvl="0" marL="114300" rtl="0" algn="l">
              <a:spcBef>
                <a:spcPts val="360"/>
              </a:spcBef>
              <a:spcAft>
                <a:spcPts val="0"/>
              </a:spcAft>
              <a:buSzPts val="1800"/>
              <a:buFont typeface="Arial"/>
              <a:buNone/>
            </a:pPr>
            <a:r>
              <a:rPr b="1" lang="en-US" sz="2000"/>
              <a:t>Influx since 2022 due to the invasion</a:t>
            </a:r>
            <a:r>
              <a:rPr lang="en-US" sz="2000"/>
              <a:t>; many arrived via evacuation routes, seeking financial stability and support for families; under </a:t>
            </a:r>
            <a:r>
              <a:rPr b="1" lang="en-US" sz="2000"/>
              <a:t>EU temporary protection</a:t>
            </a:r>
            <a:r>
              <a:rPr lang="en-US" sz="2000"/>
              <a:t>.</a:t>
            </a:r>
            <a:endParaRPr/>
          </a:p>
          <a:p>
            <a:pPr indent="0" lvl="0" marL="114300" rtl="0" algn="l">
              <a:spcBef>
                <a:spcPts val="360"/>
              </a:spcBef>
              <a:spcAft>
                <a:spcPts val="0"/>
              </a:spcAft>
              <a:buSzPts val="1800"/>
              <a:buFont typeface="Arial"/>
              <a:buNone/>
            </a:pPr>
            <a:r>
              <a:t/>
            </a:r>
            <a:endParaRPr sz="2000"/>
          </a:p>
          <a:p>
            <a:pPr indent="0" lvl="0" marL="114300" rtl="0" algn="l">
              <a:spcBef>
                <a:spcPts val="360"/>
              </a:spcBef>
              <a:spcAft>
                <a:spcPts val="0"/>
              </a:spcAft>
              <a:buSzPts val="1800"/>
              <a:buFont typeface="Arial"/>
              <a:buNone/>
            </a:pPr>
            <a:r>
              <a:rPr lang="en-US" sz="2000"/>
              <a:t>Most started with </a:t>
            </a:r>
            <a:r>
              <a:rPr b="1" lang="en-US" sz="2000"/>
              <a:t>temporary, semi-legal, easily accessible work</a:t>
            </a:r>
            <a:r>
              <a:rPr lang="en-US" sz="2000"/>
              <a:t>, often transitioning to the care sector thanks to personal connections.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2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l">
              <a:spcBef>
                <a:spcPts val="0"/>
              </a:spcBef>
              <a:spcAft>
                <a:spcPts val="0"/>
              </a:spcAft>
              <a:buSzPct val="62500"/>
              <a:buFont typeface="Arial"/>
              <a:buNone/>
            </a:pPr>
            <a:r>
              <a:rPr lang="en-US" sz="3200"/>
              <a:t>SLOVAKIA: interviewed Ukrainian </a:t>
            </a:r>
            <a:br>
              <a:rPr lang="en-US" sz="3200"/>
            </a:br>
            <a:r>
              <a:rPr lang="en-US" sz="3200"/>
              <a:t>workers in the care sector</a:t>
            </a:r>
            <a:br>
              <a:rPr lang="en-US" sz="3200"/>
            </a:br>
            <a:endParaRPr sz="3200"/>
          </a:p>
        </p:txBody>
      </p:sp>
      <p:sp>
        <p:nvSpPr>
          <p:cNvPr id="182" name="Google Shape;182;p25"/>
          <p:cNvSpPr txBox="1"/>
          <p:nvPr>
            <p:ph idx="1" type="body"/>
          </p:nvPr>
        </p:nvSpPr>
        <p:spPr>
          <a:xfrm>
            <a:off x="583694" y="1268760"/>
            <a:ext cx="8096930" cy="3263504"/>
          </a:xfrm>
          <a:prstGeom prst="rect">
            <a:avLst/>
          </a:prstGeom>
          <a:noFill/>
          <a:ln>
            <a:noFill/>
          </a:ln>
        </p:spPr>
        <p:txBody>
          <a:bodyPr anchorCtr="0" anchor="t" bIns="45700" lIns="91425" spcFirstLastPara="1" rIns="91425" wrap="square" tIns="45700">
            <a:noAutofit/>
          </a:bodyPr>
          <a:lstStyle/>
          <a:p>
            <a:pPr indent="0" lvl="0" marL="114300" rtl="0" algn="l">
              <a:spcBef>
                <a:spcPts val="360"/>
              </a:spcBef>
              <a:spcAft>
                <a:spcPts val="0"/>
              </a:spcAft>
              <a:buSzPts val="1800"/>
              <a:buFont typeface="Arial"/>
              <a:buNone/>
            </a:pPr>
            <a:r>
              <a:rPr b="1" lang="en-US" sz="2000"/>
              <a:t>Regular temporary contracts </a:t>
            </a:r>
            <a:r>
              <a:rPr lang="en-US" sz="2000"/>
              <a:t>directly with care-providing organizations, </a:t>
            </a:r>
            <a:r>
              <a:rPr b="1" lang="en-US" sz="2000"/>
              <a:t>sometimes without immediate certification </a:t>
            </a:r>
            <a:r>
              <a:rPr lang="en-US" sz="2000"/>
              <a:t>but with a requirement to complete necessary courses within the first months of work. </a:t>
            </a:r>
            <a:endParaRPr/>
          </a:p>
          <a:p>
            <a:pPr indent="0" lvl="0" marL="114300" rtl="0" algn="l">
              <a:spcBef>
                <a:spcPts val="360"/>
              </a:spcBef>
              <a:spcAft>
                <a:spcPts val="0"/>
              </a:spcAft>
              <a:buSzPts val="1800"/>
              <a:buFont typeface="Arial"/>
              <a:buNone/>
            </a:pPr>
            <a:r>
              <a:t/>
            </a:r>
            <a:endParaRPr sz="2000"/>
          </a:p>
          <a:p>
            <a:pPr indent="0" lvl="0" marL="114300" rtl="0" algn="l">
              <a:spcBef>
                <a:spcPts val="360"/>
              </a:spcBef>
              <a:spcAft>
                <a:spcPts val="0"/>
              </a:spcAft>
              <a:buSzPts val="1800"/>
              <a:buFont typeface="Arial"/>
              <a:buNone/>
            </a:pPr>
            <a:r>
              <a:rPr lang="en-US" sz="2000"/>
              <a:t>After the first or second renewal, </a:t>
            </a:r>
            <a:r>
              <a:rPr b="1" lang="en-US" sz="2000"/>
              <a:t>contracts become permanent</a:t>
            </a:r>
            <a:r>
              <a:rPr lang="en-US" sz="2000"/>
              <a:t>.</a:t>
            </a:r>
            <a:endParaRPr/>
          </a:p>
          <a:p>
            <a:pPr indent="0" lvl="0" marL="114300" rtl="0" algn="l">
              <a:spcBef>
                <a:spcPts val="360"/>
              </a:spcBef>
              <a:spcAft>
                <a:spcPts val="0"/>
              </a:spcAft>
              <a:buSzPts val="1800"/>
              <a:buFont typeface="Arial"/>
              <a:buNone/>
            </a:pPr>
            <a:r>
              <a:t/>
            </a:r>
            <a:endParaRPr sz="2000"/>
          </a:p>
          <a:p>
            <a:pPr indent="0" lvl="0" marL="114300" rtl="0" algn="l">
              <a:spcBef>
                <a:spcPts val="360"/>
              </a:spcBef>
              <a:spcAft>
                <a:spcPts val="0"/>
              </a:spcAft>
              <a:buSzPts val="1800"/>
              <a:buFont typeface="Arial"/>
              <a:buNone/>
            </a:pPr>
            <a:r>
              <a:rPr b="1" lang="en-US" sz="2000"/>
              <a:t>No observed discrimination</a:t>
            </a:r>
            <a:r>
              <a:rPr lang="en-US" sz="2000"/>
              <a:t>; supportive relationships with colleagues; integration level varies from professional to informal friendships. </a:t>
            </a:r>
            <a:endParaRPr/>
          </a:p>
          <a:p>
            <a:pPr indent="0" lvl="0" marL="114300" rtl="0" algn="l">
              <a:spcBef>
                <a:spcPts val="360"/>
              </a:spcBef>
              <a:spcAft>
                <a:spcPts val="0"/>
              </a:spcAft>
              <a:buSzPts val="1800"/>
              <a:buFont typeface="Arial"/>
              <a:buNone/>
            </a:pPr>
            <a:r>
              <a:t/>
            </a:r>
            <a:endParaRPr sz="20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2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l">
              <a:spcBef>
                <a:spcPts val="0"/>
              </a:spcBef>
              <a:spcAft>
                <a:spcPts val="0"/>
              </a:spcAft>
              <a:buSzPct val="62500"/>
              <a:buFont typeface="Arial"/>
              <a:buNone/>
            </a:pPr>
            <a:r>
              <a:rPr lang="en-US" sz="3200"/>
              <a:t>SLOVAKIA: interviewed Ukrainian </a:t>
            </a:r>
            <a:br>
              <a:rPr lang="en-US" sz="3200"/>
            </a:br>
            <a:r>
              <a:rPr lang="en-US" sz="3200"/>
              <a:t>workers in the care sector</a:t>
            </a:r>
            <a:br>
              <a:rPr lang="en-US" sz="3200"/>
            </a:br>
            <a:endParaRPr sz="3200"/>
          </a:p>
        </p:txBody>
      </p:sp>
      <p:sp>
        <p:nvSpPr>
          <p:cNvPr id="189" name="Google Shape;189;p26"/>
          <p:cNvSpPr txBox="1"/>
          <p:nvPr>
            <p:ph idx="1" type="body"/>
          </p:nvPr>
        </p:nvSpPr>
        <p:spPr>
          <a:xfrm>
            <a:off x="583694" y="1268760"/>
            <a:ext cx="8096930" cy="3263504"/>
          </a:xfrm>
          <a:prstGeom prst="rect">
            <a:avLst/>
          </a:prstGeom>
          <a:noFill/>
          <a:ln>
            <a:noFill/>
          </a:ln>
        </p:spPr>
        <p:txBody>
          <a:bodyPr anchorCtr="0" anchor="t" bIns="45700" lIns="91425" spcFirstLastPara="1" rIns="91425" wrap="square" tIns="45700">
            <a:noAutofit/>
          </a:bodyPr>
          <a:lstStyle/>
          <a:p>
            <a:pPr indent="0" lvl="0" marL="114300" rtl="0" algn="l">
              <a:spcBef>
                <a:spcPts val="360"/>
              </a:spcBef>
              <a:spcAft>
                <a:spcPts val="0"/>
              </a:spcAft>
              <a:buSzPts val="1800"/>
              <a:buFont typeface="Arial"/>
              <a:buNone/>
            </a:pPr>
            <a:r>
              <a:rPr lang="en-US" sz="2000"/>
              <a:t>Feelings of stability with limited career growth; </a:t>
            </a:r>
            <a:r>
              <a:rPr b="1" lang="en-US" sz="2000"/>
              <a:t>preference to remain in the current sector</a:t>
            </a:r>
            <a:r>
              <a:rPr lang="en-US" sz="2000"/>
              <a:t> even if changing jobs.</a:t>
            </a:r>
            <a:endParaRPr/>
          </a:p>
          <a:p>
            <a:pPr indent="0" lvl="0" marL="114300" rtl="0" algn="l">
              <a:spcBef>
                <a:spcPts val="360"/>
              </a:spcBef>
              <a:spcAft>
                <a:spcPts val="0"/>
              </a:spcAft>
              <a:buSzPts val="1800"/>
              <a:buFont typeface="Arial"/>
              <a:buNone/>
            </a:pPr>
            <a:r>
              <a:t/>
            </a:r>
            <a:endParaRPr sz="2000"/>
          </a:p>
          <a:p>
            <a:pPr indent="0" lvl="0" marL="114300" rtl="0" algn="l">
              <a:spcBef>
                <a:spcPts val="360"/>
              </a:spcBef>
              <a:spcAft>
                <a:spcPts val="0"/>
              </a:spcAft>
              <a:buSzPts val="1800"/>
              <a:buFont typeface="Arial"/>
              <a:buNone/>
            </a:pPr>
            <a:r>
              <a:rPr lang="en-US" sz="2000"/>
              <a:t>General satisfaction with income; many provide </a:t>
            </a:r>
            <a:r>
              <a:rPr b="1" lang="en-US" sz="2000"/>
              <a:t>financial support to their family</a:t>
            </a:r>
            <a:r>
              <a:rPr lang="en-US" sz="2000"/>
              <a:t> in Ukraine.</a:t>
            </a:r>
            <a:endParaRPr/>
          </a:p>
          <a:p>
            <a:pPr indent="0" lvl="0" marL="114300" rtl="0" algn="l">
              <a:spcBef>
                <a:spcPts val="360"/>
              </a:spcBef>
              <a:spcAft>
                <a:spcPts val="0"/>
              </a:spcAft>
              <a:buSzPts val="1800"/>
              <a:buFont typeface="Arial"/>
              <a:buNone/>
            </a:pPr>
            <a:r>
              <a:t/>
            </a:r>
            <a:endParaRPr sz="2000"/>
          </a:p>
          <a:p>
            <a:pPr indent="0" lvl="0" marL="114300" rtl="0" algn="l">
              <a:spcBef>
                <a:spcPts val="360"/>
              </a:spcBef>
              <a:spcAft>
                <a:spcPts val="0"/>
              </a:spcAft>
              <a:buSzPts val="1800"/>
              <a:buFont typeface="Arial"/>
              <a:buNone/>
            </a:pPr>
            <a:r>
              <a:rPr lang="en-US" sz="2000"/>
              <a:t>Some </a:t>
            </a:r>
            <a:r>
              <a:rPr b="1" lang="en-US" sz="2000"/>
              <a:t>consider returning to Ukraine due to personal reasons </a:t>
            </a:r>
            <a:r>
              <a:rPr lang="en-US" sz="2000"/>
              <a:t>or after war, but not due to dissatisfaction with life or work in Slovakia.</a:t>
            </a:r>
            <a:endParaRPr/>
          </a:p>
          <a:p>
            <a:pPr indent="0" lvl="0" marL="114300" rtl="0" algn="l">
              <a:spcBef>
                <a:spcPts val="360"/>
              </a:spcBef>
              <a:spcAft>
                <a:spcPts val="0"/>
              </a:spcAft>
              <a:buSzPts val="1800"/>
              <a:buFont typeface="Arial"/>
              <a:buNone/>
            </a:pPr>
            <a:r>
              <a:t/>
            </a:r>
            <a:endParaRPr sz="20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2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l">
              <a:spcBef>
                <a:spcPts val="0"/>
              </a:spcBef>
              <a:spcAft>
                <a:spcPts val="0"/>
              </a:spcAft>
              <a:buSzPct val="62500"/>
              <a:buFont typeface="Arial"/>
              <a:buNone/>
            </a:pPr>
            <a:r>
              <a:rPr lang="en-US" sz="3200"/>
              <a:t>SLOVAKIA: interviewed Serbian</a:t>
            </a:r>
            <a:br>
              <a:rPr lang="en-US" sz="3200"/>
            </a:br>
            <a:r>
              <a:rPr lang="en-US" sz="3200"/>
              <a:t>workers in the automotive sector</a:t>
            </a:r>
            <a:br>
              <a:rPr lang="en-US" sz="3200"/>
            </a:br>
            <a:endParaRPr sz="3200"/>
          </a:p>
        </p:txBody>
      </p:sp>
      <p:sp>
        <p:nvSpPr>
          <p:cNvPr id="196" name="Google Shape;196;p27"/>
          <p:cNvSpPr txBox="1"/>
          <p:nvPr>
            <p:ph idx="1" type="body"/>
          </p:nvPr>
        </p:nvSpPr>
        <p:spPr>
          <a:xfrm>
            <a:off x="583694" y="1268760"/>
            <a:ext cx="8097000" cy="3263400"/>
          </a:xfrm>
          <a:prstGeom prst="rect">
            <a:avLst/>
          </a:prstGeom>
          <a:noFill/>
          <a:ln>
            <a:noFill/>
          </a:ln>
        </p:spPr>
        <p:txBody>
          <a:bodyPr anchorCtr="0" anchor="t" bIns="45700" lIns="91425" spcFirstLastPara="1" rIns="91425" wrap="square" tIns="45700">
            <a:noAutofit/>
          </a:bodyPr>
          <a:lstStyle/>
          <a:p>
            <a:pPr indent="0" lvl="0" marL="0" rtl="0" algn="l">
              <a:spcBef>
                <a:spcPts val="360"/>
              </a:spcBef>
              <a:spcAft>
                <a:spcPts val="0"/>
              </a:spcAft>
              <a:buSzPts val="1100"/>
              <a:buFont typeface="Arial"/>
              <a:buNone/>
            </a:pPr>
            <a:r>
              <a:rPr i="1" lang="en-US" sz="2000"/>
              <a:t>typically </a:t>
            </a:r>
            <a:r>
              <a:rPr b="1" i="1" lang="en-US" sz="2000"/>
              <a:t>secondary school, middle-aged males </a:t>
            </a:r>
            <a:endParaRPr b="1" i="1" sz="2000"/>
          </a:p>
          <a:p>
            <a:pPr indent="0" lvl="0" marL="0" rtl="0" algn="l">
              <a:spcBef>
                <a:spcPts val="360"/>
              </a:spcBef>
              <a:spcAft>
                <a:spcPts val="0"/>
              </a:spcAft>
              <a:buClr>
                <a:schemeClr val="dk1"/>
              </a:buClr>
              <a:buSzPts val="1100"/>
              <a:buFont typeface="Arial"/>
              <a:buNone/>
            </a:pPr>
            <a:r>
              <a:t/>
            </a:r>
            <a:endParaRPr b="1" i="1" sz="2000"/>
          </a:p>
          <a:p>
            <a:pPr indent="0" lvl="0" marL="0" rtl="0" algn="l">
              <a:spcBef>
                <a:spcPts val="360"/>
              </a:spcBef>
              <a:spcAft>
                <a:spcPts val="0"/>
              </a:spcAft>
              <a:buSzPts val="1100"/>
              <a:buFont typeface="Arial"/>
              <a:buNone/>
            </a:pPr>
            <a:r>
              <a:rPr b="1" i="1" lang="en-US" sz="2000"/>
              <a:t>2016 a watershed:</a:t>
            </a:r>
            <a:r>
              <a:rPr i="1" lang="en-US" sz="2000"/>
              <a:t> appeared on the Slovak labour market, since 2020 fewer (also comparatively among migrant workers) </a:t>
            </a:r>
            <a:endParaRPr i="1" sz="2000"/>
          </a:p>
          <a:p>
            <a:pPr indent="0" lvl="0" marL="0" rtl="0" algn="l">
              <a:spcBef>
                <a:spcPts val="360"/>
              </a:spcBef>
              <a:spcAft>
                <a:spcPts val="0"/>
              </a:spcAft>
              <a:buSzPts val="1100"/>
              <a:buFont typeface="Arial"/>
              <a:buNone/>
            </a:pPr>
            <a:r>
              <a:t/>
            </a:r>
            <a:endParaRPr i="1" sz="2000"/>
          </a:p>
          <a:p>
            <a:pPr indent="0" lvl="0" marL="0" rtl="0" algn="l">
              <a:spcBef>
                <a:spcPts val="360"/>
              </a:spcBef>
              <a:spcAft>
                <a:spcPts val="0"/>
              </a:spcAft>
              <a:buSzPts val="1100"/>
              <a:buFont typeface="Arial"/>
              <a:buNone/>
            </a:pPr>
            <a:r>
              <a:rPr b="1" i="1" lang="en-US" sz="2000"/>
              <a:t>employment trajectory: </a:t>
            </a:r>
            <a:r>
              <a:rPr i="1" lang="en-US" sz="2000"/>
              <a:t>from illegal/semi/legal to permanent contracts (via temp agencies, fixed term contracts) but if on permanent contracts, at the bottom of the company hierarchy (production line workers). </a:t>
            </a:r>
            <a:endParaRPr i="1" sz="2000"/>
          </a:p>
          <a:p>
            <a:pPr indent="0" lvl="0" marL="0" rtl="0" algn="l">
              <a:spcBef>
                <a:spcPts val="360"/>
              </a:spcBef>
              <a:spcAft>
                <a:spcPts val="0"/>
              </a:spcAft>
              <a:buClr>
                <a:schemeClr val="dk1"/>
              </a:buClr>
              <a:buSzPts val="1100"/>
              <a:buFont typeface="Arial"/>
              <a:buNone/>
            </a:pPr>
            <a:r>
              <a:t/>
            </a:r>
            <a:endParaRPr i="1" sz="2000"/>
          </a:p>
          <a:p>
            <a:pPr indent="0" lvl="0" marL="0" rtl="0" algn="l">
              <a:spcBef>
                <a:spcPts val="360"/>
              </a:spcBef>
              <a:spcAft>
                <a:spcPts val="0"/>
              </a:spcAft>
              <a:buSzPts val="1100"/>
              <a:buFont typeface="Arial"/>
              <a:buNone/>
            </a:pPr>
            <a:r>
              <a:rPr b="1" i="1" lang="en-US" sz="2000"/>
              <a:t>precarious position, insufficient incomes</a:t>
            </a:r>
            <a:r>
              <a:rPr i="1" lang="en-US" sz="2000"/>
              <a:t> etc. </a:t>
            </a:r>
            <a:endParaRPr i="1" sz="2000"/>
          </a:p>
          <a:p>
            <a:pPr indent="0" lvl="0" marL="0" rtl="0" algn="l">
              <a:spcBef>
                <a:spcPts val="360"/>
              </a:spcBef>
              <a:spcAft>
                <a:spcPts val="0"/>
              </a:spcAft>
              <a:buSzPts val="1100"/>
              <a:buFont typeface="Arial"/>
              <a:buNone/>
            </a:pPr>
            <a:r>
              <a:rPr i="1" lang="en-US" sz="2000"/>
              <a:t>for long-term planning: considering return home or starting new cycle of migration</a:t>
            </a:r>
            <a:endParaRPr i="1" sz="2000"/>
          </a:p>
          <a:p>
            <a:pPr indent="0" lvl="0" marL="0" rtl="0" algn="l">
              <a:spcBef>
                <a:spcPts val="360"/>
              </a:spcBef>
              <a:spcAft>
                <a:spcPts val="0"/>
              </a:spcAft>
              <a:buSzPts val="1100"/>
              <a:buFont typeface="Arial"/>
              <a:buNone/>
            </a:pPr>
            <a:r>
              <a:t/>
            </a:r>
            <a:endParaRPr i="1" sz="2000"/>
          </a:p>
          <a:p>
            <a:pPr indent="0" lvl="0" marL="0" rtl="0" algn="l">
              <a:spcBef>
                <a:spcPts val="360"/>
              </a:spcBef>
              <a:spcAft>
                <a:spcPts val="0"/>
              </a:spcAft>
              <a:buClr>
                <a:schemeClr val="dk1"/>
              </a:buClr>
              <a:buSzPts val="1100"/>
              <a:buFont typeface="Arial"/>
              <a:buNone/>
            </a:pPr>
            <a:r>
              <a:rPr i="1" lang="en-US" sz="2000"/>
              <a:t>marginalised social group, some critical of trade unions    </a:t>
            </a:r>
            <a:endParaRPr i="1" sz="2000"/>
          </a:p>
          <a:p>
            <a:pPr indent="0" lvl="0" marL="114300" rtl="0" algn="l">
              <a:spcBef>
                <a:spcPts val="360"/>
              </a:spcBef>
              <a:spcAft>
                <a:spcPts val="0"/>
              </a:spcAft>
              <a:buClr>
                <a:schemeClr val="dk1"/>
              </a:buClr>
              <a:buSzPts val="1100"/>
              <a:buFont typeface="Arial"/>
              <a:buNone/>
            </a:pPr>
            <a:r>
              <a:t/>
            </a:r>
            <a:endParaRPr sz="1100"/>
          </a:p>
          <a:p>
            <a:pPr indent="0" lvl="0" marL="114300" rtl="0" algn="l">
              <a:spcBef>
                <a:spcPts val="360"/>
              </a:spcBef>
              <a:spcAft>
                <a:spcPts val="0"/>
              </a:spcAft>
              <a:buSzPts val="1800"/>
              <a:buFont typeface="Arial"/>
              <a:buNone/>
            </a:pPr>
            <a:r>
              <a:t/>
            </a:r>
            <a:endParaRPr sz="2000"/>
          </a:p>
          <a:p>
            <a:pPr indent="0" lvl="0" marL="114300" rtl="0" algn="l">
              <a:spcBef>
                <a:spcPts val="360"/>
              </a:spcBef>
              <a:spcAft>
                <a:spcPts val="0"/>
              </a:spcAft>
              <a:buSzPts val="1800"/>
              <a:buFont typeface="Arial"/>
              <a:buNone/>
            </a:pPr>
            <a:r>
              <a:t/>
            </a:r>
            <a:endParaRPr sz="20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2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SzPts val="1800"/>
              <a:buFont typeface="Arial"/>
              <a:buNone/>
            </a:pPr>
            <a:r>
              <a:rPr lang="en-US" sz="3200"/>
              <a:t>Overall Evaluation</a:t>
            </a:r>
            <a:endParaRPr/>
          </a:p>
        </p:txBody>
      </p:sp>
      <p:sp>
        <p:nvSpPr>
          <p:cNvPr id="203" name="Google Shape;203;p28"/>
          <p:cNvSpPr txBox="1"/>
          <p:nvPr>
            <p:ph idx="1" type="body"/>
          </p:nvPr>
        </p:nvSpPr>
        <p:spPr>
          <a:xfrm>
            <a:off x="583694" y="1268760"/>
            <a:ext cx="8308786" cy="3263504"/>
          </a:xfrm>
          <a:prstGeom prst="rect">
            <a:avLst/>
          </a:prstGeom>
          <a:noFill/>
          <a:ln>
            <a:noFill/>
          </a:ln>
        </p:spPr>
        <p:txBody>
          <a:bodyPr anchorCtr="0" anchor="t" bIns="45700" lIns="91425" spcFirstLastPara="1" rIns="91425" wrap="square" tIns="45700">
            <a:noAutofit/>
          </a:bodyPr>
          <a:lstStyle/>
          <a:p>
            <a:pPr indent="0" lvl="0" marL="114300" rtl="0" algn="l">
              <a:spcBef>
                <a:spcPts val="360"/>
              </a:spcBef>
              <a:spcAft>
                <a:spcPts val="0"/>
              </a:spcAft>
              <a:buSzPts val="1800"/>
              <a:buFont typeface="Arial"/>
              <a:buNone/>
            </a:pPr>
            <a:r>
              <a:rPr b="1" lang="en-US" sz="1800"/>
              <a:t>Complex and sometimes contradictory approach to migration in Slovakia</a:t>
            </a:r>
            <a:endParaRPr/>
          </a:p>
          <a:p>
            <a:pPr indent="0" lvl="0" marL="114300" rtl="0" algn="l">
              <a:spcBef>
                <a:spcPts val="360"/>
              </a:spcBef>
              <a:spcAft>
                <a:spcPts val="0"/>
              </a:spcAft>
              <a:buSzPts val="1800"/>
              <a:buFont typeface="Arial"/>
              <a:buNone/>
            </a:pPr>
            <a:r>
              <a:t/>
            </a:r>
            <a:endParaRPr b="1" sz="1800"/>
          </a:p>
          <a:p>
            <a:pPr indent="0" lvl="0" marL="114300" rtl="0" algn="l">
              <a:spcBef>
                <a:spcPts val="360"/>
              </a:spcBef>
              <a:spcAft>
                <a:spcPts val="0"/>
              </a:spcAft>
              <a:buSzPts val="1800"/>
              <a:buFont typeface="Arial"/>
              <a:buNone/>
            </a:pPr>
            <a:r>
              <a:rPr b="1" lang="en-US" sz="1800"/>
              <a:t>Economic Imperative vs. Social Resistance: </a:t>
            </a:r>
            <a:r>
              <a:rPr lang="en-US" sz="1800"/>
              <a:t>Much</a:t>
            </a:r>
            <a:r>
              <a:rPr b="1" lang="en-US" sz="1800"/>
              <a:t> </a:t>
            </a:r>
            <a:r>
              <a:rPr lang="en-US" sz="1800"/>
              <a:t>demand for migrant labor, particularly in sectors with labor shortages. Yet, generally negative perception of migration, shaped by historical isolation from major migration waves and limited exposure to foreigners.</a:t>
            </a:r>
            <a:endParaRPr/>
          </a:p>
          <a:p>
            <a:pPr indent="0" lvl="0" marL="114300" rtl="0" algn="l">
              <a:spcBef>
                <a:spcPts val="360"/>
              </a:spcBef>
              <a:spcAft>
                <a:spcPts val="0"/>
              </a:spcAft>
              <a:buSzPts val="1800"/>
              <a:buFont typeface="Arial"/>
              <a:buNone/>
            </a:pPr>
            <a:r>
              <a:t/>
            </a:r>
            <a:endParaRPr sz="1800"/>
          </a:p>
          <a:p>
            <a:pPr indent="0" lvl="0" marL="114300" rtl="0" algn="l">
              <a:spcBef>
                <a:spcPts val="360"/>
              </a:spcBef>
              <a:spcAft>
                <a:spcPts val="0"/>
              </a:spcAft>
              <a:buSzPts val="1800"/>
              <a:buFont typeface="Arial"/>
              <a:buNone/>
            </a:pPr>
            <a:r>
              <a:rPr b="1" lang="en-US" sz="1800"/>
              <a:t>Integration Barriers and Dependency: </a:t>
            </a:r>
            <a:r>
              <a:rPr lang="en-US" sz="1800"/>
              <a:t>Limited infrastructure for integration and reliance on temporary work agencies increase migrant dependency on employers, often restricting their social mobility and exacerbating marginalization.</a:t>
            </a:r>
            <a:endParaRPr/>
          </a:p>
          <a:p>
            <a:pPr indent="0" lvl="0" marL="114300" rtl="0" algn="l">
              <a:spcBef>
                <a:spcPts val="360"/>
              </a:spcBef>
              <a:spcAft>
                <a:spcPts val="0"/>
              </a:spcAft>
              <a:buSzPts val="1800"/>
              <a:buFont typeface="Arial"/>
              <a:buNone/>
            </a:pPr>
            <a:r>
              <a:t/>
            </a:r>
            <a:endParaRPr sz="1800"/>
          </a:p>
          <a:p>
            <a:pPr indent="0" lvl="0" marL="114300" rtl="0" algn="l">
              <a:spcBef>
                <a:spcPts val="360"/>
              </a:spcBef>
              <a:spcAft>
                <a:spcPts val="0"/>
              </a:spcAft>
              <a:buSzPts val="1800"/>
              <a:buFont typeface="Arial"/>
              <a:buNone/>
            </a:pPr>
            <a:r>
              <a:rPr b="1" lang="en-US" sz="1800"/>
              <a:t>Selective Support: </a:t>
            </a:r>
            <a:r>
              <a:rPr lang="en-US" sz="1800"/>
              <a:t>Slovaks show higher acceptance of culturally similar, skilled migrants and those fleeing from a conflict (e.g. Ukrainians). However, societal friction exists, particularly when benefits and social support measures are perceived to favor migrants over locals.</a:t>
            </a:r>
            <a:endParaRPr/>
          </a:p>
          <a:p>
            <a:pPr indent="-228600" lvl="0" marL="457200" rtl="0" algn="l">
              <a:spcBef>
                <a:spcPts val="360"/>
              </a:spcBef>
              <a:spcAft>
                <a:spcPts val="0"/>
              </a:spcAft>
              <a:buClr>
                <a:schemeClr val="dk1"/>
              </a:buClr>
              <a:buSzPts val="1800"/>
              <a:buFont typeface="Arial"/>
              <a:buNone/>
            </a:pPr>
            <a:r>
              <a:t/>
            </a:r>
            <a:endParaRPr sz="180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sp>
        <p:nvSpPr>
          <p:cNvPr id="209" name="Google Shape;209;p2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SzPts val="1800"/>
              <a:buFont typeface="Arial"/>
              <a:buNone/>
            </a:pPr>
            <a:r>
              <a:rPr lang="en-US" sz="3200"/>
              <a:t>Migrant workers’ experiences</a:t>
            </a:r>
            <a:endParaRPr/>
          </a:p>
        </p:txBody>
      </p:sp>
      <p:sp>
        <p:nvSpPr>
          <p:cNvPr id="210" name="Google Shape;210;p29"/>
          <p:cNvSpPr txBox="1"/>
          <p:nvPr>
            <p:ph idx="1" type="body"/>
          </p:nvPr>
        </p:nvSpPr>
        <p:spPr>
          <a:xfrm>
            <a:off x="583694" y="1268760"/>
            <a:ext cx="8308786" cy="3263504"/>
          </a:xfrm>
          <a:prstGeom prst="rect">
            <a:avLst/>
          </a:prstGeom>
          <a:noFill/>
          <a:ln>
            <a:noFill/>
          </a:ln>
        </p:spPr>
        <p:txBody>
          <a:bodyPr anchorCtr="0" anchor="t" bIns="45700" lIns="91425" spcFirstLastPara="1" rIns="91425" wrap="square" tIns="45700">
            <a:noAutofit/>
          </a:bodyPr>
          <a:lstStyle/>
          <a:p>
            <a:pPr indent="0" lvl="0" marL="114300" rtl="0" algn="l">
              <a:spcBef>
                <a:spcPts val="360"/>
              </a:spcBef>
              <a:spcAft>
                <a:spcPts val="0"/>
              </a:spcAft>
              <a:buSzPts val="1800"/>
              <a:buFont typeface="Arial"/>
              <a:buNone/>
            </a:pPr>
            <a:r>
              <a:rPr b="1" lang="en-US" sz="1800"/>
              <a:t>Stable integration with positive workplace relationships</a:t>
            </a:r>
            <a:r>
              <a:rPr lang="en-US" sz="1800"/>
              <a:t>: Ukrainian care workers report supportive, mostly non-discriminatory environments, feeling secure in their jobs and forming both professional and personal bonds with colleagues, despite limited career growth opportunities.</a:t>
            </a:r>
            <a:endParaRPr/>
          </a:p>
          <a:p>
            <a:pPr indent="0" lvl="0" marL="114300" rtl="0" algn="l">
              <a:spcBef>
                <a:spcPts val="360"/>
              </a:spcBef>
              <a:spcAft>
                <a:spcPts val="0"/>
              </a:spcAft>
              <a:buSzPts val="1800"/>
              <a:buFont typeface="Arial"/>
              <a:buNone/>
            </a:pPr>
            <a:r>
              <a:t/>
            </a:r>
            <a:endParaRPr sz="1800"/>
          </a:p>
          <a:p>
            <a:pPr indent="0" lvl="0" marL="114300" rtl="0" algn="l">
              <a:spcBef>
                <a:spcPts val="360"/>
              </a:spcBef>
              <a:spcAft>
                <a:spcPts val="0"/>
              </a:spcAft>
              <a:buSzPts val="1800"/>
              <a:buFont typeface="Arial"/>
              <a:buNone/>
            </a:pPr>
            <a:r>
              <a:rPr b="1" lang="en-US" sz="1800"/>
              <a:t>Financial stability and commitment to family support</a:t>
            </a:r>
            <a:r>
              <a:rPr lang="en-US" sz="1800"/>
              <a:t>: The interviewed workers achieve financial satisfaction, allowing them to support families in Ukraine; while some may consider returning post-war, this is based on personal factors rather than dissatisfaction with their roles in Slovakia.</a:t>
            </a:r>
            <a:endParaRPr/>
          </a:p>
          <a:p>
            <a:pPr indent="0" lvl="0" marL="114300" rtl="0" algn="l">
              <a:spcBef>
                <a:spcPts val="360"/>
              </a:spcBef>
              <a:spcAft>
                <a:spcPts val="0"/>
              </a:spcAft>
              <a:buSzPts val="1800"/>
              <a:buFont typeface="Arial"/>
              <a:buNone/>
            </a:pPr>
            <a:r>
              <a:t/>
            </a:r>
            <a:endParaRPr sz="1800"/>
          </a:p>
          <a:p>
            <a:pPr indent="0" lvl="0" marL="114300" rtl="0" algn="l">
              <a:spcBef>
                <a:spcPts val="360"/>
              </a:spcBef>
              <a:spcAft>
                <a:spcPts val="0"/>
              </a:spcAft>
              <a:buSzPts val="1800"/>
              <a:buFont typeface="Arial"/>
              <a:buNone/>
            </a:pPr>
            <a:r>
              <a:t/>
            </a:r>
            <a:endParaRPr sz="180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15" name="Shape 215"/>
        <p:cNvGrpSpPr/>
        <p:nvPr/>
      </p:nvGrpSpPr>
      <p:grpSpPr>
        <a:xfrm>
          <a:off x="0" y="0"/>
          <a:ext cx="0" cy="0"/>
          <a:chOff x="0" y="0"/>
          <a:chExt cx="0" cy="0"/>
        </a:xfrm>
      </p:grpSpPr>
      <p:sp>
        <p:nvSpPr>
          <p:cNvPr id="216" name="Google Shape;216;p30"/>
          <p:cNvSpPr txBox="1"/>
          <p:nvPr/>
        </p:nvSpPr>
        <p:spPr>
          <a:xfrm>
            <a:off x="1143000" y="4249738"/>
            <a:ext cx="3717032"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rgbClr val="D79B93"/>
              </a:buClr>
              <a:buSzPts val="1800"/>
              <a:buFont typeface="Arial"/>
              <a:buNone/>
            </a:pPr>
            <a:r>
              <a:rPr b="1" lang="en-US" sz="1800" u="sng">
                <a:solidFill>
                  <a:srgbClr val="D79B93"/>
                </a:solidFill>
                <a:latin typeface="Arial"/>
                <a:ea typeface="Arial"/>
                <a:cs typeface="Arial"/>
                <a:sym typeface="Arial"/>
                <a:hlinkClick r:id="rId4">
                  <a:extLst>
                    <a:ext uri="{A12FA001-AC4F-418D-AE19-62706E023703}">
                      <ahyp:hlinkClr val="tx"/>
                    </a:ext>
                  </a:extLst>
                </a:hlinkClick>
              </a:rPr>
              <a:t>martin.kahanec@celsi.sk</a:t>
            </a:r>
            <a:endParaRPr b="1" sz="1800">
              <a:solidFill>
                <a:srgbClr val="D79B93"/>
              </a:solidFill>
              <a:latin typeface="Arial"/>
              <a:ea typeface="Arial"/>
              <a:cs typeface="Arial"/>
              <a:sym typeface="Arial"/>
            </a:endParaRPr>
          </a:p>
        </p:txBody>
      </p:sp>
      <p:sp>
        <p:nvSpPr>
          <p:cNvPr id="217" name="Google Shape;217;p30"/>
          <p:cNvSpPr txBox="1"/>
          <p:nvPr/>
        </p:nvSpPr>
        <p:spPr>
          <a:xfrm>
            <a:off x="1143000" y="2420888"/>
            <a:ext cx="6858000" cy="1570038"/>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Clr>
                <a:schemeClr val="lt1"/>
              </a:buClr>
              <a:buSzPts val="3200"/>
              <a:buFont typeface="Arial"/>
              <a:buNone/>
            </a:pPr>
            <a:r>
              <a:rPr b="1" lang="en-US" sz="3200">
                <a:solidFill>
                  <a:schemeClr val="lt1"/>
                </a:solidFill>
                <a:latin typeface="Arial"/>
                <a:ea typeface="Arial"/>
                <a:cs typeface="Arial"/>
                <a:sym typeface="Arial"/>
              </a:rPr>
              <a:t>THANK YOU FOR YOUR </a:t>
            </a:r>
            <a:endParaRPr/>
          </a:p>
          <a:p>
            <a:pPr indent="0" lvl="0" marL="0" marR="0" rtl="0" algn="ctr">
              <a:spcBef>
                <a:spcPts val="0"/>
              </a:spcBef>
              <a:spcAft>
                <a:spcPts val="0"/>
              </a:spcAft>
              <a:buClr>
                <a:schemeClr val="lt1"/>
              </a:buClr>
              <a:buSzPts val="3200"/>
              <a:buFont typeface="Arial"/>
              <a:buNone/>
            </a:pPr>
            <a:r>
              <a:rPr b="1" lang="en-US" sz="3200">
                <a:solidFill>
                  <a:schemeClr val="lt1"/>
                </a:solidFill>
                <a:latin typeface="Arial"/>
                <a:ea typeface="Arial"/>
                <a:cs typeface="Arial"/>
                <a:sym typeface="Arial"/>
              </a:rPr>
              <a:t>ATTENTION!</a:t>
            </a:r>
            <a:endParaRPr/>
          </a:p>
          <a:p>
            <a:pPr indent="0" lvl="0" marL="0" marR="0" rtl="0" algn="l">
              <a:spcBef>
                <a:spcPts val="0"/>
              </a:spcBef>
              <a:spcAft>
                <a:spcPts val="0"/>
              </a:spcAft>
              <a:buClr>
                <a:schemeClr val="lt1"/>
              </a:buClr>
              <a:buSzPts val="3200"/>
              <a:buFont typeface="Arial"/>
              <a:buNone/>
            </a:pPr>
            <a:r>
              <a:rPr b="1" lang="en-US" sz="3200">
                <a:solidFill>
                  <a:schemeClr val="lt1"/>
                </a:solidFill>
                <a:latin typeface="Arial"/>
                <a:ea typeface="Arial"/>
                <a:cs typeface="Arial"/>
                <a:sym typeface="Arial"/>
              </a:rPr>
              <a:t>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5"/>
          <p:cNvSpPr txBox="1"/>
          <p:nvPr/>
        </p:nvSpPr>
        <p:spPr>
          <a:xfrm>
            <a:off x="179512" y="1124744"/>
            <a:ext cx="4709988" cy="5786199"/>
          </a:xfrm>
          <a:prstGeom prst="rect">
            <a:avLst/>
          </a:prstGeom>
          <a:noFill/>
          <a:ln>
            <a:noFill/>
          </a:ln>
        </p:spPr>
        <p:txBody>
          <a:bodyPr anchorCtr="0" anchor="t" bIns="45700" lIns="91425" spcFirstLastPara="1" rIns="91425" wrap="square" tIns="45700">
            <a:spAutoFit/>
          </a:bodyPr>
          <a:lstStyle/>
          <a:p>
            <a:pPr indent="-285750" lvl="0" marL="285750" marR="0" rtl="0" algn="l">
              <a:spcBef>
                <a:spcPts val="0"/>
              </a:spcBef>
              <a:spcAft>
                <a:spcPts val="0"/>
              </a:spcAft>
              <a:buClr>
                <a:schemeClr val="dk1"/>
              </a:buClr>
              <a:buSzPts val="2000"/>
              <a:buFont typeface="Arial"/>
              <a:buChar char="•"/>
            </a:pPr>
            <a:r>
              <a:rPr b="0" i="0" lang="en-US" sz="2000" u="none" cap="none" strike="noStrike">
                <a:solidFill>
                  <a:schemeClr val="dk1"/>
                </a:solidFill>
                <a:latin typeface="Arial"/>
                <a:ea typeface="Arial"/>
                <a:cs typeface="Arial"/>
                <a:sym typeface="Arial"/>
              </a:rPr>
              <a:t>Established in 2008 in Bratislava, Slovakia</a:t>
            </a:r>
            <a:endParaRPr b="1" i="0" sz="2000" u="none" cap="none" strike="noStrike">
              <a:solidFill>
                <a:srgbClr val="8C383A"/>
              </a:solidFill>
              <a:latin typeface="Arial"/>
              <a:ea typeface="Arial"/>
              <a:cs typeface="Arial"/>
              <a:sym typeface="Arial"/>
            </a:endParaRPr>
          </a:p>
          <a:p>
            <a:pPr indent="-285750" lvl="0" marL="285750" marR="0" rtl="0" algn="l">
              <a:spcBef>
                <a:spcPts val="1200"/>
              </a:spcBef>
              <a:spcAft>
                <a:spcPts val="0"/>
              </a:spcAft>
              <a:buClr>
                <a:schemeClr val="dk1"/>
              </a:buClr>
              <a:buSzPts val="2000"/>
              <a:buFont typeface="Arial"/>
              <a:buChar char="•"/>
            </a:pPr>
            <a:r>
              <a:rPr b="0" i="0" lang="en-US" sz="2000" u="none" cap="none" strike="noStrike">
                <a:solidFill>
                  <a:schemeClr val="dk1"/>
                </a:solidFill>
                <a:latin typeface="Arial"/>
                <a:ea typeface="Arial"/>
                <a:cs typeface="Arial"/>
                <a:sym typeface="Arial"/>
              </a:rPr>
              <a:t>Not-for-profit independent research institute, 20+ employees, 60+ fellows</a:t>
            </a:r>
            <a:endParaRPr/>
          </a:p>
          <a:p>
            <a:pPr indent="-285750" lvl="0" marL="285750" marR="0" rtl="0" algn="l">
              <a:spcBef>
                <a:spcPts val="1200"/>
              </a:spcBef>
              <a:spcAft>
                <a:spcPts val="0"/>
              </a:spcAft>
              <a:buClr>
                <a:schemeClr val="dk1"/>
              </a:buClr>
              <a:buSzPts val="2000"/>
              <a:buFont typeface="Arial"/>
              <a:buChar char="•"/>
            </a:pPr>
            <a:r>
              <a:rPr b="0" i="0" lang="en-US" sz="2000" u="none" cap="none" strike="noStrike">
                <a:solidFill>
                  <a:schemeClr val="dk1"/>
                </a:solidFill>
                <a:latin typeface="Arial"/>
                <a:ea typeface="Arial"/>
                <a:cs typeface="Arial"/>
                <a:sym typeface="Arial"/>
              </a:rPr>
              <a:t>CELSI strives to</a:t>
            </a:r>
            <a:endParaRPr/>
          </a:p>
          <a:p>
            <a:pPr indent="-285750" lvl="1" marL="742950" marR="0" rtl="0" algn="l">
              <a:spcBef>
                <a:spcPts val="1200"/>
              </a:spcBef>
              <a:spcAft>
                <a:spcPts val="0"/>
              </a:spcAft>
              <a:buClr>
                <a:schemeClr val="dk1"/>
              </a:buClr>
              <a:buSzPts val="2000"/>
              <a:buFont typeface="Arial"/>
              <a:buChar char="•"/>
            </a:pPr>
            <a:r>
              <a:rPr b="0" i="0" lang="en-US" sz="2000" u="none" cap="none" strike="noStrike">
                <a:solidFill>
                  <a:schemeClr val="dk1"/>
                </a:solidFill>
                <a:latin typeface="Arial"/>
                <a:ea typeface="Arial"/>
                <a:cs typeface="Arial"/>
                <a:sym typeface="Arial"/>
              </a:rPr>
              <a:t>Contribute to cutting-edge international scientific research</a:t>
            </a:r>
            <a:endParaRPr/>
          </a:p>
          <a:p>
            <a:pPr indent="-285750" lvl="1" marL="742950" marR="0" rtl="0" algn="l">
              <a:spcBef>
                <a:spcPts val="1200"/>
              </a:spcBef>
              <a:spcAft>
                <a:spcPts val="0"/>
              </a:spcAft>
              <a:buClr>
                <a:schemeClr val="dk1"/>
              </a:buClr>
              <a:buSzPts val="2000"/>
              <a:buFont typeface="Arial"/>
              <a:buChar char="•"/>
            </a:pPr>
            <a:r>
              <a:rPr b="0" i="0" lang="en-US" sz="2000" u="none" cap="none" strike="noStrike">
                <a:solidFill>
                  <a:schemeClr val="dk1"/>
                </a:solidFill>
                <a:latin typeface="Arial"/>
                <a:ea typeface="Arial"/>
                <a:cs typeface="Arial"/>
                <a:sym typeface="Arial"/>
              </a:rPr>
              <a:t>provide reliable and timely evidence for policy making</a:t>
            </a:r>
            <a:endParaRPr/>
          </a:p>
          <a:p>
            <a:pPr indent="-285750" lvl="1" marL="742950" marR="0" rtl="0" algn="l">
              <a:spcBef>
                <a:spcPts val="1200"/>
              </a:spcBef>
              <a:spcAft>
                <a:spcPts val="0"/>
              </a:spcAft>
              <a:buClr>
                <a:schemeClr val="dk1"/>
              </a:buClr>
              <a:buSzPts val="2000"/>
              <a:buFont typeface="Arial"/>
              <a:buChar char="•"/>
            </a:pPr>
            <a:r>
              <a:rPr b="0" i="0" lang="en-US" sz="2000" u="none" cap="none" strike="noStrike">
                <a:solidFill>
                  <a:schemeClr val="dk1"/>
                </a:solidFill>
                <a:latin typeface="Arial"/>
                <a:ea typeface="Arial"/>
                <a:cs typeface="Arial"/>
                <a:sym typeface="Arial"/>
              </a:rPr>
              <a:t>enable talent, build bridges between forefront international expertise and in-depth knowledge of local experts.</a:t>
            </a:r>
            <a:endParaRPr/>
          </a:p>
          <a:p>
            <a:pPr indent="-285750" lvl="0" marL="285750" marR="0" rtl="0" algn="l">
              <a:spcBef>
                <a:spcPts val="1200"/>
              </a:spcBef>
              <a:spcAft>
                <a:spcPts val="0"/>
              </a:spcAft>
              <a:buClr>
                <a:schemeClr val="dk1"/>
              </a:buClr>
              <a:buSzPts val="2000"/>
              <a:buFont typeface="Arial"/>
              <a:buChar char="•"/>
            </a:pPr>
            <a:r>
              <a:rPr b="0" i="0" lang="en-US" sz="2000" u="none" cap="none" strike="noStrike">
                <a:solidFill>
                  <a:schemeClr val="dk1"/>
                </a:solidFill>
                <a:latin typeface="Arial"/>
                <a:ea typeface="Arial"/>
                <a:cs typeface="Arial"/>
                <a:sym typeface="Arial"/>
              </a:rPr>
              <a:t>Focus on CEE in its applied work </a:t>
            </a:r>
            <a:endParaRPr/>
          </a:p>
          <a:p>
            <a:pPr indent="-285750" lvl="0" marL="285750" marR="0" rtl="0" algn="l">
              <a:spcBef>
                <a:spcPts val="1200"/>
              </a:spcBef>
              <a:spcAft>
                <a:spcPts val="0"/>
              </a:spcAft>
              <a:buClr>
                <a:schemeClr val="dk1"/>
              </a:buClr>
              <a:buSzPts val="2000"/>
              <a:buFont typeface="Arial"/>
              <a:buChar char="•"/>
            </a:pPr>
            <a:r>
              <a:rPr b="0" i="0" lang="en-US" sz="2000" u="none" cap="none" strike="noStrike">
                <a:solidFill>
                  <a:schemeClr val="dk1"/>
                </a:solidFill>
                <a:latin typeface="Arial"/>
                <a:ea typeface="Arial"/>
                <a:cs typeface="Arial"/>
                <a:sym typeface="Arial"/>
              </a:rPr>
              <a:t>RePEc: No. 54 think tank in the world</a:t>
            </a:r>
            <a:endParaRPr/>
          </a:p>
        </p:txBody>
      </p:sp>
      <p:pic>
        <p:nvPicPr>
          <p:cNvPr descr="https://upload.wikimedia.org/wikipedia/commons/b/bc/Eastern-Europe-small.png" id="104" name="Google Shape;104;p15"/>
          <p:cNvPicPr preferRelativeResize="0"/>
          <p:nvPr/>
        </p:nvPicPr>
        <p:blipFill rotWithShape="1">
          <a:blip r:embed="rId3">
            <a:alphaModFix/>
          </a:blip>
          <a:srcRect b="0" l="0" r="0" t="0"/>
          <a:stretch/>
        </p:blipFill>
        <p:spPr>
          <a:xfrm>
            <a:off x="4889500" y="1683298"/>
            <a:ext cx="3943350" cy="4352925"/>
          </a:xfrm>
          <a:prstGeom prst="rect">
            <a:avLst/>
          </a:prstGeom>
          <a:noFill/>
          <a:ln>
            <a:noFill/>
          </a:ln>
        </p:spPr>
      </p:pic>
      <p:sp>
        <p:nvSpPr>
          <p:cNvPr id="105" name="Google Shape;105;p15"/>
          <p:cNvSpPr txBox="1"/>
          <p:nvPr/>
        </p:nvSpPr>
        <p:spPr>
          <a:xfrm>
            <a:off x="423888" y="444089"/>
            <a:ext cx="7559675"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rgbClr val="8C383A"/>
              </a:buClr>
              <a:buSzPts val="2400"/>
              <a:buFont typeface="Arial"/>
              <a:buNone/>
            </a:pPr>
            <a:r>
              <a:rPr b="1" i="0" lang="en-US" sz="2400" u="none" cap="none" strike="noStrike">
                <a:solidFill>
                  <a:srgbClr val="8C383A"/>
                </a:solidFill>
                <a:latin typeface="Arial"/>
                <a:ea typeface="Arial"/>
                <a:cs typeface="Arial"/>
                <a:sym typeface="Arial"/>
              </a:rPr>
              <a:t>About us</a:t>
            </a:r>
            <a:endParaRPr b="0" i="0" sz="1800" u="none" cap="none" strike="noStrike">
              <a:solidFill>
                <a:schemeClr val="dk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16"/>
          <p:cNvSpPr txBox="1"/>
          <p:nvPr/>
        </p:nvSpPr>
        <p:spPr>
          <a:xfrm>
            <a:off x="323528" y="1600200"/>
            <a:ext cx="4324672" cy="4525963"/>
          </a:xfrm>
          <a:prstGeom prst="rect">
            <a:avLst/>
          </a:prstGeom>
          <a:noFill/>
          <a:ln>
            <a:noFill/>
          </a:ln>
        </p:spPr>
        <p:txBody>
          <a:bodyPr anchorCtr="0" anchor="t" bIns="45700" lIns="91425" spcFirstLastPara="1" rIns="91425" wrap="square" tIns="45700">
            <a:normAutofit/>
          </a:bodyPr>
          <a:lstStyle/>
          <a:p>
            <a:pPr indent="-285750" lvl="0" marL="285750" marR="0" rtl="0" algn="l">
              <a:lnSpc>
                <a:spcPct val="90000"/>
              </a:lnSpc>
              <a:spcBef>
                <a:spcPts val="0"/>
              </a:spcBef>
              <a:spcAft>
                <a:spcPts val="0"/>
              </a:spcAft>
              <a:buClr>
                <a:schemeClr val="dk1"/>
              </a:buClr>
              <a:buSzPts val="2200"/>
              <a:buFont typeface="Arial"/>
              <a:buChar char="•"/>
            </a:pPr>
            <a:r>
              <a:rPr b="0" i="0" lang="en-US" sz="2200" u="none" cap="none" strike="noStrike">
                <a:solidFill>
                  <a:schemeClr val="dk1"/>
                </a:solidFill>
                <a:latin typeface="Arial"/>
                <a:ea typeface="Arial"/>
                <a:cs typeface="Arial"/>
                <a:sym typeface="Arial"/>
              </a:rPr>
              <a:t>Labor Data and Measurement</a:t>
            </a:r>
            <a:endParaRPr/>
          </a:p>
          <a:p>
            <a:pPr indent="-285750" lvl="0" marL="285750" marR="0" rtl="0" algn="l">
              <a:lnSpc>
                <a:spcPct val="90000"/>
              </a:lnSpc>
              <a:spcBef>
                <a:spcPts val="440"/>
              </a:spcBef>
              <a:spcAft>
                <a:spcPts val="0"/>
              </a:spcAft>
              <a:buClr>
                <a:schemeClr val="dk1"/>
              </a:buClr>
              <a:buSzPts val="2200"/>
              <a:buFont typeface="Arial"/>
              <a:buChar char="•"/>
            </a:pPr>
            <a:r>
              <a:rPr b="0" i="0" lang="en-US" sz="2200" u="none" cap="none" strike="noStrike">
                <a:solidFill>
                  <a:schemeClr val="dk1"/>
                </a:solidFill>
                <a:latin typeface="Arial"/>
                <a:ea typeface="Arial"/>
                <a:cs typeface="Arial"/>
                <a:sym typeface="Arial"/>
              </a:rPr>
              <a:t>Caring Societies</a:t>
            </a:r>
            <a:endParaRPr/>
          </a:p>
          <a:p>
            <a:pPr indent="-285750" lvl="0" marL="285750" marR="0" rtl="0" algn="l">
              <a:lnSpc>
                <a:spcPct val="90000"/>
              </a:lnSpc>
              <a:spcBef>
                <a:spcPts val="440"/>
              </a:spcBef>
              <a:spcAft>
                <a:spcPts val="0"/>
              </a:spcAft>
              <a:buClr>
                <a:schemeClr val="dk1"/>
              </a:buClr>
              <a:buSzPts val="2200"/>
              <a:buFont typeface="Arial"/>
              <a:buChar char="•"/>
            </a:pPr>
            <a:r>
              <a:rPr b="0" i="0" lang="en-US" sz="2200" u="none" cap="none" strike="noStrike">
                <a:solidFill>
                  <a:schemeClr val="dk1"/>
                </a:solidFill>
                <a:latin typeface="Arial"/>
                <a:ea typeface="Arial"/>
                <a:cs typeface="Arial"/>
                <a:sym typeface="Arial"/>
              </a:rPr>
              <a:t>New Forms of Work</a:t>
            </a:r>
            <a:endParaRPr/>
          </a:p>
          <a:p>
            <a:pPr indent="-285750" lvl="0" marL="285750" marR="0" rtl="0" algn="l">
              <a:lnSpc>
                <a:spcPct val="90000"/>
              </a:lnSpc>
              <a:spcBef>
                <a:spcPts val="440"/>
              </a:spcBef>
              <a:spcAft>
                <a:spcPts val="0"/>
              </a:spcAft>
              <a:buClr>
                <a:schemeClr val="dk1"/>
              </a:buClr>
              <a:buSzPts val="2200"/>
              <a:buFont typeface="Arial"/>
              <a:buChar char="•"/>
            </a:pPr>
            <a:r>
              <a:rPr b="0" i="0" lang="en-US" sz="2200" u="none" cap="none" strike="noStrike">
                <a:solidFill>
                  <a:schemeClr val="dk1"/>
                </a:solidFill>
                <a:latin typeface="Arial"/>
                <a:ea typeface="Arial"/>
                <a:cs typeface="Arial"/>
                <a:sym typeface="Arial"/>
              </a:rPr>
              <a:t>Labor Mobility</a:t>
            </a:r>
            <a:endParaRPr/>
          </a:p>
          <a:p>
            <a:pPr indent="-285750" lvl="0" marL="285750" marR="0" rtl="0" algn="l">
              <a:lnSpc>
                <a:spcPct val="90000"/>
              </a:lnSpc>
              <a:spcBef>
                <a:spcPts val="440"/>
              </a:spcBef>
              <a:spcAft>
                <a:spcPts val="0"/>
              </a:spcAft>
              <a:buClr>
                <a:schemeClr val="dk1"/>
              </a:buClr>
              <a:buSzPts val="2200"/>
              <a:buFont typeface="Arial"/>
              <a:buChar char="•"/>
            </a:pPr>
            <a:r>
              <a:rPr b="0" i="0" lang="en-US" sz="2200" u="none" cap="none" strike="noStrike">
                <a:solidFill>
                  <a:schemeClr val="dk1"/>
                </a:solidFill>
                <a:latin typeface="Arial"/>
                <a:ea typeface="Arial"/>
                <a:cs typeface="Arial"/>
                <a:sym typeface="Arial"/>
              </a:rPr>
              <a:t>Inequalities and Vulnerabilities</a:t>
            </a:r>
            <a:endParaRPr/>
          </a:p>
          <a:p>
            <a:pPr indent="-285750" lvl="0" marL="285750" marR="0" rtl="0" algn="l">
              <a:lnSpc>
                <a:spcPct val="90000"/>
              </a:lnSpc>
              <a:spcBef>
                <a:spcPts val="440"/>
              </a:spcBef>
              <a:spcAft>
                <a:spcPts val="0"/>
              </a:spcAft>
              <a:buClr>
                <a:schemeClr val="dk1"/>
              </a:buClr>
              <a:buSzPts val="2200"/>
              <a:buFont typeface="Arial"/>
              <a:buChar char="•"/>
            </a:pPr>
            <a:r>
              <a:rPr b="0" i="0" lang="en-US" sz="2200" u="none" cap="none" strike="noStrike">
                <a:solidFill>
                  <a:schemeClr val="dk1"/>
                </a:solidFill>
                <a:latin typeface="Arial"/>
                <a:ea typeface="Arial"/>
                <a:cs typeface="Arial"/>
                <a:sym typeface="Arial"/>
              </a:rPr>
              <a:t>Welfare and Labor Policy</a:t>
            </a:r>
            <a:endParaRPr/>
          </a:p>
          <a:p>
            <a:pPr indent="-285750" lvl="0" marL="285750" marR="0" rtl="0" algn="l">
              <a:lnSpc>
                <a:spcPct val="90000"/>
              </a:lnSpc>
              <a:spcBef>
                <a:spcPts val="440"/>
              </a:spcBef>
              <a:spcAft>
                <a:spcPts val="0"/>
              </a:spcAft>
              <a:buClr>
                <a:schemeClr val="dk1"/>
              </a:buClr>
              <a:buSzPts val="2200"/>
              <a:buFont typeface="Arial"/>
              <a:buChar char="•"/>
            </a:pPr>
            <a:r>
              <a:rPr b="0" i="0" lang="en-US" sz="2200" u="none" cap="none" strike="noStrike">
                <a:solidFill>
                  <a:schemeClr val="dk1"/>
                </a:solidFill>
                <a:latin typeface="Arial"/>
                <a:ea typeface="Arial"/>
                <a:cs typeface="Arial"/>
                <a:sym typeface="Arial"/>
              </a:rPr>
              <a:t>Social Dialogue and Collective Bargaining</a:t>
            </a:r>
            <a:endParaRPr/>
          </a:p>
          <a:p>
            <a:pPr indent="-285750" lvl="0" marL="285750" marR="0" rtl="0" algn="l">
              <a:lnSpc>
                <a:spcPct val="90000"/>
              </a:lnSpc>
              <a:spcBef>
                <a:spcPts val="440"/>
              </a:spcBef>
              <a:spcAft>
                <a:spcPts val="0"/>
              </a:spcAft>
              <a:buClr>
                <a:schemeClr val="dk1"/>
              </a:buClr>
              <a:buSzPts val="2200"/>
              <a:buFont typeface="Arial"/>
              <a:buChar char="•"/>
            </a:pPr>
            <a:r>
              <a:rPr b="0" i="0" lang="en-US" sz="2200" u="none" cap="none" strike="noStrike">
                <a:solidFill>
                  <a:schemeClr val="dk1"/>
                </a:solidFill>
                <a:latin typeface="Arial"/>
                <a:ea typeface="Arial"/>
                <a:cs typeface="Arial"/>
                <a:sym typeface="Arial"/>
              </a:rPr>
              <a:t>Green and Digital Transitions</a:t>
            </a:r>
            <a:endParaRPr/>
          </a:p>
          <a:p>
            <a:pPr indent="0" lvl="0" marL="0" marR="0" rtl="0" algn="l">
              <a:lnSpc>
                <a:spcPct val="90000"/>
              </a:lnSpc>
              <a:spcBef>
                <a:spcPts val="440"/>
              </a:spcBef>
              <a:spcAft>
                <a:spcPts val="0"/>
              </a:spcAft>
              <a:buNone/>
            </a:pPr>
            <a:r>
              <a:t/>
            </a:r>
            <a:endParaRPr b="0" i="0" sz="2200" u="none" cap="none" strike="noStrike">
              <a:solidFill>
                <a:schemeClr val="dk1"/>
              </a:solidFill>
              <a:latin typeface="Arial"/>
              <a:ea typeface="Arial"/>
              <a:cs typeface="Arial"/>
              <a:sym typeface="Arial"/>
            </a:endParaRPr>
          </a:p>
        </p:txBody>
      </p:sp>
      <p:pic>
        <p:nvPicPr>
          <p:cNvPr descr="A group of people sitting in chairs in a room&#10;&#10;Description automatically generated with medium confidence" id="112" name="Google Shape;112;p16"/>
          <p:cNvPicPr preferRelativeResize="0"/>
          <p:nvPr/>
        </p:nvPicPr>
        <p:blipFill rotWithShape="1">
          <a:blip r:embed="rId3">
            <a:alphaModFix/>
          </a:blip>
          <a:srcRect b="3" l="10648" r="22429" t="0"/>
          <a:stretch/>
        </p:blipFill>
        <p:spPr>
          <a:xfrm>
            <a:off x="4709864" y="1600200"/>
            <a:ext cx="4038600" cy="4525963"/>
          </a:xfrm>
          <a:prstGeom prst="rect">
            <a:avLst/>
          </a:prstGeom>
          <a:noFill/>
          <a:ln>
            <a:noFill/>
          </a:ln>
        </p:spPr>
      </p:pic>
      <p:sp>
        <p:nvSpPr>
          <p:cNvPr id="113" name="Google Shape;113;p16"/>
          <p:cNvSpPr txBox="1"/>
          <p:nvPr/>
        </p:nvSpPr>
        <p:spPr>
          <a:xfrm>
            <a:off x="423888" y="444089"/>
            <a:ext cx="7559675"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rgbClr val="8C383A"/>
              </a:buClr>
              <a:buSzPts val="2400"/>
              <a:buFont typeface="Arial"/>
              <a:buNone/>
            </a:pPr>
            <a:r>
              <a:rPr b="1" i="0" lang="en-US" sz="2400" u="none" cap="none" strike="noStrike">
                <a:solidFill>
                  <a:srgbClr val="8C383A"/>
                </a:solidFill>
                <a:latin typeface="Arial"/>
                <a:ea typeface="Arial"/>
                <a:cs typeface="Arial"/>
                <a:sym typeface="Arial"/>
              </a:rPr>
              <a:t>Research Areas</a:t>
            </a:r>
            <a:endParaRPr b="0" i="0" sz="1800" u="none" cap="none" strike="noStrike">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1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US" sz="3200"/>
              <a:t>Background report on Slovakia</a:t>
            </a:r>
            <a:endParaRPr sz="3200"/>
          </a:p>
        </p:txBody>
      </p:sp>
      <p:sp>
        <p:nvSpPr>
          <p:cNvPr id="120" name="Google Shape;120;p17"/>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2000"/>
              <a:buFont typeface="Arial"/>
              <a:buNone/>
            </a:pPr>
            <a:r>
              <a:rPr b="1" lang="en-US" sz="2000"/>
              <a:t>Purpose</a:t>
            </a:r>
            <a:r>
              <a:rPr lang="en-US" sz="2000"/>
              <a:t>: Examine trends and patterns of temporary labour mobility and employment of migrant workers on fixed-term or outsourced temporary contracts in selected manufacturing and service sectors in Slovakia.</a:t>
            </a:r>
            <a:endParaRPr/>
          </a:p>
          <a:p>
            <a:pPr indent="0" lvl="0" marL="0" rtl="0" algn="l">
              <a:spcBef>
                <a:spcPts val="400"/>
              </a:spcBef>
              <a:spcAft>
                <a:spcPts val="0"/>
              </a:spcAft>
              <a:buClr>
                <a:schemeClr val="dk1"/>
              </a:buClr>
              <a:buSzPts val="2000"/>
              <a:buFont typeface="Arial"/>
              <a:buNone/>
            </a:pPr>
            <a:r>
              <a:t/>
            </a:r>
            <a:endParaRPr sz="2000"/>
          </a:p>
          <a:p>
            <a:pPr indent="0" lvl="0" marL="0" rtl="0" algn="l">
              <a:spcBef>
                <a:spcPts val="400"/>
              </a:spcBef>
              <a:spcAft>
                <a:spcPts val="0"/>
              </a:spcAft>
              <a:buClr>
                <a:schemeClr val="dk1"/>
              </a:buClr>
              <a:buSzPts val="2000"/>
              <a:buFont typeface="Arial"/>
              <a:buNone/>
            </a:pPr>
            <a:r>
              <a:rPr lang="en-US" sz="2000"/>
              <a:t>Dynamics of temporary labour migration in Slovakia</a:t>
            </a:r>
            <a:endParaRPr/>
          </a:p>
          <a:p>
            <a:pPr indent="0" lvl="0" marL="0" rtl="0" algn="l">
              <a:spcBef>
                <a:spcPts val="400"/>
              </a:spcBef>
              <a:spcAft>
                <a:spcPts val="0"/>
              </a:spcAft>
              <a:buClr>
                <a:schemeClr val="dk1"/>
              </a:buClr>
              <a:buSzPts val="2000"/>
              <a:buFont typeface="Arial"/>
              <a:buNone/>
            </a:pPr>
            <a:r>
              <a:t/>
            </a:r>
            <a:endParaRPr sz="2000"/>
          </a:p>
          <a:p>
            <a:pPr indent="0" lvl="0" marL="0" rtl="0" algn="l">
              <a:spcBef>
                <a:spcPts val="400"/>
              </a:spcBef>
              <a:spcAft>
                <a:spcPts val="0"/>
              </a:spcAft>
              <a:buClr>
                <a:schemeClr val="dk1"/>
              </a:buClr>
              <a:buSzPts val="2000"/>
              <a:buFont typeface="Arial"/>
              <a:buNone/>
            </a:pPr>
            <a:r>
              <a:rPr lang="en-US" sz="2000"/>
              <a:t>Deepening the analysis on temporary labour migration and its relationship with changes in industrial relation structures</a:t>
            </a:r>
            <a:endParaRPr/>
          </a:p>
          <a:p>
            <a:pPr indent="0" lvl="0" marL="0" rtl="0" algn="l">
              <a:spcBef>
                <a:spcPts val="400"/>
              </a:spcBef>
              <a:spcAft>
                <a:spcPts val="0"/>
              </a:spcAft>
              <a:buClr>
                <a:schemeClr val="dk1"/>
              </a:buClr>
              <a:buSzPts val="2000"/>
              <a:buFont typeface="Arial"/>
              <a:buNone/>
            </a:pPr>
            <a:r>
              <a:t/>
            </a:r>
            <a:endParaRPr sz="2000"/>
          </a:p>
          <a:p>
            <a:pPr indent="-215900" lvl="0" marL="342900" rtl="0" algn="l">
              <a:spcBef>
                <a:spcPts val="400"/>
              </a:spcBef>
              <a:spcAft>
                <a:spcPts val="0"/>
              </a:spcAft>
              <a:buClr>
                <a:schemeClr val="dk1"/>
              </a:buClr>
              <a:buSzPts val="2000"/>
              <a:buFont typeface="Arial"/>
              <a:buNone/>
            </a:pPr>
            <a:r>
              <a:t/>
            </a:r>
            <a:endParaRPr sz="2000"/>
          </a:p>
          <a:p>
            <a:pPr indent="-215900" lvl="0" marL="342900" rtl="0" algn="l">
              <a:spcBef>
                <a:spcPts val="400"/>
              </a:spcBef>
              <a:spcAft>
                <a:spcPts val="0"/>
              </a:spcAft>
              <a:buClr>
                <a:schemeClr val="dk1"/>
              </a:buClr>
              <a:buSzPts val="2000"/>
              <a:buFont typeface="Arial"/>
              <a:buNone/>
            </a:pPr>
            <a:r>
              <a:t/>
            </a:r>
            <a:endParaRPr sz="2000"/>
          </a:p>
          <a:p>
            <a:pPr indent="-215900" lvl="0" marL="342900" rtl="0" algn="l">
              <a:spcBef>
                <a:spcPts val="400"/>
              </a:spcBef>
              <a:spcAft>
                <a:spcPts val="0"/>
              </a:spcAft>
              <a:buClr>
                <a:schemeClr val="dk1"/>
              </a:buClr>
              <a:buSzPts val="2000"/>
              <a:buFont typeface="Arial"/>
              <a:buNone/>
            </a:pPr>
            <a:r>
              <a:t/>
            </a:r>
            <a:endParaRPr sz="2000"/>
          </a:p>
        </p:txBody>
      </p:sp>
      <p:sp>
        <p:nvSpPr>
          <p:cNvPr id="121" name="Google Shape;121;p17"/>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2000"/>
              <a:buFont typeface="Arial"/>
              <a:buNone/>
            </a:pPr>
            <a:r>
              <a:rPr b="1" lang="en-US" sz="2000"/>
              <a:t>Methodology</a:t>
            </a:r>
            <a:r>
              <a:rPr lang="en-US" sz="2000"/>
              <a:t>: Utilizes statistical analysis, policy review, desk research, and interviews.</a:t>
            </a:r>
            <a:endParaRPr/>
          </a:p>
          <a:p>
            <a:pPr indent="-215900" lvl="0" marL="342900" rtl="0" algn="l">
              <a:spcBef>
                <a:spcPts val="400"/>
              </a:spcBef>
              <a:spcAft>
                <a:spcPts val="0"/>
              </a:spcAft>
              <a:buClr>
                <a:schemeClr val="dk1"/>
              </a:buClr>
              <a:buSzPts val="2000"/>
              <a:buFont typeface="Arial"/>
              <a:buNone/>
            </a:pPr>
            <a:r>
              <a:t/>
            </a:r>
            <a:endParaRPr sz="20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1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SzPts val="1800"/>
              <a:buFont typeface="Arial"/>
              <a:buNone/>
            </a:pPr>
            <a:r>
              <a:rPr lang="en-US" sz="3200"/>
              <a:t>Migrants in Slovakia</a:t>
            </a:r>
            <a:endParaRPr/>
          </a:p>
        </p:txBody>
      </p:sp>
      <p:sp>
        <p:nvSpPr>
          <p:cNvPr id="128" name="Google Shape;128;p18"/>
          <p:cNvSpPr txBox="1"/>
          <p:nvPr>
            <p:ph idx="1" type="body"/>
          </p:nvPr>
        </p:nvSpPr>
        <p:spPr>
          <a:xfrm>
            <a:off x="457200" y="1196752"/>
            <a:ext cx="8229600" cy="4525963"/>
          </a:xfrm>
          <a:prstGeom prst="rect">
            <a:avLst/>
          </a:prstGeom>
          <a:noFill/>
          <a:ln>
            <a:noFill/>
          </a:ln>
        </p:spPr>
        <p:txBody>
          <a:bodyPr anchorCtr="0" anchor="t" bIns="45700" lIns="91425" spcFirstLastPara="1" rIns="91425" wrap="square" tIns="45700">
            <a:normAutofit/>
          </a:bodyPr>
          <a:lstStyle/>
          <a:p>
            <a:pPr indent="-342900" lvl="0" marL="457200" rtl="0" algn="l">
              <a:spcBef>
                <a:spcPts val="360"/>
              </a:spcBef>
              <a:spcAft>
                <a:spcPts val="0"/>
              </a:spcAft>
              <a:buClr>
                <a:schemeClr val="dk1"/>
              </a:buClr>
              <a:buSzPts val="1800"/>
              <a:buFont typeface="Verdana"/>
              <a:buChar char="•"/>
            </a:pPr>
            <a:r>
              <a:rPr lang="en-US" sz="1800">
                <a:solidFill>
                  <a:srgbClr val="000000"/>
                </a:solidFill>
                <a:latin typeface="Verdana"/>
                <a:ea typeface="Verdana"/>
                <a:cs typeface="Verdana"/>
                <a:sym typeface="Verdana"/>
              </a:rPr>
              <a:t>Historically low, but growing. Fast track in 2022</a:t>
            </a:r>
            <a:endParaRPr/>
          </a:p>
          <a:p>
            <a:pPr indent="-342900" lvl="0" marL="457200" rtl="0" algn="l">
              <a:spcBef>
                <a:spcPts val="360"/>
              </a:spcBef>
              <a:spcAft>
                <a:spcPts val="0"/>
              </a:spcAft>
              <a:buClr>
                <a:schemeClr val="dk1"/>
              </a:buClr>
              <a:buSzPts val="1800"/>
              <a:buFont typeface="Verdana"/>
              <a:buChar char="•"/>
            </a:pPr>
            <a:r>
              <a:rPr lang="en-US" sz="1800">
                <a:solidFill>
                  <a:srgbClr val="000000"/>
                </a:solidFill>
                <a:latin typeface="Verdana"/>
                <a:ea typeface="Verdana"/>
                <a:cs typeface="Verdana"/>
                <a:sym typeface="Verdana"/>
              </a:rPr>
              <a:t>Immigration is dominated by third-country nationals (</a:t>
            </a:r>
            <a:r>
              <a:rPr lang="en-US" sz="1800">
                <a:latin typeface="Verdana"/>
                <a:ea typeface="Verdana"/>
                <a:cs typeface="Verdana"/>
                <a:sym typeface="Verdana"/>
              </a:rPr>
              <a:t>80%)</a:t>
            </a:r>
            <a:endParaRPr sz="1800">
              <a:solidFill>
                <a:srgbClr val="000000"/>
              </a:solidFill>
              <a:latin typeface="Verdana"/>
              <a:ea typeface="Verdana"/>
              <a:cs typeface="Verdana"/>
              <a:sym typeface="Verdana"/>
            </a:endParaRPr>
          </a:p>
          <a:p>
            <a:pPr indent="-342900" lvl="0" marL="457200" rtl="0" algn="l">
              <a:spcBef>
                <a:spcPts val="360"/>
              </a:spcBef>
              <a:spcAft>
                <a:spcPts val="0"/>
              </a:spcAft>
              <a:buClr>
                <a:schemeClr val="dk1"/>
              </a:buClr>
              <a:buSzPts val="1800"/>
              <a:buFont typeface="Verdana"/>
              <a:buChar char="•"/>
            </a:pPr>
            <a:r>
              <a:rPr lang="en-US" sz="1800">
                <a:solidFill>
                  <a:srgbClr val="000000"/>
                </a:solidFill>
                <a:latin typeface="Verdana"/>
                <a:ea typeface="Verdana"/>
                <a:cs typeface="Verdana"/>
                <a:sym typeface="Verdana"/>
              </a:rPr>
              <a:t>Third country nationals (TCNs) in Slovakia:111,427 in 2021 and </a:t>
            </a:r>
            <a:r>
              <a:rPr lang="en-US" sz="1800">
                <a:latin typeface="Verdana"/>
                <a:ea typeface="Verdana"/>
                <a:cs typeface="Verdana"/>
                <a:sym typeface="Verdana"/>
              </a:rPr>
              <a:t>255,898 in 2023 (residence permits)</a:t>
            </a:r>
            <a:endParaRPr sz="1800">
              <a:solidFill>
                <a:srgbClr val="000000"/>
              </a:solidFill>
              <a:latin typeface="Verdana"/>
              <a:ea typeface="Verdana"/>
              <a:cs typeface="Verdana"/>
              <a:sym typeface="Verdana"/>
            </a:endParaRPr>
          </a:p>
          <a:p>
            <a:pPr indent="-342900" lvl="0" marL="457200" rtl="0" algn="l">
              <a:spcBef>
                <a:spcPts val="360"/>
              </a:spcBef>
              <a:spcAft>
                <a:spcPts val="0"/>
              </a:spcAft>
              <a:buClr>
                <a:schemeClr val="dk1"/>
              </a:buClr>
              <a:buSzPts val="1800"/>
              <a:buFont typeface="Verdana"/>
              <a:buChar char="•"/>
            </a:pPr>
            <a:r>
              <a:rPr lang="en-US" sz="1800">
                <a:solidFill>
                  <a:srgbClr val="000000"/>
                </a:solidFill>
                <a:latin typeface="Verdana"/>
                <a:ea typeface="Verdana"/>
                <a:cs typeface="Verdana"/>
                <a:sym typeface="Verdana"/>
              </a:rPr>
              <a:t>War in Ukraine significantly increased the number of migrants </a:t>
            </a:r>
            <a:endParaRPr/>
          </a:p>
          <a:p>
            <a:pPr indent="-228600" lvl="0" marL="457200" rtl="0" algn="l">
              <a:spcBef>
                <a:spcPts val="360"/>
              </a:spcBef>
              <a:spcAft>
                <a:spcPts val="0"/>
              </a:spcAft>
              <a:buClr>
                <a:schemeClr val="dk1"/>
              </a:buClr>
              <a:buSzPts val="1800"/>
              <a:buFont typeface="Arial"/>
              <a:buNone/>
            </a:pPr>
            <a:r>
              <a:t/>
            </a:r>
            <a:endParaRPr sz="1800">
              <a:solidFill>
                <a:srgbClr val="000000"/>
              </a:solidFill>
              <a:latin typeface="Verdana"/>
              <a:ea typeface="Verdana"/>
              <a:cs typeface="Verdana"/>
              <a:sym typeface="Verdana"/>
            </a:endParaRPr>
          </a:p>
          <a:p>
            <a:pPr indent="-228600" lvl="0" marL="457200" rtl="0" algn="l">
              <a:spcBef>
                <a:spcPts val="360"/>
              </a:spcBef>
              <a:spcAft>
                <a:spcPts val="0"/>
              </a:spcAft>
              <a:buClr>
                <a:schemeClr val="dk1"/>
              </a:buClr>
              <a:buSzPts val="1800"/>
              <a:buFont typeface="Arial"/>
              <a:buNone/>
            </a:pPr>
            <a:r>
              <a:t/>
            </a:r>
            <a:endParaRPr sz="4400"/>
          </a:p>
        </p:txBody>
      </p:sp>
      <p:pic>
        <p:nvPicPr>
          <p:cNvPr id="129" name="Google Shape;129;p18"/>
          <p:cNvPicPr preferRelativeResize="0"/>
          <p:nvPr/>
        </p:nvPicPr>
        <p:blipFill rotWithShape="1">
          <a:blip r:embed="rId3">
            <a:alphaModFix/>
          </a:blip>
          <a:srcRect b="0" l="0" r="0" t="0"/>
          <a:stretch/>
        </p:blipFill>
        <p:spPr>
          <a:xfrm>
            <a:off x="1048796" y="2944560"/>
            <a:ext cx="6475532" cy="37248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1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SzPts val="1800"/>
              <a:buFont typeface="Arial"/>
              <a:buNone/>
            </a:pPr>
            <a:r>
              <a:rPr lang="en-US" sz="3200"/>
              <a:t>Inflow of migrants</a:t>
            </a:r>
            <a:endParaRPr/>
          </a:p>
        </p:txBody>
      </p:sp>
      <p:sp>
        <p:nvSpPr>
          <p:cNvPr id="136" name="Google Shape;136;p19"/>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457200" rtl="0" algn="l">
              <a:spcBef>
                <a:spcPts val="360"/>
              </a:spcBef>
              <a:spcAft>
                <a:spcPts val="0"/>
              </a:spcAft>
              <a:buClr>
                <a:schemeClr val="dk1"/>
              </a:buClr>
              <a:buSzPts val="1800"/>
              <a:buFont typeface="Arial"/>
              <a:buChar char="•"/>
            </a:pPr>
            <a:r>
              <a:rPr lang="en-US" sz="2400"/>
              <a:t>New origins: Vietnam, Philippines, Indonesia, Thailand, India, Serbia, Georgia, North Macedonia, Bosnia and Herzegovina, Moldova, Kyrgyzstan, Kazakhstan, Uzbekistan</a:t>
            </a:r>
            <a:endParaRPr/>
          </a:p>
          <a:p>
            <a:pPr indent="-342900" lvl="0" marL="457200" rtl="0" algn="l">
              <a:spcBef>
                <a:spcPts val="360"/>
              </a:spcBef>
              <a:spcAft>
                <a:spcPts val="0"/>
              </a:spcAft>
              <a:buClr>
                <a:schemeClr val="dk1"/>
              </a:buClr>
              <a:buSzPts val="1800"/>
              <a:buFont typeface="Arial"/>
              <a:buChar char="•"/>
            </a:pPr>
            <a:r>
              <a:rPr lang="en-US" sz="2400"/>
              <a:t>Definition of temporary labour immigrants </a:t>
            </a:r>
            <a:endParaRPr/>
          </a:p>
          <a:p>
            <a:pPr indent="-342900" lvl="1" marL="914400" rtl="0" algn="l">
              <a:spcBef>
                <a:spcPts val="360"/>
              </a:spcBef>
              <a:spcAft>
                <a:spcPts val="0"/>
              </a:spcAft>
              <a:buSzPts val="1800"/>
              <a:buFont typeface="Arial"/>
              <a:buChar char="–"/>
            </a:pPr>
            <a:r>
              <a:rPr lang="en-US" sz="2000"/>
              <a:t>first-time residence permits for employment reasons </a:t>
            </a:r>
            <a:endParaRPr/>
          </a:p>
          <a:p>
            <a:pPr indent="-342900" lvl="1" marL="914400" rtl="0" algn="l">
              <a:spcBef>
                <a:spcPts val="360"/>
              </a:spcBef>
              <a:spcAft>
                <a:spcPts val="0"/>
              </a:spcAft>
              <a:buSzPts val="1800"/>
              <a:buFont typeface="Arial"/>
              <a:buChar char="–"/>
            </a:pPr>
            <a:r>
              <a:rPr lang="en-US" sz="2000"/>
              <a:t>shorter than one year</a:t>
            </a:r>
            <a:endParaRPr/>
          </a:p>
          <a:p>
            <a:pPr indent="-342900" lvl="0" marL="457200" rtl="0" algn="l">
              <a:spcBef>
                <a:spcPts val="360"/>
              </a:spcBef>
              <a:spcAft>
                <a:spcPts val="0"/>
              </a:spcAft>
              <a:buClr>
                <a:schemeClr val="dk1"/>
              </a:buClr>
              <a:buSzPts val="1800"/>
              <a:buFont typeface="Arial"/>
              <a:buChar char="•"/>
            </a:pPr>
            <a:r>
              <a:rPr lang="en-US" sz="2400"/>
              <a:t>Temporary migrants dominant in construction, agriculture, </a:t>
            </a:r>
            <a:br>
              <a:rPr lang="en-US" sz="2400"/>
            </a:br>
            <a:r>
              <a:rPr lang="en-US" sz="2400"/>
              <a:t>food processing and social care.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2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SzPts val="1800"/>
              <a:buFont typeface="Arial"/>
              <a:buNone/>
            </a:pPr>
            <a:r>
              <a:rPr lang="en-US" sz="3200"/>
              <a:t>Temporary protection holders </a:t>
            </a:r>
            <a:br>
              <a:rPr lang="en-US" sz="3200"/>
            </a:br>
            <a:r>
              <a:rPr lang="en-US" sz="3200"/>
              <a:t>(war refugees)</a:t>
            </a:r>
            <a:endParaRPr/>
          </a:p>
        </p:txBody>
      </p:sp>
      <p:sp>
        <p:nvSpPr>
          <p:cNvPr id="143" name="Google Shape;143;p20"/>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457200" rtl="0" algn="l">
              <a:spcBef>
                <a:spcPts val="360"/>
              </a:spcBef>
              <a:spcAft>
                <a:spcPts val="0"/>
              </a:spcAft>
              <a:buClr>
                <a:schemeClr val="dk1"/>
              </a:buClr>
              <a:buSzPts val="1800"/>
              <a:buFont typeface="Arial"/>
              <a:buChar char="•"/>
            </a:pPr>
            <a:r>
              <a:rPr lang="en-US" sz="2400"/>
              <a:t>War refugees can be employed without work permit</a:t>
            </a:r>
            <a:endParaRPr/>
          </a:p>
          <a:p>
            <a:pPr indent="-342900" lvl="0" marL="457200" rtl="0" algn="l">
              <a:spcBef>
                <a:spcPts val="360"/>
              </a:spcBef>
              <a:spcAft>
                <a:spcPts val="0"/>
              </a:spcAft>
              <a:buClr>
                <a:schemeClr val="dk1"/>
              </a:buClr>
              <a:buSzPts val="1800"/>
              <a:buFont typeface="Arial"/>
              <a:buChar char="•"/>
            </a:pPr>
            <a:r>
              <a:rPr lang="en-US" sz="2400"/>
              <a:t>Half of the refugees work in jobs below their qualifications, and a quarter with temporary small contracts (Veselkova and Habel, 2024)</a:t>
            </a:r>
            <a:endParaRPr/>
          </a:p>
          <a:p>
            <a:pPr indent="-342900" lvl="0" marL="457200" rtl="0" algn="l">
              <a:spcBef>
                <a:spcPts val="360"/>
              </a:spcBef>
              <a:spcAft>
                <a:spcPts val="0"/>
              </a:spcAft>
              <a:buClr>
                <a:schemeClr val="dk1"/>
              </a:buClr>
              <a:buSzPts val="1800"/>
              <a:buFont typeface="Arial"/>
              <a:buChar char="•"/>
            </a:pPr>
            <a:r>
              <a:rPr lang="en-US" sz="2400"/>
              <a:t>Small contracts are flexible but provide lesser employee rights</a:t>
            </a:r>
            <a:endParaRPr/>
          </a:p>
          <a:p>
            <a:pPr indent="-228600" lvl="0" marL="457200" rtl="0" algn="l">
              <a:spcBef>
                <a:spcPts val="360"/>
              </a:spcBef>
              <a:spcAft>
                <a:spcPts val="0"/>
              </a:spcAft>
              <a:buClr>
                <a:schemeClr val="dk1"/>
              </a:buClr>
              <a:buSzPts val="1800"/>
              <a:buFont typeface="Arial"/>
              <a:buNone/>
            </a:pPr>
            <a:r>
              <a:t/>
            </a:r>
            <a:endParaRPr sz="2400"/>
          </a:p>
          <a:p>
            <a:pPr indent="-228600" lvl="0" marL="457200" rtl="0" algn="l">
              <a:spcBef>
                <a:spcPts val="360"/>
              </a:spcBef>
              <a:spcAft>
                <a:spcPts val="0"/>
              </a:spcAft>
              <a:buClr>
                <a:schemeClr val="dk1"/>
              </a:buClr>
              <a:buSzPts val="1800"/>
              <a:buFont typeface="Arial"/>
              <a:buNone/>
            </a:pPr>
            <a:r>
              <a:t/>
            </a:r>
            <a:endParaRPr sz="24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2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SzPts val="1800"/>
              <a:buFont typeface="Arial"/>
              <a:buNone/>
            </a:pPr>
            <a:r>
              <a:rPr lang="en-US" sz="3200"/>
              <a:t>Foreigners </a:t>
            </a:r>
            <a:r>
              <a:rPr i="1" lang="en-US" sz="3200"/>
              <a:t>working</a:t>
            </a:r>
            <a:r>
              <a:rPr lang="en-US" sz="3200"/>
              <a:t> in Slovakia</a:t>
            </a:r>
            <a:endParaRPr/>
          </a:p>
        </p:txBody>
      </p:sp>
      <p:sp>
        <p:nvSpPr>
          <p:cNvPr id="150" name="Google Shape;150;p21"/>
          <p:cNvSpPr txBox="1"/>
          <p:nvPr>
            <p:ph idx="1" type="body"/>
          </p:nvPr>
        </p:nvSpPr>
        <p:spPr>
          <a:xfrm>
            <a:off x="613578" y="1388967"/>
            <a:ext cx="7886700" cy="3263504"/>
          </a:xfrm>
          <a:prstGeom prst="rect">
            <a:avLst/>
          </a:prstGeom>
          <a:noFill/>
          <a:ln>
            <a:noFill/>
          </a:ln>
        </p:spPr>
        <p:txBody>
          <a:bodyPr anchorCtr="0" anchor="t" bIns="45700" lIns="91425" spcFirstLastPara="1" rIns="91425" wrap="square" tIns="45700">
            <a:normAutofit/>
          </a:bodyPr>
          <a:lstStyle/>
          <a:p>
            <a:pPr indent="-342900" lvl="0" marL="457200" rtl="0" algn="l">
              <a:spcBef>
                <a:spcPts val="360"/>
              </a:spcBef>
              <a:spcAft>
                <a:spcPts val="0"/>
              </a:spcAft>
              <a:buClr>
                <a:schemeClr val="dk1"/>
              </a:buClr>
              <a:buSzPts val="1800"/>
              <a:buFont typeface="Verdana"/>
              <a:buChar char="•"/>
            </a:pPr>
            <a:r>
              <a:rPr lang="en-US" sz="1800">
                <a:latin typeface="Verdana"/>
                <a:ea typeface="Verdana"/>
                <a:cs typeface="Verdana"/>
                <a:sym typeface="Verdana"/>
              </a:rPr>
              <a:t>TCNs need to apply for work permit</a:t>
            </a:r>
            <a:endParaRPr/>
          </a:p>
          <a:p>
            <a:pPr indent="-342900" lvl="0" marL="457200" rtl="0" algn="l">
              <a:spcBef>
                <a:spcPts val="360"/>
              </a:spcBef>
              <a:spcAft>
                <a:spcPts val="0"/>
              </a:spcAft>
              <a:buClr>
                <a:schemeClr val="dk1"/>
              </a:buClr>
              <a:buSzPts val="1800"/>
              <a:buFont typeface="Verdana"/>
              <a:buChar char="•"/>
            </a:pPr>
            <a:r>
              <a:rPr lang="en-US" sz="1800">
                <a:latin typeface="Verdana"/>
                <a:ea typeface="Verdana"/>
                <a:cs typeface="Verdana"/>
                <a:sym typeface="Verdana"/>
              </a:rPr>
              <a:t>Short-term employment of up to 90 days does not require work permit</a:t>
            </a:r>
            <a:endParaRPr sz="4000"/>
          </a:p>
        </p:txBody>
      </p:sp>
      <p:pic>
        <p:nvPicPr>
          <p:cNvPr id="151" name="Google Shape;151;p21"/>
          <p:cNvPicPr preferRelativeResize="0"/>
          <p:nvPr/>
        </p:nvPicPr>
        <p:blipFill rotWithShape="1">
          <a:blip r:embed="rId3">
            <a:alphaModFix/>
          </a:blip>
          <a:srcRect b="0" l="0" r="0" t="0"/>
          <a:stretch/>
        </p:blipFill>
        <p:spPr>
          <a:xfrm>
            <a:off x="827584" y="2914124"/>
            <a:ext cx="7488831" cy="3263504"/>
          </a:xfrm>
          <a:prstGeom prst="rect">
            <a:avLst/>
          </a:prstGeom>
          <a:noFill/>
          <a:ln>
            <a:noFill/>
          </a:ln>
        </p:spPr>
      </p:pic>
      <p:sp>
        <p:nvSpPr>
          <p:cNvPr id="152" name="Google Shape;152;p21"/>
          <p:cNvSpPr txBox="1"/>
          <p:nvPr/>
        </p:nvSpPr>
        <p:spPr>
          <a:xfrm>
            <a:off x="175531" y="6297089"/>
            <a:ext cx="8792936" cy="47320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825" u="none" cap="none" strike="noStrike">
                <a:solidFill>
                  <a:schemeClr val="dk1"/>
                </a:solidFill>
                <a:latin typeface="Verdana"/>
                <a:ea typeface="Verdana"/>
                <a:cs typeface="Verdana"/>
                <a:sym typeface="Verdana"/>
              </a:rPr>
              <a:t>Source: Veselkova and Habel (2024). Data as of January 1 of the particular year. "With employment permit" refers to those employed on the basis of a work permit, single permit or EU Blue Card. "Without employment permit" refers to those employed without a work permit, single permit or EU Blue Card, pursuant to Article 23a of Act No. 5/2004 Coll.</a:t>
            </a:r>
            <a:endParaRPr sz="825">
              <a:solidFill>
                <a:schemeClr val="dk1"/>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graphicFrame>
        <p:nvGraphicFramePr>
          <p:cNvPr id="158" name="Google Shape;158;p22"/>
          <p:cNvGraphicFramePr/>
          <p:nvPr/>
        </p:nvGraphicFramePr>
        <p:xfrm>
          <a:off x="637129" y="2312490"/>
          <a:ext cx="3000000" cy="3000000"/>
        </p:xfrm>
        <a:graphic>
          <a:graphicData uri="http://schemas.openxmlformats.org/drawingml/2006/table">
            <a:tbl>
              <a:tblPr>
                <a:noFill/>
                <a:tableStyleId>{5E943A3D-5048-491B-87FA-DD78901A019E}</a:tableStyleId>
              </a:tblPr>
              <a:tblGrid>
                <a:gridCol w="3272850"/>
                <a:gridCol w="1201100"/>
                <a:gridCol w="1828250"/>
                <a:gridCol w="1761750"/>
              </a:tblGrid>
              <a:tr h="689450">
                <a:tc>
                  <a:txBody>
                    <a:bodyPr/>
                    <a:lstStyle/>
                    <a:p>
                      <a:pPr indent="0" lvl="0" marL="0" marR="0" rtl="0" algn="l">
                        <a:spcBef>
                          <a:spcPts val="0"/>
                        </a:spcBef>
                        <a:spcAft>
                          <a:spcPts val="0"/>
                        </a:spcAft>
                        <a:buNone/>
                      </a:pPr>
                      <a:r>
                        <a:t/>
                      </a:r>
                      <a:endParaRPr b="0" i="0" sz="1600" u="none" cap="none" strike="noStrike">
                        <a:solidFill>
                          <a:srgbClr val="000000"/>
                        </a:solidFill>
                        <a:latin typeface="Arial"/>
                        <a:ea typeface="Arial"/>
                        <a:cs typeface="Arial"/>
                        <a:sym typeface="Arial"/>
                      </a:endParaRPr>
                    </a:p>
                  </a:txBody>
                  <a:tcPr marT="0" marB="0" marR="0" marL="0" anchor="b"/>
                </a:tc>
                <a:tc>
                  <a:txBody>
                    <a:bodyPr/>
                    <a:lstStyle/>
                    <a:p>
                      <a:pPr indent="0" lvl="0" marL="0" marR="0" rtl="0" algn="ctr">
                        <a:spcBef>
                          <a:spcPts val="0"/>
                        </a:spcBef>
                        <a:spcAft>
                          <a:spcPts val="0"/>
                        </a:spcAft>
                        <a:buNone/>
                      </a:pPr>
                      <a:r>
                        <a:rPr b="1" lang="en-US" sz="1600" u="none" cap="none" strike="noStrike">
                          <a:latin typeface="Arial"/>
                          <a:ea typeface="Arial"/>
                          <a:cs typeface="Arial"/>
                          <a:sym typeface="Arial"/>
                        </a:rPr>
                        <a:t>EU citizens</a:t>
                      </a:r>
                      <a:endParaRPr b="1" i="0" sz="1600" u="none" cap="none" strike="noStrike">
                        <a:solidFill>
                          <a:srgbClr val="000000"/>
                        </a:solidFill>
                        <a:latin typeface="Arial"/>
                        <a:ea typeface="Arial"/>
                        <a:cs typeface="Arial"/>
                        <a:sym typeface="Arial"/>
                      </a:endParaRPr>
                    </a:p>
                  </a:txBody>
                  <a:tcPr marT="0" marB="0" marR="0" marL="0" anchor="b"/>
                </a:tc>
                <a:tc>
                  <a:txBody>
                    <a:bodyPr/>
                    <a:lstStyle/>
                    <a:p>
                      <a:pPr indent="0" lvl="0" marL="0" marR="0" rtl="0" algn="ctr">
                        <a:spcBef>
                          <a:spcPts val="0"/>
                        </a:spcBef>
                        <a:spcAft>
                          <a:spcPts val="0"/>
                        </a:spcAft>
                        <a:buNone/>
                      </a:pPr>
                      <a:r>
                        <a:rPr b="1" lang="en-US" sz="1600" u="none" cap="none" strike="noStrike">
                          <a:latin typeface="Arial"/>
                          <a:ea typeface="Arial"/>
                          <a:cs typeface="Arial"/>
                          <a:sym typeface="Arial"/>
                        </a:rPr>
                        <a:t>TCNs with </a:t>
                      </a:r>
                      <a:br>
                        <a:rPr b="1" lang="en-US" sz="1600" u="none" cap="none" strike="noStrike">
                          <a:latin typeface="Arial"/>
                          <a:ea typeface="Arial"/>
                          <a:cs typeface="Arial"/>
                          <a:sym typeface="Arial"/>
                        </a:rPr>
                      </a:br>
                      <a:r>
                        <a:rPr b="1" lang="en-US" sz="1600" u="none" cap="none" strike="noStrike">
                          <a:latin typeface="Arial"/>
                          <a:ea typeface="Arial"/>
                          <a:cs typeface="Arial"/>
                          <a:sym typeface="Arial"/>
                        </a:rPr>
                        <a:t>employment permit</a:t>
                      </a:r>
                      <a:endParaRPr b="1" i="0" sz="1600" u="none" cap="none" strike="noStrike">
                        <a:solidFill>
                          <a:srgbClr val="000000"/>
                        </a:solidFill>
                        <a:latin typeface="Arial"/>
                        <a:ea typeface="Arial"/>
                        <a:cs typeface="Arial"/>
                        <a:sym typeface="Arial"/>
                      </a:endParaRPr>
                    </a:p>
                  </a:txBody>
                  <a:tcPr marT="0" marB="0" marR="0" marL="0" anchor="b"/>
                </a:tc>
                <a:tc>
                  <a:txBody>
                    <a:bodyPr/>
                    <a:lstStyle/>
                    <a:p>
                      <a:pPr indent="0" lvl="0" marL="0" marR="0" rtl="0" algn="ctr">
                        <a:spcBef>
                          <a:spcPts val="0"/>
                        </a:spcBef>
                        <a:spcAft>
                          <a:spcPts val="0"/>
                        </a:spcAft>
                        <a:buNone/>
                      </a:pPr>
                      <a:r>
                        <a:rPr b="1" lang="en-US" sz="1600" u="none" cap="none" strike="noStrike">
                          <a:latin typeface="Arial"/>
                          <a:ea typeface="Arial"/>
                          <a:cs typeface="Arial"/>
                          <a:sym typeface="Arial"/>
                        </a:rPr>
                        <a:t>TCNs without </a:t>
                      </a:r>
                      <a:br>
                        <a:rPr b="1" lang="en-US" sz="1600" u="none" cap="none" strike="noStrike">
                          <a:latin typeface="Arial"/>
                          <a:ea typeface="Arial"/>
                          <a:cs typeface="Arial"/>
                          <a:sym typeface="Arial"/>
                        </a:rPr>
                      </a:br>
                      <a:r>
                        <a:rPr b="1" lang="en-US" sz="1600" u="none" cap="none" strike="noStrike">
                          <a:latin typeface="Arial"/>
                          <a:ea typeface="Arial"/>
                          <a:cs typeface="Arial"/>
                          <a:sym typeface="Arial"/>
                        </a:rPr>
                        <a:t>employment permit</a:t>
                      </a:r>
                      <a:endParaRPr b="1" i="0" sz="1600" u="none" cap="none" strike="noStrike">
                        <a:solidFill>
                          <a:srgbClr val="000000"/>
                        </a:solidFill>
                        <a:latin typeface="Arial"/>
                        <a:ea typeface="Arial"/>
                        <a:cs typeface="Arial"/>
                        <a:sym typeface="Arial"/>
                      </a:endParaRPr>
                    </a:p>
                  </a:txBody>
                  <a:tcPr marT="0" marB="0" marR="0" marL="0" anchor="b"/>
                </a:tc>
              </a:tr>
              <a:tr h="229825">
                <a:tc>
                  <a:txBody>
                    <a:bodyPr/>
                    <a:lstStyle/>
                    <a:p>
                      <a:pPr indent="0" lvl="0" marL="0" marR="0" rtl="0" algn="l">
                        <a:spcBef>
                          <a:spcPts val="0"/>
                        </a:spcBef>
                        <a:spcAft>
                          <a:spcPts val="0"/>
                        </a:spcAft>
                        <a:buNone/>
                      </a:pPr>
                      <a:r>
                        <a:rPr lang="en-US" sz="1600" u="none" cap="none" strike="noStrike">
                          <a:latin typeface="Arial"/>
                          <a:ea typeface="Arial"/>
                          <a:cs typeface="Arial"/>
                          <a:sym typeface="Arial"/>
                        </a:rPr>
                        <a:t>Number of employed migrants</a:t>
                      </a:r>
                      <a:endParaRPr b="0" i="0" sz="1600" u="none" cap="none" strike="noStrike">
                        <a:solidFill>
                          <a:srgbClr val="000000"/>
                        </a:solidFill>
                        <a:latin typeface="Arial"/>
                        <a:ea typeface="Arial"/>
                        <a:cs typeface="Arial"/>
                        <a:sym typeface="Arial"/>
                      </a:endParaRPr>
                    </a:p>
                  </a:txBody>
                  <a:tcPr marT="0" marB="0" marR="0" marL="0" anchor="b"/>
                </a:tc>
                <a:tc>
                  <a:txBody>
                    <a:bodyPr/>
                    <a:lstStyle/>
                    <a:p>
                      <a:pPr indent="0" lvl="0" marL="0" marR="0" rtl="0" algn="ctr">
                        <a:spcBef>
                          <a:spcPts val="0"/>
                        </a:spcBef>
                        <a:spcAft>
                          <a:spcPts val="0"/>
                        </a:spcAft>
                        <a:buNone/>
                      </a:pPr>
                      <a:r>
                        <a:rPr lang="en-US" sz="1600" u="none" cap="none" strike="noStrike">
                          <a:latin typeface="Arial"/>
                          <a:ea typeface="Arial"/>
                          <a:cs typeface="Arial"/>
                          <a:sym typeface="Arial"/>
                        </a:rPr>
                        <a:t>31,892</a:t>
                      </a:r>
                      <a:endParaRPr b="0" i="0" sz="1600" u="none" cap="none" strike="noStrike">
                        <a:solidFill>
                          <a:srgbClr val="000000"/>
                        </a:solidFill>
                        <a:latin typeface="Arial"/>
                        <a:ea typeface="Arial"/>
                        <a:cs typeface="Arial"/>
                        <a:sym typeface="Arial"/>
                      </a:endParaRPr>
                    </a:p>
                  </a:txBody>
                  <a:tcPr marT="0" marB="0" marR="0" marL="0" anchor="b"/>
                </a:tc>
                <a:tc>
                  <a:txBody>
                    <a:bodyPr/>
                    <a:lstStyle/>
                    <a:p>
                      <a:pPr indent="0" lvl="0" marL="0" marR="0" rtl="0" algn="ctr">
                        <a:spcBef>
                          <a:spcPts val="0"/>
                        </a:spcBef>
                        <a:spcAft>
                          <a:spcPts val="0"/>
                        </a:spcAft>
                        <a:buNone/>
                      </a:pPr>
                      <a:r>
                        <a:rPr lang="en-US" sz="1600" u="none" cap="none" strike="noStrike">
                          <a:latin typeface="Arial"/>
                          <a:ea typeface="Arial"/>
                          <a:cs typeface="Arial"/>
                          <a:sym typeface="Arial"/>
                        </a:rPr>
                        <a:t>26,102</a:t>
                      </a:r>
                      <a:endParaRPr b="0" i="0" sz="1600" u="none" cap="none" strike="noStrike">
                        <a:solidFill>
                          <a:srgbClr val="000000"/>
                        </a:solidFill>
                        <a:latin typeface="Arial"/>
                        <a:ea typeface="Arial"/>
                        <a:cs typeface="Arial"/>
                        <a:sym typeface="Arial"/>
                      </a:endParaRPr>
                    </a:p>
                  </a:txBody>
                  <a:tcPr marT="0" marB="0" marR="0" marL="0" anchor="b"/>
                </a:tc>
                <a:tc>
                  <a:txBody>
                    <a:bodyPr/>
                    <a:lstStyle/>
                    <a:p>
                      <a:pPr indent="0" lvl="0" marL="0" marR="0" rtl="0" algn="ctr">
                        <a:spcBef>
                          <a:spcPts val="0"/>
                        </a:spcBef>
                        <a:spcAft>
                          <a:spcPts val="0"/>
                        </a:spcAft>
                        <a:buNone/>
                      </a:pPr>
                      <a:r>
                        <a:rPr lang="en-US" sz="1600" u="none" cap="none" strike="noStrike">
                          <a:latin typeface="Arial"/>
                          <a:ea typeface="Arial"/>
                          <a:cs typeface="Arial"/>
                          <a:sym typeface="Arial"/>
                        </a:rPr>
                        <a:t>42,589</a:t>
                      </a:r>
                      <a:endParaRPr b="0" i="0" sz="1600" u="none" cap="none" strike="noStrike">
                        <a:solidFill>
                          <a:srgbClr val="000000"/>
                        </a:solidFill>
                        <a:latin typeface="Arial"/>
                        <a:ea typeface="Arial"/>
                        <a:cs typeface="Arial"/>
                        <a:sym typeface="Arial"/>
                      </a:endParaRPr>
                    </a:p>
                  </a:txBody>
                  <a:tcPr marT="0" marB="0" marR="0" marL="0" anchor="b"/>
                </a:tc>
              </a:tr>
              <a:tr h="229825">
                <a:tc>
                  <a:txBody>
                    <a:bodyPr/>
                    <a:lstStyle/>
                    <a:p>
                      <a:pPr indent="0" lvl="0" marL="0" marR="0" rtl="0" algn="l">
                        <a:spcBef>
                          <a:spcPts val="0"/>
                        </a:spcBef>
                        <a:spcAft>
                          <a:spcPts val="0"/>
                        </a:spcAft>
                        <a:buNone/>
                      </a:pPr>
                      <a:r>
                        <a:rPr lang="en-US" sz="1600" u="none" cap="none" strike="noStrike">
                          <a:latin typeface="Arial"/>
                          <a:ea typeface="Arial"/>
                          <a:cs typeface="Arial"/>
                          <a:sym typeface="Arial"/>
                        </a:rPr>
                        <a:t>Women</a:t>
                      </a:r>
                      <a:endParaRPr b="0" i="0" sz="1600" u="none" cap="none" strike="noStrike">
                        <a:solidFill>
                          <a:srgbClr val="000000"/>
                        </a:solidFill>
                        <a:latin typeface="Arial"/>
                        <a:ea typeface="Arial"/>
                        <a:cs typeface="Arial"/>
                        <a:sym typeface="Arial"/>
                      </a:endParaRPr>
                    </a:p>
                  </a:txBody>
                  <a:tcPr marT="0" marB="0" marR="0" marL="0" anchor="b"/>
                </a:tc>
                <a:tc>
                  <a:txBody>
                    <a:bodyPr/>
                    <a:lstStyle/>
                    <a:p>
                      <a:pPr indent="0" lvl="0" marL="0" marR="0" rtl="0" algn="ctr">
                        <a:spcBef>
                          <a:spcPts val="0"/>
                        </a:spcBef>
                        <a:spcAft>
                          <a:spcPts val="0"/>
                        </a:spcAft>
                        <a:buNone/>
                      </a:pPr>
                      <a:r>
                        <a:rPr lang="en-US" sz="1600" u="none" cap="none" strike="noStrike">
                          <a:latin typeface="Arial"/>
                          <a:ea typeface="Arial"/>
                          <a:cs typeface="Arial"/>
                          <a:sym typeface="Arial"/>
                        </a:rPr>
                        <a:t>29%</a:t>
                      </a:r>
                      <a:endParaRPr b="0" i="0" sz="1600" u="none" cap="none" strike="noStrike">
                        <a:solidFill>
                          <a:srgbClr val="000000"/>
                        </a:solidFill>
                        <a:latin typeface="Arial"/>
                        <a:ea typeface="Arial"/>
                        <a:cs typeface="Arial"/>
                        <a:sym typeface="Arial"/>
                      </a:endParaRPr>
                    </a:p>
                  </a:txBody>
                  <a:tcPr marT="0" marB="0" marR="0" marL="0" anchor="b"/>
                </a:tc>
                <a:tc>
                  <a:txBody>
                    <a:bodyPr/>
                    <a:lstStyle/>
                    <a:p>
                      <a:pPr indent="0" lvl="0" marL="0" marR="0" rtl="0" algn="ctr">
                        <a:spcBef>
                          <a:spcPts val="0"/>
                        </a:spcBef>
                        <a:spcAft>
                          <a:spcPts val="0"/>
                        </a:spcAft>
                        <a:buNone/>
                      </a:pPr>
                      <a:r>
                        <a:rPr lang="en-US" sz="1600" u="none" cap="none" strike="noStrike">
                          <a:latin typeface="Arial"/>
                          <a:ea typeface="Arial"/>
                          <a:cs typeface="Arial"/>
                          <a:sym typeface="Arial"/>
                        </a:rPr>
                        <a:t>21%</a:t>
                      </a:r>
                      <a:endParaRPr b="0" i="0" sz="1600" u="none" cap="none" strike="noStrike">
                        <a:solidFill>
                          <a:srgbClr val="000000"/>
                        </a:solidFill>
                        <a:latin typeface="Arial"/>
                        <a:ea typeface="Arial"/>
                        <a:cs typeface="Arial"/>
                        <a:sym typeface="Arial"/>
                      </a:endParaRPr>
                    </a:p>
                  </a:txBody>
                  <a:tcPr marT="0" marB="0" marR="0" marL="0" anchor="b"/>
                </a:tc>
                <a:tc>
                  <a:txBody>
                    <a:bodyPr/>
                    <a:lstStyle/>
                    <a:p>
                      <a:pPr indent="0" lvl="0" marL="0" marR="0" rtl="0" algn="ctr">
                        <a:spcBef>
                          <a:spcPts val="0"/>
                        </a:spcBef>
                        <a:spcAft>
                          <a:spcPts val="0"/>
                        </a:spcAft>
                        <a:buNone/>
                      </a:pPr>
                      <a:r>
                        <a:rPr lang="en-US" sz="1600" u="none" cap="none" strike="noStrike">
                          <a:latin typeface="Arial"/>
                          <a:ea typeface="Arial"/>
                          <a:cs typeface="Arial"/>
                          <a:sym typeface="Arial"/>
                        </a:rPr>
                        <a:t>55%</a:t>
                      </a:r>
                      <a:endParaRPr b="0" i="0" sz="1600" u="none" cap="none" strike="noStrike">
                        <a:solidFill>
                          <a:srgbClr val="000000"/>
                        </a:solidFill>
                        <a:latin typeface="Arial"/>
                        <a:ea typeface="Arial"/>
                        <a:cs typeface="Arial"/>
                        <a:sym typeface="Arial"/>
                      </a:endParaRPr>
                    </a:p>
                  </a:txBody>
                  <a:tcPr marT="0" marB="0" marR="0" marL="0" anchor="b"/>
                </a:tc>
              </a:tr>
              <a:tr h="229825">
                <a:tc>
                  <a:txBody>
                    <a:bodyPr/>
                    <a:lstStyle/>
                    <a:p>
                      <a:pPr indent="0" lvl="0" marL="0" marR="0" rtl="0" algn="l">
                        <a:spcBef>
                          <a:spcPts val="0"/>
                        </a:spcBef>
                        <a:spcAft>
                          <a:spcPts val="0"/>
                        </a:spcAft>
                        <a:buNone/>
                      </a:pPr>
                      <a:r>
                        <a:rPr lang="en-US" sz="1600" u="none" cap="none" strike="noStrike">
                          <a:latin typeface="Arial"/>
                          <a:ea typeface="Arial"/>
                          <a:cs typeface="Arial"/>
                          <a:sym typeface="Arial"/>
                        </a:rPr>
                        <a:t>Education</a:t>
                      </a:r>
                      <a:endParaRPr b="0" i="0" sz="1600" u="none" cap="none" strike="noStrike">
                        <a:solidFill>
                          <a:srgbClr val="000000"/>
                        </a:solidFill>
                        <a:latin typeface="Arial"/>
                        <a:ea typeface="Arial"/>
                        <a:cs typeface="Arial"/>
                        <a:sym typeface="Arial"/>
                      </a:endParaRPr>
                    </a:p>
                  </a:txBody>
                  <a:tcPr marT="0" marB="0" marR="0" marL="0" anchor="b"/>
                </a:tc>
                <a:tc>
                  <a:txBody>
                    <a:bodyPr/>
                    <a:lstStyle/>
                    <a:p>
                      <a:pPr indent="0" lvl="0" marL="0" marR="0" rtl="0" algn="ctr">
                        <a:spcBef>
                          <a:spcPts val="0"/>
                        </a:spcBef>
                        <a:spcAft>
                          <a:spcPts val="0"/>
                        </a:spcAft>
                        <a:buNone/>
                      </a:pPr>
                      <a:r>
                        <a:t/>
                      </a:r>
                      <a:endParaRPr b="0" i="0" sz="1600" u="none" cap="none" strike="noStrike">
                        <a:solidFill>
                          <a:srgbClr val="000000"/>
                        </a:solidFill>
                        <a:latin typeface="Arial"/>
                        <a:ea typeface="Arial"/>
                        <a:cs typeface="Arial"/>
                        <a:sym typeface="Arial"/>
                      </a:endParaRPr>
                    </a:p>
                  </a:txBody>
                  <a:tcPr marT="0" marB="0" marR="0" marL="0" anchor="b"/>
                </a:tc>
                <a:tc>
                  <a:txBody>
                    <a:bodyPr/>
                    <a:lstStyle/>
                    <a:p>
                      <a:pPr indent="0" lvl="0" marL="0" marR="0" rtl="0" algn="ctr">
                        <a:spcBef>
                          <a:spcPts val="0"/>
                        </a:spcBef>
                        <a:spcAft>
                          <a:spcPts val="0"/>
                        </a:spcAft>
                        <a:buNone/>
                      </a:pPr>
                      <a:r>
                        <a:t/>
                      </a:r>
                      <a:endParaRPr b="0" i="0" sz="1600" u="none" cap="none" strike="noStrike">
                        <a:solidFill>
                          <a:srgbClr val="000000"/>
                        </a:solidFill>
                        <a:latin typeface="Arial"/>
                        <a:ea typeface="Arial"/>
                        <a:cs typeface="Arial"/>
                        <a:sym typeface="Arial"/>
                      </a:endParaRPr>
                    </a:p>
                  </a:txBody>
                  <a:tcPr marT="0" marB="0" marR="0" marL="0" anchor="b"/>
                </a:tc>
                <a:tc>
                  <a:txBody>
                    <a:bodyPr/>
                    <a:lstStyle/>
                    <a:p>
                      <a:pPr indent="0" lvl="0" marL="0" marR="0" rtl="0" algn="ctr">
                        <a:spcBef>
                          <a:spcPts val="0"/>
                        </a:spcBef>
                        <a:spcAft>
                          <a:spcPts val="0"/>
                        </a:spcAft>
                        <a:buNone/>
                      </a:pPr>
                      <a:r>
                        <a:t/>
                      </a:r>
                      <a:endParaRPr b="0" i="0" sz="1600" u="none" cap="none" strike="noStrike">
                        <a:solidFill>
                          <a:srgbClr val="000000"/>
                        </a:solidFill>
                        <a:latin typeface="Arial"/>
                        <a:ea typeface="Arial"/>
                        <a:cs typeface="Arial"/>
                        <a:sym typeface="Arial"/>
                      </a:endParaRPr>
                    </a:p>
                  </a:txBody>
                  <a:tcPr marT="0" marB="0" marR="0" marL="0" anchor="b"/>
                </a:tc>
              </a:tr>
              <a:tr h="229825">
                <a:tc>
                  <a:txBody>
                    <a:bodyPr/>
                    <a:lstStyle/>
                    <a:p>
                      <a:pPr indent="0" lvl="1" marL="457200" marR="0" rtl="0" algn="l">
                        <a:spcBef>
                          <a:spcPts val="0"/>
                        </a:spcBef>
                        <a:spcAft>
                          <a:spcPts val="0"/>
                        </a:spcAft>
                        <a:buNone/>
                      </a:pPr>
                      <a:r>
                        <a:rPr lang="en-US" sz="1600" u="none" cap="none" strike="noStrike">
                          <a:latin typeface="Arial"/>
                          <a:ea typeface="Arial"/>
                          <a:cs typeface="Arial"/>
                          <a:sym typeface="Arial"/>
                        </a:rPr>
                        <a:t>lower secondary</a:t>
                      </a:r>
                      <a:endParaRPr b="0" i="0" sz="1600" u="none" cap="none" strike="noStrike">
                        <a:solidFill>
                          <a:srgbClr val="000000"/>
                        </a:solidFill>
                        <a:latin typeface="Arial"/>
                        <a:ea typeface="Arial"/>
                        <a:cs typeface="Arial"/>
                        <a:sym typeface="Arial"/>
                      </a:endParaRPr>
                    </a:p>
                  </a:txBody>
                  <a:tcPr marT="0" marB="0" marR="0" marL="0" anchor="b"/>
                </a:tc>
                <a:tc>
                  <a:txBody>
                    <a:bodyPr/>
                    <a:lstStyle/>
                    <a:p>
                      <a:pPr indent="0" lvl="0" marL="0" marR="0" rtl="0" algn="ctr">
                        <a:spcBef>
                          <a:spcPts val="0"/>
                        </a:spcBef>
                        <a:spcAft>
                          <a:spcPts val="0"/>
                        </a:spcAft>
                        <a:buNone/>
                      </a:pPr>
                      <a:r>
                        <a:rPr lang="en-US" sz="1600" u="none" cap="none" strike="noStrike">
                          <a:latin typeface="Arial"/>
                          <a:ea typeface="Arial"/>
                          <a:cs typeface="Arial"/>
                          <a:sym typeface="Arial"/>
                        </a:rPr>
                        <a:t>48%</a:t>
                      </a:r>
                      <a:endParaRPr b="0" i="0" sz="1600" u="none" cap="none" strike="noStrike">
                        <a:solidFill>
                          <a:srgbClr val="000000"/>
                        </a:solidFill>
                        <a:latin typeface="Arial"/>
                        <a:ea typeface="Arial"/>
                        <a:cs typeface="Arial"/>
                        <a:sym typeface="Arial"/>
                      </a:endParaRPr>
                    </a:p>
                  </a:txBody>
                  <a:tcPr marT="0" marB="0" marR="0" marL="0" anchor="b"/>
                </a:tc>
                <a:tc>
                  <a:txBody>
                    <a:bodyPr/>
                    <a:lstStyle/>
                    <a:p>
                      <a:pPr indent="0" lvl="0" marL="0" marR="0" rtl="0" algn="ctr">
                        <a:spcBef>
                          <a:spcPts val="0"/>
                        </a:spcBef>
                        <a:spcAft>
                          <a:spcPts val="0"/>
                        </a:spcAft>
                        <a:buNone/>
                      </a:pPr>
                      <a:r>
                        <a:rPr lang="en-US" sz="1600" u="none" cap="none" strike="noStrike">
                          <a:latin typeface="Arial"/>
                          <a:ea typeface="Arial"/>
                          <a:cs typeface="Arial"/>
                          <a:sym typeface="Arial"/>
                        </a:rPr>
                        <a:t>24%</a:t>
                      </a:r>
                      <a:endParaRPr b="0" i="0" sz="1600" u="none" cap="none" strike="noStrike">
                        <a:solidFill>
                          <a:srgbClr val="000000"/>
                        </a:solidFill>
                        <a:latin typeface="Arial"/>
                        <a:ea typeface="Arial"/>
                        <a:cs typeface="Arial"/>
                        <a:sym typeface="Arial"/>
                      </a:endParaRPr>
                    </a:p>
                  </a:txBody>
                  <a:tcPr marT="0" marB="0" marR="0" marL="0" anchor="b"/>
                </a:tc>
                <a:tc>
                  <a:txBody>
                    <a:bodyPr/>
                    <a:lstStyle/>
                    <a:p>
                      <a:pPr indent="0" lvl="0" marL="0" marR="0" rtl="0" algn="ctr">
                        <a:spcBef>
                          <a:spcPts val="0"/>
                        </a:spcBef>
                        <a:spcAft>
                          <a:spcPts val="0"/>
                        </a:spcAft>
                        <a:buNone/>
                      </a:pPr>
                      <a:r>
                        <a:rPr lang="en-US" sz="1600" u="none" cap="none" strike="noStrike">
                          <a:latin typeface="Arial"/>
                          <a:ea typeface="Arial"/>
                          <a:cs typeface="Arial"/>
                          <a:sym typeface="Arial"/>
                        </a:rPr>
                        <a:t>31%</a:t>
                      </a:r>
                      <a:endParaRPr b="0" i="0" sz="1600" u="none" cap="none" strike="noStrike">
                        <a:solidFill>
                          <a:srgbClr val="000000"/>
                        </a:solidFill>
                        <a:latin typeface="Arial"/>
                        <a:ea typeface="Arial"/>
                        <a:cs typeface="Arial"/>
                        <a:sym typeface="Arial"/>
                      </a:endParaRPr>
                    </a:p>
                  </a:txBody>
                  <a:tcPr marT="0" marB="0" marR="0" marL="0" anchor="b"/>
                </a:tc>
              </a:tr>
              <a:tr h="229825">
                <a:tc>
                  <a:txBody>
                    <a:bodyPr/>
                    <a:lstStyle/>
                    <a:p>
                      <a:pPr indent="0" lvl="1" marL="457200" marR="0" rtl="0" algn="l">
                        <a:spcBef>
                          <a:spcPts val="0"/>
                        </a:spcBef>
                        <a:spcAft>
                          <a:spcPts val="0"/>
                        </a:spcAft>
                        <a:buNone/>
                      </a:pPr>
                      <a:r>
                        <a:rPr lang="en-US" sz="1600" u="none" cap="none" strike="noStrike">
                          <a:latin typeface="Arial"/>
                          <a:ea typeface="Arial"/>
                          <a:cs typeface="Arial"/>
                          <a:sym typeface="Arial"/>
                        </a:rPr>
                        <a:t>upper secondary</a:t>
                      </a:r>
                      <a:endParaRPr b="0" i="0" sz="1600" u="none" cap="none" strike="noStrike">
                        <a:solidFill>
                          <a:srgbClr val="000000"/>
                        </a:solidFill>
                        <a:latin typeface="Arial"/>
                        <a:ea typeface="Arial"/>
                        <a:cs typeface="Arial"/>
                        <a:sym typeface="Arial"/>
                      </a:endParaRPr>
                    </a:p>
                  </a:txBody>
                  <a:tcPr marT="0" marB="0" marR="0" marL="0" anchor="b"/>
                </a:tc>
                <a:tc>
                  <a:txBody>
                    <a:bodyPr/>
                    <a:lstStyle/>
                    <a:p>
                      <a:pPr indent="0" lvl="0" marL="0" marR="0" rtl="0" algn="ctr">
                        <a:spcBef>
                          <a:spcPts val="0"/>
                        </a:spcBef>
                        <a:spcAft>
                          <a:spcPts val="0"/>
                        </a:spcAft>
                        <a:buNone/>
                      </a:pPr>
                      <a:r>
                        <a:rPr lang="en-US" sz="1600" u="none" cap="none" strike="noStrike">
                          <a:latin typeface="Arial"/>
                          <a:ea typeface="Arial"/>
                          <a:cs typeface="Arial"/>
                          <a:sym typeface="Arial"/>
                        </a:rPr>
                        <a:t>26%</a:t>
                      </a:r>
                      <a:endParaRPr b="0" i="0" sz="1600" u="none" cap="none" strike="noStrike">
                        <a:solidFill>
                          <a:srgbClr val="000000"/>
                        </a:solidFill>
                        <a:latin typeface="Arial"/>
                        <a:ea typeface="Arial"/>
                        <a:cs typeface="Arial"/>
                        <a:sym typeface="Arial"/>
                      </a:endParaRPr>
                    </a:p>
                  </a:txBody>
                  <a:tcPr marT="0" marB="0" marR="0" marL="0" anchor="b"/>
                </a:tc>
                <a:tc>
                  <a:txBody>
                    <a:bodyPr/>
                    <a:lstStyle/>
                    <a:p>
                      <a:pPr indent="0" lvl="0" marL="0" marR="0" rtl="0" algn="ctr">
                        <a:spcBef>
                          <a:spcPts val="0"/>
                        </a:spcBef>
                        <a:spcAft>
                          <a:spcPts val="0"/>
                        </a:spcAft>
                        <a:buNone/>
                      </a:pPr>
                      <a:r>
                        <a:rPr lang="en-US" sz="1600" u="none" cap="none" strike="noStrike">
                          <a:latin typeface="Arial"/>
                          <a:ea typeface="Arial"/>
                          <a:cs typeface="Arial"/>
                          <a:sym typeface="Arial"/>
                        </a:rPr>
                        <a:t>38%</a:t>
                      </a:r>
                      <a:endParaRPr b="0" i="0" sz="1600" u="none" cap="none" strike="noStrike">
                        <a:solidFill>
                          <a:srgbClr val="000000"/>
                        </a:solidFill>
                        <a:latin typeface="Arial"/>
                        <a:ea typeface="Arial"/>
                        <a:cs typeface="Arial"/>
                        <a:sym typeface="Arial"/>
                      </a:endParaRPr>
                    </a:p>
                  </a:txBody>
                  <a:tcPr marT="0" marB="0" marR="0" marL="0" anchor="b"/>
                </a:tc>
                <a:tc>
                  <a:txBody>
                    <a:bodyPr/>
                    <a:lstStyle/>
                    <a:p>
                      <a:pPr indent="0" lvl="0" marL="0" marR="0" rtl="0" algn="ctr">
                        <a:spcBef>
                          <a:spcPts val="0"/>
                        </a:spcBef>
                        <a:spcAft>
                          <a:spcPts val="0"/>
                        </a:spcAft>
                        <a:buNone/>
                      </a:pPr>
                      <a:r>
                        <a:rPr lang="en-US" sz="1600" u="none" cap="none" strike="noStrike">
                          <a:latin typeface="Arial"/>
                          <a:ea typeface="Arial"/>
                          <a:cs typeface="Arial"/>
                          <a:sym typeface="Arial"/>
                        </a:rPr>
                        <a:t>35%</a:t>
                      </a:r>
                      <a:endParaRPr b="0" i="0" sz="1600" u="none" cap="none" strike="noStrike">
                        <a:solidFill>
                          <a:srgbClr val="000000"/>
                        </a:solidFill>
                        <a:latin typeface="Arial"/>
                        <a:ea typeface="Arial"/>
                        <a:cs typeface="Arial"/>
                        <a:sym typeface="Arial"/>
                      </a:endParaRPr>
                    </a:p>
                  </a:txBody>
                  <a:tcPr marT="0" marB="0" marR="0" marL="0" anchor="b"/>
                </a:tc>
              </a:tr>
              <a:tr h="229825">
                <a:tc>
                  <a:txBody>
                    <a:bodyPr/>
                    <a:lstStyle/>
                    <a:p>
                      <a:pPr indent="0" lvl="1" marL="457200" marR="0" rtl="0" algn="l">
                        <a:spcBef>
                          <a:spcPts val="0"/>
                        </a:spcBef>
                        <a:spcAft>
                          <a:spcPts val="0"/>
                        </a:spcAft>
                        <a:buNone/>
                      </a:pPr>
                      <a:r>
                        <a:rPr lang="en-US" sz="1600" u="none" cap="none" strike="noStrike">
                          <a:latin typeface="Arial"/>
                          <a:ea typeface="Arial"/>
                          <a:cs typeface="Arial"/>
                          <a:sym typeface="Arial"/>
                        </a:rPr>
                        <a:t>tertiary</a:t>
                      </a:r>
                      <a:endParaRPr b="0" i="0" sz="1600" u="none" cap="none" strike="noStrike">
                        <a:solidFill>
                          <a:srgbClr val="000000"/>
                        </a:solidFill>
                        <a:latin typeface="Arial"/>
                        <a:ea typeface="Arial"/>
                        <a:cs typeface="Arial"/>
                        <a:sym typeface="Arial"/>
                      </a:endParaRPr>
                    </a:p>
                  </a:txBody>
                  <a:tcPr marT="0" marB="0" marR="0" marL="0" anchor="b"/>
                </a:tc>
                <a:tc>
                  <a:txBody>
                    <a:bodyPr/>
                    <a:lstStyle/>
                    <a:p>
                      <a:pPr indent="0" lvl="0" marL="0" marR="0" rtl="0" algn="ctr">
                        <a:spcBef>
                          <a:spcPts val="0"/>
                        </a:spcBef>
                        <a:spcAft>
                          <a:spcPts val="0"/>
                        </a:spcAft>
                        <a:buNone/>
                      </a:pPr>
                      <a:r>
                        <a:rPr lang="en-US" sz="1600" u="none" cap="none" strike="noStrike">
                          <a:latin typeface="Arial"/>
                          <a:ea typeface="Arial"/>
                          <a:cs typeface="Arial"/>
                          <a:sym typeface="Arial"/>
                        </a:rPr>
                        <a:t>21%</a:t>
                      </a:r>
                      <a:endParaRPr b="0" i="0" sz="1600" u="none" cap="none" strike="noStrike">
                        <a:solidFill>
                          <a:srgbClr val="000000"/>
                        </a:solidFill>
                        <a:latin typeface="Arial"/>
                        <a:ea typeface="Arial"/>
                        <a:cs typeface="Arial"/>
                        <a:sym typeface="Arial"/>
                      </a:endParaRPr>
                    </a:p>
                  </a:txBody>
                  <a:tcPr marT="0" marB="0" marR="0" marL="0" anchor="b"/>
                </a:tc>
                <a:tc>
                  <a:txBody>
                    <a:bodyPr/>
                    <a:lstStyle/>
                    <a:p>
                      <a:pPr indent="0" lvl="0" marL="0" marR="0" rtl="0" algn="ctr">
                        <a:spcBef>
                          <a:spcPts val="0"/>
                        </a:spcBef>
                        <a:spcAft>
                          <a:spcPts val="0"/>
                        </a:spcAft>
                        <a:buNone/>
                      </a:pPr>
                      <a:r>
                        <a:rPr lang="en-US" sz="1600" u="none" cap="none" strike="noStrike">
                          <a:latin typeface="Arial"/>
                          <a:ea typeface="Arial"/>
                          <a:cs typeface="Arial"/>
                          <a:sym typeface="Arial"/>
                        </a:rPr>
                        <a:t>17%</a:t>
                      </a:r>
                      <a:endParaRPr b="0" i="0" sz="1600" u="none" cap="none" strike="noStrike">
                        <a:solidFill>
                          <a:srgbClr val="000000"/>
                        </a:solidFill>
                        <a:latin typeface="Arial"/>
                        <a:ea typeface="Arial"/>
                        <a:cs typeface="Arial"/>
                        <a:sym typeface="Arial"/>
                      </a:endParaRPr>
                    </a:p>
                  </a:txBody>
                  <a:tcPr marT="0" marB="0" marR="0" marL="0" anchor="b"/>
                </a:tc>
                <a:tc>
                  <a:txBody>
                    <a:bodyPr/>
                    <a:lstStyle/>
                    <a:p>
                      <a:pPr indent="0" lvl="0" marL="0" marR="0" rtl="0" algn="ctr">
                        <a:spcBef>
                          <a:spcPts val="0"/>
                        </a:spcBef>
                        <a:spcAft>
                          <a:spcPts val="0"/>
                        </a:spcAft>
                        <a:buNone/>
                      </a:pPr>
                      <a:r>
                        <a:rPr lang="en-US" sz="1600" u="none" cap="none" strike="noStrike">
                          <a:latin typeface="Arial"/>
                          <a:ea typeface="Arial"/>
                          <a:cs typeface="Arial"/>
                          <a:sym typeface="Arial"/>
                        </a:rPr>
                        <a:t>34%</a:t>
                      </a:r>
                      <a:endParaRPr b="0" i="0" sz="1600" u="none" cap="none" strike="noStrike">
                        <a:solidFill>
                          <a:srgbClr val="000000"/>
                        </a:solidFill>
                        <a:latin typeface="Arial"/>
                        <a:ea typeface="Arial"/>
                        <a:cs typeface="Arial"/>
                        <a:sym typeface="Arial"/>
                      </a:endParaRPr>
                    </a:p>
                  </a:txBody>
                  <a:tcPr marT="0" marB="0" marR="0" marL="0" anchor="b"/>
                </a:tc>
              </a:tr>
              <a:tr h="229825">
                <a:tc>
                  <a:txBody>
                    <a:bodyPr/>
                    <a:lstStyle/>
                    <a:p>
                      <a:pPr indent="0" lvl="0" marL="0" marR="0" rtl="0" algn="l">
                        <a:spcBef>
                          <a:spcPts val="0"/>
                        </a:spcBef>
                        <a:spcAft>
                          <a:spcPts val="0"/>
                        </a:spcAft>
                        <a:buNone/>
                      </a:pPr>
                      <a:r>
                        <a:rPr lang="en-US" sz="1600" u="none" cap="none" strike="noStrike">
                          <a:latin typeface="Arial"/>
                          <a:ea typeface="Arial"/>
                          <a:cs typeface="Arial"/>
                          <a:sym typeface="Arial"/>
                        </a:rPr>
                        <a:t>Occupation</a:t>
                      </a:r>
                      <a:endParaRPr b="0" i="0" sz="1600" u="none" cap="none" strike="noStrike">
                        <a:solidFill>
                          <a:srgbClr val="000000"/>
                        </a:solidFill>
                        <a:latin typeface="Arial"/>
                        <a:ea typeface="Arial"/>
                        <a:cs typeface="Arial"/>
                        <a:sym typeface="Arial"/>
                      </a:endParaRPr>
                    </a:p>
                  </a:txBody>
                  <a:tcPr marT="0" marB="0" marR="0" marL="0" anchor="b"/>
                </a:tc>
                <a:tc>
                  <a:txBody>
                    <a:bodyPr/>
                    <a:lstStyle/>
                    <a:p>
                      <a:pPr indent="0" lvl="0" marL="0" marR="0" rtl="0" algn="ctr">
                        <a:spcBef>
                          <a:spcPts val="0"/>
                        </a:spcBef>
                        <a:spcAft>
                          <a:spcPts val="0"/>
                        </a:spcAft>
                        <a:buNone/>
                      </a:pPr>
                      <a:r>
                        <a:t/>
                      </a:r>
                      <a:endParaRPr b="0" i="0" sz="1600" u="none" cap="none" strike="noStrike">
                        <a:solidFill>
                          <a:srgbClr val="000000"/>
                        </a:solidFill>
                        <a:latin typeface="Arial"/>
                        <a:ea typeface="Arial"/>
                        <a:cs typeface="Arial"/>
                        <a:sym typeface="Arial"/>
                      </a:endParaRPr>
                    </a:p>
                  </a:txBody>
                  <a:tcPr marT="0" marB="0" marR="0" marL="0" anchor="b"/>
                </a:tc>
                <a:tc>
                  <a:txBody>
                    <a:bodyPr/>
                    <a:lstStyle/>
                    <a:p>
                      <a:pPr indent="0" lvl="0" marL="0" marR="0" rtl="0" algn="ctr">
                        <a:spcBef>
                          <a:spcPts val="0"/>
                        </a:spcBef>
                        <a:spcAft>
                          <a:spcPts val="0"/>
                        </a:spcAft>
                        <a:buNone/>
                      </a:pPr>
                      <a:r>
                        <a:t/>
                      </a:r>
                      <a:endParaRPr b="0" i="0" sz="1600" u="none" cap="none" strike="noStrike">
                        <a:solidFill>
                          <a:srgbClr val="000000"/>
                        </a:solidFill>
                        <a:latin typeface="Arial"/>
                        <a:ea typeface="Arial"/>
                        <a:cs typeface="Arial"/>
                        <a:sym typeface="Arial"/>
                      </a:endParaRPr>
                    </a:p>
                  </a:txBody>
                  <a:tcPr marT="0" marB="0" marR="0" marL="0" anchor="b"/>
                </a:tc>
                <a:tc>
                  <a:txBody>
                    <a:bodyPr/>
                    <a:lstStyle/>
                    <a:p>
                      <a:pPr indent="0" lvl="0" marL="0" marR="0" rtl="0" algn="ctr">
                        <a:spcBef>
                          <a:spcPts val="0"/>
                        </a:spcBef>
                        <a:spcAft>
                          <a:spcPts val="0"/>
                        </a:spcAft>
                        <a:buNone/>
                      </a:pPr>
                      <a:r>
                        <a:t/>
                      </a:r>
                      <a:endParaRPr b="0" i="0" sz="1600" u="none" cap="none" strike="noStrike">
                        <a:solidFill>
                          <a:srgbClr val="000000"/>
                        </a:solidFill>
                        <a:latin typeface="Arial"/>
                        <a:ea typeface="Arial"/>
                        <a:cs typeface="Arial"/>
                        <a:sym typeface="Arial"/>
                      </a:endParaRPr>
                    </a:p>
                  </a:txBody>
                  <a:tcPr marT="0" marB="0" marR="0" marL="0" anchor="b"/>
                </a:tc>
              </a:tr>
              <a:tr h="229825">
                <a:tc>
                  <a:txBody>
                    <a:bodyPr/>
                    <a:lstStyle/>
                    <a:p>
                      <a:pPr indent="0" lvl="1" marL="457200" marR="0" rtl="0" algn="l">
                        <a:spcBef>
                          <a:spcPts val="0"/>
                        </a:spcBef>
                        <a:spcAft>
                          <a:spcPts val="0"/>
                        </a:spcAft>
                        <a:buNone/>
                      </a:pPr>
                      <a:r>
                        <a:rPr lang="en-US" sz="1600" u="none" cap="none" strike="noStrike">
                          <a:latin typeface="Arial"/>
                          <a:ea typeface="Arial"/>
                          <a:cs typeface="Arial"/>
                          <a:sym typeface="Arial"/>
                        </a:rPr>
                        <a:t>isco 1-3</a:t>
                      </a:r>
                      <a:endParaRPr b="0" i="0" sz="1600" u="none" cap="none" strike="noStrike">
                        <a:solidFill>
                          <a:srgbClr val="000000"/>
                        </a:solidFill>
                        <a:latin typeface="Arial"/>
                        <a:ea typeface="Arial"/>
                        <a:cs typeface="Arial"/>
                        <a:sym typeface="Arial"/>
                      </a:endParaRPr>
                    </a:p>
                  </a:txBody>
                  <a:tcPr marT="0" marB="0" marR="0" marL="0" anchor="b"/>
                </a:tc>
                <a:tc>
                  <a:txBody>
                    <a:bodyPr/>
                    <a:lstStyle/>
                    <a:p>
                      <a:pPr indent="0" lvl="0" marL="0" marR="0" rtl="0" algn="ctr">
                        <a:spcBef>
                          <a:spcPts val="0"/>
                        </a:spcBef>
                        <a:spcAft>
                          <a:spcPts val="0"/>
                        </a:spcAft>
                        <a:buNone/>
                      </a:pPr>
                      <a:r>
                        <a:rPr lang="en-US" sz="1600" u="none" cap="none" strike="noStrike">
                          <a:latin typeface="Arial"/>
                          <a:ea typeface="Arial"/>
                          <a:cs typeface="Arial"/>
                          <a:sym typeface="Arial"/>
                        </a:rPr>
                        <a:t>31%</a:t>
                      </a:r>
                      <a:endParaRPr b="0" i="0" sz="1600" u="none" cap="none" strike="noStrike">
                        <a:solidFill>
                          <a:srgbClr val="000000"/>
                        </a:solidFill>
                        <a:latin typeface="Arial"/>
                        <a:ea typeface="Arial"/>
                        <a:cs typeface="Arial"/>
                        <a:sym typeface="Arial"/>
                      </a:endParaRPr>
                    </a:p>
                  </a:txBody>
                  <a:tcPr marT="0" marB="0" marR="0" marL="0" anchor="b"/>
                </a:tc>
                <a:tc>
                  <a:txBody>
                    <a:bodyPr/>
                    <a:lstStyle/>
                    <a:p>
                      <a:pPr indent="0" lvl="0" marL="0" marR="0" rtl="0" algn="ctr">
                        <a:spcBef>
                          <a:spcPts val="0"/>
                        </a:spcBef>
                        <a:spcAft>
                          <a:spcPts val="0"/>
                        </a:spcAft>
                        <a:buNone/>
                      </a:pPr>
                      <a:r>
                        <a:rPr lang="en-US" sz="1600" u="none" cap="none" strike="noStrike">
                          <a:latin typeface="Arial"/>
                          <a:ea typeface="Arial"/>
                          <a:cs typeface="Arial"/>
                          <a:sym typeface="Arial"/>
                        </a:rPr>
                        <a:t>11%</a:t>
                      </a:r>
                      <a:endParaRPr b="0" i="0" sz="1600" u="none" cap="none" strike="noStrike">
                        <a:solidFill>
                          <a:srgbClr val="000000"/>
                        </a:solidFill>
                        <a:latin typeface="Arial"/>
                        <a:ea typeface="Arial"/>
                        <a:cs typeface="Arial"/>
                        <a:sym typeface="Arial"/>
                      </a:endParaRPr>
                    </a:p>
                  </a:txBody>
                  <a:tcPr marT="0" marB="0" marR="0" marL="0" anchor="b"/>
                </a:tc>
                <a:tc>
                  <a:txBody>
                    <a:bodyPr/>
                    <a:lstStyle/>
                    <a:p>
                      <a:pPr indent="0" lvl="0" marL="0" marR="0" rtl="0" algn="ctr">
                        <a:spcBef>
                          <a:spcPts val="0"/>
                        </a:spcBef>
                        <a:spcAft>
                          <a:spcPts val="0"/>
                        </a:spcAft>
                        <a:buNone/>
                      </a:pPr>
                      <a:r>
                        <a:rPr lang="en-US" sz="1600" u="none" cap="none" strike="noStrike">
                          <a:latin typeface="Arial"/>
                          <a:ea typeface="Arial"/>
                          <a:cs typeface="Arial"/>
                          <a:sym typeface="Arial"/>
                        </a:rPr>
                        <a:t>17%</a:t>
                      </a:r>
                      <a:endParaRPr b="0" i="0" sz="1600" u="none" cap="none" strike="noStrike">
                        <a:solidFill>
                          <a:srgbClr val="000000"/>
                        </a:solidFill>
                        <a:latin typeface="Arial"/>
                        <a:ea typeface="Arial"/>
                        <a:cs typeface="Arial"/>
                        <a:sym typeface="Arial"/>
                      </a:endParaRPr>
                    </a:p>
                  </a:txBody>
                  <a:tcPr marT="0" marB="0" marR="0" marL="0" anchor="b"/>
                </a:tc>
              </a:tr>
              <a:tr h="229825">
                <a:tc>
                  <a:txBody>
                    <a:bodyPr/>
                    <a:lstStyle/>
                    <a:p>
                      <a:pPr indent="0" lvl="1" marL="457200" marR="0" rtl="0" algn="l">
                        <a:spcBef>
                          <a:spcPts val="0"/>
                        </a:spcBef>
                        <a:spcAft>
                          <a:spcPts val="0"/>
                        </a:spcAft>
                        <a:buNone/>
                      </a:pPr>
                      <a:r>
                        <a:rPr lang="en-US" sz="1600" u="none" cap="none" strike="noStrike">
                          <a:latin typeface="Arial"/>
                          <a:ea typeface="Arial"/>
                          <a:cs typeface="Arial"/>
                          <a:sym typeface="Arial"/>
                        </a:rPr>
                        <a:t>isco 4-7</a:t>
                      </a:r>
                      <a:endParaRPr b="0" i="0" sz="1600" u="none" cap="none" strike="noStrike">
                        <a:solidFill>
                          <a:srgbClr val="000000"/>
                        </a:solidFill>
                        <a:latin typeface="Arial"/>
                        <a:ea typeface="Arial"/>
                        <a:cs typeface="Arial"/>
                        <a:sym typeface="Arial"/>
                      </a:endParaRPr>
                    </a:p>
                  </a:txBody>
                  <a:tcPr marT="0" marB="0" marR="0" marL="0" anchor="b"/>
                </a:tc>
                <a:tc>
                  <a:txBody>
                    <a:bodyPr/>
                    <a:lstStyle/>
                    <a:p>
                      <a:pPr indent="0" lvl="0" marL="0" marR="0" rtl="0" algn="ctr">
                        <a:spcBef>
                          <a:spcPts val="0"/>
                        </a:spcBef>
                        <a:spcAft>
                          <a:spcPts val="0"/>
                        </a:spcAft>
                        <a:buNone/>
                      </a:pPr>
                      <a:r>
                        <a:rPr lang="en-US" sz="1600" u="none" cap="none" strike="noStrike">
                          <a:latin typeface="Arial"/>
                          <a:ea typeface="Arial"/>
                          <a:cs typeface="Arial"/>
                          <a:sym typeface="Arial"/>
                        </a:rPr>
                        <a:t>27%</a:t>
                      </a:r>
                      <a:endParaRPr b="0" i="0" sz="1600" u="none" cap="none" strike="noStrike">
                        <a:solidFill>
                          <a:srgbClr val="000000"/>
                        </a:solidFill>
                        <a:latin typeface="Arial"/>
                        <a:ea typeface="Arial"/>
                        <a:cs typeface="Arial"/>
                        <a:sym typeface="Arial"/>
                      </a:endParaRPr>
                    </a:p>
                  </a:txBody>
                  <a:tcPr marT="0" marB="0" marR="0" marL="0" anchor="b"/>
                </a:tc>
                <a:tc>
                  <a:txBody>
                    <a:bodyPr/>
                    <a:lstStyle/>
                    <a:p>
                      <a:pPr indent="0" lvl="0" marL="0" marR="0" rtl="0" algn="ctr">
                        <a:spcBef>
                          <a:spcPts val="0"/>
                        </a:spcBef>
                        <a:spcAft>
                          <a:spcPts val="0"/>
                        </a:spcAft>
                        <a:buNone/>
                      </a:pPr>
                      <a:r>
                        <a:rPr lang="en-US" sz="1600" u="none" cap="none" strike="noStrike">
                          <a:latin typeface="Arial"/>
                          <a:ea typeface="Arial"/>
                          <a:cs typeface="Arial"/>
                          <a:sym typeface="Arial"/>
                        </a:rPr>
                        <a:t>21%</a:t>
                      </a:r>
                      <a:endParaRPr b="0" i="0" sz="1600" u="none" cap="none" strike="noStrike">
                        <a:solidFill>
                          <a:srgbClr val="000000"/>
                        </a:solidFill>
                        <a:latin typeface="Arial"/>
                        <a:ea typeface="Arial"/>
                        <a:cs typeface="Arial"/>
                        <a:sym typeface="Arial"/>
                      </a:endParaRPr>
                    </a:p>
                  </a:txBody>
                  <a:tcPr marT="0" marB="0" marR="0" marL="0" anchor="b"/>
                </a:tc>
                <a:tc>
                  <a:txBody>
                    <a:bodyPr/>
                    <a:lstStyle/>
                    <a:p>
                      <a:pPr indent="0" lvl="0" marL="0" marR="0" rtl="0" algn="ctr">
                        <a:spcBef>
                          <a:spcPts val="0"/>
                        </a:spcBef>
                        <a:spcAft>
                          <a:spcPts val="0"/>
                        </a:spcAft>
                        <a:buNone/>
                      </a:pPr>
                      <a:r>
                        <a:rPr lang="en-US" sz="1600" u="none" cap="none" strike="noStrike">
                          <a:latin typeface="Arial"/>
                          <a:ea typeface="Arial"/>
                          <a:cs typeface="Arial"/>
                          <a:sym typeface="Arial"/>
                        </a:rPr>
                        <a:t>26%</a:t>
                      </a:r>
                      <a:endParaRPr b="0" i="0" sz="1600" u="none" cap="none" strike="noStrike">
                        <a:solidFill>
                          <a:srgbClr val="000000"/>
                        </a:solidFill>
                        <a:latin typeface="Arial"/>
                        <a:ea typeface="Arial"/>
                        <a:cs typeface="Arial"/>
                        <a:sym typeface="Arial"/>
                      </a:endParaRPr>
                    </a:p>
                  </a:txBody>
                  <a:tcPr marT="0" marB="0" marR="0" marL="0" anchor="b"/>
                </a:tc>
              </a:tr>
              <a:tr h="229825">
                <a:tc>
                  <a:txBody>
                    <a:bodyPr/>
                    <a:lstStyle/>
                    <a:p>
                      <a:pPr indent="0" lvl="1" marL="457200" marR="0" rtl="0" algn="l">
                        <a:spcBef>
                          <a:spcPts val="0"/>
                        </a:spcBef>
                        <a:spcAft>
                          <a:spcPts val="0"/>
                        </a:spcAft>
                        <a:buNone/>
                      </a:pPr>
                      <a:r>
                        <a:rPr lang="en-US" sz="1600" u="none" cap="none" strike="noStrike">
                          <a:latin typeface="Arial"/>
                          <a:ea typeface="Arial"/>
                          <a:cs typeface="Arial"/>
                          <a:sym typeface="Arial"/>
                        </a:rPr>
                        <a:t>isco 8-9</a:t>
                      </a:r>
                      <a:endParaRPr b="0" i="0" sz="1600" u="none" cap="none" strike="noStrike">
                        <a:solidFill>
                          <a:srgbClr val="000000"/>
                        </a:solidFill>
                        <a:latin typeface="Arial"/>
                        <a:ea typeface="Arial"/>
                        <a:cs typeface="Arial"/>
                        <a:sym typeface="Arial"/>
                      </a:endParaRPr>
                    </a:p>
                  </a:txBody>
                  <a:tcPr marT="0" marB="0" marR="0" marL="0" anchor="b"/>
                </a:tc>
                <a:tc>
                  <a:txBody>
                    <a:bodyPr/>
                    <a:lstStyle/>
                    <a:p>
                      <a:pPr indent="0" lvl="0" marL="0" marR="0" rtl="0" algn="ctr">
                        <a:spcBef>
                          <a:spcPts val="0"/>
                        </a:spcBef>
                        <a:spcAft>
                          <a:spcPts val="0"/>
                        </a:spcAft>
                        <a:buNone/>
                      </a:pPr>
                      <a:r>
                        <a:rPr lang="en-US" sz="1600" u="none" cap="none" strike="noStrike">
                          <a:latin typeface="Arial"/>
                          <a:ea typeface="Arial"/>
                          <a:cs typeface="Arial"/>
                          <a:sym typeface="Arial"/>
                        </a:rPr>
                        <a:t>42%</a:t>
                      </a:r>
                      <a:endParaRPr b="0" i="0" sz="1600" u="none" cap="none" strike="noStrike">
                        <a:solidFill>
                          <a:srgbClr val="000000"/>
                        </a:solidFill>
                        <a:latin typeface="Arial"/>
                        <a:ea typeface="Arial"/>
                        <a:cs typeface="Arial"/>
                        <a:sym typeface="Arial"/>
                      </a:endParaRPr>
                    </a:p>
                  </a:txBody>
                  <a:tcPr marT="0" marB="0" marR="0" marL="0" anchor="b"/>
                </a:tc>
                <a:tc>
                  <a:txBody>
                    <a:bodyPr/>
                    <a:lstStyle/>
                    <a:p>
                      <a:pPr indent="0" lvl="0" marL="0" marR="0" rtl="0" algn="ctr">
                        <a:spcBef>
                          <a:spcPts val="0"/>
                        </a:spcBef>
                        <a:spcAft>
                          <a:spcPts val="0"/>
                        </a:spcAft>
                        <a:buNone/>
                      </a:pPr>
                      <a:r>
                        <a:rPr lang="en-US" sz="1600" u="none" cap="none" strike="noStrike">
                          <a:latin typeface="Arial"/>
                          <a:ea typeface="Arial"/>
                          <a:cs typeface="Arial"/>
                          <a:sym typeface="Arial"/>
                        </a:rPr>
                        <a:t>68%</a:t>
                      </a:r>
                      <a:endParaRPr b="0" i="0" sz="1600" u="none" cap="none" strike="noStrike">
                        <a:solidFill>
                          <a:srgbClr val="000000"/>
                        </a:solidFill>
                        <a:latin typeface="Arial"/>
                        <a:ea typeface="Arial"/>
                        <a:cs typeface="Arial"/>
                        <a:sym typeface="Arial"/>
                      </a:endParaRPr>
                    </a:p>
                  </a:txBody>
                  <a:tcPr marT="0" marB="0" marR="0" marL="0" anchor="b"/>
                </a:tc>
                <a:tc>
                  <a:txBody>
                    <a:bodyPr/>
                    <a:lstStyle/>
                    <a:p>
                      <a:pPr indent="0" lvl="0" marL="0" marR="0" rtl="0" algn="ctr">
                        <a:spcBef>
                          <a:spcPts val="0"/>
                        </a:spcBef>
                        <a:spcAft>
                          <a:spcPts val="0"/>
                        </a:spcAft>
                        <a:buNone/>
                      </a:pPr>
                      <a:r>
                        <a:rPr lang="en-US" sz="1600" u="none" cap="none" strike="noStrike">
                          <a:latin typeface="Arial"/>
                          <a:ea typeface="Arial"/>
                          <a:cs typeface="Arial"/>
                          <a:sym typeface="Arial"/>
                        </a:rPr>
                        <a:t>57%</a:t>
                      </a:r>
                      <a:endParaRPr b="0" i="0" sz="1600" u="none" cap="none" strike="noStrike">
                        <a:solidFill>
                          <a:srgbClr val="000000"/>
                        </a:solidFill>
                        <a:latin typeface="Arial"/>
                        <a:ea typeface="Arial"/>
                        <a:cs typeface="Arial"/>
                        <a:sym typeface="Arial"/>
                      </a:endParaRPr>
                    </a:p>
                  </a:txBody>
                  <a:tcPr marT="0" marB="0" marR="0" marL="0" anchor="b"/>
                </a:tc>
              </a:tr>
              <a:tr h="229825">
                <a:tc gridSpan="2">
                  <a:txBody>
                    <a:bodyPr/>
                    <a:lstStyle/>
                    <a:p>
                      <a:pPr indent="0" lvl="0" marL="0" marR="0" rtl="0" algn="l">
                        <a:spcBef>
                          <a:spcPts val="0"/>
                        </a:spcBef>
                        <a:spcAft>
                          <a:spcPts val="0"/>
                        </a:spcAft>
                        <a:buNone/>
                      </a:pPr>
                      <a:r>
                        <a:rPr lang="en-US" sz="1600" u="none" cap="none" strike="noStrike">
                          <a:latin typeface="Arial"/>
                          <a:ea typeface="Arial"/>
                          <a:cs typeface="Arial"/>
                          <a:sym typeface="Arial"/>
                        </a:rPr>
                        <a:t>Employment duration (months)</a:t>
                      </a:r>
                      <a:endParaRPr b="0" i="0" sz="1600" u="none" cap="none" strike="noStrike">
                        <a:solidFill>
                          <a:srgbClr val="000000"/>
                        </a:solidFill>
                        <a:latin typeface="Arial"/>
                        <a:ea typeface="Arial"/>
                        <a:cs typeface="Arial"/>
                        <a:sym typeface="Arial"/>
                      </a:endParaRPr>
                    </a:p>
                  </a:txBody>
                  <a:tcPr marT="0" marB="0" marR="0" marL="0" anchor="b"/>
                </a:tc>
                <a:tc hMerge="1"/>
                <a:tc>
                  <a:txBody>
                    <a:bodyPr/>
                    <a:lstStyle/>
                    <a:p>
                      <a:pPr indent="0" lvl="0" marL="0" marR="0" rtl="0" algn="ctr">
                        <a:spcBef>
                          <a:spcPts val="0"/>
                        </a:spcBef>
                        <a:spcAft>
                          <a:spcPts val="0"/>
                        </a:spcAft>
                        <a:buNone/>
                      </a:pPr>
                      <a:r>
                        <a:t/>
                      </a:r>
                      <a:endParaRPr b="0" i="0" sz="1600" u="none" cap="none" strike="noStrike">
                        <a:solidFill>
                          <a:srgbClr val="000000"/>
                        </a:solidFill>
                        <a:latin typeface="Arial"/>
                        <a:ea typeface="Arial"/>
                        <a:cs typeface="Arial"/>
                        <a:sym typeface="Arial"/>
                      </a:endParaRPr>
                    </a:p>
                  </a:txBody>
                  <a:tcPr marT="0" marB="0" marR="0" marL="0" anchor="b"/>
                </a:tc>
                <a:tc>
                  <a:txBody>
                    <a:bodyPr/>
                    <a:lstStyle/>
                    <a:p>
                      <a:pPr indent="0" lvl="0" marL="0" marR="0" rtl="0" algn="ctr">
                        <a:spcBef>
                          <a:spcPts val="0"/>
                        </a:spcBef>
                        <a:spcAft>
                          <a:spcPts val="0"/>
                        </a:spcAft>
                        <a:buNone/>
                      </a:pPr>
                      <a:r>
                        <a:t/>
                      </a:r>
                      <a:endParaRPr b="0" i="0" sz="1600" u="none" cap="none" strike="noStrike">
                        <a:solidFill>
                          <a:srgbClr val="000000"/>
                        </a:solidFill>
                        <a:latin typeface="Arial"/>
                        <a:ea typeface="Arial"/>
                        <a:cs typeface="Arial"/>
                        <a:sym typeface="Arial"/>
                      </a:endParaRPr>
                    </a:p>
                  </a:txBody>
                  <a:tcPr marT="0" marB="0" marR="0" marL="0" anchor="b"/>
                </a:tc>
              </a:tr>
              <a:tr h="229825">
                <a:tc>
                  <a:txBody>
                    <a:bodyPr/>
                    <a:lstStyle/>
                    <a:p>
                      <a:pPr indent="0" lvl="1" marL="457200" marR="0" rtl="0" algn="l">
                        <a:spcBef>
                          <a:spcPts val="0"/>
                        </a:spcBef>
                        <a:spcAft>
                          <a:spcPts val="0"/>
                        </a:spcAft>
                        <a:buNone/>
                      </a:pPr>
                      <a:r>
                        <a:rPr lang="en-US" sz="1600" u="none" cap="none" strike="noStrike">
                          <a:latin typeface="Arial"/>
                          <a:ea typeface="Arial"/>
                          <a:cs typeface="Arial"/>
                          <a:sym typeface="Arial"/>
                        </a:rPr>
                        <a:t>1-6m</a:t>
                      </a:r>
                      <a:endParaRPr b="0" i="0" sz="1600" u="none" cap="none" strike="noStrike">
                        <a:solidFill>
                          <a:srgbClr val="000000"/>
                        </a:solidFill>
                        <a:latin typeface="Arial"/>
                        <a:ea typeface="Arial"/>
                        <a:cs typeface="Arial"/>
                        <a:sym typeface="Arial"/>
                      </a:endParaRPr>
                    </a:p>
                  </a:txBody>
                  <a:tcPr marT="0" marB="0" marR="0" marL="0" anchor="b"/>
                </a:tc>
                <a:tc>
                  <a:txBody>
                    <a:bodyPr/>
                    <a:lstStyle/>
                    <a:p>
                      <a:pPr indent="0" lvl="0" marL="0" marR="0" rtl="0" algn="ctr">
                        <a:spcBef>
                          <a:spcPts val="0"/>
                        </a:spcBef>
                        <a:spcAft>
                          <a:spcPts val="0"/>
                        </a:spcAft>
                        <a:buNone/>
                      </a:pPr>
                      <a:r>
                        <a:rPr lang="en-US" sz="1600" u="none" cap="none" strike="noStrike">
                          <a:latin typeface="Arial"/>
                          <a:ea typeface="Arial"/>
                          <a:cs typeface="Arial"/>
                          <a:sym typeface="Arial"/>
                        </a:rPr>
                        <a:t>8%</a:t>
                      </a:r>
                      <a:endParaRPr b="0" i="0" sz="1600" u="none" cap="none" strike="noStrike">
                        <a:solidFill>
                          <a:srgbClr val="000000"/>
                        </a:solidFill>
                        <a:latin typeface="Arial"/>
                        <a:ea typeface="Arial"/>
                        <a:cs typeface="Arial"/>
                        <a:sym typeface="Arial"/>
                      </a:endParaRPr>
                    </a:p>
                  </a:txBody>
                  <a:tcPr marT="0" marB="0" marR="0" marL="0" anchor="b"/>
                </a:tc>
                <a:tc>
                  <a:txBody>
                    <a:bodyPr/>
                    <a:lstStyle/>
                    <a:p>
                      <a:pPr indent="0" lvl="0" marL="0" marR="0" rtl="0" algn="ctr">
                        <a:spcBef>
                          <a:spcPts val="0"/>
                        </a:spcBef>
                        <a:spcAft>
                          <a:spcPts val="0"/>
                        </a:spcAft>
                        <a:buNone/>
                      </a:pPr>
                      <a:r>
                        <a:rPr lang="en-US" sz="1600" u="none" cap="none" strike="noStrike">
                          <a:latin typeface="Arial"/>
                          <a:ea typeface="Arial"/>
                          <a:cs typeface="Arial"/>
                          <a:sym typeface="Arial"/>
                        </a:rPr>
                        <a:t>2%</a:t>
                      </a:r>
                      <a:endParaRPr b="0" i="0" sz="1600" u="none" cap="none" strike="noStrike">
                        <a:solidFill>
                          <a:srgbClr val="000000"/>
                        </a:solidFill>
                        <a:latin typeface="Arial"/>
                        <a:ea typeface="Arial"/>
                        <a:cs typeface="Arial"/>
                        <a:sym typeface="Arial"/>
                      </a:endParaRPr>
                    </a:p>
                  </a:txBody>
                  <a:tcPr marT="0" marB="0" marR="0" marL="0" anchor="b"/>
                </a:tc>
                <a:tc>
                  <a:txBody>
                    <a:bodyPr/>
                    <a:lstStyle/>
                    <a:p>
                      <a:pPr indent="0" lvl="0" marL="0" marR="0" rtl="0" algn="ctr">
                        <a:spcBef>
                          <a:spcPts val="0"/>
                        </a:spcBef>
                        <a:spcAft>
                          <a:spcPts val="0"/>
                        </a:spcAft>
                        <a:buNone/>
                      </a:pPr>
                      <a:r>
                        <a:rPr lang="en-US" sz="1600" u="none" cap="none" strike="noStrike">
                          <a:latin typeface="Arial"/>
                          <a:ea typeface="Arial"/>
                          <a:cs typeface="Arial"/>
                          <a:sym typeface="Arial"/>
                        </a:rPr>
                        <a:t>22%</a:t>
                      </a:r>
                      <a:endParaRPr b="0" i="0" sz="1600" u="none" cap="none" strike="noStrike">
                        <a:solidFill>
                          <a:srgbClr val="000000"/>
                        </a:solidFill>
                        <a:latin typeface="Arial"/>
                        <a:ea typeface="Arial"/>
                        <a:cs typeface="Arial"/>
                        <a:sym typeface="Arial"/>
                      </a:endParaRPr>
                    </a:p>
                  </a:txBody>
                  <a:tcPr marT="0" marB="0" marR="0" marL="0" anchor="b"/>
                </a:tc>
              </a:tr>
              <a:tr h="229825">
                <a:tc>
                  <a:txBody>
                    <a:bodyPr/>
                    <a:lstStyle/>
                    <a:p>
                      <a:pPr indent="0" lvl="1" marL="457200" marR="0" rtl="0" algn="l">
                        <a:spcBef>
                          <a:spcPts val="0"/>
                        </a:spcBef>
                        <a:spcAft>
                          <a:spcPts val="0"/>
                        </a:spcAft>
                        <a:buNone/>
                      </a:pPr>
                      <a:r>
                        <a:rPr lang="en-US" sz="1600" u="none" cap="none" strike="noStrike">
                          <a:latin typeface="Arial"/>
                          <a:ea typeface="Arial"/>
                          <a:cs typeface="Arial"/>
                          <a:sym typeface="Arial"/>
                        </a:rPr>
                        <a:t>7-12m</a:t>
                      </a:r>
                      <a:endParaRPr b="0" i="0" sz="1600" u="none" cap="none" strike="noStrike">
                        <a:solidFill>
                          <a:srgbClr val="000000"/>
                        </a:solidFill>
                        <a:latin typeface="Arial"/>
                        <a:ea typeface="Arial"/>
                        <a:cs typeface="Arial"/>
                        <a:sym typeface="Arial"/>
                      </a:endParaRPr>
                    </a:p>
                  </a:txBody>
                  <a:tcPr marT="0" marB="0" marR="0" marL="0" anchor="b"/>
                </a:tc>
                <a:tc>
                  <a:txBody>
                    <a:bodyPr/>
                    <a:lstStyle/>
                    <a:p>
                      <a:pPr indent="0" lvl="0" marL="0" marR="0" rtl="0" algn="ctr">
                        <a:spcBef>
                          <a:spcPts val="0"/>
                        </a:spcBef>
                        <a:spcAft>
                          <a:spcPts val="0"/>
                        </a:spcAft>
                        <a:buNone/>
                      </a:pPr>
                      <a:r>
                        <a:rPr lang="en-US" sz="1600" u="none" cap="none" strike="noStrike">
                          <a:latin typeface="Arial"/>
                          <a:ea typeface="Arial"/>
                          <a:cs typeface="Arial"/>
                          <a:sym typeface="Arial"/>
                        </a:rPr>
                        <a:t>8%</a:t>
                      </a:r>
                      <a:endParaRPr b="0" i="0" sz="1600" u="none" cap="none" strike="noStrike">
                        <a:solidFill>
                          <a:srgbClr val="000000"/>
                        </a:solidFill>
                        <a:latin typeface="Arial"/>
                        <a:ea typeface="Arial"/>
                        <a:cs typeface="Arial"/>
                        <a:sym typeface="Arial"/>
                      </a:endParaRPr>
                    </a:p>
                  </a:txBody>
                  <a:tcPr marT="0" marB="0" marR="0" marL="0" anchor="b"/>
                </a:tc>
                <a:tc>
                  <a:txBody>
                    <a:bodyPr/>
                    <a:lstStyle/>
                    <a:p>
                      <a:pPr indent="0" lvl="0" marL="0" marR="0" rtl="0" algn="ctr">
                        <a:spcBef>
                          <a:spcPts val="0"/>
                        </a:spcBef>
                        <a:spcAft>
                          <a:spcPts val="0"/>
                        </a:spcAft>
                        <a:buNone/>
                      </a:pPr>
                      <a:r>
                        <a:rPr lang="en-US" sz="1600" u="none" cap="none" strike="noStrike">
                          <a:latin typeface="Arial"/>
                          <a:ea typeface="Arial"/>
                          <a:cs typeface="Arial"/>
                          <a:sym typeface="Arial"/>
                        </a:rPr>
                        <a:t>11%</a:t>
                      </a:r>
                      <a:endParaRPr b="0" i="0" sz="1600" u="none" cap="none" strike="noStrike">
                        <a:solidFill>
                          <a:srgbClr val="000000"/>
                        </a:solidFill>
                        <a:latin typeface="Arial"/>
                        <a:ea typeface="Arial"/>
                        <a:cs typeface="Arial"/>
                        <a:sym typeface="Arial"/>
                      </a:endParaRPr>
                    </a:p>
                  </a:txBody>
                  <a:tcPr marT="0" marB="0" marR="0" marL="0" anchor="b"/>
                </a:tc>
                <a:tc>
                  <a:txBody>
                    <a:bodyPr/>
                    <a:lstStyle/>
                    <a:p>
                      <a:pPr indent="0" lvl="0" marL="0" marR="0" rtl="0" algn="ctr">
                        <a:spcBef>
                          <a:spcPts val="0"/>
                        </a:spcBef>
                        <a:spcAft>
                          <a:spcPts val="0"/>
                        </a:spcAft>
                        <a:buNone/>
                      </a:pPr>
                      <a:r>
                        <a:rPr lang="en-US" sz="1600" u="none" cap="none" strike="noStrike">
                          <a:latin typeface="Arial"/>
                          <a:ea typeface="Arial"/>
                          <a:cs typeface="Arial"/>
                          <a:sym typeface="Arial"/>
                        </a:rPr>
                        <a:t>18%</a:t>
                      </a:r>
                      <a:endParaRPr b="0" i="0" sz="1600" u="none" cap="none" strike="noStrike">
                        <a:solidFill>
                          <a:srgbClr val="000000"/>
                        </a:solidFill>
                        <a:latin typeface="Arial"/>
                        <a:ea typeface="Arial"/>
                        <a:cs typeface="Arial"/>
                        <a:sym typeface="Arial"/>
                      </a:endParaRPr>
                    </a:p>
                  </a:txBody>
                  <a:tcPr marT="0" marB="0" marR="0" marL="0" anchor="b"/>
                </a:tc>
              </a:tr>
              <a:tr h="229825">
                <a:tc>
                  <a:txBody>
                    <a:bodyPr/>
                    <a:lstStyle/>
                    <a:p>
                      <a:pPr indent="0" lvl="1" marL="457200" marR="0" rtl="0" algn="l">
                        <a:spcBef>
                          <a:spcPts val="0"/>
                        </a:spcBef>
                        <a:spcAft>
                          <a:spcPts val="0"/>
                        </a:spcAft>
                        <a:buNone/>
                      </a:pPr>
                      <a:r>
                        <a:rPr lang="en-US" sz="1600" u="none" cap="none" strike="noStrike">
                          <a:latin typeface="Arial"/>
                          <a:ea typeface="Arial"/>
                          <a:cs typeface="Arial"/>
                          <a:sym typeface="Arial"/>
                        </a:rPr>
                        <a:t>13-24m</a:t>
                      </a:r>
                      <a:endParaRPr b="0" i="0" sz="1600" u="none" cap="none" strike="noStrike">
                        <a:solidFill>
                          <a:srgbClr val="000000"/>
                        </a:solidFill>
                        <a:latin typeface="Arial"/>
                        <a:ea typeface="Arial"/>
                        <a:cs typeface="Arial"/>
                        <a:sym typeface="Arial"/>
                      </a:endParaRPr>
                    </a:p>
                  </a:txBody>
                  <a:tcPr marT="0" marB="0" marR="0" marL="0" anchor="b"/>
                </a:tc>
                <a:tc>
                  <a:txBody>
                    <a:bodyPr/>
                    <a:lstStyle/>
                    <a:p>
                      <a:pPr indent="0" lvl="0" marL="0" marR="0" rtl="0" algn="ctr">
                        <a:spcBef>
                          <a:spcPts val="0"/>
                        </a:spcBef>
                        <a:spcAft>
                          <a:spcPts val="0"/>
                        </a:spcAft>
                        <a:buNone/>
                      </a:pPr>
                      <a:r>
                        <a:rPr lang="en-US" sz="1600" u="none" cap="none" strike="noStrike">
                          <a:latin typeface="Arial"/>
                          <a:ea typeface="Arial"/>
                          <a:cs typeface="Arial"/>
                          <a:sym typeface="Arial"/>
                        </a:rPr>
                        <a:t>11%</a:t>
                      </a:r>
                      <a:endParaRPr b="0" i="0" sz="1600" u="none" cap="none" strike="noStrike">
                        <a:solidFill>
                          <a:srgbClr val="000000"/>
                        </a:solidFill>
                        <a:latin typeface="Arial"/>
                        <a:ea typeface="Arial"/>
                        <a:cs typeface="Arial"/>
                        <a:sym typeface="Arial"/>
                      </a:endParaRPr>
                    </a:p>
                  </a:txBody>
                  <a:tcPr marT="0" marB="0" marR="0" marL="0" anchor="b"/>
                </a:tc>
                <a:tc>
                  <a:txBody>
                    <a:bodyPr/>
                    <a:lstStyle/>
                    <a:p>
                      <a:pPr indent="0" lvl="0" marL="0" marR="0" rtl="0" algn="ctr">
                        <a:spcBef>
                          <a:spcPts val="0"/>
                        </a:spcBef>
                        <a:spcAft>
                          <a:spcPts val="0"/>
                        </a:spcAft>
                        <a:buNone/>
                      </a:pPr>
                      <a:r>
                        <a:rPr lang="en-US" sz="1600" u="none" cap="none" strike="noStrike">
                          <a:latin typeface="Arial"/>
                          <a:ea typeface="Arial"/>
                          <a:cs typeface="Arial"/>
                          <a:sym typeface="Arial"/>
                        </a:rPr>
                        <a:t>48%</a:t>
                      </a:r>
                      <a:endParaRPr b="0" i="0" sz="1600" u="none" cap="none" strike="noStrike">
                        <a:solidFill>
                          <a:srgbClr val="000000"/>
                        </a:solidFill>
                        <a:latin typeface="Arial"/>
                        <a:ea typeface="Arial"/>
                        <a:cs typeface="Arial"/>
                        <a:sym typeface="Arial"/>
                      </a:endParaRPr>
                    </a:p>
                  </a:txBody>
                  <a:tcPr marT="0" marB="0" marR="0" marL="0" anchor="b"/>
                </a:tc>
                <a:tc>
                  <a:txBody>
                    <a:bodyPr/>
                    <a:lstStyle/>
                    <a:p>
                      <a:pPr indent="0" lvl="0" marL="0" marR="0" rtl="0" algn="ctr">
                        <a:spcBef>
                          <a:spcPts val="0"/>
                        </a:spcBef>
                        <a:spcAft>
                          <a:spcPts val="0"/>
                        </a:spcAft>
                        <a:buNone/>
                      </a:pPr>
                      <a:r>
                        <a:rPr lang="en-US" sz="1600" u="none" cap="none" strike="noStrike">
                          <a:latin typeface="Arial"/>
                          <a:ea typeface="Arial"/>
                          <a:cs typeface="Arial"/>
                          <a:sym typeface="Arial"/>
                        </a:rPr>
                        <a:t>31%</a:t>
                      </a:r>
                      <a:endParaRPr b="0" i="0" sz="1600" u="none" cap="none" strike="noStrike">
                        <a:solidFill>
                          <a:srgbClr val="000000"/>
                        </a:solidFill>
                        <a:latin typeface="Arial"/>
                        <a:ea typeface="Arial"/>
                        <a:cs typeface="Arial"/>
                        <a:sym typeface="Arial"/>
                      </a:endParaRPr>
                    </a:p>
                  </a:txBody>
                  <a:tcPr marT="0" marB="0" marR="0" marL="0" anchor="b"/>
                </a:tc>
              </a:tr>
              <a:tr h="229825">
                <a:tc>
                  <a:txBody>
                    <a:bodyPr/>
                    <a:lstStyle/>
                    <a:p>
                      <a:pPr indent="0" lvl="1" marL="457200" marR="0" rtl="0" algn="l">
                        <a:spcBef>
                          <a:spcPts val="0"/>
                        </a:spcBef>
                        <a:spcAft>
                          <a:spcPts val="0"/>
                        </a:spcAft>
                        <a:buNone/>
                      </a:pPr>
                      <a:r>
                        <a:rPr lang="en-US" sz="1600" u="none" cap="none" strike="noStrike">
                          <a:latin typeface="Arial"/>
                          <a:ea typeface="Arial"/>
                          <a:cs typeface="Arial"/>
                          <a:sym typeface="Arial"/>
                        </a:rPr>
                        <a:t>More than 2 years</a:t>
                      </a:r>
                      <a:endParaRPr b="0" i="0" sz="1600" u="none" cap="none" strike="noStrike">
                        <a:solidFill>
                          <a:srgbClr val="000000"/>
                        </a:solidFill>
                        <a:latin typeface="Arial"/>
                        <a:ea typeface="Arial"/>
                        <a:cs typeface="Arial"/>
                        <a:sym typeface="Arial"/>
                      </a:endParaRPr>
                    </a:p>
                  </a:txBody>
                  <a:tcPr marT="0" marB="0" marR="0" marL="0" anchor="b"/>
                </a:tc>
                <a:tc>
                  <a:txBody>
                    <a:bodyPr/>
                    <a:lstStyle/>
                    <a:p>
                      <a:pPr indent="0" lvl="0" marL="0" marR="0" rtl="0" algn="ctr">
                        <a:spcBef>
                          <a:spcPts val="0"/>
                        </a:spcBef>
                        <a:spcAft>
                          <a:spcPts val="0"/>
                        </a:spcAft>
                        <a:buNone/>
                      </a:pPr>
                      <a:r>
                        <a:rPr lang="en-US" sz="1600" u="none" cap="none" strike="noStrike">
                          <a:latin typeface="Arial"/>
                          <a:ea typeface="Arial"/>
                          <a:cs typeface="Arial"/>
                          <a:sym typeface="Arial"/>
                        </a:rPr>
                        <a:t>72%</a:t>
                      </a:r>
                      <a:endParaRPr b="0" i="0" sz="1600" u="none" cap="none" strike="noStrike">
                        <a:solidFill>
                          <a:srgbClr val="000000"/>
                        </a:solidFill>
                        <a:latin typeface="Arial"/>
                        <a:ea typeface="Arial"/>
                        <a:cs typeface="Arial"/>
                        <a:sym typeface="Arial"/>
                      </a:endParaRPr>
                    </a:p>
                  </a:txBody>
                  <a:tcPr marT="0" marB="0" marR="0" marL="0" anchor="b"/>
                </a:tc>
                <a:tc>
                  <a:txBody>
                    <a:bodyPr/>
                    <a:lstStyle/>
                    <a:p>
                      <a:pPr indent="0" lvl="0" marL="0" marR="0" rtl="0" algn="ctr">
                        <a:spcBef>
                          <a:spcPts val="0"/>
                        </a:spcBef>
                        <a:spcAft>
                          <a:spcPts val="0"/>
                        </a:spcAft>
                        <a:buNone/>
                      </a:pPr>
                      <a:r>
                        <a:rPr lang="en-US" sz="1600" u="none" cap="none" strike="noStrike">
                          <a:latin typeface="Arial"/>
                          <a:ea typeface="Arial"/>
                          <a:cs typeface="Arial"/>
                          <a:sym typeface="Arial"/>
                        </a:rPr>
                        <a:t>39%</a:t>
                      </a:r>
                      <a:endParaRPr b="0" i="0" sz="1600" u="none" cap="none" strike="noStrike">
                        <a:solidFill>
                          <a:srgbClr val="000000"/>
                        </a:solidFill>
                        <a:latin typeface="Arial"/>
                        <a:ea typeface="Arial"/>
                        <a:cs typeface="Arial"/>
                        <a:sym typeface="Arial"/>
                      </a:endParaRPr>
                    </a:p>
                  </a:txBody>
                  <a:tcPr marT="0" marB="0" marR="0" marL="0" anchor="b"/>
                </a:tc>
                <a:tc>
                  <a:txBody>
                    <a:bodyPr/>
                    <a:lstStyle/>
                    <a:p>
                      <a:pPr indent="0" lvl="0" marL="0" marR="0" rtl="0" algn="ctr">
                        <a:spcBef>
                          <a:spcPts val="0"/>
                        </a:spcBef>
                        <a:spcAft>
                          <a:spcPts val="0"/>
                        </a:spcAft>
                        <a:buNone/>
                      </a:pPr>
                      <a:r>
                        <a:rPr lang="en-US" sz="1600" u="none" cap="none" strike="noStrike">
                          <a:latin typeface="Arial"/>
                          <a:ea typeface="Arial"/>
                          <a:cs typeface="Arial"/>
                          <a:sym typeface="Arial"/>
                        </a:rPr>
                        <a:t>29%</a:t>
                      </a:r>
                      <a:endParaRPr b="0" i="0" sz="1600" u="none" cap="none" strike="noStrike">
                        <a:solidFill>
                          <a:srgbClr val="000000"/>
                        </a:solidFill>
                        <a:latin typeface="Arial"/>
                        <a:ea typeface="Arial"/>
                        <a:cs typeface="Arial"/>
                        <a:sym typeface="Arial"/>
                      </a:endParaRPr>
                    </a:p>
                  </a:txBody>
                  <a:tcPr marT="0" marB="0" marR="0" marL="0" anchor="b"/>
                </a:tc>
              </a:tr>
            </a:tbl>
          </a:graphicData>
        </a:graphic>
      </p:graphicFrame>
      <p:sp>
        <p:nvSpPr>
          <p:cNvPr id="159" name="Google Shape;159;p22"/>
          <p:cNvSpPr txBox="1"/>
          <p:nvPr/>
        </p:nvSpPr>
        <p:spPr>
          <a:xfrm>
            <a:off x="845632" y="6619734"/>
            <a:ext cx="7661240" cy="265650"/>
          </a:xfrm>
          <a:prstGeom prst="rect">
            <a:avLst/>
          </a:prstGeom>
          <a:noFill/>
          <a:ln>
            <a:noFill/>
          </a:ln>
        </p:spPr>
        <p:txBody>
          <a:bodyPr anchorCtr="0" anchor="t" bIns="45700" lIns="91425" spcFirstLastPara="1" rIns="91425" wrap="square" tIns="45700">
            <a:spAutoFit/>
          </a:bodyPr>
          <a:lstStyle/>
          <a:p>
            <a:pPr indent="0" lvl="0" marL="0" marR="0" rtl="0" algn="just">
              <a:lnSpc>
                <a:spcPct val="115000"/>
              </a:lnSpc>
              <a:spcBef>
                <a:spcPts val="0"/>
              </a:spcBef>
              <a:spcAft>
                <a:spcPts val="0"/>
              </a:spcAft>
              <a:buNone/>
            </a:pPr>
            <a:r>
              <a:rPr lang="en-US" sz="1050">
                <a:solidFill>
                  <a:schemeClr val="dk1"/>
                </a:solidFill>
                <a:latin typeface="Verdana"/>
                <a:ea typeface="Verdana"/>
                <a:cs typeface="Verdana"/>
                <a:sym typeface="Verdana"/>
              </a:rPr>
              <a:t>Source: Based on statistics from Slovak employment office, 2023</a:t>
            </a:r>
            <a:endParaRPr sz="1800">
              <a:solidFill>
                <a:schemeClr val="dk1"/>
              </a:solidFill>
              <a:latin typeface="Calibri"/>
              <a:ea typeface="Calibri"/>
              <a:cs typeface="Calibri"/>
              <a:sym typeface="Calibri"/>
            </a:endParaRPr>
          </a:p>
        </p:txBody>
      </p:sp>
      <p:sp>
        <p:nvSpPr>
          <p:cNvPr id="160" name="Google Shape;160;p22"/>
          <p:cNvSpPr txBox="1"/>
          <p:nvPr/>
        </p:nvSpPr>
        <p:spPr>
          <a:xfrm>
            <a:off x="457200" y="156390"/>
            <a:ext cx="8229600" cy="1143000"/>
          </a:xfrm>
          <a:prstGeom prst="rect">
            <a:avLst/>
          </a:prstGeom>
          <a:noFill/>
          <a:ln>
            <a:noFill/>
          </a:ln>
        </p:spPr>
        <p:txBody>
          <a:bodyPr anchorCtr="0" anchor="ctr" bIns="45700" lIns="91425" spcFirstLastPara="1" rIns="91425" wrap="square" tIns="45700">
            <a:normAutofit/>
          </a:bodyPr>
          <a:lstStyle/>
          <a:p>
            <a:pPr indent="0" lvl="0" marL="0" marR="0" rtl="0" algn="l">
              <a:spcBef>
                <a:spcPts val="0"/>
              </a:spcBef>
              <a:spcAft>
                <a:spcPts val="0"/>
              </a:spcAft>
              <a:buClr>
                <a:schemeClr val="dk1"/>
              </a:buClr>
              <a:buSzPts val="1800"/>
              <a:buFont typeface="Arial"/>
              <a:buNone/>
            </a:pPr>
            <a:r>
              <a:rPr lang="en-US" sz="3200">
                <a:solidFill>
                  <a:schemeClr val="dk2"/>
                </a:solidFill>
                <a:latin typeface="Arial"/>
                <a:ea typeface="Arial"/>
                <a:cs typeface="Arial"/>
                <a:sym typeface="Arial"/>
              </a:rPr>
              <a:t>Who are employed migrant workers </a:t>
            </a:r>
            <a:endParaRPr/>
          </a:p>
          <a:p>
            <a:pPr indent="0" lvl="0" marL="0" marR="0" rtl="0" algn="l">
              <a:spcBef>
                <a:spcPts val="0"/>
              </a:spcBef>
              <a:spcAft>
                <a:spcPts val="0"/>
              </a:spcAft>
              <a:buClr>
                <a:schemeClr val="dk1"/>
              </a:buClr>
              <a:buSzPts val="1800"/>
              <a:buFont typeface="Arial"/>
              <a:buNone/>
            </a:pPr>
            <a:r>
              <a:rPr lang="en-US" sz="3200">
                <a:solidFill>
                  <a:schemeClr val="dk2"/>
                </a:solidFill>
                <a:latin typeface="Arial"/>
                <a:ea typeface="Arial"/>
                <a:cs typeface="Arial"/>
                <a:sym typeface="Arial"/>
              </a:rPr>
              <a:t>in the Slovak labour market?</a:t>
            </a:r>
            <a:endParaRPr/>
          </a:p>
        </p:txBody>
      </p:sp>
      <p:sp>
        <p:nvSpPr>
          <p:cNvPr id="161" name="Google Shape;161;p22"/>
          <p:cNvSpPr txBox="1"/>
          <p:nvPr/>
        </p:nvSpPr>
        <p:spPr>
          <a:xfrm>
            <a:off x="457200" y="1299390"/>
            <a:ext cx="8229600" cy="9233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Arial"/>
                <a:ea typeface="Arial"/>
                <a:cs typeface="Arial"/>
                <a:sym typeface="Arial"/>
              </a:rPr>
              <a:t>Concentrated in manufacturing, transportation, administrative support, and food services, with a significant reliance on temporary work agencies. Often fill gaps in sectors facing labor shortages, such as healthcare, hospitality, and construction. </a:t>
            </a:r>
            <a:endParaRPr sz="1800">
              <a:solidFill>
                <a:schemeClr val="dk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Predvolený návrh">
  <a:themeElements>
    <a:clrScheme name="Predvolený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