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13"/>
  </p:notesMasterIdLst>
  <p:handoutMasterIdLst>
    <p:handoutMasterId r:id="rId14"/>
  </p:handoutMasterIdLst>
  <p:sldIdLst>
    <p:sldId id="275" r:id="rId3"/>
    <p:sldId id="276" r:id="rId4"/>
    <p:sldId id="278" r:id="rId5"/>
    <p:sldId id="280" r:id="rId6"/>
    <p:sldId id="282" r:id="rId7"/>
    <p:sldId id="283" r:id="rId8"/>
    <p:sldId id="268" r:id="rId9"/>
    <p:sldId id="269" r:id="rId10"/>
    <p:sldId id="274" r:id="rId11"/>
    <p:sldId id="272" r:id="rId12"/>
  </p:sldIdLst>
  <p:sldSz cx="12192000" cy="6858000"/>
  <p:notesSz cx="6799263" cy="9929813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949" autoAdjust="0"/>
    <p:restoredTop sz="93325" autoAdjust="0"/>
  </p:normalViewPr>
  <p:slideViewPr>
    <p:cSldViewPr snapToGrid="0" snapToObjects="1">
      <p:cViewPr varScale="1">
        <p:scale>
          <a:sx n="83" d="100"/>
          <a:sy n="83" d="100"/>
        </p:scale>
        <p:origin x="10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3CB721-856F-43B8-BBC6-7D12BFF952B9}" type="datetimeFigureOut">
              <a:rPr lang="sv-SE" smtClean="0"/>
              <a:t>2019-07-04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9A4D22-1CD7-4075-B0C7-E7B576A7B9B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727191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3D4116-7FA5-4836-8CC2-978B5F72F80C}" type="datetimeFigureOut">
              <a:rPr lang="sv-SE" smtClean="0"/>
              <a:t>2019-07-04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4713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927" y="4778722"/>
            <a:ext cx="5439410" cy="3909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2E0A3-0744-4356-97D6-02202946064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035815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”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32E0A3-0744-4356-97D6-02202946064F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814876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95C3D-E82E-BD4C-9E9F-C1BA711C5540}" type="datetimeFigureOut">
              <a:rPr lang="sv-SE" smtClean="0"/>
              <a:t>2019-07-04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6CD8B-33E2-8B47-BEAF-804EB0744FC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60377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95C3D-E82E-BD4C-9E9F-C1BA711C5540}" type="datetimeFigureOut">
              <a:rPr lang="sv-SE" smtClean="0"/>
              <a:t>2019-07-04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6CD8B-33E2-8B47-BEAF-804EB0744FC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82774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95C3D-E82E-BD4C-9E9F-C1BA711C5540}" type="datetimeFigureOut">
              <a:rPr lang="sv-SE" smtClean="0"/>
              <a:t>2019-07-04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6CD8B-33E2-8B47-BEAF-804EB0744FC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177584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noProof="0" dirty="0" smtClean="0"/>
              <a:t>Click to add title</a:t>
            </a:r>
            <a:endParaRPr lang="sv-SE" dirty="0"/>
          </a:p>
        </p:txBody>
      </p:sp>
      <p:sp>
        <p:nvSpPr>
          <p:cNvPr id="7" name="Platshållare för innehåll 2"/>
          <p:cNvSpPr>
            <a:spLocks noGrp="1"/>
          </p:cNvSpPr>
          <p:nvPr>
            <p:ph sz="quarter" idx="12" hasCustomPrompt="1"/>
          </p:nvPr>
        </p:nvSpPr>
        <p:spPr>
          <a:xfrm>
            <a:off x="912002" y="2350800"/>
            <a:ext cx="9984316" cy="3816350"/>
          </a:xfrm>
        </p:spPr>
        <p:txBody>
          <a:bodyPr/>
          <a:lstStyle>
            <a:lvl1pPr marL="216000" indent="-216000">
              <a:defRPr/>
            </a:lvl1pPr>
            <a:lvl2pPr marL="432000" indent="-216000">
              <a:defRPr/>
            </a:lvl2pPr>
            <a:lvl3pPr marL="648000" indent="-216000">
              <a:defRPr/>
            </a:lvl3pPr>
            <a:lvl4pPr marL="864000" indent="-216000">
              <a:defRPr/>
            </a:lvl4pPr>
            <a:lvl5pPr marL="1080000" indent="-216000">
              <a:defRPr/>
            </a:lvl5pPr>
          </a:lstStyle>
          <a:p>
            <a:pPr marL="216000" lvl="0" indent="-216000"/>
            <a:r>
              <a:rPr lang="en-US" noProof="0" dirty="0" smtClean="0"/>
              <a:t>Type your text or click on the icons below to insert object</a:t>
            </a:r>
          </a:p>
          <a:p>
            <a:pPr marL="432000" lvl="1" indent="-216000"/>
            <a:r>
              <a:rPr lang="en-US" noProof="0" dirty="0" smtClean="0"/>
              <a:t>Second level</a:t>
            </a:r>
          </a:p>
          <a:p>
            <a:pPr marL="648000" lvl="2" indent="-216000"/>
            <a:r>
              <a:rPr lang="en-US" noProof="0" dirty="0" smtClean="0"/>
              <a:t>Third level</a:t>
            </a:r>
          </a:p>
          <a:p>
            <a:pPr marL="864000" lvl="3" indent="-216000"/>
            <a:r>
              <a:rPr lang="en-US" noProof="0" dirty="0" smtClean="0"/>
              <a:t>Fourth level</a:t>
            </a:r>
          </a:p>
          <a:p>
            <a:pPr marL="1080000" lvl="4" indent="-216000"/>
            <a:r>
              <a:rPr lang="en-US" noProof="0" dirty="0" smtClean="0"/>
              <a:t>Fifth level</a:t>
            </a:r>
          </a:p>
        </p:txBody>
      </p:sp>
      <p:sp>
        <p:nvSpPr>
          <p:cNvPr id="3" name="Platshållare för bildnumm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26A61E-93B8-384D-8975-0A89DB09A550}" type="slidenum">
              <a:rPr lang="sv-SE" smtClean="0"/>
              <a:pPr>
                <a:defRPr/>
              </a:pPr>
              <a:t>‹#›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 eaLnBrk="0" hangingPunct="0"/>
            <a:r>
              <a:rPr lang="en-US" smtClean="0"/>
              <a:t>ORGANIZATION NAME (CHANGE HEADER USE THE INSERT TAB-HEADER/FOOTER)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2857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Slid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912000" y="2275200"/>
            <a:ext cx="10560000" cy="1143000"/>
          </a:xfrm>
        </p:spPr>
        <p:txBody>
          <a:bodyPr anchorCtr="0"/>
          <a:lstStyle>
            <a:lvl1pPr algn="l">
              <a:defRPr sz="3600" b="1" i="0" cap="all" baseline="0">
                <a:latin typeface="Arial Narrow" panose="020B0606020202030204" pitchFamily="34" charset="0"/>
              </a:defRPr>
            </a:lvl1pPr>
          </a:lstStyle>
          <a:p>
            <a:r>
              <a:rPr lang="en-US" dirty="0" smtClean="0">
                <a:effectLst/>
              </a:rPr>
              <a:t>Add presentation title</a:t>
            </a:r>
            <a:endParaRPr lang="en-US" noProof="0" dirty="0"/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4" hasCustomPrompt="1"/>
          </p:nvPr>
        </p:nvSpPr>
        <p:spPr>
          <a:xfrm>
            <a:off x="912000" y="6237312"/>
            <a:ext cx="10560000" cy="216222"/>
          </a:xfrm>
        </p:spPr>
        <p:txBody>
          <a:bodyPr tIns="0" bIns="0" anchor="ctr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200" b="0" i="0" cap="all" baseline="0">
                <a:latin typeface="Arial Narrow"/>
              </a:defRPr>
            </a:lvl1pPr>
          </a:lstStyle>
          <a:p>
            <a:pPr lvl="0"/>
            <a:r>
              <a:rPr lang="en-US" noProof="0" dirty="0" smtClean="0"/>
              <a:t>Click to add name and title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9426A61E-93B8-384D-8975-0A89DB09A550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 algn="r" eaLnBrk="0" hangingPunct="0"/>
            <a:r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t>ORGANIZATION NAME (CHANGE HEADER USE THE INSERT TAB-HEADER/FOOTER)</a:t>
            </a:r>
            <a:endParaRPr lang="en-US" dirty="0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4025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noProof="0" dirty="0" smtClean="0"/>
              <a:t>Click to add title</a:t>
            </a:r>
            <a:endParaRPr lang="sv-SE" dirty="0"/>
          </a:p>
        </p:txBody>
      </p:sp>
      <p:sp>
        <p:nvSpPr>
          <p:cNvPr id="7" name="Platshållare för innehåll 2"/>
          <p:cNvSpPr>
            <a:spLocks noGrp="1"/>
          </p:cNvSpPr>
          <p:nvPr>
            <p:ph sz="quarter" idx="12" hasCustomPrompt="1"/>
          </p:nvPr>
        </p:nvSpPr>
        <p:spPr>
          <a:xfrm>
            <a:off x="912001" y="2350800"/>
            <a:ext cx="9984316" cy="3816350"/>
          </a:xfrm>
        </p:spPr>
        <p:txBody>
          <a:bodyPr/>
          <a:lstStyle>
            <a:lvl1pPr marL="216000" indent="-216000">
              <a:defRPr/>
            </a:lvl1pPr>
            <a:lvl2pPr marL="432000" indent="-216000">
              <a:defRPr/>
            </a:lvl2pPr>
            <a:lvl3pPr marL="648000" indent="-216000">
              <a:defRPr/>
            </a:lvl3pPr>
            <a:lvl4pPr marL="864000" indent="-216000">
              <a:defRPr/>
            </a:lvl4pPr>
            <a:lvl5pPr marL="1080000" indent="-216000">
              <a:defRPr/>
            </a:lvl5pPr>
          </a:lstStyle>
          <a:p>
            <a:pPr marL="216000" lvl="0" indent="-216000"/>
            <a:r>
              <a:rPr lang="en-US" noProof="0" dirty="0" smtClean="0"/>
              <a:t>Type your text or click on the icons below to insert object</a:t>
            </a:r>
          </a:p>
          <a:p>
            <a:pPr marL="432000" lvl="1" indent="-216000"/>
            <a:r>
              <a:rPr lang="en-US" noProof="0" dirty="0" smtClean="0"/>
              <a:t>Second level</a:t>
            </a:r>
          </a:p>
          <a:p>
            <a:pPr marL="648000" lvl="2" indent="-216000"/>
            <a:r>
              <a:rPr lang="en-US" noProof="0" dirty="0" smtClean="0"/>
              <a:t>Third level</a:t>
            </a:r>
          </a:p>
          <a:p>
            <a:pPr marL="864000" lvl="3" indent="-216000"/>
            <a:r>
              <a:rPr lang="en-US" noProof="0" dirty="0" smtClean="0"/>
              <a:t>Fourth level</a:t>
            </a:r>
          </a:p>
          <a:p>
            <a:pPr marL="1080000" lvl="4" indent="-216000"/>
            <a:r>
              <a:rPr lang="en-US" noProof="0" dirty="0" smtClean="0"/>
              <a:t>Fifth level</a:t>
            </a:r>
          </a:p>
        </p:txBody>
      </p:sp>
      <p:sp>
        <p:nvSpPr>
          <p:cNvPr id="3" name="Platshållare för bildnumm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26A61E-93B8-384D-8975-0A89DB09A550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 eaLnBrk="0" hangingPunct="0"/>
            <a:r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t>ORGANIZATION NAME (CHANGE HEADER USE THE INSERT TAB-HEADER/FOOTER)</a:t>
            </a:r>
            <a:endParaRPr lang="en-US" dirty="0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7070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Numbered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dirty="0" smtClean="0"/>
              <a:t>Click to add title</a:t>
            </a:r>
            <a:endParaRPr lang="en-US" noProof="0" dirty="0"/>
          </a:p>
        </p:txBody>
      </p:sp>
      <p:sp>
        <p:nvSpPr>
          <p:cNvPr id="5" name="Platshållare för innehåll 2"/>
          <p:cNvSpPr>
            <a:spLocks noGrp="1"/>
          </p:cNvSpPr>
          <p:nvPr>
            <p:ph idx="1" hasCustomPrompt="1"/>
          </p:nvPr>
        </p:nvSpPr>
        <p:spPr>
          <a:xfrm>
            <a:off x="912000" y="2350800"/>
            <a:ext cx="9984000" cy="3816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360363" indent="-360363">
              <a:buFont typeface="+mj-lt"/>
              <a:buAutoNum type="arabicPeriod"/>
              <a:defRPr lang="sv-SE" dirty="0" smtClean="0"/>
            </a:lvl1pPr>
            <a:lvl2pPr marL="648000" indent="-288000">
              <a:buFont typeface="+mj-lt"/>
              <a:buAutoNum type="alphaLcPeriod"/>
              <a:defRPr baseline="0"/>
            </a:lvl2pPr>
            <a:lvl3pPr marL="936000" indent="-288000">
              <a:buFont typeface="+mj-lt"/>
              <a:buAutoNum type="romanLcPeriod"/>
              <a:defRPr/>
            </a:lvl3pPr>
            <a:lvl4pPr marL="1224000" indent="-288000">
              <a:buSzPct val="90000"/>
              <a:buFont typeface="Helvetica" panose="020B0604020202020204" pitchFamily="34" charset="0"/>
              <a:buChar char="»"/>
              <a:defRPr/>
            </a:lvl4pPr>
            <a:lvl5pPr marL="1566900" indent="-342900">
              <a:buSzPct val="80000"/>
              <a:buFont typeface="+mj-lt"/>
              <a:buAutoNum type="arabicPeriod"/>
              <a:defRPr/>
            </a:lvl5pPr>
          </a:lstStyle>
          <a:p>
            <a:pPr marL="216000" lvl="0" indent="-216000"/>
            <a:r>
              <a:rPr lang="en-US" noProof="0" dirty="0" smtClean="0"/>
              <a:t>Type your text or click on the icons below to insert object</a:t>
            </a:r>
          </a:p>
          <a:p>
            <a:pPr lvl="1"/>
            <a:r>
              <a:rPr lang="en-US" noProof="0" dirty="0" smtClean="0"/>
              <a:t>Level 2</a:t>
            </a:r>
          </a:p>
          <a:p>
            <a:pPr lvl="2"/>
            <a:r>
              <a:rPr lang="en-US" noProof="0" dirty="0" smtClean="0"/>
              <a:t>Level 3</a:t>
            </a:r>
          </a:p>
          <a:p>
            <a:pPr lvl="3"/>
            <a:r>
              <a:rPr lang="en-US" noProof="0" dirty="0" smtClean="0"/>
              <a:t>Level 4</a:t>
            </a:r>
          </a:p>
          <a:p>
            <a:pPr lvl="4"/>
            <a:r>
              <a:rPr lang="en-US" noProof="0" dirty="0" smtClean="0"/>
              <a:t>Level 5</a:t>
            </a:r>
          </a:p>
        </p:txBody>
      </p:sp>
      <p:sp>
        <p:nvSpPr>
          <p:cNvPr id="3" name="Platshållare för bildnumm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26A61E-93B8-384D-8975-0A89DB09A550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 eaLnBrk="0" hangingPunct="0"/>
            <a:r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t>ORGANIZATION NAME (CHANGE HEADER USE THE INSERT TAB-HEADER/FOOTER)</a:t>
            </a:r>
            <a:endParaRPr lang="en-US" dirty="0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5554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noProof="0" dirty="0" smtClean="0"/>
              <a:t>Click to add title</a:t>
            </a:r>
            <a:endParaRPr lang="sv-SE" dirty="0"/>
          </a:p>
        </p:txBody>
      </p:sp>
      <p:sp>
        <p:nvSpPr>
          <p:cNvPr id="7" name="Platshållare för innehåll 2"/>
          <p:cNvSpPr>
            <a:spLocks noGrp="1"/>
          </p:cNvSpPr>
          <p:nvPr>
            <p:ph sz="quarter" idx="12" hasCustomPrompt="1"/>
          </p:nvPr>
        </p:nvSpPr>
        <p:spPr>
          <a:xfrm>
            <a:off x="912000" y="2350800"/>
            <a:ext cx="5088000" cy="3888000"/>
          </a:xfrm>
        </p:spPr>
        <p:txBody>
          <a:bodyPr/>
          <a:lstStyle>
            <a:lvl1pPr marL="216000" indent="-216000">
              <a:defRPr/>
            </a:lvl1pPr>
            <a:lvl2pPr marL="432000" indent="-216000">
              <a:defRPr/>
            </a:lvl2pPr>
            <a:lvl3pPr marL="648000" indent="-216000">
              <a:defRPr/>
            </a:lvl3pPr>
            <a:lvl4pPr marL="864000" indent="-216000">
              <a:defRPr/>
            </a:lvl4pPr>
            <a:lvl5pPr marL="1080000" indent="-216000">
              <a:defRPr/>
            </a:lvl5pPr>
          </a:lstStyle>
          <a:p>
            <a:pPr marL="216000" lvl="0" indent="-216000"/>
            <a:r>
              <a:rPr lang="en-US" noProof="0" dirty="0" smtClean="0"/>
              <a:t>Type your text or click on the icons below to insert object</a:t>
            </a:r>
          </a:p>
          <a:p>
            <a:pPr marL="432000" lvl="1" indent="-216000"/>
            <a:r>
              <a:rPr lang="en-US" noProof="0" dirty="0" smtClean="0"/>
              <a:t>Second level</a:t>
            </a:r>
          </a:p>
          <a:p>
            <a:pPr marL="648000" lvl="2" indent="-216000"/>
            <a:r>
              <a:rPr lang="en-US" noProof="0" dirty="0" smtClean="0"/>
              <a:t>Third level</a:t>
            </a:r>
          </a:p>
          <a:p>
            <a:pPr marL="864000" lvl="3" indent="-216000"/>
            <a:r>
              <a:rPr lang="en-US" noProof="0" dirty="0" smtClean="0"/>
              <a:t>Fourth level</a:t>
            </a:r>
          </a:p>
          <a:p>
            <a:pPr marL="1080000" lvl="4" indent="-216000"/>
            <a:r>
              <a:rPr lang="en-US" noProof="0" dirty="0" smtClean="0"/>
              <a:t>Fifth level</a:t>
            </a:r>
          </a:p>
        </p:txBody>
      </p:sp>
      <p:sp>
        <p:nvSpPr>
          <p:cNvPr id="8" name="Platshållare för innehåll 3"/>
          <p:cNvSpPr>
            <a:spLocks noGrp="1"/>
          </p:cNvSpPr>
          <p:nvPr>
            <p:ph sz="quarter" idx="13" hasCustomPrompt="1"/>
          </p:nvPr>
        </p:nvSpPr>
        <p:spPr>
          <a:xfrm>
            <a:off x="6384597" y="2350800"/>
            <a:ext cx="5088000" cy="3888000"/>
          </a:xfrm>
        </p:spPr>
        <p:txBody>
          <a:bodyPr/>
          <a:lstStyle>
            <a:lvl1pPr marL="216000" indent="-216000">
              <a:defRPr/>
            </a:lvl1pPr>
            <a:lvl2pPr marL="432000" indent="-216000">
              <a:defRPr/>
            </a:lvl2pPr>
            <a:lvl3pPr marL="648000" indent="-216000">
              <a:defRPr/>
            </a:lvl3pPr>
            <a:lvl4pPr marL="864000" indent="-216000">
              <a:defRPr/>
            </a:lvl4pPr>
            <a:lvl5pPr marL="1080000" indent="-216000">
              <a:defRPr/>
            </a:lvl5pPr>
          </a:lstStyle>
          <a:p>
            <a:pPr marL="216000" lvl="0" indent="-216000"/>
            <a:r>
              <a:rPr lang="en-US" noProof="0" dirty="0" smtClean="0"/>
              <a:t>Type your text or click on the icons below to insert object</a:t>
            </a:r>
          </a:p>
          <a:p>
            <a:pPr marL="432000" lvl="1" indent="-216000"/>
            <a:r>
              <a:rPr lang="en-US" noProof="0" dirty="0" smtClean="0"/>
              <a:t>Second level</a:t>
            </a:r>
          </a:p>
          <a:p>
            <a:pPr marL="648000" lvl="2" indent="-216000"/>
            <a:r>
              <a:rPr lang="en-US" noProof="0" dirty="0" smtClean="0"/>
              <a:t>Third level</a:t>
            </a:r>
          </a:p>
          <a:p>
            <a:pPr marL="864000" lvl="3" indent="-216000"/>
            <a:r>
              <a:rPr lang="en-US" noProof="0" dirty="0" smtClean="0"/>
              <a:t>Fourth level</a:t>
            </a:r>
          </a:p>
          <a:p>
            <a:pPr marL="1080000" lvl="4" indent="-216000"/>
            <a:r>
              <a:rPr lang="en-US" noProof="0" dirty="0" smtClean="0"/>
              <a:t>Fifth level</a:t>
            </a:r>
          </a:p>
        </p:txBody>
      </p:sp>
      <p:sp>
        <p:nvSpPr>
          <p:cNvPr id="3" name="Platshållare för bildnumm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26A61E-93B8-384D-8975-0A89DB09A550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 eaLnBrk="0" hangingPunct="0"/>
            <a:r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t>ORGANIZATION NAME (CHANGE HEADER USE THE INSERT TAB-HEADER/FOOTER)</a:t>
            </a:r>
            <a:endParaRPr lang="en-US" dirty="0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9314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 (option 1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912000" y="1411201"/>
            <a:ext cx="6912000" cy="792163"/>
          </a:xfrm>
        </p:spPr>
        <p:txBody>
          <a:bodyPr/>
          <a:lstStyle/>
          <a:p>
            <a:r>
              <a:rPr lang="en-US" noProof="0" dirty="0" smtClean="0"/>
              <a:t>Click to add title</a:t>
            </a:r>
            <a:endParaRPr lang="sv-SE" dirty="0"/>
          </a:p>
        </p:txBody>
      </p:sp>
      <p:sp>
        <p:nvSpPr>
          <p:cNvPr id="7" name="Platshållare för innehåll 2"/>
          <p:cNvSpPr>
            <a:spLocks noGrp="1"/>
          </p:cNvSpPr>
          <p:nvPr>
            <p:ph sz="quarter" idx="12" hasCustomPrompt="1"/>
          </p:nvPr>
        </p:nvSpPr>
        <p:spPr>
          <a:xfrm>
            <a:off x="912000" y="2350800"/>
            <a:ext cx="6912000" cy="3888000"/>
          </a:xfrm>
        </p:spPr>
        <p:txBody>
          <a:bodyPr/>
          <a:lstStyle>
            <a:lvl1pPr marL="216000" indent="-216000">
              <a:defRPr/>
            </a:lvl1pPr>
            <a:lvl2pPr marL="432000" indent="-216000">
              <a:defRPr/>
            </a:lvl2pPr>
            <a:lvl3pPr marL="648000" indent="-216000">
              <a:defRPr/>
            </a:lvl3pPr>
            <a:lvl4pPr marL="864000" indent="-216000">
              <a:defRPr/>
            </a:lvl4pPr>
            <a:lvl5pPr marL="1080000" indent="-216000">
              <a:defRPr/>
            </a:lvl5pPr>
          </a:lstStyle>
          <a:p>
            <a:pPr lvl="0"/>
            <a:r>
              <a:rPr lang="sv-SE" dirty="0" smtClean="0"/>
              <a:t>Skriv in din text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15" name="Platshållare för bild 7"/>
          <p:cNvSpPr>
            <a:spLocks noGrp="1"/>
          </p:cNvSpPr>
          <p:nvPr>
            <p:ph type="pic" sz="quarter" idx="17" hasCustomPrompt="1"/>
          </p:nvPr>
        </p:nvSpPr>
        <p:spPr>
          <a:xfrm>
            <a:off x="8202560" y="-5736"/>
            <a:ext cx="3989441" cy="686373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marL="0" marR="0" indent="0" algn="ctr" defTabSz="457200" rtl="0" eaLnBrk="0" fontAlgn="base" latinLnBrk="0" hangingPunct="0">
              <a:lnSpc>
                <a:spcPct val="11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 lang="sv-SE" sz="1600" noProof="0"/>
            </a:lvl1pPr>
          </a:lstStyle>
          <a:p>
            <a:pPr marL="0" marR="0" lvl="0" indent="0" algn="ctr" defTabSz="457200" rtl="0" eaLnBrk="0" fontAlgn="base" latinLnBrk="0" hangingPunct="0">
              <a:lnSpc>
                <a:spcPct val="11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noProof="0" dirty="0" smtClean="0"/>
              <a:t>Click on the icon</a:t>
            </a:r>
            <a:br>
              <a:rPr lang="en-US" noProof="0" dirty="0" smtClean="0"/>
            </a:br>
            <a:r>
              <a:rPr lang="en-US" noProof="0" dirty="0" smtClean="0"/>
              <a:t/>
            </a:r>
            <a:br>
              <a:rPr lang="en-US" noProof="0" dirty="0" smtClean="0"/>
            </a:br>
            <a:r>
              <a:rPr lang="en-US" noProof="0" dirty="0" smtClean="0"/>
              <a:t>to add picture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9"/>
          </p:nvPr>
        </p:nvSpPr>
        <p:spPr>
          <a:xfrm>
            <a:off x="8496000" y="222935"/>
            <a:ext cx="3360000" cy="460800"/>
          </a:xfrm>
        </p:spPr>
        <p:txBody>
          <a:bodyPr vert="horz" lIns="0" tIns="0" rIns="0" bIns="0" rtlCol="0" anchor="t" anchorCtr="0">
            <a:noAutofit/>
          </a:bodyPr>
          <a:lstStyle>
            <a:lvl1pPr algn="r">
              <a:lnSpc>
                <a:spcPct val="100000"/>
              </a:lnSpc>
              <a:defRPr lang="sv-SE" sz="1100" smtClean="0">
                <a:solidFill>
                  <a:schemeClr val="bg1"/>
                </a:solidFill>
                <a:effectLst>
                  <a:outerShdw blurRad="50800" dist="25400" dir="5400000" algn="t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smtClean="0">
                <a:solidFill>
                  <a:prstClr val="white"/>
                </a:solidFill>
              </a:rPr>
              <a:t>ORGANIZATION NAME (CHANGE HEADER USE THE INSERT TAB-HEADER/FOOTER)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Platshållare för bildnummer 3"/>
          <p:cNvSpPr>
            <a:spLocks noGrp="1"/>
          </p:cNvSpPr>
          <p:nvPr>
            <p:ph type="sldNum" sz="quarter" idx="25"/>
          </p:nvPr>
        </p:nvSpPr>
        <p:spPr>
          <a:xfrm>
            <a:off x="10703667" y="6407151"/>
            <a:ext cx="768931" cy="241300"/>
          </a:xfrm>
        </p:spPr>
        <p:txBody>
          <a:bodyPr vert="horz" lIns="0" tIns="0" rIns="0" bIns="0" rtlCol="0" anchor="t" anchorCtr="0">
            <a:noAutofit/>
          </a:bodyPr>
          <a:lstStyle>
            <a:lvl1pPr>
              <a:defRPr lang="sv-SE" b="1" i="0" cap="all" baseline="0" smtClean="0">
                <a:solidFill>
                  <a:schemeClr val="bg1"/>
                </a:solidFill>
                <a:effectLst>
                  <a:outerShdw blurRad="50800" dist="25400" dir="5400000" algn="t" rotWithShape="0">
                    <a:prstClr val="black">
                      <a:alpha val="40000"/>
                    </a:prstClr>
                  </a:outerShdw>
                </a:effectLst>
                <a:latin typeface="Arial Narrow"/>
                <a:ea typeface="ＭＳ Ｐゴシック" pitchFamily="-65" charset="-128"/>
              </a:defRPr>
            </a:lvl1pPr>
          </a:lstStyle>
          <a:p>
            <a:fld id="{9426A61E-93B8-384D-8975-0A89DB09A550}" type="slidenum">
              <a:rPr lang="sv-SE" smtClean="0">
                <a:solidFill>
                  <a:prstClr val="white"/>
                </a:solidFill>
              </a:rPr>
              <a:pPr/>
              <a:t>‹#›</a:t>
            </a:fld>
            <a:endParaRPr lang="sv-SE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6460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 (option 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title" hasCustomPrompt="1"/>
          </p:nvPr>
        </p:nvSpPr>
        <p:spPr>
          <a:xfrm>
            <a:off x="912000" y="1411201"/>
            <a:ext cx="4896000" cy="792163"/>
          </a:xfrm>
        </p:spPr>
        <p:txBody>
          <a:bodyPr/>
          <a:lstStyle/>
          <a:p>
            <a:r>
              <a:rPr lang="en-US" noProof="0" dirty="0" smtClean="0"/>
              <a:t>Click to add title</a:t>
            </a:r>
            <a:endParaRPr lang="sv-SE" dirty="0"/>
          </a:p>
        </p:txBody>
      </p:sp>
      <p:sp>
        <p:nvSpPr>
          <p:cNvPr id="7" name="Platshållare för innehåll 2"/>
          <p:cNvSpPr>
            <a:spLocks noGrp="1"/>
          </p:cNvSpPr>
          <p:nvPr>
            <p:ph sz="quarter" idx="12" hasCustomPrompt="1"/>
          </p:nvPr>
        </p:nvSpPr>
        <p:spPr>
          <a:xfrm>
            <a:off x="912000" y="2350800"/>
            <a:ext cx="4896000" cy="3888000"/>
          </a:xfrm>
        </p:spPr>
        <p:txBody>
          <a:bodyPr/>
          <a:lstStyle>
            <a:lvl1pPr marL="216000" indent="-216000">
              <a:defRPr/>
            </a:lvl1pPr>
            <a:lvl2pPr marL="432000" indent="-216000">
              <a:defRPr/>
            </a:lvl2pPr>
            <a:lvl3pPr marL="648000" indent="-216000">
              <a:defRPr/>
            </a:lvl3pPr>
            <a:lvl4pPr marL="864000" indent="-216000">
              <a:defRPr/>
            </a:lvl4pPr>
            <a:lvl5pPr marL="1080000" indent="-216000">
              <a:defRPr/>
            </a:lvl5pPr>
          </a:lstStyle>
          <a:p>
            <a:pPr marL="216000" lvl="0" indent="-216000"/>
            <a:r>
              <a:rPr lang="en-US" noProof="0" dirty="0" smtClean="0"/>
              <a:t>Click to add text</a:t>
            </a:r>
          </a:p>
          <a:p>
            <a:pPr marL="432000" lvl="1" indent="-216000"/>
            <a:r>
              <a:rPr lang="en-US" noProof="0" dirty="0" smtClean="0"/>
              <a:t>Second level</a:t>
            </a:r>
          </a:p>
          <a:p>
            <a:pPr marL="648000" lvl="2" indent="-216000"/>
            <a:r>
              <a:rPr lang="en-US" noProof="0" dirty="0" smtClean="0"/>
              <a:t>Third level</a:t>
            </a:r>
          </a:p>
          <a:p>
            <a:pPr marL="864000" lvl="3" indent="-216000"/>
            <a:r>
              <a:rPr lang="en-US" noProof="0" dirty="0" smtClean="0"/>
              <a:t>Fourth level</a:t>
            </a:r>
          </a:p>
          <a:p>
            <a:pPr marL="1080000" lvl="4" indent="-216000"/>
            <a:r>
              <a:rPr lang="en-US" noProof="0" dirty="0" smtClean="0"/>
              <a:t>Fifth level</a:t>
            </a:r>
          </a:p>
        </p:txBody>
      </p:sp>
      <p:sp>
        <p:nvSpPr>
          <p:cNvPr id="15" name="Platshållare för bild 7"/>
          <p:cNvSpPr>
            <a:spLocks noGrp="1"/>
          </p:cNvSpPr>
          <p:nvPr>
            <p:ph type="pic" sz="quarter" idx="17" hasCustomPrompt="1"/>
          </p:nvPr>
        </p:nvSpPr>
        <p:spPr>
          <a:xfrm>
            <a:off x="6096000" y="-5736"/>
            <a:ext cx="6096001" cy="686373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marL="0" marR="0" indent="0" algn="ctr" defTabSz="457200" rtl="0" eaLnBrk="0" fontAlgn="base" latinLnBrk="0" hangingPunct="0">
              <a:lnSpc>
                <a:spcPct val="11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 lang="sv-SE" sz="1600" noProof="0"/>
            </a:lvl1pPr>
          </a:lstStyle>
          <a:p>
            <a:pPr marL="0" marR="0" lvl="0" indent="0" algn="ctr" defTabSz="457200" rtl="0" eaLnBrk="0" fontAlgn="base" latinLnBrk="0" hangingPunct="0">
              <a:lnSpc>
                <a:spcPct val="11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noProof="0" dirty="0" smtClean="0"/>
              <a:t>Click on the icon</a:t>
            </a:r>
            <a:br>
              <a:rPr lang="en-US" noProof="0" dirty="0" smtClean="0"/>
            </a:br>
            <a:r>
              <a:rPr lang="en-US" noProof="0" dirty="0" smtClean="0"/>
              <a:t/>
            </a:r>
            <a:br>
              <a:rPr lang="en-US" noProof="0" dirty="0" smtClean="0"/>
            </a:br>
            <a:r>
              <a:rPr lang="en-US" noProof="0" dirty="0" smtClean="0"/>
              <a:t>to add picture</a:t>
            </a:r>
          </a:p>
        </p:txBody>
      </p:sp>
      <p:sp>
        <p:nvSpPr>
          <p:cNvPr id="2" name="Platshållare för sidfot 1"/>
          <p:cNvSpPr>
            <a:spLocks noGrp="1"/>
          </p:cNvSpPr>
          <p:nvPr>
            <p:ph type="ftr" sz="quarter" idx="19"/>
          </p:nvPr>
        </p:nvSpPr>
        <p:spPr>
          <a:xfrm>
            <a:off x="8496000" y="222935"/>
            <a:ext cx="3360000" cy="460800"/>
          </a:xfrm>
        </p:spPr>
        <p:txBody>
          <a:bodyPr vert="horz" lIns="0" tIns="0" rIns="0" bIns="0" rtlCol="0" anchor="t" anchorCtr="0">
            <a:noAutofit/>
          </a:bodyPr>
          <a:lstStyle>
            <a:lvl1pPr algn="r">
              <a:defRPr lang="sv-SE" smtClean="0">
                <a:solidFill>
                  <a:schemeClr val="bg1"/>
                </a:solidFill>
                <a:effectLst>
                  <a:outerShdw blurRad="50800" dist="25400" dir="5400000" algn="t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smtClean="0">
                <a:solidFill>
                  <a:prstClr val="white"/>
                </a:solidFill>
              </a:rPr>
              <a:t>ORGANIZATION NAME (CHANGE HEADER USE THE INSERT TAB-HEADER/FOOTER)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Platshållare för bildnummer 3"/>
          <p:cNvSpPr>
            <a:spLocks noGrp="1"/>
          </p:cNvSpPr>
          <p:nvPr>
            <p:ph type="sldNum" sz="quarter" idx="25"/>
          </p:nvPr>
        </p:nvSpPr>
        <p:spPr>
          <a:xfrm>
            <a:off x="10703667" y="6407151"/>
            <a:ext cx="768931" cy="241300"/>
          </a:xfrm>
        </p:spPr>
        <p:txBody>
          <a:bodyPr vert="horz" lIns="0" tIns="0" rIns="0" bIns="0" rtlCol="0" anchor="t" anchorCtr="0">
            <a:noAutofit/>
          </a:bodyPr>
          <a:lstStyle>
            <a:lvl1pPr>
              <a:defRPr lang="sv-SE" b="1" i="0" cap="all" baseline="0" smtClean="0">
                <a:solidFill>
                  <a:schemeClr val="bg1"/>
                </a:solidFill>
                <a:effectLst>
                  <a:outerShdw blurRad="50800" dist="25400" dir="5400000" algn="t" rotWithShape="0">
                    <a:prstClr val="black">
                      <a:alpha val="40000"/>
                    </a:prstClr>
                  </a:outerShdw>
                </a:effectLst>
                <a:latin typeface="Arial Narrow"/>
                <a:ea typeface="ＭＳ Ｐゴシック" pitchFamily="-65" charset="-128"/>
              </a:defRPr>
            </a:lvl1pPr>
          </a:lstStyle>
          <a:p>
            <a:fld id="{9426A61E-93B8-384D-8975-0A89DB09A550}" type="slidenum">
              <a:rPr lang="sv-SE" smtClean="0">
                <a:solidFill>
                  <a:prstClr val="white"/>
                </a:solidFill>
              </a:rPr>
              <a:pPr/>
              <a:t>‹#›</a:t>
            </a:fld>
            <a:endParaRPr lang="sv-SE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4233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Two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/>
          <p:cNvSpPr>
            <a:spLocks noGrp="1"/>
          </p:cNvSpPr>
          <p:nvPr>
            <p:ph type="title" hasCustomPrompt="1"/>
          </p:nvPr>
        </p:nvSpPr>
        <p:spPr>
          <a:xfrm>
            <a:off x="912000" y="1411201"/>
            <a:ext cx="6816000" cy="792163"/>
          </a:xfrm>
        </p:spPr>
        <p:txBody>
          <a:bodyPr/>
          <a:lstStyle/>
          <a:p>
            <a:r>
              <a:rPr lang="en-US" noProof="0" dirty="0" smtClean="0"/>
              <a:t>Click to add title</a:t>
            </a:r>
            <a:endParaRPr lang="sv-SE" dirty="0"/>
          </a:p>
        </p:txBody>
      </p:sp>
      <p:sp>
        <p:nvSpPr>
          <p:cNvPr id="8" name="Platshållare för innehåll 2"/>
          <p:cNvSpPr>
            <a:spLocks noGrp="1"/>
          </p:cNvSpPr>
          <p:nvPr>
            <p:ph sz="quarter" idx="12" hasCustomPrompt="1"/>
          </p:nvPr>
        </p:nvSpPr>
        <p:spPr>
          <a:xfrm>
            <a:off x="912000" y="2350800"/>
            <a:ext cx="6816000" cy="3888000"/>
          </a:xfrm>
        </p:spPr>
        <p:txBody>
          <a:bodyPr/>
          <a:lstStyle>
            <a:lvl1pPr marL="216000" indent="-216000">
              <a:defRPr/>
            </a:lvl1pPr>
            <a:lvl2pPr marL="432000" indent="-216000">
              <a:defRPr/>
            </a:lvl2pPr>
            <a:lvl3pPr marL="648000" indent="-216000">
              <a:defRPr/>
            </a:lvl3pPr>
            <a:lvl4pPr marL="864000" indent="-216000">
              <a:defRPr/>
            </a:lvl4pPr>
            <a:lvl5pPr marL="1080000" indent="-216000">
              <a:defRPr/>
            </a:lvl5pPr>
          </a:lstStyle>
          <a:p>
            <a:pPr marL="216000" lvl="0" indent="-216000"/>
            <a:r>
              <a:rPr lang="en-US" noProof="0" dirty="0" smtClean="0"/>
              <a:t>Click to add text</a:t>
            </a:r>
          </a:p>
          <a:p>
            <a:pPr marL="432000" lvl="1" indent="-216000"/>
            <a:r>
              <a:rPr lang="en-US" noProof="0" dirty="0" smtClean="0"/>
              <a:t>Second level</a:t>
            </a:r>
          </a:p>
          <a:p>
            <a:pPr marL="648000" lvl="2" indent="-216000"/>
            <a:r>
              <a:rPr lang="en-US" noProof="0" dirty="0" smtClean="0"/>
              <a:t>Third level</a:t>
            </a:r>
          </a:p>
          <a:p>
            <a:pPr marL="864000" lvl="3" indent="-216000"/>
            <a:r>
              <a:rPr lang="en-US" noProof="0" dirty="0" smtClean="0"/>
              <a:t>Fourth level</a:t>
            </a:r>
          </a:p>
          <a:p>
            <a:pPr marL="1080000" lvl="4" indent="-216000"/>
            <a:r>
              <a:rPr lang="en-US" noProof="0" dirty="0" smtClean="0"/>
              <a:t>Fifth level</a:t>
            </a:r>
          </a:p>
        </p:txBody>
      </p:sp>
      <p:sp>
        <p:nvSpPr>
          <p:cNvPr id="14" name="Platshållare för bild 7"/>
          <p:cNvSpPr>
            <a:spLocks noGrp="1"/>
          </p:cNvSpPr>
          <p:nvPr>
            <p:ph type="pic" sz="quarter" idx="17" hasCustomPrompt="1"/>
          </p:nvPr>
        </p:nvSpPr>
        <p:spPr>
          <a:xfrm>
            <a:off x="8199781" y="-5736"/>
            <a:ext cx="3989441" cy="339663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marL="0" marR="0" indent="0" algn="ctr" defTabSz="457200" rtl="0" eaLnBrk="0" fontAlgn="base" latinLnBrk="0" hangingPunct="0">
              <a:lnSpc>
                <a:spcPct val="11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 lang="sv-SE" sz="1600" noProof="0"/>
            </a:lvl1pPr>
          </a:lstStyle>
          <a:p>
            <a:pPr marL="0" marR="0" lvl="0" indent="0" algn="ctr" defTabSz="457200" rtl="0" eaLnBrk="0" fontAlgn="base" latinLnBrk="0" hangingPunct="0">
              <a:lnSpc>
                <a:spcPct val="11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noProof="0" dirty="0" smtClean="0"/>
              <a:t>Click on the icon</a:t>
            </a:r>
            <a:br>
              <a:rPr lang="en-US" noProof="0" dirty="0" smtClean="0"/>
            </a:br>
            <a:r>
              <a:rPr lang="en-US" noProof="0" dirty="0" smtClean="0"/>
              <a:t/>
            </a:r>
            <a:br>
              <a:rPr lang="en-US" noProof="0" dirty="0" smtClean="0"/>
            </a:br>
            <a:r>
              <a:rPr lang="en-US" noProof="0" dirty="0" smtClean="0"/>
              <a:t>to add picture</a:t>
            </a:r>
          </a:p>
        </p:txBody>
      </p:sp>
      <p:sp>
        <p:nvSpPr>
          <p:cNvPr id="10" name="Platshållare för bild 7"/>
          <p:cNvSpPr>
            <a:spLocks noGrp="1"/>
          </p:cNvSpPr>
          <p:nvPr>
            <p:ph type="pic" sz="quarter" idx="20" hasCustomPrompt="1"/>
          </p:nvPr>
        </p:nvSpPr>
        <p:spPr>
          <a:xfrm>
            <a:off x="8199781" y="3477884"/>
            <a:ext cx="3989441" cy="339663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marL="0" marR="0" indent="0" algn="ctr" defTabSz="457200" rtl="0" eaLnBrk="0" fontAlgn="base" latinLnBrk="0" hangingPunct="0">
              <a:lnSpc>
                <a:spcPct val="11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 lang="sv-SE" sz="1600" noProof="0"/>
            </a:lvl1pPr>
          </a:lstStyle>
          <a:p>
            <a:pPr marL="0" marR="0" lvl="0" indent="0" algn="ctr" defTabSz="457200" rtl="0" eaLnBrk="0" fontAlgn="base" latinLnBrk="0" hangingPunct="0">
              <a:lnSpc>
                <a:spcPct val="11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noProof="0" dirty="0" smtClean="0"/>
              <a:t>Click on the icon</a:t>
            </a:r>
            <a:br>
              <a:rPr lang="en-US" noProof="0" dirty="0" smtClean="0"/>
            </a:br>
            <a:r>
              <a:rPr lang="en-US" noProof="0" dirty="0" smtClean="0"/>
              <a:t/>
            </a:r>
            <a:br>
              <a:rPr lang="en-US" noProof="0" dirty="0" smtClean="0"/>
            </a:br>
            <a:r>
              <a:rPr lang="en-US" noProof="0" dirty="0" smtClean="0"/>
              <a:t>to add picture</a:t>
            </a:r>
          </a:p>
        </p:txBody>
      </p:sp>
      <p:sp>
        <p:nvSpPr>
          <p:cNvPr id="2" name="Platshållare för sidfot 1"/>
          <p:cNvSpPr>
            <a:spLocks noGrp="1"/>
          </p:cNvSpPr>
          <p:nvPr>
            <p:ph type="ftr" sz="quarter" idx="21"/>
          </p:nvPr>
        </p:nvSpPr>
        <p:spPr>
          <a:xfrm>
            <a:off x="8496000" y="222935"/>
            <a:ext cx="3360000" cy="460800"/>
          </a:xfrm>
        </p:spPr>
        <p:txBody>
          <a:bodyPr vert="horz" lIns="0" tIns="0" rIns="0" bIns="0" rtlCol="0" anchor="t" anchorCtr="0">
            <a:noAutofit/>
          </a:bodyPr>
          <a:lstStyle>
            <a:lvl1pPr algn="r">
              <a:defRPr lang="sv-SE" smtClean="0">
                <a:solidFill>
                  <a:schemeClr val="bg1"/>
                </a:solidFill>
                <a:effectLst>
                  <a:outerShdw blurRad="50800" dist="25400" dir="5400000" algn="t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smtClean="0">
                <a:solidFill>
                  <a:prstClr val="white"/>
                </a:solidFill>
              </a:rPr>
              <a:t>ORGANIZATION NAME (CHANGE HEADER USE THE INSERT TAB-HEADER/FOOTER)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Platshållare för bildnummer 3"/>
          <p:cNvSpPr>
            <a:spLocks noGrp="1"/>
          </p:cNvSpPr>
          <p:nvPr>
            <p:ph type="sldNum" sz="quarter" idx="25"/>
          </p:nvPr>
        </p:nvSpPr>
        <p:spPr>
          <a:xfrm>
            <a:off x="10703667" y="6407151"/>
            <a:ext cx="768931" cy="241300"/>
          </a:xfrm>
        </p:spPr>
        <p:txBody>
          <a:bodyPr vert="horz" lIns="0" tIns="0" rIns="0" bIns="0" rtlCol="0" anchor="t" anchorCtr="0">
            <a:noAutofit/>
          </a:bodyPr>
          <a:lstStyle>
            <a:lvl1pPr>
              <a:defRPr lang="sv-SE" b="1" i="0" cap="all" baseline="0" smtClean="0">
                <a:solidFill>
                  <a:schemeClr val="bg1"/>
                </a:solidFill>
                <a:effectLst>
                  <a:outerShdw blurRad="50800" dist="25400" dir="5400000" algn="t" rotWithShape="0">
                    <a:prstClr val="black">
                      <a:alpha val="40000"/>
                    </a:prstClr>
                  </a:outerShdw>
                </a:effectLst>
                <a:latin typeface="Arial Narrow"/>
                <a:ea typeface="ＭＳ Ｐゴシック" pitchFamily="-65" charset="-128"/>
              </a:defRPr>
            </a:lvl1pPr>
          </a:lstStyle>
          <a:p>
            <a:fld id="{9426A61E-93B8-384D-8975-0A89DB09A550}" type="slidenum">
              <a:rPr lang="sv-SE" smtClean="0">
                <a:solidFill>
                  <a:prstClr val="white"/>
                </a:solidFill>
              </a:rPr>
              <a:pPr/>
              <a:t>‹#›</a:t>
            </a:fld>
            <a:endParaRPr lang="sv-SE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6121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95C3D-E82E-BD4C-9E9F-C1BA711C5540}" type="datetimeFigureOut">
              <a:rPr lang="sv-SE" smtClean="0"/>
              <a:t>2019-07-04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6CD8B-33E2-8B47-BEAF-804EB0744FC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4391775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Three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title" hasCustomPrompt="1"/>
          </p:nvPr>
        </p:nvSpPr>
        <p:spPr>
          <a:xfrm>
            <a:off x="912000" y="1411201"/>
            <a:ext cx="6816000" cy="792163"/>
          </a:xfrm>
        </p:spPr>
        <p:txBody>
          <a:bodyPr/>
          <a:lstStyle/>
          <a:p>
            <a:r>
              <a:rPr lang="en-US" noProof="0" dirty="0" smtClean="0"/>
              <a:t>Click to add title</a:t>
            </a:r>
            <a:endParaRPr lang="sv-SE" dirty="0"/>
          </a:p>
        </p:txBody>
      </p:sp>
      <p:sp>
        <p:nvSpPr>
          <p:cNvPr id="9" name="Platshållare för innehåll 2"/>
          <p:cNvSpPr>
            <a:spLocks noGrp="1"/>
          </p:cNvSpPr>
          <p:nvPr>
            <p:ph sz="quarter" idx="12" hasCustomPrompt="1"/>
          </p:nvPr>
        </p:nvSpPr>
        <p:spPr>
          <a:xfrm>
            <a:off x="912000" y="2350800"/>
            <a:ext cx="6816000" cy="3888000"/>
          </a:xfrm>
        </p:spPr>
        <p:txBody>
          <a:bodyPr/>
          <a:lstStyle>
            <a:lvl1pPr marL="216000" indent="-216000">
              <a:defRPr/>
            </a:lvl1pPr>
            <a:lvl2pPr marL="432000" indent="-216000">
              <a:defRPr/>
            </a:lvl2pPr>
            <a:lvl3pPr marL="648000" indent="-216000">
              <a:defRPr/>
            </a:lvl3pPr>
            <a:lvl4pPr marL="864000" indent="-216000">
              <a:defRPr/>
            </a:lvl4pPr>
            <a:lvl5pPr marL="1080000" indent="-216000">
              <a:defRPr/>
            </a:lvl5pPr>
          </a:lstStyle>
          <a:p>
            <a:pPr marL="216000" lvl="0" indent="-216000"/>
            <a:r>
              <a:rPr lang="en-US" noProof="0" dirty="0" smtClean="0"/>
              <a:t>Click to add text</a:t>
            </a:r>
          </a:p>
          <a:p>
            <a:pPr marL="432000" lvl="1" indent="-216000"/>
            <a:r>
              <a:rPr lang="en-US" noProof="0" dirty="0" smtClean="0"/>
              <a:t>Second level</a:t>
            </a:r>
          </a:p>
          <a:p>
            <a:pPr marL="648000" lvl="2" indent="-216000"/>
            <a:r>
              <a:rPr lang="en-US" noProof="0" dirty="0" smtClean="0"/>
              <a:t>Third level</a:t>
            </a:r>
          </a:p>
          <a:p>
            <a:pPr marL="864000" lvl="3" indent="-216000"/>
            <a:r>
              <a:rPr lang="en-US" noProof="0" dirty="0" smtClean="0"/>
              <a:t>Fourth level</a:t>
            </a:r>
          </a:p>
          <a:p>
            <a:pPr marL="1080000" lvl="4" indent="-216000"/>
            <a:r>
              <a:rPr lang="en-US" noProof="0" dirty="0" smtClean="0"/>
              <a:t>Fifth level</a:t>
            </a:r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7" hasCustomPrompt="1"/>
          </p:nvPr>
        </p:nvSpPr>
        <p:spPr>
          <a:xfrm>
            <a:off x="8202560" y="1"/>
            <a:ext cx="3989441" cy="2237175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marL="0" marR="0" indent="0" algn="ctr" defTabSz="457200" rtl="0" eaLnBrk="0" fontAlgn="base" latinLnBrk="0" hangingPunct="0">
              <a:lnSpc>
                <a:spcPct val="11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 lang="sv-SE" sz="1600" noProof="0"/>
            </a:lvl1pPr>
          </a:lstStyle>
          <a:p>
            <a:pPr marL="0" marR="0" lvl="0" indent="0" algn="ctr" defTabSz="457200" rtl="0" eaLnBrk="0" fontAlgn="base" latinLnBrk="0" hangingPunct="0">
              <a:lnSpc>
                <a:spcPct val="11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noProof="0" dirty="0" smtClean="0"/>
              <a:t>Click on the icon</a:t>
            </a:r>
            <a:br>
              <a:rPr lang="en-US" noProof="0" dirty="0" smtClean="0"/>
            </a:br>
            <a:r>
              <a:rPr lang="en-US" noProof="0" dirty="0" smtClean="0"/>
              <a:t/>
            </a:r>
            <a:br>
              <a:rPr lang="en-US" noProof="0" dirty="0" smtClean="0"/>
            </a:br>
            <a:r>
              <a:rPr lang="en-US" noProof="0" dirty="0" smtClean="0"/>
              <a:t>to add picture</a:t>
            </a:r>
          </a:p>
        </p:txBody>
      </p:sp>
      <p:sp>
        <p:nvSpPr>
          <p:cNvPr id="6" name="Platshållare för bild 7"/>
          <p:cNvSpPr>
            <a:spLocks noGrp="1"/>
          </p:cNvSpPr>
          <p:nvPr>
            <p:ph type="pic" sz="quarter" idx="21" hasCustomPrompt="1"/>
          </p:nvPr>
        </p:nvSpPr>
        <p:spPr>
          <a:xfrm>
            <a:off x="8202560" y="4620826"/>
            <a:ext cx="3989441" cy="2237175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marL="0" marR="0" indent="0" algn="ctr" defTabSz="457200" rtl="0" eaLnBrk="0" fontAlgn="base" latinLnBrk="0" hangingPunct="0">
              <a:lnSpc>
                <a:spcPct val="11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 lang="sv-SE" sz="1600" noProof="0"/>
            </a:lvl1pPr>
          </a:lstStyle>
          <a:p>
            <a:pPr marL="0" marR="0" lvl="0" indent="0" algn="ctr" defTabSz="457200" rtl="0" eaLnBrk="0" fontAlgn="base" latinLnBrk="0" hangingPunct="0">
              <a:lnSpc>
                <a:spcPct val="11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noProof="0" dirty="0" smtClean="0"/>
              <a:t>Click on the icon</a:t>
            </a:r>
            <a:br>
              <a:rPr lang="en-US" noProof="0" dirty="0" smtClean="0"/>
            </a:br>
            <a:r>
              <a:rPr lang="en-US" noProof="0" dirty="0" smtClean="0"/>
              <a:t/>
            </a:r>
            <a:br>
              <a:rPr lang="en-US" noProof="0" dirty="0" smtClean="0"/>
            </a:br>
            <a:r>
              <a:rPr lang="en-US" noProof="0" dirty="0" smtClean="0"/>
              <a:t>to add picture</a:t>
            </a:r>
          </a:p>
        </p:txBody>
      </p:sp>
      <p:sp>
        <p:nvSpPr>
          <p:cNvPr id="7" name="Platshållare för bild 7"/>
          <p:cNvSpPr>
            <a:spLocks noGrp="1"/>
          </p:cNvSpPr>
          <p:nvPr>
            <p:ph type="pic" sz="quarter" idx="22" hasCustomPrompt="1"/>
          </p:nvPr>
        </p:nvSpPr>
        <p:spPr>
          <a:xfrm>
            <a:off x="8202560" y="2310413"/>
            <a:ext cx="3989441" cy="2237175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marL="0" marR="0" indent="0" algn="ctr" defTabSz="457200" rtl="0" eaLnBrk="0" fontAlgn="base" latinLnBrk="0" hangingPunct="0">
              <a:lnSpc>
                <a:spcPct val="11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 lang="sv-SE" sz="1600" noProof="0"/>
            </a:lvl1pPr>
          </a:lstStyle>
          <a:p>
            <a:pPr marL="0" marR="0" lvl="0" indent="0" algn="ctr" defTabSz="457200" rtl="0" eaLnBrk="0" fontAlgn="base" latinLnBrk="0" hangingPunct="0">
              <a:lnSpc>
                <a:spcPct val="11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noProof="0" dirty="0" smtClean="0"/>
              <a:t>Click on the icon</a:t>
            </a:r>
            <a:br>
              <a:rPr lang="en-US" noProof="0" dirty="0" smtClean="0"/>
            </a:br>
            <a:r>
              <a:rPr lang="en-US" noProof="0" dirty="0" smtClean="0"/>
              <a:t/>
            </a:r>
            <a:br>
              <a:rPr lang="en-US" noProof="0" dirty="0" smtClean="0"/>
            </a:br>
            <a:r>
              <a:rPr lang="en-US" noProof="0" dirty="0" smtClean="0"/>
              <a:t>to add picture</a:t>
            </a:r>
          </a:p>
        </p:txBody>
      </p:sp>
      <p:sp>
        <p:nvSpPr>
          <p:cNvPr id="2" name="Platshållare för sidfot 1"/>
          <p:cNvSpPr>
            <a:spLocks noGrp="1"/>
          </p:cNvSpPr>
          <p:nvPr>
            <p:ph type="ftr" sz="quarter" idx="23"/>
          </p:nvPr>
        </p:nvSpPr>
        <p:spPr>
          <a:xfrm>
            <a:off x="8496000" y="222935"/>
            <a:ext cx="3360000" cy="460800"/>
          </a:xfrm>
        </p:spPr>
        <p:txBody>
          <a:bodyPr vert="horz" lIns="0" tIns="0" rIns="0" bIns="0" rtlCol="0" anchor="t" anchorCtr="0">
            <a:noAutofit/>
          </a:bodyPr>
          <a:lstStyle>
            <a:lvl1pPr algn="r">
              <a:defRPr lang="sv-SE" smtClean="0">
                <a:solidFill>
                  <a:schemeClr val="bg1"/>
                </a:solidFill>
                <a:effectLst>
                  <a:outerShdw blurRad="50800" dist="25400" dir="5400000" algn="t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smtClean="0">
                <a:solidFill>
                  <a:prstClr val="white"/>
                </a:solidFill>
              </a:rPr>
              <a:t>ORGANIZATION NAME (CHANGE HEADER USE THE INSERT TAB-HEADER/FOOTER)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Platshållare för bildnummer 3"/>
          <p:cNvSpPr>
            <a:spLocks noGrp="1"/>
          </p:cNvSpPr>
          <p:nvPr>
            <p:ph type="sldNum" sz="quarter" idx="25"/>
          </p:nvPr>
        </p:nvSpPr>
        <p:spPr>
          <a:xfrm>
            <a:off x="10703667" y="6407151"/>
            <a:ext cx="768931" cy="241300"/>
          </a:xfrm>
        </p:spPr>
        <p:txBody>
          <a:bodyPr vert="horz" lIns="0" tIns="0" rIns="0" bIns="0" rtlCol="0" anchor="t" anchorCtr="0">
            <a:noAutofit/>
          </a:bodyPr>
          <a:lstStyle>
            <a:lvl1pPr>
              <a:defRPr lang="sv-SE" b="1" i="0" cap="all" baseline="0" smtClean="0">
                <a:solidFill>
                  <a:schemeClr val="bg1"/>
                </a:solidFill>
                <a:effectLst>
                  <a:outerShdw blurRad="50800" dist="25400" dir="5400000" algn="t" rotWithShape="0">
                    <a:prstClr val="black">
                      <a:alpha val="40000"/>
                    </a:prstClr>
                  </a:outerShdw>
                </a:effectLst>
                <a:latin typeface="Arial Narrow"/>
                <a:ea typeface="ＭＳ Ｐゴシック" pitchFamily="-65" charset="-128"/>
              </a:defRPr>
            </a:lvl1pPr>
          </a:lstStyle>
          <a:p>
            <a:fld id="{9426A61E-93B8-384D-8975-0A89DB09A550}" type="slidenum">
              <a:rPr lang="sv-SE" smtClean="0">
                <a:solidFill>
                  <a:prstClr val="white"/>
                </a:solidFill>
              </a:rPr>
              <a:pPr/>
              <a:t>‹#›</a:t>
            </a:fld>
            <a:endParaRPr lang="sv-SE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51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tshållare för bild 10"/>
          <p:cNvSpPr>
            <a:spLocks noGrp="1"/>
          </p:cNvSpPr>
          <p:nvPr>
            <p:ph type="pic" sz="quarter" idx="13" hasCustomPrompt="1"/>
          </p:nvPr>
        </p:nvSpPr>
        <p:spPr>
          <a:xfrm>
            <a:off x="1" y="-27384"/>
            <a:ext cx="12192000" cy="6885384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marR="0" indent="0" algn="ctr" defTabSz="457200" rtl="0" eaLnBrk="0" fontAlgn="base" latinLnBrk="0" hangingPunct="0">
              <a:lnSpc>
                <a:spcPct val="11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 sz="1600"/>
            </a:lvl1pPr>
          </a:lstStyle>
          <a:p>
            <a:pPr marL="0" marR="0" lvl="0" indent="0" algn="ctr" defTabSz="457200" rtl="0" eaLnBrk="0" fontAlgn="base" latinLnBrk="0" hangingPunct="0">
              <a:lnSpc>
                <a:spcPct val="11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noProof="0" dirty="0" smtClean="0"/>
              <a:t>Click on the icon</a:t>
            </a:r>
            <a:br>
              <a:rPr lang="en-US" noProof="0" dirty="0" smtClean="0"/>
            </a:br>
            <a:r>
              <a:rPr lang="en-US" noProof="0" dirty="0" smtClean="0"/>
              <a:t/>
            </a:r>
            <a:br>
              <a:rPr lang="en-US" noProof="0" dirty="0" smtClean="0"/>
            </a:br>
            <a:r>
              <a:rPr lang="en-US" noProof="0" dirty="0" smtClean="0"/>
              <a:t>to add picture</a:t>
            </a:r>
          </a:p>
        </p:txBody>
      </p:sp>
      <p:sp>
        <p:nvSpPr>
          <p:cNvPr id="9" name="Platshållare för bild 7"/>
          <p:cNvSpPr>
            <a:spLocks noGrp="1"/>
          </p:cNvSpPr>
          <p:nvPr>
            <p:ph type="pic" sz="quarter" idx="17" hasCustomPrompt="1"/>
          </p:nvPr>
        </p:nvSpPr>
        <p:spPr>
          <a:xfrm>
            <a:off x="901544" y="-4069"/>
            <a:ext cx="1228800" cy="950400"/>
          </a:xfrm>
          <a:prstGeom prst="rect">
            <a:avLst/>
          </a:prstGeom>
          <a:blipFill rotWithShape="1"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sv-SE" noProof="0" dirty="0" smtClean="0"/>
              <a:t> </a:t>
            </a:r>
            <a:endParaRPr lang="sv-SE" noProof="0" dirty="0"/>
          </a:p>
        </p:txBody>
      </p:sp>
      <p:sp>
        <p:nvSpPr>
          <p:cNvPr id="2" name="Platshållare för sidfot 1"/>
          <p:cNvSpPr>
            <a:spLocks noGrp="1"/>
          </p:cNvSpPr>
          <p:nvPr>
            <p:ph type="ftr" sz="quarter" idx="18"/>
          </p:nvPr>
        </p:nvSpPr>
        <p:spPr>
          <a:xfrm>
            <a:off x="8496000" y="222935"/>
            <a:ext cx="3360000" cy="460800"/>
          </a:xfrm>
        </p:spPr>
        <p:txBody>
          <a:bodyPr vert="horz" lIns="0" tIns="0" rIns="0" bIns="0" rtlCol="0" anchor="t" anchorCtr="0">
            <a:noAutofit/>
          </a:bodyPr>
          <a:lstStyle>
            <a:lvl1pPr algn="r">
              <a:defRPr lang="sv-SE" smtClean="0">
                <a:solidFill>
                  <a:schemeClr val="bg1"/>
                </a:solidFill>
                <a:effectLst>
                  <a:outerShdw blurRad="50800" dist="25400" dir="5400000" algn="t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smtClean="0">
                <a:solidFill>
                  <a:prstClr val="white"/>
                </a:solidFill>
              </a:rPr>
              <a:t>ORGANIZATION NAME (CHANGE HEADER USE THE INSERT TAB-HEADER/FOOTER)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Platshållare för bildnummer 3"/>
          <p:cNvSpPr>
            <a:spLocks noGrp="1"/>
          </p:cNvSpPr>
          <p:nvPr>
            <p:ph type="sldNum" sz="quarter" idx="25"/>
          </p:nvPr>
        </p:nvSpPr>
        <p:spPr>
          <a:xfrm>
            <a:off x="10703667" y="6407151"/>
            <a:ext cx="768931" cy="241300"/>
          </a:xfrm>
        </p:spPr>
        <p:txBody>
          <a:bodyPr vert="horz" lIns="0" tIns="0" rIns="0" bIns="0" rtlCol="0" anchor="t" anchorCtr="0">
            <a:noAutofit/>
          </a:bodyPr>
          <a:lstStyle>
            <a:lvl1pPr>
              <a:defRPr lang="sv-SE" b="1" i="0" cap="all" baseline="0" smtClean="0">
                <a:solidFill>
                  <a:schemeClr val="bg1"/>
                </a:solidFill>
                <a:effectLst>
                  <a:outerShdw blurRad="50800" dist="25400" dir="5400000" algn="t" rotWithShape="0">
                    <a:prstClr val="black">
                      <a:alpha val="40000"/>
                    </a:prstClr>
                  </a:outerShdw>
                </a:effectLst>
                <a:latin typeface="Arial Narrow"/>
                <a:ea typeface="ＭＳ Ｐゴシック" pitchFamily="-65" charset="-128"/>
              </a:defRPr>
            </a:lvl1pPr>
          </a:lstStyle>
          <a:p>
            <a:fld id="{9426A61E-93B8-384D-8975-0A89DB09A550}" type="slidenum">
              <a:rPr lang="sv-SE" smtClean="0">
                <a:solidFill>
                  <a:prstClr val="white"/>
                </a:solidFill>
              </a:rPr>
              <a:pPr/>
              <a:t>‹#›</a:t>
            </a:fld>
            <a:endParaRPr lang="sv-SE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3805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 2"/>
          <p:cNvSpPr>
            <a:spLocks noGrp="1"/>
          </p:cNvSpPr>
          <p:nvPr>
            <p:ph type="pic" idx="1" hasCustomPrompt="1"/>
          </p:nvPr>
        </p:nvSpPr>
        <p:spPr>
          <a:xfrm>
            <a:off x="0" y="0"/>
            <a:ext cx="6129600" cy="685800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marR="0" indent="0" algn="ctr" defTabSz="457200" rtl="0" eaLnBrk="0" fontAlgn="base" latinLnBrk="0" hangingPunct="0">
              <a:lnSpc>
                <a:spcPct val="11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457200" rtl="0" eaLnBrk="0" fontAlgn="base" latinLnBrk="0" hangingPunct="0">
              <a:lnSpc>
                <a:spcPct val="11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noProof="0" dirty="0" smtClean="0"/>
              <a:t>Click on the icon</a:t>
            </a:r>
            <a:br>
              <a:rPr lang="en-US" noProof="0" dirty="0" smtClean="0"/>
            </a:br>
            <a:r>
              <a:rPr lang="en-US" noProof="0" dirty="0" smtClean="0"/>
              <a:t/>
            </a:r>
            <a:br>
              <a:rPr lang="en-US" noProof="0" dirty="0" smtClean="0"/>
            </a:br>
            <a:r>
              <a:rPr lang="en-US" noProof="0" dirty="0" smtClean="0"/>
              <a:t>to add picture</a:t>
            </a:r>
          </a:p>
        </p:txBody>
      </p:sp>
      <p:sp>
        <p:nvSpPr>
          <p:cNvPr id="8" name="Platshållare för bild 2"/>
          <p:cNvSpPr>
            <a:spLocks noGrp="1"/>
          </p:cNvSpPr>
          <p:nvPr>
            <p:ph type="pic" idx="13" hasCustomPrompt="1"/>
          </p:nvPr>
        </p:nvSpPr>
        <p:spPr>
          <a:xfrm>
            <a:off x="6243920" y="0"/>
            <a:ext cx="5948080" cy="338435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marR="0" indent="0" algn="ctr" defTabSz="457200" rtl="0" eaLnBrk="0" fontAlgn="base" latinLnBrk="0" hangingPunct="0">
              <a:lnSpc>
                <a:spcPct val="11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457200" rtl="0" eaLnBrk="0" fontAlgn="base" latinLnBrk="0" hangingPunct="0">
              <a:lnSpc>
                <a:spcPct val="11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noProof="0" dirty="0" smtClean="0"/>
              <a:t>Click on the icon</a:t>
            </a:r>
            <a:br>
              <a:rPr lang="en-US" noProof="0" dirty="0" smtClean="0"/>
            </a:br>
            <a:r>
              <a:rPr lang="en-US" noProof="0" dirty="0" smtClean="0"/>
              <a:t/>
            </a:r>
            <a:br>
              <a:rPr lang="en-US" noProof="0" dirty="0" smtClean="0"/>
            </a:br>
            <a:r>
              <a:rPr lang="en-US" noProof="0" dirty="0" smtClean="0"/>
              <a:t>to add picture</a:t>
            </a:r>
          </a:p>
        </p:txBody>
      </p:sp>
      <p:sp>
        <p:nvSpPr>
          <p:cNvPr id="17" name="Platshållare för bild 2"/>
          <p:cNvSpPr>
            <a:spLocks noGrp="1"/>
          </p:cNvSpPr>
          <p:nvPr>
            <p:ph type="pic" idx="22" hasCustomPrompt="1"/>
          </p:nvPr>
        </p:nvSpPr>
        <p:spPr>
          <a:xfrm>
            <a:off x="6243920" y="3473650"/>
            <a:ext cx="5948080" cy="338435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marR="0" indent="0" algn="ctr" defTabSz="457200" rtl="0" eaLnBrk="0" fontAlgn="base" latinLnBrk="0" hangingPunct="0">
              <a:lnSpc>
                <a:spcPct val="11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457200" rtl="0" eaLnBrk="0" fontAlgn="base" latinLnBrk="0" hangingPunct="0">
              <a:lnSpc>
                <a:spcPct val="11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noProof="0" dirty="0" smtClean="0"/>
              <a:t>Click on the icon</a:t>
            </a:r>
            <a:br>
              <a:rPr lang="en-US" noProof="0" dirty="0" smtClean="0"/>
            </a:br>
            <a:r>
              <a:rPr lang="en-US" noProof="0" dirty="0" smtClean="0"/>
              <a:t/>
            </a:r>
            <a:br>
              <a:rPr lang="en-US" noProof="0" dirty="0" smtClean="0"/>
            </a:br>
            <a:r>
              <a:rPr lang="en-US" noProof="0" dirty="0" smtClean="0"/>
              <a:t>to add picture</a:t>
            </a:r>
          </a:p>
        </p:txBody>
      </p:sp>
      <p:sp>
        <p:nvSpPr>
          <p:cNvPr id="2" name="Platshållare för sidfot 1"/>
          <p:cNvSpPr>
            <a:spLocks noGrp="1"/>
          </p:cNvSpPr>
          <p:nvPr>
            <p:ph type="ftr" sz="quarter" idx="23"/>
          </p:nvPr>
        </p:nvSpPr>
        <p:spPr>
          <a:xfrm>
            <a:off x="8496000" y="222935"/>
            <a:ext cx="3360000" cy="460800"/>
          </a:xfrm>
        </p:spPr>
        <p:txBody>
          <a:bodyPr vert="horz" lIns="0" tIns="0" rIns="0" bIns="0" rtlCol="0" anchor="t" anchorCtr="0">
            <a:noAutofit/>
          </a:bodyPr>
          <a:lstStyle>
            <a:lvl1pPr algn="r">
              <a:defRPr lang="sv-SE" smtClean="0">
                <a:solidFill>
                  <a:schemeClr val="bg1"/>
                </a:solidFill>
                <a:effectLst>
                  <a:outerShdw blurRad="50800" dist="25400" dir="5400000" algn="t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smtClean="0">
                <a:solidFill>
                  <a:prstClr val="white"/>
                </a:solidFill>
              </a:rPr>
              <a:t>ORGANIZATION NAME (CHANGE HEADER USE THE INSERT TAB-HEADER/FOOTER)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Platshållare för bildnummer 3"/>
          <p:cNvSpPr>
            <a:spLocks noGrp="1"/>
          </p:cNvSpPr>
          <p:nvPr>
            <p:ph type="sldNum" sz="quarter" idx="25"/>
          </p:nvPr>
        </p:nvSpPr>
        <p:spPr>
          <a:xfrm>
            <a:off x="10703667" y="6407151"/>
            <a:ext cx="768931" cy="241300"/>
          </a:xfrm>
        </p:spPr>
        <p:txBody>
          <a:bodyPr vert="horz" lIns="0" tIns="0" rIns="0" bIns="0" rtlCol="0" anchor="t" anchorCtr="0">
            <a:noAutofit/>
          </a:bodyPr>
          <a:lstStyle>
            <a:lvl1pPr>
              <a:defRPr lang="sv-SE" b="1" i="0" cap="all" baseline="0" smtClean="0">
                <a:solidFill>
                  <a:schemeClr val="bg1"/>
                </a:solidFill>
                <a:effectLst>
                  <a:outerShdw blurRad="50800" dist="25400" dir="5400000" algn="t" rotWithShape="0">
                    <a:prstClr val="black">
                      <a:alpha val="40000"/>
                    </a:prstClr>
                  </a:outerShdw>
                </a:effectLst>
                <a:latin typeface="Arial Narrow"/>
                <a:ea typeface="ＭＳ Ｐゴシック" pitchFamily="-65" charset="-128"/>
              </a:defRPr>
            </a:lvl1pPr>
          </a:lstStyle>
          <a:p>
            <a:fld id="{9426A61E-93B8-384D-8975-0A89DB09A550}" type="slidenum">
              <a:rPr lang="sv-SE" smtClean="0">
                <a:solidFill>
                  <a:prstClr val="white"/>
                </a:solidFill>
              </a:rPr>
              <a:pPr/>
              <a:t>‹#›</a:t>
            </a:fld>
            <a:endParaRPr lang="sv-SE" dirty="0">
              <a:solidFill>
                <a:prstClr val="white"/>
              </a:solidFill>
            </a:endParaRPr>
          </a:p>
        </p:txBody>
      </p:sp>
      <p:sp>
        <p:nvSpPr>
          <p:cNvPr id="11" name="Platshållare för bild 7"/>
          <p:cNvSpPr>
            <a:spLocks noGrp="1"/>
          </p:cNvSpPr>
          <p:nvPr>
            <p:ph type="pic" sz="quarter" idx="17" hasCustomPrompt="1"/>
          </p:nvPr>
        </p:nvSpPr>
        <p:spPr>
          <a:xfrm>
            <a:off x="901544" y="-4069"/>
            <a:ext cx="1228800" cy="950400"/>
          </a:xfrm>
          <a:prstGeom prst="rect">
            <a:avLst/>
          </a:prstGeom>
          <a:blipFill rotWithShape="1"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sv-SE" noProof="0" dirty="0" smtClean="0"/>
              <a:t> </a:t>
            </a:r>
            <a:endParaRPr lang="sv-SE" noProof="0" dirty="0"/>
          </a:p>
        </p:txBody>
      </p:sp>
    </p:spTree>
    <p:extLst>
      <p:ext uri="{BB962C8B-B14F-4D97-AF65-F5344CB8AC3E}">
        <p14:creationId xmlns:p14="http://schemas.microsoft.com/office/powerpoint/2010/main" val="3521439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Picture (option 1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 2"/>
          <p:cNvSpPr>
            <a:spLocks noGrp="1"/>
          </p:cNvSpPr>
          <p:nvPr>
            <p:ph type="pic" idx="1" hasCustomPrompt="1"/>
          </p:nvPr>
        </p:nvSpPr>
        <p:spPr>
          <a:xfrm>
            <a:off x="-3" y="-1"/>
            <a:ext cx="6926400" cy="2229775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marR="0" indent="0" algn="ctr" defTabSz="457200" rtl="0" eaLnBrk="0" fontAlgn="base" latinLnBrk="0" hangingPunct="0">
              <a:lnSpc>
                <a:spcPct val="11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457200" rtl="0" eaLnBrk="0" fontAlgn="base" latinLnBrk="0" hangingPunct="0">
              <a:lnSpc>
                <a:spcPct val="11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noProof="0" dirty="0" smtClean="0"/>
              <a:t>Click on the icon</a:t>
            </a:r>
            <a:br>
              <a:rPr lang="en-US" noProof="0" dirty="0" smtClean="0"/>
            </a:br>
            <a:r>
              <a:rPr lang="en-US" noProof="0" dirty="0" smtClean="0"/>
              <a:t/>
            </a:r>
            <a:br>
              <a:rPr lang="en-US" noProof="0" dirty="0" smtClean="0"/>
            </a:br>
            <a:r>
              <a:rPr lang="en-US" noProof="0" dirty="0" smtClean="0"/>
              <a:t>to add picture</a:t>
            </a:r>
          </a:p>
        </p:txBody>
      </p:sp>
      <p:sp>
        <p:nvSpPr>
          <p:cNvPr id="8" name="Platshållare för bild 2"/>
          <p:cNvSpPr>
            <a:spLocks noGrp="1"/>
          </p:cNvSpPr>
          <p:nvPr>
            <p:ph type="pic" idx="13" hasCustomPrompt="1"/>
          </p:nvPr>
        </p:nvSpPr>
        <p:spPr>
          <a:xfrm>
            <a:off x="7023209" y="0"/>
            <a:ext cx="5168792" cy="685800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marR="0" indent="0" algn="ctr" defTabSz="457200" rtl="0" eaLnBrk="0" fontAlgn="base" latinLnBrk="0" hangingPunct="0">
              <a:lnSpc>
                <a:spcPct val="11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457200" rtl="0" eaLnBrk="0" fontAlgn="base" latinLnBrk="0" hangingPunct="0">
              <a:lnSpc>
                <a:spcPct val="11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noProof="0" dirty="0" smtClean="0"/>
              <a:t>Click on the icon</a:t>
            </a:r>
            <a:br>
              <a:rPr lang="en-US" noProof="0" dirty="0" smtClean="0"/>
            </a:br>
            <a:r>
              <a:rPr lang="en-US" noProof="0" dirty="0" smtClean="0"/>
              <a:t/>
            </a:r>
            <a:br>
              <a:rPr lang="en-US" noProof="0" dirty="0" smtClean="0"/>
            </a:br>
            <a:r>
              <a:rPr lang="en-US" noProof="0" dirty="0" smtClean="0"/>
              <a:t>to add picture</a:t>
            </a:r>
          </a:p>
        </p:txBody>
      </p:sp>
      <p:sp>
        <p:nvSpPr>
          <p:cNvPr id="17" name="Platshållare för bild 2"/>
          <p:cNvSpPr>
            <a:spLocks noGrp="1"/>
          </p:cNvSpPr>
          <p:nvPr>
            <p:ph type="pic" idx="22" hasCustomPrompt="1"/>
          </p:nvPr>
        </p:nvSpPr>
        <p:spPr>
          <a:xfrm>
            <a:off x="0" y="4628226"/>
            <a:ext cx="6926400" cy="2229775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marR="0" indent="0" algn="ctr" defTabSz="457200" rtl="0" eaLnBrk="0" fontAlgn="base" latinLnBrk="0" hangingPunct="0">
              <a:lnSpc>
                <a:spcPct val="11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457200" rtl="0" eaLnBrk="0" fontAlgn="base" latinLnBrk="0" hangingPunct="0">
              <a:lnSpc>
                <a:spcPct val="11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noProof="0" dirty="0" smtClean="0"/>
              <a:t>Click on the icon</a:t>
            </a:r>
            <a:br>
              <a:rPr lang="en-US" noProof="0" dirty="0" smtClean="0"/>
            </a:br>
            <a:r>
              <a:rPr lang="en-US" noProof="0" dirty="0" smtClean="0"/>
              <a:t/>
            </a:r>
            <a:br>
              <a:rPr lang="en-US" noProof="0" dirty="0" smtClean="0"/>
            </a:br>
            <a:r>
              <a:rPr lang="en-US" noProof="0" dirty="0" smtClean="0"/>
              <a:t>to add picture</a:t>
            </a:r>
          </a:p>
        </p:txBody>
      </p:sp>
      <p:sp>
        <p:nvSpPr>
          <p:cNvPr id="18" name="Platshållare för bild 2"/>
          <p:cNvSpPr>
            <a:spLocks noGrp="1"/>
          </p:cNvSpPr>
          <p:nvPr>
            <p:ph type="pic" idx="23" hasCustomPrompt="1"/>
          </p:nvPr>
        </p:nvSpPr>
        <p:spPr>
          <a:xfrm>
            <a:off x="0" y="2314113"/>
            <a:ext cx="6926400" cy="2229775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marR="0" indent="0" algn="ctr" defTabSz="457200" rtl="0" eaLnBrk="0" fontAlgn="base" latinLnBrk="0" hangingPunct="0">
              <a:lnSpc>
                <a:spcPct val="11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457200" rtl="0" eaLnBrk="0" fontAlgn="base" latinLnBrk="0" hangingPunct="0">
              <a:lnSpc>
                <a:spcPct val="11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noProof="0" dirty="0" smtClean="0"/>
              <a:t>Click on the icon</a:t>
            </a:r>
            <a:br>
              <a:rPr lang="en-US" noProof="0" dirty="0" smtClean="0"/>
            </a:br>
            <a:r>
              <a:rPr lang="en-US" noProof="0" dirty="0" smtClean="0"/>
              <a:t/>
            </a:r>
            <a:br>
              <a:rPr lang="en-US" noProof="0" dirty="0" smtClean="0"/>
            </a:br>
            <a:r>
              <a:rPr lang="en-US" noProof="0" dirty="0" smtClean="0"/>
              <a:t>to add picture</a:t>
            </a:r>
          </a:p>
        </p:txBody>
      </p:sp>
      <p:sp>
        <p:nvSpPr>
          <p:cNvPr id="2" name="Platshållare för sidfot 1"/>
          <p:cNvSpPr>
            <a:spLocks noGrp="1"/>
          </p:cNvSpPr>
          <p:nvPr>
            <p:ph type="ftr" sz="quarter" idx="24"/>
          </p:nvPr>
        </p:nvSpPr>
        <p:spPr>
          <a:xfrm>
            <a:off x="8496000" y="222935"/>
            <a:ext cx="3360000" cy="460800"/>
          </a:xfrm>
        </p:spPr>
        <p:txBody>
          <a:bodyPr vert="horz" lIns="0" tIns="0" rIns="0" bIns="0" rtlCol="0" anchor="t" anchorCtr="0">
            <a:noAutofit/>
          </a:bodyPr>
          <a:lstStyle>
            <a:lvl1pPr algn="r">
              <a:defRPr lang="sv-SE" smtClean="0">
                <a:solidFill>
                  <a:schemeClr val="bg1"/>
                </a:solidFill>
                <a:effectLst>
                  <a:outerShdw blurRad="50800" dist="25400" dir="5400000" algn="t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smtClean="0">
                <a:solidFill>
                  <a:prstClr val="white"/>
                </a:solidFill>
              </a:rPr>
              <a:t>ORGANIZATION NAME (CHANGE HEADER USE THE INSERT TAB-HEADER/FOOTER)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25"/>
          </p:nvPr>
        </p:nvSpPr>
        <p:spPr/>
        <p:txBody>
          <a:bodyPr vert="horz" lIns="0" tIns="0" rIns="0" bIns="0" rtlCol="0" anchor="t" anchorCtr="0">
            <a:noAutofit/>
          </a:bodyPr>
          <a:lstStyle>
            <a:lvl1pPr>
              <a:defRPr lang="sv-SE" b="1" i="0" cap="all" baseline="0" smtClean="0">
                <a:solidFill>
                  <a:schemeClr val="bg1"/>
                </a:solidFill>
                <a:effectLst>
                  <a:outerShdw blurRad="50800" dist="25400" dir="5400000" algn="t" rotWithShape="0">
                    <a:prstClr val="black">
                      <a:alpha val="40000"/>
                    </a:prstClr>
                  </a:outerShdw>
                </a:effectLst>
                <a:latin typeface="Arial Narrow"/>
                <a:ea typeface="ＭＳ Ｐゴシック" pitchFamily="-65" charset="-128"/>
              </a:defRPr>
            </a:lvl1pPr>
          </a:lstStyle>
          <a:p>
            <a:fld id="{9426A61E-93B8-384D-8975-0A89DB09A550}" type="slidenum">
              <a:rPr lang="sv-SE" smtClean="0">
                <a:solidFill>
                  <a:prstClr val="white"/>
                </a:solidFill>
              </a:rPr>
              <a:pPr/>
              <a:t>‹#›</a:t>
            </a:fld>
            <a:endParaRPr lang="sv-SE" dirty="0">
              <a:solidFill>
                <a:prstClr val="white"/>
              </a:solidFill>
            </a:endParaRPr>
          </a:p>
        </p:txBody>
      </p:sp>
      <p:sp>
        <p:nvSpPr>
          <p:cNvPr id="9" name="Platshållare för bild 7"/>
          <p:cNvSpPr>
            <a:spLocks noGrp="1"/>
          </p:cNvSpPr>
          <p:nvPr>
            <p:ph type="pic" sz="quarter" idx="17" hasCustomPrompt="1"/>
          </p:nvPr>
        </p:nvSpPr>
        <p:spPr>
          <a:xfrm>
            <a:off x="901544" y="-4069"/>
            <a:ext cx="1228800" cy="950400"/>
          </a:xfrm>
          <a:prstGeom prst="rect">
            <a:avLst/>
          </a:prstGeom>
          <a:blipFill rotWithShape="1"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sv-SE" noProof="0" dirty="0" smtClean="0"/>
              <a:t> </a:t>
            </a:r>
            <a:endParaRPr lang="sv-SE" noProof="0" dirty="0"/>
          </a:p>
        </p:txBody>
      </p:sp>
    </p:spTree>
    <p:extLst>
      <p:ext uri="{BB962C8B-B14F-4D97-AF65-F5344CB8AC3E}">
        <p14:creationId xmlns:p14="http://schemas.microsoft.com/office/powerpoint/2010/main" val="3692021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Picture (option 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tshållare för bild 2"/>
          <p:cNvSpPr>
            <a:spLocks noGrp="1"/>
          </p:cNvSpPr>
          <p:nvPr>
            <p:ph type="pic" idx="13" hasCustomPrompt="1"/>
          </p:nvPr>
        </p:nvSpPr>
        <p:spPr>
          <a:xfrm>
            <a:off x="0" y="1"/>
            <a:ext cx="12192000" cy="3160889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marR="0" indent="0" algn="ctr" defTabSz="457200" rtl="0" eaLnBrk="0" fontAlgn="base" latinLnBrk="0" hangingPunct="0">
              <a:lnSpc>
                <a:spcPct val="11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457200" rtl="0" eaLnBrk="0" fontAlgn="base" latinLnBrk="0" hangingPunct="0">
              <a:lnSpc>
                <a:spcPct val="11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noProof="0" dirty="0" smtClean="0"/>
              <a:t>Click on the icon</a:t>
            </a:r>
            <a:br>
              <a:rPr lang="en-US" noProof="0" dirty="0" smtClean="0"/>
            </a:br>
            <a:r>
              <a:rPr lang="en-US" noProof="0" dirty="0" smtClean="0"/>
              <a:t/>
            </a:r>
            <a:br>
              <a:rPr lang="en-US" noProof="0" dirty="0" smtClean="0"/>
            </a:br>
            <a:r>
              <a:rPr lang="en-US" noProof="0" dirty="0" smtClean="0"/>
              <a:t>to add picture</a:t>
            </a:r>
          </a:p>
        </p:txBody>
      </p:sp>
      <p:sp>
        <p:nvSpPr>
          <p:cNvPr id="12" name="Platshållare för bild 2"/>
          <p:cNvSpPr>
            <a:spLocks noGrp="1"/>
          </p:cNvSpPr>
          <p:nvPr>
            <p:ph type="pic" idx="14" hasCustomPrompt="1"/>
          </p:nvPr>
        </p:nvSpPr>
        <p:spPr>
          <a:xfrm>
            <a:off x="0" y="3240028"/>
            <a:ext cx="3984000" cy="3617972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marR="0" indent="0" algn="ctr" defTabSz="457200" rtl="0" eaLnBrk="0" fontAlgn="base" latinLnBrk="0" hangingPunct="0">
              <a:lnSpc>
                <a:spcPct val="11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457200" rtl="0" eaLnBrk="0" fontAlgn="base" latinLnBrk="0" hangingPunct="0">
              <a:lnSpc>
                <a:spcPct val="11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noProof="0" dirty="0" smtClean="0"/>
              <a:t>Click on the icon</a:t>
            </a:r>
            <a:br>
              <a:rPr lang="en-US" noProof="0" dirty="0" smtClean="0"/>
            </a:br>
            <a:r>
              <a:rPr lang="en-US" noProof="0" dirty="0" smtClean="0"/>
              <a:t/>
            </a:r>
            <a:br>
              <a:rPr lang="en-US" noProof="0" dirty="0" smtClean="0"/>
            </a:br>
            <a:r>
              <a:rPr lang="en-US" noProof="0" dirty="0" smtClean="0"/>
              <a:t>to add picture</a:t>
            </a:r>
          </a:p>
        </p:txBody>
      </p:sp>
      <p:sp>
        <p:nvSpPr>
          <p:cNvPr id="20" name="Platshållare för bild 2"/>
          <p:cNvSpPr>
            <a:spLocks noGrp="1"/>
          </p:cNvSpPr>
          <p:nvPr>
            <p:ph type="pic" idx="22" hasCustomPrompt="1"/>
          </p:nvPr>
        </p:nvSpPr>
        <p:spPr>
          <a:xfrm>
            <a:off x="8208000" y="3240028"/>
            <a:ext cx="3984000" cy="3617972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marR="0" indent="0" algn="ctr" defTabSz="457200" rtl="0" eaLnBrk="0" fontAlgn="base" latinLnBrk="0" hangingPunct="0">
              <a:lnSpc>
                <a:spcPct val="11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457200" rtl="0" eaLnBrk="0" fontAlgn="base" latinLnBrk="0" hangingPunct="0">
              <a:lnSpc>
                <a:spcPct val="11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noProof="0" dirty="0" smtClean="0"/>
              <a:t>Click on the icon</a:t>
            </a:r>
            <a:br>
              <a:rPr lang="en-US" noProof="0" dirty="0" smtClean="0"/>
            </a:br>
            <a:r>
              <a:rPr lang="en-US" noProof="0" dirty="0" smtClean="0"/>
              <a:t/>
            </a:r>
            <a:br>
              <a:rPr lang="en-US" noProof="0" dirty="0" smtClean="0"/>
            </a:br>
            <a:r>
              <a:rPr lang="en-US" noProof="0" dirty="0" smtClean="0"/>
              <a:t>to add picture</a:t>
            </a:r>
          </a:p>
        </p:txBody>
      </p:sp>
      <p:sp>
        <p:nvSpPr>
          <p:cNvPr id="21" name="Platshållare för bild 2"/>
          <p:cNvSpPr>
            <a:spLocks noGrp="1"/>
          </p:cNvSpPr>
          <p:nvPr>
            <p:ph type="pic" idx="23" hasCustomPrompt="1"/>
          </p:nvPr>
        </p:nvSpPr>
        <p:spPr>
          <a:xfrm>
            <a:off x="4104000" y="3240028"/>
            <a:ext cx="3984000" cy="3617972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marR="0" indent="0" algn="ctr" defTabSz="457200" rtl="0" eaLnBrk="0" fontAlgn="base" latinLnBrk="0" hangingPunct="0">
              <a:lnSpc>
                <a:spcPct val="11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457200" rtl="0" eaLnBrk="0" fontAlgn="base" latinLnBrk="0" hangingPunct="0">
              <a:lnSpc>
                <a:spcPct val="11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noProof="0" dirty="0" smtClean="0"/>
              <a:t>Click on the icon</a:t>
            </a:r>
            <a:br>
              <a:rPr lang="en-US" noProof="0" dirty="0" smtClean="0"/>
            </a:br>
            <a:r>
              <a:rPr lang="en-US" noProof="0" dirty="0" smtClean="0"/>
              <a:t/>
            </a:r>
            <a:br>
              <a:rPr lang="en-US" noProof="0" dirty="0" smtClean="0"/>
            </a:br>
            <a:r>
              <a:rPr lang="en-US" noProof="0" dirty="0" smtClean="0"/>
              <a:t>to add picture</a:t>
            </a:r>
          </a:p>
        </p:txBody>
      </p:sp>
      <p:sp>
        <p:nvSpPr>
          <p:cNvPr id="2" name="Platshållare för sidfot 1"/>
          <p:cNvSpPr>
            <a:spLocks noGrp="1"/>
          </p:cNvSpPr>
          <p:nvPr>
            <p:ph type="ftr" sz="quarter" idx="24"/>
          </p:nvPr>
        </p:nvSpPr>
        <p:spPr>
          <a:xfrm>
            <a:off x="8496000" y="222935"/>
            <a:ext cx="3360000" cy="460800"/>
          </a:xfrm>
        </p:spPr>
        <p:txBody>
          <a:bodyPr vert="horz" lIns="0" tIns="0" rIns="0" bIns="0" rtlCol="0" anchor="t" anchorCtr="0">
            <a:noAutofit/>
          </a:bodyPr>
          <a:lstStyle>
            <a:lvl1pPr algn="r">
              <a:defRPr lang="sv-SE" smtClean="0">
                <a:solidFill>
                  <a:schemeClr val="bg1"/>
                </a:solidFill>
                <a:effectLst>
                  <a:outerShdw blurRad="50800" dist="25400" dir="5400000" algn="t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smtClean="0">
                <a:solidFill>
                  <a:prstClr val="white"/>
                </a:solidFill>
              </a:rPr>
              <a:t>ORGANIZATION NAME (CHANGE HEADER USE THE INSERT TAB-HEADER/FOOTER)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Platshållare för bildnummer 3"/>
          <p:cNvSpPr>
            <a:spLocks noGrp="1"/>
          </p:cNvSpPr>
          <p:nvPr>
            <p:ph type="sldNum" sz="quarter" idx="25"/>
          </p:nvPr>
        </p:nvSpPr>
        <p:spPr>
          <a:xfrm>
            <a:off x="10703667" y="6407151"/>
            <a:ext cx="768931" cy="241300"/>
          </a:xfrm>
        </p:spPr>
        <p:txBody>
          <a:bodyPr vert="horz" lIns="0" tIns="0" rIns="0" bIns="0" rtlCol="0" anchor="t" anchorCtr="0">
            <a:noAutofit/>
          </a:bodyPr>
          <a:lstStyle>
            <a:lvl1pPr>
              <a:defRPr lang="sv-SE" b="1" i="0" cap="all" baseline="0" smtClean="0">
                <a:solidFill>
                  <a:schemeClr val="bg1"/>
                </a:solidFill>
                <a:effectLst>
                  <a:outerShdw blurRad="50800" dist="25400" dir="5400000" algn="t" rotWithShape="0">
                    <a:prstClr val="black">
                      <a:alpha val="40000"/>
                    </a:prstClr>
                  </a:outerShdw>
                </a:effectLst>
                <a:latin typeface="Arial Narrow"/>
                <a:ea typeface="ＭＳ Ｐゴシック" pitchFamily="-65" charset="-128"/>
              </a:defRPr>
            </a:lvl1pPr>
          </a:lstStyle>
          <a:p>
            <a:fld id="{9426A61E-93B8-384D-8975-0A89DB09A550}" type="slidenum">
              <a:rPr lang="sv-SE" smtClean="0">
                <a:solidFill>
                  <a:prstClr val="white"/>
                </a:solidFill>
              </a:rPr>
              <a:pPr/>
              <a:t>‹#›</a:t>
            </a:fld>
            <a:endParaRPr lang="sv-SE" dirty="0">
              <a:solidFill>
                <a:prstClr val="white"/>
              </a:solidFill>
            </a:endParaRPr>
          </a:p>
        </p:txBody>
      </p:sp>
      <p:sp>
        <p:nvSpPr>
          <p:cNvPr id="13" name="Platshållare för bild 7"/>
          <p:cNvSpPr>
            <a:spLocks noGrp="1"/>
          </p:cNvSpPr>
          <p:nvPr>
            <p:ph type="pic" sz="quarter" idx="17" hasCustomPrompt="1"/>
          </p:nvPr>
        </p:nvSpPr>
        <p:spPr>
          <a:xfrm>
            <a:off x="901544" y="-4069"/>
            <a:ext cx="1228800" cy="950400"/>
          </a:xfrm>
          <a:prstGeom prst="rect">
            <a:avLst/>
          </a:prstGeom>
          <a:blipFill rotWithShape="1"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sv-SE" noProof="0" dirty="0" smtClean="0"/>
              <a:t> </a:t>
            </a:r>
            <a:endParaRPr lang="sv-SE" noProof="0" dirty="0"/>
          </a:p>
        </p:txBody>
      </p:sp>
    </p:spTree>
    <p:extLst>
      <p:ext uri="{BB962C8B-B14F-4D97-AF65-F5344CB8AC3E}">
        <p14:creationId xmlns:p14="http://schemas.microsoft.com/office/powerpoint/2010/main" val="1972657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d with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86859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977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bild 8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</p:spPr>
        <p:txBody>
          <a:bodyPr vert="horz" lIns="0" tIns="0" rIns="0" bIns="0" rtlCol="0" anchor="ctr">
            <a:normAutofit/>
          </a:bodyPr>
          <a:lstStyle>
            <a:lvl1pPr marL="0" marR="0" indent="0" algn="ctr" defTabSz="457200" rtl="0" eaLnBrk="0" fontAlgn="base" latinLnBrk="0" hangingPunct="0">
              <a:lnSpc>
                <a:spcPct val="11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 lang="sv-SE" sz="1600" noProof="0">
                <a:solidFill>
                  <a:schemeClr val="bg1"/>
                </a:solidFill>
              </a:defRPr>
            </a:lvl1pPr>
          </a:lstStyle>
          <a:p>
            <a:pPr marL="0" marR="0" lvl="0" indent="0" algn="ctr" defTabSz="457200" rtl="0" eaLnBrk="0" fontAlgn="base" latinLnBrk="0" hangingPunct="0">
              <a:lnSpc>
                <a:spcPct val="11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noProof="0" dirty="0" smtClean="0"/>
              <a:t>Click on the icon</a:t>
            </a:r>
            <a:br>
              <a:rPr lang="en-US" noProof="0" dirty="0" smtClean="0"/>
            </a:br>
            <a:r>
              <a:rPr lang="en-US" noProof="0" dirty="0" smtClean="0"/>
              <a:t/>
            </a:r>
            <a:br>
              <a:rPr lang="en-US" noProof="0" dirty="0" smtClean="0"/>
            </a:br>
            <a:r>
              <a:rPr lang="en-US" noProof="0" dirty="0" smtClean="0"/>
              <a:t>to add picture</a:t>
            </a:r>
          </a:p>
        </p:txBody>
      </p:sp>
      <p:sp>
        <p:nvSpPr>
          <p:cNvPr id="4" name="Rubrik 4"/>
          <p:cNvSpPr>
            <a:spLocks noGrp="1"/>
          </p:cNvSpPr>
          <p:nvPr>
            <p:ph type="title" hasCustomPrompt="1"/>
          </p:nvPr>
        </p:nvSpPr>
        <p:spPr>
          <a:xfrm>
            <a:off x="720000" y="2422800"/>
            <a:ext cx="10752000" cy="7920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0" tIns="0" rIns="0" bIns="0" rtlCol="0" anchor="t" anchorCtr="0">
            <a:noAutofit/>
          </a:bodyPr>
          <a:lstStyle>
            <a:lvl1pPr marL="0" marR="0" indent="0" algn="ctr" defTabSz="4572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lang="sv-SE" sz="3600" i="0" cap="all" baseline="0" dirty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 Narrow" panose="020B0606020202030204" pitchFamily="34" charset="0"/>
              </a:defRPr>
            </a:lvl1pPr>
          </a:lstStyle>
          <a:p>
            <a:pPr marL="0" marR="0" lvl="0" indent="0" algn="ctr" defTabSz="457200" rtl="0" eaLnBrk="0" fontAlgn="base" latinLnBrk="0" hangingPunct="0">
              <a:lnSpc>
                <a:spcPct val="13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/>
              <a:t>Add Section header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10871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95C3D-E82E-BD4C-9E9F-C1BA711C5540}" type="datetimeFigureOut">
              <a:rPr lang="sv-SE" smtClean="0"/>
              <a:t>2019-07-04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6CD8B-33E2-8B47-BEAF-804EB0744FC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7595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95C3D-E82E-BD4C-9E9F-C1BA711C5540}" type="datetimeFigureOut">
              <a:rPr lang="sv-SE" smtClean="0"/>
              <a:t>2019-07-04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6CD8B-33E2-8B47-BEAF-804EB0744FC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74018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95C3D-E82E-BD4C-9E9F-C1BA711C5540}" type="datetimeFigureOut">
              <a:rPr lang="sv-SE" smtClean="0"/>
              <a:t>2019-07-04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6CD8B-33E2-8B47-BEAF-804EB0744FC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6752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95C3D-E82E-BD4C-9E9F-C1BA711C5540}" type="datetimeFigureOut">
              <a:rPr lang="sv-SE" smtClean="0"/>
              <a:t>2019-07-04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6CD8B-33E2-8B47-BEAF-804EB0744FC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1704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95C3D-E82E-BD4C-9E9F-C1BA711C5540}" type="datetimeFigureOut">
              <a:rPr lang="sv-SE" smtClean="0"/>
              <a:t>2019-07-04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6CD8B-33E2-8B47-BEAF-804EB0744FC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24602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95C3D-E82E-BD4C-9E9F-C1BA711C5540}" type="datetimeFigureOut">
              <a:rPr lang="sv-SE" smtClean="0"/>
              <a:t>2019-07-04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6CD8B-33E2-8B47-BEAF-804EB0744FC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6188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95C3D-E82E-BD4C-9E9F-C1BA711C5540}" type="datetimeFigureOut">
              <a:rPr lang="sv-SE" smtClean="0"/>
              <a:t>2019-07-04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6CD8B-33E2-8B47-BEAF-804EB0744FC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03240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alphaModFix amt="18000"/>
            <a:lum/>
          </a:blip>
          <a:srcRect/>
          <a:stretch>
            <a:fillRect t="-126000" b="-12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295C3D-E82E-BD4C-9E9F-C1BA711C5540}" type="datetimeFigureOut">
              <a:rPr lang="sv-SE" smtClean="0"/>
              <a:t>2019-07-04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66CD8B-33E2-8B47-BEAF-804EB0744FC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08012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7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7">
            <a:alphaModFix amt="18000"/>
            <a:lum/>
          </a:blip>
          <a:srcRect/>
          <a:stretch>
            <a:fillRect t="-126000" b="-12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Platshållare för rubrik 1"/>
          <p:cNvSpPr>
            <a:spLocks noGrp="1"/>
          </p:cNvSpPr>
          <p:nvPr>
            <p:ph type="title"/>
          </p:nvPr>
        </p:nvSpPr>
        <p:spPr bwMode="auto">
          <a:xfrm>
            <a:off x="912000" y="1411201"/>
            <a:ext cx="1056000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dirty="0"/>
          </a:p>
        </p:txBody>
      </p:sp>
      <p:sp>
        <p:nvSpPr>
          <p:cNvPr id="3" name="Platshållare för bildnummer 2"/>
          <p:cNvSpPr>
            <a:spLocks noGrp="1"/>
          </p:cNvSpPr>
          <p:nvPr>
            <p:ph type="sldNum" sz="quarter" idx="4"/>
          </p:nvPr>
        </p:nvSpPr>
        <p:spPr>
          <a:xfrm>
            <a:off x="10703667" y="6407151"/>
            <a:ext cx="768931" cy="2413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9426A61E-93B8-384D-8975-0A89DB09A550}" type="slidenum">
              <a:rPr lang="sv-SE" smtClean="0">
                <a:solidFill>
                  <a:prstClr val="black">
                    <a:tint val="75000"/>
                  </a:prstClr>
                </a:solidFill>
                <a:latin typeface="Arial" charset="0"/>
                <a:ea typeface="ＭＳ Ｐゴシック" charset="0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sv-SE">
              <a:solidFill>
                <a:prstClr val="black">
                  <a:tint val="75000"/>
                </a:prstClr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" name="Platshållare för text 3"/>
          <p:cNvSpPr>
            <a:spLocks noGrp="1"/>
          </p:cNvSpPr>
          <p:nvPr>
            <p:ph type="body" idx="1"/>
          </p:nvPr>
        </p:nvSpPr>
        <p:spPr>
          <a:xfrm>
            <a:off x="912000" y="2350800"/>
            <a:ext cx="9984000" cy="3888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marL="216000" lvl="0" indent="-216000"/>
            <a:r>
              <a:rPr lang="sv-SE" noProof="0" smtClean="0"/>
              <a:t>Klicka här för att ändra format på bakgrundstexten</a:t>
            </a:r>
          </a:p>
          <a:p>
            <a:pPr marL="216000" lvl="1" indent="-216000"/>
            <a:r>
              <a:rPr lang="sv-SE" noProof="0" smtClean="0"/>
              <a:t>Nivå två</a:t>
            </a:r>
          </a:p>
          <a:p>
            <a:pPr marL="216000" lvl="2" indent="-216000"/>
            <a:r>
              <a:rPr lang="sv-SE" noProof="0" smtClean="0"/>
              <a:t>Nivå tre</a:t>
            </a:r>
          </a:p>
          <a:p>
            <a:pPr marL="216000" lvl="3" indent="-216000"/>
            <a:r>
              <a:rPr lang="sv-SE" noProof="0" smtClean="0"/>
              <a:t>Nivå fyra</a:t>
            </a:r>
          </a:p>
          <a:p>
            <a:pPr marL="216000" lvl="4" indent="-216000"/>
            <a:r>
              <a:rPr lang="sv-SE" noProof="0" smtClean="0"/>
              <a:t>Nivå fem</a:t>
            </a:r>
            <a:endParaRPr lang="en-US" noProof="0" dirty="0" smtClean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3"/>
          </p:nvPr>
        </p:nvSpPr>
        <p:spPr>
          <a:xfrm>
            <a:off x="8496000" y="222935"/>
            <a:ext cx="3360000" cy="4608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lnSpc>
                <a:spcPct val="100000"/>
              </a:lnSpc>
              <a:defRPr lang="sv-SE" sz="1100" b="1" i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 Narrow"/>
                <a:ea typeface="ＭＳ Ｐゴシック" pitchFamily="-65" charset="-128"/>
              </a:defRPr>
            </a:lvl1pPr>
          </a:lstStyle>
          <a:p>
            <a:pPr algn="r" defTabSz="457200" eaLnBrk="0" fontAlgn="base" hangingPunct="0">
              <a:spcAft>
                <a:spcPct val="0"/>
              </a:spcAft>
            </a:pPr>
            <a:r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t>ORGANIZATION NAME (CHANGE HEADER USE THE INSERT TAB-HEADER/FOOTER)</a:t>
            </a:r>
            <a:endParaRPr lang="en-US" dirty="0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544" y="-5159"/>
            <a:ext cx="1229589" cy="95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3397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  <p:hf sldNum="0" hdr="0" dt="0"/>
  <p:txStyles>
    <p:titleStyle>
      <a:lvl1pPr algn="l" defTabSz="4572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 b="1" i="0" kern="1200">
          <a:solidFill>
            <a:schemeClr val="tx1"/>
          </a:solidFill>
          <a:latin typeface="Arial Narrow"/>
          <a:ea typeface="ＭＳ Ｐゴシック" pitchFamily="-65" charset="-128"/>
          <a:cs typeface="ＭＳ Ｐゴシック" charset="0"/>
        </a:defRPr>
      </a:lvl1pPr>
      <a:lvl2pPr algn="l" defTabSz="4572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ea typeface="ＭＳ Ｐゴシック" pitchFamily="-65" charset="-128"/>
          <a:cs typeface="ＭＳ Ｐゴシック" charset="0"/>
        </a:defRPr>
      </a:lvl2pPr>
      <a:lvl3pPr algn="l" defTabSz="4572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ea typeface="ＭＳ Ｐゴシック" pitchFamily="-65" charset="-128"/>
          <a:cs typeface="ＭＳ Ｐゴシック" charset="0"/>
        </a:defRPr>
      </a:lvl3pPr>
      <a:lvl4pPr algn="l" defTabSz="4572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ea typeface="ＭＳ Ｐゴシック" pitchFamily="-65" charset="-128"/>
          <a:cs typeface="ＭＳ Ｐゴシック" charset="0"/>
        </a:defRPr>
      </a:lvl4pPr>
      <a:lvl5pPr algn="l" defTabSz="4572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ea typeface="ＭＳ Ｐゴシック" pitchFamily="-65" charset="-128"/>
          <a:cs typeface="ＭＳ Ｐゴシック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2000">
          <a:solidFill>
            <a:srgbClr val="464646"/>
          </a:solidFill>
          <a:latin typeface="Arial Bold" pitchFamily="-65" charset="0"/>
          <a:ea typeface="ＭＳ Ｐゴシック" pitchFamily="-65" charset="-128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2000">
          <a:solidFill>
            <a:srgbClr val="464646"/>
          </a:solidFill>
          <a:latin typeface="Arial Bold" pitchFamily="-65" charset="0"/>
          <a:ea typeface="ＭＳ Ｐゴシック" pitchFamily="-65" charset="-128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2000">
          <a:solidFill>
            <a:srgbClr val="464646"/>
          </a:solidFill>
          <a:latin typeface="Arial Bold" pitchFamily="-65" charset="0"/>
          <a:ea typeface="ＭＳ Ｐゴシック" pitchFamily="-65" charset="-128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2000">
          <a:solidFill>
            <a:srgbClr val="464646"/>
          </a:solidFill>
          <a:latin typeface="Arial Bold" pitchFamily="-65" charset="0"/>
          <a:ea typeface="ＭＳ Ｐゴシック" pitchFamily="-65" charset="-128"/>
        </a:defRPr>
      </a:lvl9pPr>
    </p:titleStyle>
    <p:bodyStyle>
      <a:lvl1pPr marL="180000" indent="-180000" algn="l" defTabSz="457200" rtl="0" eaLnBrk="1" fontAlgn="base" hangingPunct="1">
        <a:lnSpc>
          <a:spcPct val="110000"/>
        </a:lnSpc>
        <a:spcBef>
          <a:spcPts val="800"/>
        </a:spcBef>
        <a:spcAft>
          <a:spcPct val="0"/>
        </a:spcAft>
        <a:buFont typeface="Arial" charset="0"/>
        <a:buChar char="•"/>
        <a:defRPr lang="en-US" sz="2000" kern="1200" noProof="0" dirty="0" smtClean="0">
          <a:solidFill>
            <a:srgbClr val="262626"/>
          </a:solidFill>
          <a:latin typeface="Arial"/>
          <a:ea typeface="ＭＳ Ｐゴシック" pitchFamily="-65" charset="-128"/>
          <a:cs typeface="ＭＳ Ｐゴシック" charset="0"/>
        </a:defRPr>
      </a:lvl1pPr>
      <a:lvl2pPr marL="501750" indent="-285750" algn="l" defTabSz="457200" rtl="0" eaLnBrk="1" fontAlgn="base" hangingPunct="1">
        <a:lnSpc>
          <a:spcPct val="110000"/>
        </a:lnSpc>
        <a:spcBef>
          <a:spcPts val="200"/>
        </a:spcBef>
        <a:spcAft>
          <a:spcPct val="0"/>
        </a:spcAft>
        <a:buFont typeface="Arial" panose="020B0604020202020204" pitchFamily="34" charset="0"/>
        <a:buChar char="–"/>
        <a:defRPr lang="en-US" sz="1700" kern="1200" baseline="0" noProof="0" dirty="0" smtClean="0">
          <a:solidFill>
            <a:srgbClr val="262626"/>
          </a:solidFill>
          <a:latin typeface="Arial"/>
          <a:ea typeface="ＭＳ Ｐゴシック" pitchFamily="-65" charset="-128"/>
          <a:cs typeface="Arial"/>
        </a:defRPr>
      </a:lvl2pPr>
      <a:lvl3pPr marL="717750" indent="-285750" algn="l" defTabSz="457200" rtl="0" eaLnBrk="1" fontAlgn="base" hangingPunct="1">
        <a:spcBef>
          <a:spcPts val="0"/>
        </a:spcBef>
        <a:spcAft>
          <a:spcPct val="0"/>
        </a:spcAft>
        <a:buFont typeface="Wingdings" panose="05000000000000000000" pitchFamily="2" charset="2"/>
        <a:buChar char="§"/>
        <a:defRPr lang="en-US" sz="1700" kern="1200" noProof="0" dirty="0" smtClean="0">
          <a:solidFill>
            <a:schemeClr val="tx1">
              <a:lumMod val="85000"/>
              <a:lumOff val="15000"/>
            </a:schemeClr>
          </a:solidFill>
          <a:latin typeface="Helvetica"/>
          <a:ea typeface="ＭＳ Ｐゴシック" charset="0"/>
          <a:cs typeface="Helvetica"/>
        </a:defRPr>
      </a:lvl3pPr>
      <a:lvl4pPr marL="933750" indent="-285750" algn="l" defTabSz="457200" rtl="0" eaLnBrk="1" fontAlgn="base" hangingPunct="1">
        <a:spcBef>
          <a:spcPts val="0"/>
        </a:spcBef>
        <a:spcAft>
          <a:spcPct val="0"/>
        </a:spcAft>
        <a:buFont typeface="Arial" panose="020B0604020202020204" pitchFamily="34" charset="0"/>
        <a:buChar char="•"/>
        <a:defRPr lang="en-US" sz="1700" kern="1200" baseline="0" noProof="0" dirty="0" smtClean="0">
          <a:solidFill>
            <a:schemeClr val="tx1">
              <a:lumMod val="85000"/>
              <a:lumOff val="15000"/>
            </a:schemeClr>
          </a:solidFill>
          <a:latin typeface="Helvetica"/>
          <a:ea typeface="Helvetica" charset="0"/>
          <a:cs typeface="Helvetica"/>
        </a:defRPr>
      </a:lvl4pPr>
      <a:lvl5pPr marL="1149750" indent="-285750" algn="l" defTabSz="457200" rtl="0" eaLnBrk="1" fontAlgn="base" hangingPunct="1">
        <a:spcBef>
          <a:spcPts val="0"/>
        </a:spcBef>
        <a:spcAft>
          <a:spcPct val="0"/>
        </a:spcAft>
        <a:buFont typeface="Arial" panose="020B0604020202020204" pitchFamily="34" charset="0"/>
        <a:buChar char="–"/>
        <a:defRPr lang="en-US" sz="1700" kern="1200" noProof="0" dirty="0" smtClean="0">
          <a:solidFill>
            <a:schemeClr val="tx1">
              <a:lumMod val="85000"/>
              <a:lumOff val="15000"/>
            </a:schemeClr>
          </a:solidFill>
          <a:latin typeface="Helvetica"/>
          <a:ea typeface="Helvetica" charset="0"/>
          <a:cs typeface="Helvetica"/>
        </a:defRPr>
      </a:lvl5pPr>
      <a:lvl6pPr marL="1616075" indent="-215900" algn="l" defTabSz="457200" rtl="0" eaLnBrk="1" latinLnBrk="0" hangingPunct="1">
        <a:spcBef>
          <a:spcPts val="0"/>
        </a:spcBef>
        <a:buFont typeface="Wingdings" panose="05000000000000000000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2880">
          <p15:clr>
            <a:srgbClr val="F26B43"/>
          </p15:clr>
        </p15:guide>
        <p15:guide id="2" orient="horz" pos="2160">
          <p15:clr>
            <a:srgbClr val="F26B43"/>
          </p15:clr>
        </p15:guide>
        <p15:guide id="3" orient="horz" pos="4156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Sweden – regime and actors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2"/>
          </p:nvPr>
        </p:nvSpPr>
        <p:spPr>
          <a:xfrm>
            <a:off x="912002" y="1551709"/>
            <a:ext cx="9984316" cy="485832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i="1" dirty="0" smtClean="0"/>
              <a:t>organized corporatism</a:t>
            </a:r>
            <a:r>
              <a:rPr lang="en-US" dirty="0" smtClean="0"/>
              <a:t> = strong social partners negotiating CA with wide coverage and with a high degree of autonomy from the state. </a:t>
            </a:r>
          </a:p>
          <a:p>
            <a:pPr marL="0" indent="0">
              <a:buNone/>
            </a:pPr>
            <a:r>
              <a:rPr lang="en-US" dirty="0" smtClean="0"/>
              <a:t>+ strong influence on government policy and regulation through consultation (</a:t>
            </a:r>
            <a:r>
              <a:rPr lang="en-US" dirty="0" err="1" smtClean="0"/>
              <a:t>Visser</a:t>
            </a:r>
            <a:r>
              <a:rPr lang="en-US" dirty="0" smtClean="0"/>
              <a:t> et al. 2009; Van </a:t>
            </a:r>
            <a:r>
              <a:rPr lang="en-US" dirty="0" err="1" smtClean="0"/>
              <a:t>Rie</a:t>
            </a:r>
            <a:r>
              <a:rPr lang="en-US" dirty="0" smtClean="0"/>
              <a:t> et al. 2016).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Actors: 	60 trade unions and 3 peak level </a:t>
            </a:r>
            <a:r>
              <a:rPr lang="en-US" dirty="0" err="1" smtClean="0"/>
              <a:t>confererations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		55 employer </a:t>
            </a:r>
            <a:r>
              <a:rPr lang="en-US" dirty="0" err="1" smtClean="0"/>
              <a:t>organisations</a:t>
            </a:r>
            <a:r>
              <a:rPr lang="en-US" dirty="0" smtClean="0"/>
              <a:t>, 1 peak level private + 2 EO for 		public 	sector</a:t>
            </a:r>
          </a:p>
          <a:p>
            <a:pPr marL="0" indent="0">
              <a:buNone/>
            </a:pPr>
            <a:r>
              <a:rPr lang="en-US" dirty="0" smtClean="0"/>
              <a:t>State: 		Conflict mediation (</a:t>
            </a:r>
            <a:r>
              <a:rPr lang="en-US" dirty="0" err="1" smtClean="0"/>
              <a:t>Labour</a:t>
            </a:r>
            <a:r>
              <a:rPr lang="en-US" dirty="0" smtClean="0"/>
              <a:t> Court &amp; Mediation office)</a:t>
            </a:r>
          </a:p>
          <a:p>
            <a:pPr marL="0" indent="0">
              <a:buNone/>
            </a:pPr>
            <a:r>
              <a:rPr lang="sv-SE" dirty="0" smtClean="0"/>
              <a:t>		Basic </a:t>
            </a:r>
            <a:r>
              <a:rPr lang="sv-SE" dirty="0" err="1" smtClean="0"/>
              <a:t>regulation</a:t>
            </a:r>
            <a:r>
              <a:rPr lang="sv-SE" dirty="0"/>
              <a:t> </a:t>
            </a:r>
            <a:r>
              <a:rPr lang="sv-SE" dirty="0" smtClean="0"/>
              <a:t>(</a:t>
            </a:r>
            <a:r>
              <a:rPr lang="sv-SE" dirty="0" err="1" smtClean="0"/>
              <a:t>Empl</a:t>
            </a:r>
            <a:r>
              <a:rPr lang="sv-SE" dirty="0" smtClean="0"/>
              <a:t>. </a:t>
            </a:r>
            <a:r>
              <a:rPr lang="sv-SE" dirty="0" err="1" smtClean="0"/>
              <a:t>Protection</a:t>
            </a:r>
            <a:r>
              <a:rPr lang="sv-SE" dirty="0" smtClean="0"/>
              <a:t>, H/S, Co-determination)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Density: 	Unions: app. 70 %          </a:t>
            </a:r>
          </a:p>
          <a:p>
            <a:pPr marL="0" indent="0">
              <a:buNone/>
            </a:pPr>
            <a:r>
              <a:rPr lang="en-US" dirty="0" smtClean="0"/>
              <a:t>		CA coverage: 90 %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8517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sz="quarter" idx="12"/>
          </p:nvPr>
        </p:nvSpPr>
        <p:spPr>
          <a:xfrm>
            <a:off x="912002" y="300446"/>
            <a:ext cx="9984316" cy="5866704"/>
          </a:xfrm>
        </p:spPr>
        <p:txBody>
          <a:bodyPr>
            <a:normAutofit/>
          </a:bodyPr>
          <a:lstStyle/>
          <a:p>
            <a:endParaRPr lang="en-GB" b="1" smtClean="0"/>
          </a:p>
          <a:p>
            <a:r>
              <a:rPr lang="en-GB" b="1" smtClean="0"/>
              <a:t>B.2 </a:t>
            </a:r>
            <a:r>
              <a:rPr lang="en-GB" b="1" dirty="0"/>
              <a:t>Interactions, coalition building and power relations within   national/sector level SD structures </a:t>
            </a:r>
            <a:endParaRPr lang="sv-SE" b="1" dirty="0"/>
          </a:p>
          <a:p>
            <a:r>
              <a:rPr lang="en-GB" dirty="0" smtClean="0"/>
              <a:t>Trust and continuous joint work in established fora and meetings are important.</a:t>
            </a:r>
          </a:p>
          <a:p>
            <a:r>
              <a:rPr lang="en-GB" dirty="0" smtClean="0"/>
              <a:t>Civilized and constructive dialogue – different views but not much conflict.</a:t>
            </a:r>
          </a:p>
          <a:p>
            <a:endParaRPr lang="sv-SE" dirty="0" smtClean="0"/>
          </a:p>
          <a:p>
            <a:r>
              <a:rPr lang="sv-SE" b="1" dirty="0" smtClean="0"/>
              <a:t>ALL IN ALL</a:t>
            </a:r>
            <a:r>
              <a:rPr lang="sv-SE" dirty="0" smtClean="0"/>
              <a:t>: EU-</a:t>
            </a:r>
            <a:r>
              <a:rPr lang="sv-SE" dirty="0" err="1" smtClean="0"/>
              <a:t>level</a:t>
            </a:r>
            <a:r>
              <a:rPr lang="sv-SE" dirty="0" smtClean="0"/>
              <a:t> SD/SSD is </a:t>
            </a:r>
            <a:r>
              <a:rPr lang="sv-SE" dirty="0" err="1" smtClean="0"/>
              <a:t>seen</a:t>
            </a:r>
            <a:r>
              <a:rPr lang="sv-SE" dirty="0" smtClean="0"/>
              <a:t> as positive, and of </a:t>
            </a:r>
            <a:r>
              <a:rPr lang="sv-SE" dirty="0" err="1" smtClean="0"/>
              <a:t>increasing</a:t>
            </a:r>
            <a:r>
              <a:rPr lang="sv-SE" dirty="0" smtClean="0"/>
              <a:t> </a:t>
            </a:r>
            <a:r>
              <a:rPr lang="sv-SE" dirty="0" err="1" smtClean="0"/>
              <a:t>improtance</a:t>
            </a:r>
            <a:r>
              <a:rPr lang="sv-SE" dirty="0" smtClean="0"/>
              <a:t> – </a:t>
            </a:r>
            <a:r>
              <a:rPr lang="sv-SE" dirty="0" err="1" smtClean="0"/>
              <a:t>but</a:t>
            </a:r>
            <a:r>
              <a:rPr lang="sv-SE" dirty="0" smtClean="0"/>
              <a:t> </a:t>
            </a:r>
            <a:r>
              <a:rPr lang="sv-SE" dirty="0" err="1" smtClean="0"/>
              <a:t>low</a:t>
            </a:r>
            <a:r>
              <a:rPr lang="sv-SE" dirty="0" smtClean="0"/>
              <a:t> </a:t>
            </a:r>
            <a:r>
              <a:rPr lang="sv-SE" dirty="0" err="1" smtClean="0"/>
              <a:t>expectations</a:t>
            </a:r>
            <a:r>
              <a:rPr lang="sv-SE" dirty="0" smtClean="0"/>
              <a:t> to </a:t>
            </a:r>
            <a:r>
              <a:rPr lang="sv-SE" dirty="0" err="1" smtClean="0"/>
              <a:t>change</a:t>
            </a:r>
            <a:r>
              <a:rPr lang="sv-SE" dirty="0" smtClean="0"/>
              <a:t> </a:t>
            </a:r>
            <a:r>
              <a:rPr lang="sv-SE" dirty="0" err="1" smtClean="0"/>
              <a:t>anything</a:t>
            </a:r>
            <a:r>
              <a:rPr lang="sv-SE" dirty="0" smtClean="0"/>
              <a:t> in SE – and </a:t>
            </a:r>
            <a:r>
              <a:rPr lang="sv-SE" dirty="0" err="1" smtClean="0"/>
              <a:t>actualy</a:t>
            </a:r>
            <a:r>
              <a:rPr lang="sv-SE" dirty="0" smtClean="0"/>
              <a:t> no </a:t>
            </a:r>
            <a:r>
              <a:rPr lang="sv-SE" dirty="0" err="1" smtClean="0"/>
              <a:t>wish</a:t>
            </a:r>
            <a:r>
              <a:rPr lang="sv-SE" dirty="0" smtClean="0"/>
              <a:t> to </a:t>
            </a:r>
            <a:r>
              <a:rPr lang="sv-SE" dirty="0" err="1" smtClean="0"/>
              <a:t>change</a:t>
            </a:r>
            <a:r>
              <a:rPr lang="sv-SE" dirty="0" smtClean="0"/>
              <a:t> </a:t>
            </a:r>
            <a:r>
              <a:rPr lang="sv-SE" dirty="0" err="1" smtClean="0"/>
              <a:t>anything</a:t>
            </a:r>
            <a:r>
              <a:rPr lang="sv-SE" dirty="0" smtClean="0"/>
              <a:t>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1272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80184"/>
          </a:xfrm>
        </p:spPr>
        <p:txBody>
          <a:bodyPr/>
          <a:lstStyle/>
          <a:p>
            <a:r>
              <a:rPr lang="en-US" b="1" dirty="0" smtClean="0"/>
              <a:t>Topics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2"/>
          </p:nvPr>
        </p:nvSpPr>
        <p:spPr>
          <a:xfrm>
            <a:off x="912002" y="1145310"/>
            <a:ext cx="9984316" cy="544945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EU-level ESD/ESSD topics are all relevant at national level as well </a:t>
            </a:r>
            <a:r>
              <a:rPr lang="en-US" dirty="0" smtClean="0">
                <a:sym typeface="Wingdings" panose="05000000000000000000" pitchFamily="2" charset="2"/>
              </a:rPr>
              <a:t> EU social dialogue </a:t>
            </a:r>
            <a:r>
              <a:rPr lang="en-US" i="1" dirty="0" smtClean="0">
                <a:sym typeface="Wingdings" panose="05000000000000000000" pitchFamily="2" charset="2"/>
              </a:rPr>
              <a:t>not a different arena </a:t>
            </a:r>
            <a:r>
              <a:rPr lang="en-US" dirty="0" smtClean="0">
                <a:sym typeface="Wingdings" panose="05000000000000000000" pitchFamily="2" charset="2"/>
              </a:rPr>
              <a:t>(an additional one)</a:t>
            </a:r>
          </a:p>
          <a:p>
            <a:pPr marL="0" indent="0">
              <a:buNone/>
            </a:pPr>
            <a:endParaRPr lang="en-US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dirty="0" smtClean="0">
                <a:sym typeface="Wingdings" panose="05000000000000000000" pitchFamily="2" charset="2"/>
              </a:rPr>
              <a:t>Cross-sectorial: active aging, youth employment, work-life balance, mobility and migration, Active LMP, </a:t>
            </a:r>
            <a:r>
              <a:rPr lang="en-US" dirty="0" err="1" smtClean="0">
                <a:sym typeface="Wingdings" panose="05000000000000000000" pitchFamily="2" charset="2"/>
              </a:rPr>
              <a:t>digitalisation</a:t>
            </a:r>
            <a:r>
              <a:rPr lang="en-US" dirty="0" smtClean="0">
                <a:sym typeface="Wingdings" panose="05000000000000000000" pitchFamily="2" charset="2"/>
              </a:rPr>
              <a:t>, skills, psycho-social risk, (circular economy), and </a:t>
            </a:r>
            <a:r>
              <a:rPr lang="en-US" i="1" dirty="0" smtClean="0">
                <a:sym typeface="Wingdings" panose="05000000000000000000" pitchFamily="2" charset="2"/>
              </a:rPr>
              <a:t>capacity building</a:t>
            </a:r>
            <a:r>
              <a:rPr lang="en-US" dirty="0" smtClean="0">
                <a:sym typeface="Wingdings" panose="05000000000000000000" pitchFamily="2" charset="2"/>
              </a:rPr>
              <a:t>.</a:t>
            </a:r>
          </a:p>
          <a:p>
            <a:pPr marL="0" indent="0">
              <a:buNone/>
            </a:pPr>
            <a:endParaRPr lang="en-US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dirty="0" smtClean="0">
                <a:sym typeface="Wingdings" panose="05000000000000000000" pitchFamily="2" charset="2"/>
              </a:rPr>
              <a:t>Not all issues are fruitful to deal with on EU-level: wages, working conditions, restructuring, pensions and particular occupational/professional conditions  best handled on national level</a:t>
            </a:r>
          </a:p>
          <a:p>
            <a:pPr marL="0" indent="0">
              <a:buNone/>
            </a:pPr>
            <a:endParaRPr lang="en-US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dirty="0" smtClean="0">
                <a:sym typeface="Wingdings" panose="05000000000000000000" pitchFamily="2" charset="2"/>
              </a:rPr>
              <a:t>Commerce: </a:t>
            </a:r>
            <a:r>
              <a:rPr lang="en-US" dirty="0" err="1" smtClean="0">
                <a:sym typeface="Wingdings" panose="05000000000000000000" pitchFamily="2" charset="2"/>
              </a:rPr>
              <a:t>digitalisation</a:t>
            </a:r>
            <a:r>
              <a:rPr lang="en-US" dirty="0" smtClean="0">
                <a:sym typeface="Wingdings" panose="05000000000000000000" pitchFamily="2" charset="2"/>
              </a:rPr>
              <a:t> (e-commerce, reskilling, work-life balance), safety and security</a:t>
            </a:r>
          </a:p>
          <a:p>
            <a:pPr marL="0" indent="0">
              <a:buNone/>
            </a:pPr>
            <a:r>
              <a:rPr lang="en-US" dirty="0" smtClean="0"/>
              <a:t>Construction: health &amp; safety, posting of workers/migration, bogus self-employed  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590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80184"/>
          </a:xfrm>
        </p:spPr>
        <p:txBody>
          <a:bodyPr/>
          <a:lstStyle/>
          <a:p>
            <a:r>
              <a:rPr lang="en-US" b="1" dirty="0" smtClean="0"/>
              <a:t>Outcomes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2"/>
          </p:nvPr>
        </p:nvSpPr>
        <p:spPr>
          <a:xfrm>
            <a:off x="912002" y="1228437"/>
            <a:ext cx="9984316" cy="513541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smtClean="0"/>
              <a:t>National level: </a:t>
            </a:r>
            <a:r>
              <a:rPr lang="en-US" dirty="0" smtClean="0"/>
              <a:t>	</a:t>
            </a:r>
            <a:r>
              <a:rPr lang="en-US" dirty="0" err="1" smtClean="0"/>
              <a:t>Prio</a:t>
            </a:r>
            <a:r>
              <a:rPr lang="en-US" dirty="0" smtClean="0"/>
              <a:t> 1= CA</a:t>
            </a:r>
          </a:p>
          <a:p>
            <a:pPr marL="0" indent="0">
              <a:buNone/>
            </a:pPr>
            <a:r>
              <a:rPr lang="en-US" dirty="0" smtClean="0"/>
              <a:t>			</a:t>
            </a:r>
            <a:r>
              <a:rPr lang="en-US" dirty="0" err="1" smtClean="0"/>
              <a:t>Prio</a:t>
            </a:r>
            <a:r>
              <a:rPr lang="en-US" dirty="0" smtClean="0"/>
              <a:t> 2= adjusting existing regulation (conflictual 			action, employment protection, H&amp;S)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</a:t>
            </a:r>
            <a:r>
              <a:rPr lang="en-US" dirty="0" err="1" smtClean="0"/>
              <a:t>Prio</a:t>
            </a:r>
            <a:r>
              <a:rPr lang="en-US" dirty="0" smtClean="0"/>
              <a:t> 3: Soft outcomes (joint projects and 				campaigns)	</a:t>
            </a:r>
          </a:p>
          <a:p>
            <a:pPr marL="0" indent="0">
              <a:buNone/>
            </a:pPr>
            <a:r>
              <a:rPr lang="sv-SE" b="1" dirty="0" smtClean="0"/>
              <a:t>EU-</a:t>
            </a:r>
            <a:r>
              <a:rPr lang="sv-SE" b="1" dirty="0" err="1" smtClean="0"/>
              <a:t>level</a:t>
            </a:r>
            <a:r>
              <a:rPr lang="sv-SE" b="1" dirty="0" smtClean="0"/>
              <a:t>:</a:t>
            </a:r>
            <a:r>
              <a:rPr lang="sv-SE" dirty="0" smtClean="0"/>
              <a:t>		</a:t>
            </a:r>
            <a:r>
              <a:rPr lang="en-US" dirty="0" smtClean="0"/>
              <a:t>Resistance towards EU regulation (except H&amp;S)</a:t>
            </a:r>
          </a:p>
          <a:p>
            <a:pPr marL="0" indent="0">
              <a:buNone/>
            </a:pPr>
            <a:r>
              <a:rPr lang="sv-SE" dirty="0"/>
              <a:t>	</a:t>
            </a:r>
            <a:r>
              <a:rPr lang="sv-SE" dirty="0" smtClean="0"/>
              <a:t>		</a:t>
            </a:r>
            <a:r>
              <a:rPr lang="sv-SE" dirty="0" err="1" smtClean="0"/>
              <a:t>Prefers</a:t>
            </a:r>
            <a:r>
              <a:rPr lang="sv-SE" dirty="0" smtClean="0"/>
              <a:t> info-</a:t>
            </a:r>
            <a:r>
              <a:rPr lang="sv-SE" dirty="0" err="1" smtClean="0"/>
              <a:t>sharing</a:t>
            </a:r>
            <a:r>
              <a:rPr lang="sv-SE" dirty="0" smtClean="0"/>
              <a:t>, ”best </a:t>
            </a:r>
            <a:r>
              <a:rPr lang="sv-SE" dirty="0" err="1" smtClean="0"/>
              <a:t>practice</a:t>
            </a:r>
            <a:r>
              <a:rPr lang="sv-SE" dirty="0" smtClean="0"/>
              <a:t>”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			Main upload </a:t>
            </a:r>
            <a:r>
              <a:rPr lang="en-US" dirty="0" smtClean="0">
                <a:sym typeface="Wingdings" panose="05000000000000000000" pitchFamily="2" charset="2"/>
              </a:rPr>
              <a:t> protecting the Swedish Model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Social </a:t>
            </a:r>
            <a:r>
              <a:rPr lang="en-US" b="1" dirty="0"/>
              <a:t>dialogue in Sweden is a bottom-up </a:t>
            </a:r>
            <a:r>
              <a:rPr lang="en-US" b="1" dirty="0" smtClean="0"/>
              <a:t>process</a:t>
            </a:r>
            <a:r>
              <a:rPr lang="en-US" dirty="0" smtClean="0"/>
              <a:t>: social partners </a:t>
            </a:r>
            <a:r>
              <a:rPr lang="en-US" dirty="0"/>
              <a:t>identify problems </a:t>
            </a:r>
            <a:r>
              <a:rPr lang="en-US" dirty="0" smtClean="0"/>
              <a:t>that </a:t>
            </a:r>
            <a:r>
              <a:rPr lang="en-US" dirty="0"/>
              <a:t>need to be regulated – not the other way </a:t>
            </a:r>
            <a:r>
              <a:rPr lang="en-US" dirty="0" smtClean="0"/>
              <a:t>around. </a:t>
            </a:r>
            <a:r>
              <a:rPr lang="en-US" dirty="0" err="1" smtClean="0"/>
              <a:t>Labour</a:t>
            </a:r>
            <a:r>
              <a:rPr lang="en-US" dirty="0" smtClean="0"/>
              <a:t> law is “codification of practice” (EO)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665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80184"/>
          </a:xfrm>
        </p:spPr>
        <p:txBody>
          <a:bodyPr/>
          <a:lstStyle/>
          <a:p>
            <a:r>
              <a:rPr lang="en-US" b="1" dirty="0" smtClean="0"/>
              <a:t>Actors interaction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2"/>
          </p:nvPr>
        </p:nvSpPr>
        <p:spPr>
          <a:xfrm>
            <a:off x="912002" y="1228437"/>
            <a:ext cx="9984316" cy="493871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 smtClean="0"/>
              <a:t>-&gt; Social </a:t>
            </a:r>
            <a:r>
              <a:rPr lang="en-GB" dirty="0" smtClean="0"/>
              <a:t>partner cooperation go </a:t>
            </a:r>
            <a:r>
              <a:rPr lang="en-GB" b="1" dirty="0" smtClean="0"/>
              <a:t>far beyond dialogue</a:t>
            </a:r>
            <a:r>
              <a:rPr lang="en-GB" dirty="0" smtClean="0"/>
              <a:t>. </a:t>
            </a:r>
          </a:p>
          <a:p>
            <a:pPr marL="0" indent="0">
              <a:buNone/>
            </a:pPr>
            <a:r>
              <a:rPr lang="en-GB" dirty="0" smtClean="0"/>
              <a:t>-&gt;</a:t>
            </a:r>
            <a:r>
              <a:rPr lang="en-GB" b="1" dirty="0" smtClean="0"/>
              <a:t>Autonomy </a:t>
            </a:r>
            <a:r>
              <a:rPr lang="en-GB" b="1" dirty="0"/>
              <a:t>from the state </a:t>
            </a:r>
            <a:r>
              <a:rPr lang="en-GB" dirty="0"/>
              <a:t>to regulate conditions on the labour market through </a:t>
            </a:r>
            <a:r>
              <a:rPr lang="en-GB" dirty="0" smtClean="0"/>
              <a:t>CA.</a:t>
            </a:r>
            <a:endParaRPr lang="sv-SE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GB" dirty="0" smtClean="0"/>
              <a:t>-&gt;Social </a:t>
            </a:r>
            <a:r>
              <a:rPr lang="en-GB" dirty="0"/>
              <a:t>partner dialogue and</a:t>
            </a:r>
            <a:r>
              <a:rPr lang="en-GB" b="1" dirty="0"/>
              <a:t> </a:t>
            </a:r>
            <a:r>
              <a:rPr lang="en-GB" b="1" dirty="0" smtClean="0"/>
              <a:t>cooperation</a:t>
            </a:r>
            <a:r>
              <a:rPr lang="en-GB" dirty="0" smtClean="0"/>
              <a:t>: collective bargaining &amp; ongoing </a:t>
            </a:r>
            <a:r>
              <a:rPr lang="en-GB" dirty="0"/>
              <a:t>cooperation in </a:t>
            </a:r>
            <a:r>
              <a:rPr lang="en-GB" dirty="0" smtClean="0"/>
              <a:t>projects</a:t>
            </a:r>
            <a:r>
              <a:rPr lang="en-GB" dirty="0"/>
              <a:t>, conferences, </a:t>
            </a:r>
            <a:r>
              <a:rPr lang="en-GB" dirty="0" smtClean="0"/>
              <a:t>educations, </a:t>
            </a:r>
            <a:r>
              <a:rPr lang="en-GB" dirty="0"/>
              <a:t>study visits, and in </a:t>
            </a:r>
            <a:r>
              <a:rPr lang="en-GB" dirty="0" smtClean="0"/>
              <a:t>institutionalized and organisational forms.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“We have built this dialogue during nearly 100 years … We have built some kind of trust in each other and even if we disagree in details there is trust and respect” (TU CENT)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en-US" dirty="0" smtClean="0"/>
              <a:t>Negotiation – Information – Consultation – and Cooperation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2893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80184"/>
          </a:xfrm>
        </p:spPr>
        <p:txBody>
          <a:bodyPr/>
          <a:lstStyle/>
          <a:p>
            <a:r>
              <a:rPr lang="en-US" b="1" dirty="0" smtClean="0"/>
              <a:t>Effectiveness and Improvement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2"/>
          </p:nvPr>
        </p:nvSpPr>
        <p:spPr>
          <a:xfrm>
            <a:off x="768485" y="1145310"/>
            <a:ext cx="10585315" cy="537222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National level effectiveness: Very good – nothing to improve</a:t>
            </a:r>
          </a:p>
          <a:p>
            <a:pPr marL="0" indent="0">
              <a:buNone/>
            </a:pPr>
            <a:r>
              <a:rPr lang="sv-SE" dirty="0" smtClean="0"/>
              <a:t>”</a:t>
            </a:r>
            <a:r>
              <a:rPr lang="en-GB" dirty="0"/>
              <a:t> the state plays a very important role in that they actually leave the social partners room to negotiate </a:t>
            </a:r>
            <a:r>
              <a:rPr lang="en-GB" dirty="0" smtClean="0"/>
              <a:t>autonomously” (TU Peak)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EU-level effectiveness: </a:t>
            </a:r>
            <a:r>
              <a:rPr lang="en-US" dirty="0" smtClean="0"/>
              <a:t>	SP </a:t>
            </a:r>
            <a:r>
              <a:rPr lang="en-US" dirty="0" smtClean="0"/>
              <a:t>do not expect much from ESD/ESSD </a:t>
            </a:r>
          </a:p>
          <a:p>
            <a:pPr marL="0" indent="0">
              <a:buNone/>
            </a:pPr>
            <a:r>
              <a:rPr lang="en-US" dirty="0" smtClean="0"/>
              <a:t>			</a:t>
            </a:r>
            <a:r>
              <a:rPr lang="en-US" dirty="0" smtClean="0"/>
              <a:t>	Not </a:t>
            </a:r>
            <a:r>
              <a:rPr lang="en-US" dirty="0" smtClean="0"/>
              <a:t>keen on EU-level regulation and EC 						influence (aversion towards top-down)</a:t>
            </a:r>
          </a:p>
          <a:p>
            <a:pPr marL="0" indent="0">
              <a:buNone/>
            </a:pPr>
            <a:r>
              <a:rPr lang="en-US" dirty="0" smtClean="0"/>
              <a:t>			</a:t>
            </a:r>
            <a:r>
              <a:rPr lang="en-US" dirty="0" smtClean="0"/>
              <a:t>	Acknowledge </a:t>
            </a:r>
            <a:r>
              <a:rPr lang="en-US" dirty="0" smtClean="0"/>
              <a:t>some value re. H&amp;S regulation</a:t>
            </a:r>
          </a:p>
          <a:p>
            <a:pPr marL="0" indent="0">
              <a:buNone/>
            </a:pPr>
            <a:r>
              <a:rPr lang="sv-SE" dirty="0"/>
              <a:t>	</a:t>
            </a:r>
            <a:r>
              <a:rPr lang="sv-SE" dirty="0" smtClean="0"/>
              <a:t>		</a:t>
            </a:r>
            <a:r>
              <a:rPr lang="sv-SE" dirty="0" smtClean="0"/>
              <a:t>	</a:t>
            </a:r>
            <a:r>
              <a:rPr lang="en-US" dirty="0" smtClean="0"/>
              <a:t>Appreciate </a:t>
            </a:r>
            <a:r>
              <a:rPr lang="en-US" dirty="0" smtClean="0"/>
              <a:t>information sharing very much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sv-SE" dirty="0"/>
              <a:t>”</a:t>
            </a:r>
            <a:r>
              <a:rPr lang="en-GB" dirty="0"/>
              <a:t> In order for us to be able to deliver, we need this space to weigh things ourselves; we can find much more flexible solutions. Our model is based on that we believe agreements are more effective than legislation </a:t>
            </a:r>
            <a:r>
              <a:rPr lang="en-GB" dirty="0" smtClean="0"/>
              <a:t>“ (EO Peak)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Improvement: 		Capacity building!</a:t>
            </a:r>
          </a:p>
        </p:txBody>
      </p:sp>
    </p:spTree>
    <p:extLst>
      <p:ext uri="{BB962C8B-B14F-4D97-AF65-F5344CB8AC3E}">
        <p14:creationId xmlns:p14="http://schemas.microsoft.com/office/powerpoint/2010/main" val="2428235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003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199" y="-161649"/>
            <a:ext cx="11426687" cy="1325563"/>
          </a:xfrm>
        </p:spPr>
        <p:txBody>
          <a:bodyPr/>
          <a:lstStyle/>
          <a:p>
            <a:r>
              <a:rPr lang="sv-SE" dirty="0" smtClean="0"/>
              <a:t>EESDA </a:t>
            </a:r>
            <a:r>
              <a:rPr lang="sv-SE" dirty="0" err="1" smtClean="0"/>
              <a:t>Interviews</a:t>
            </a:r>
            <a:r>
              <a:rPr lang="sv-SE" dirty="0" smtClean="0"/>
              <a:t> SE </a:t>
            </a:r>
            <a:r>
              <a:rPr lang="sv-SE" sz="3000" dirty="0" smtClean="0"/>
              <a:t>(70-90min </a:t>
            </a:r>
            <a:r>
              <a:rPr lang="sv-SE" sz="3000" dirty="0" err="1" smtClean="0"/>
              <a:t>each</a:t>
            </a:r>
            <a:r>
              <a:rPr lang="sv-SE" sz="3000" dirty="0" smtClean="0"/>
              <a:t>, </a:t>
            </a:r>
            <a:r>
              <a:rPr lang="sv-SE" sz="3000" dirty="0" err="1" smtClean="0"/>
              <a:t>transcribed</a:t>
            </a:r>
            <a:r>
              <a:rPr lang="sv-SE" sz="3000" dirty="0" smtClean="0"/>
              <a:t> </a:t>
            </a:r>
            <a:r>
              <a:rPr lang="sv-SE" sz="3000" dirty="0" err="1" smtClean="0"/>
              <a:t>verbatim</a:t>
            </a:r>
            <a:r>
              <a:rPr lang="sv-SE" sz="3000" dirty="0" smtClean="0"/>
              <a:t>)</a:t>
            </a:r>
            <a:endParaRPr lang="sv-SE" sz="3000" dirty="0"/>
          </a:p>
        </p:txBody>
      </p:sp>
      <p:graphicFrame>
        <p:nvGraphicFramePr>
          <p:cNvPr id="4" name="Platshållare för innehåll 3"/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3041392080"/>
              </p:ext>
            </p:extLst>
          </p:nvPr>
        </p:nvGraphicFramePr>
        <p:xfrm>
          <a:off x="911225" y="854766"/>
          <a:ext cx="9985376" cy="39259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344">
                  <a:extLst>
                    <a:ext uri="{9D8B030D-6E8A-4147-A177-3AD203B41FA5}">
                      <a16:colId xmlns:a16="http://schemas.microsoft.com/office/drawing/2014/main" xmlns="" val="3187989839"/>
                    </a:ext>
                  </a:extLst>
                </a:gridCol>
                <a:gridCol w="2496344">
                  <a:extLst>
                    <a:ext uri="{9D8B030D-6E8A-4147-A177-3AD203B41FA5}">
                      <a16:colId xmlns:a16="http://schemas.microsoft.com/office/drawing/2014/main" xmlns="" val="2656301962"/>
                    </a:ext>
                  </a:extLst>
                </a:gridCol>
                <a:gridCol w="2496344">
                  <a:extLst>
                    <a:ext uri="{9D8B030D-6E8A-4147-A177-3AD203B41FA5}">
                      <a16:colId xmlns:a16="http://schemas.microsoft.com/office/drawing/2014/main" xmlns="" val="3967339693"/>
                    </a:ext>
                  </a:extLst>
                </a:gridCol>
                <a:gridCol w="2496344">
                  <a:extLst>
                    <a:ext uri="{9D8B030D-6E8A-4147-A177-3AD203B41FA5}">
                      <a16:colId xmlns:a16="http://schemas.microsoft.com/office/drawing/2014/main" xmlns="" val="1079403434"/>
                    </a:ext>
                  </a:extLst>
                </a:gridCol>
              </a:tblGrid>
              <a:tr h="446857">
                <a:tc>
                  <a:txBody>
                    <a:bodyPr/>
                    <a:lstStyle/>
                    <a:p>
                      <a:r>
                        <a:rPr lang="sv-SE" sz="2200" dirty="0" err="1" smtClean="0"/>
                        <a:t>Tus</a:t>
                      </a:r>
                      <a:r>
                        <a:rPr lang="sv-SE" sz="2200" dirty="0" smtClean="0"/>
                        <a:t> General</a:t>
                      </a:r>
                      <a:endParaRPr lang="sv-SE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200" dirty="0" err="1" smtClean="0"/>
                        <a:t>EOs</a:t>
                      </a:r>
                      <a:r>
                        <a:rPr lang="sv-SE" sz="2200" baseline="0" dirty="0" smtClean="0"/>
                        <a:t> General</a:t>
                      </a:r>
                      <a:endParaRPr lang="sv-SE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200" dirty="0" smtClean="0"/>
                        <a:t>TU SECTORS</a:t>
                      </a:r>
                      <a:endParaRPr lang="sv-SE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200" dirty="0" smtClean="0"/>
                        <a:t>EO SECTORS</a:t>
                      </a:r>
                      <a:endParaRPr lang="sv-SE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28268789"/>
                  </a:ext>
                </a:extLst>
              </a:tr>
              <a:tr h="446857">
                <a:tc>
                  <a:txBody>
                    <a:bodyPr/>
                    <a:lstStyle/>
                    <a:p>
                      <a:r>
                        <a:rPr lang="sv-SE" sz="2200" dirty="0" smtClean="0"/>
                        <a:t>Peak LO </a:t>
                      </a:r>
                      <a:r>
                        <a:rPr lang="sv-SE" sz="2200" b="1" dirty="0" smtClean="0"/>
                        <a:t>x 1</a:t>
                      </a:r>
                      <a:endParaRPr lang="sv-SE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200" dirty="0" smtClean="0"/>
                        <a:t>Private</a:t>
                      </a:r>
                      <a:r>
                        <a:rPr lang="sv-SE" sz="2200" baseline="0" dirty="0" smtClean="0"/>
                        <a:t> SN x 1</a:t>
                      </a:r>
                      <a:endParaRPr lang="sv-SE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200" dirty="0" smtClean="0"/>
                        <a:t>Health </a:t>
                      </a:r>
                      <a:r>
                        <a:rPr lang="sv-SE" sz="2200" b="1" dirty="0" smtClean="0"/>
                        <a:t>x 3</a:t>
                      </a:r>
                      <a:endParaRPr lang="sv-SE" sz="2200" b="1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300000"/>
                        </a:lnSpc>
                      </a:pPr>
                      <a:r>
                        <a:rPr lang="sv-SE" sz="2200" dirty="0" smtClean="0"/>
                        <a:t>ED + </a:t>
                      </a:r>
                      <a:r>
                        <a:rPr lang="sv-SE" sz="2200" dirty="0" err="1" smtClean="0"/>
                        <a:t>Healt</a:t>
                      </a:r>
                      <a:r>
                        <a:rPr lang="sv-SE" sz="2200" dirty="0" smtClean="0"/>
                        <a:t> x 2</a:t>
                      </a:r>
                      <a:endParaRPr lang="sv-SE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150879"/>
                  </a:ext>
                </a:extLst>
              </a:tr>
              <a:tr h="446857">
                <a:tc>
                  <a:txBody>
                    <a:bodyPr/>
                    <a:lstStyle/>
                    <a:p>
                      <a:r>
                        <a:rPr lang="sv-SE" sz="2200" dirty="0" smtClean="0"/>
                        <a:t>Peak Saco </a:t>
                      </a:r>
                      <a:r>
                        <a:rPr lang="sv-SE" sz="2200" b="1" dirty="0" smtClean="0"/>
                        <a:t>x 1</a:t>
                      </a:r>
                      <a:endParaRPr lang="sv-SE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200" dirty="0" smtClean="0"/>
                        <a:t>(ED + </a:t>
                      </a:r>
                      <a:r>
                        <a:rPr lang="sv-SE" sz="2200" dirty="0" err="1" smtClean="0"/>
                        <a:t>Healt</a:t>
                      </a:r>
                      <a:r>
                        <a:rPr lang="sv-SE" sz="2200" dirty="0" smtClean="0"/>
                        <a:t> x 2</a:t>
                      </a:r>
                      <a:r>
                        <a:rPr lang="sv-SE" sz="2200" dirty="0"/>
                        <a:t>)</a:t>
                      </a:r>
                      <a:endParaRPr lang="sv-SE" sz="2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200" i="1" dirty="0" smtClean="0"/>
                        <a:t>Health x 1</a:t>
                      </a:r>
                      <a:endParaRPr lang="sv-SE" sz="2200" i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16955638"/>
                  </a:ext>
                </a:extLst>
              </a:tr>
              <a:tr h="446857">
                <a:tc>
                  <a:txBody>
                    <a:bodyPr/>
                    <a:lstStyle/>
                    <a:p>
                      <a:r>
                        <a:rPr lang="sv-SE" sz="2200" dirty="0" smtClean="0"/>
                        <a:t>Peak TC0</a:t>
                      </a:r>
                      <a:r>
                        <a:rPr lang="sv-SE" sz="2200" b="1" baseline="0" dirty="0" smtClean="0"/>
                        <a:t> x 1</a:t>
                      </a:r>
                      <a:endParaRPr lang="sv-SE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200" dirty="0" err="1" smtClean="0"/>
                        <a:t>Education</a:t>
                      </a:r>
                      <a:r>
                        <a:rPr lang="sv-SE" sz="2200" dirty="0" smtClean="0"/>
                        <a:t> </a:t>
                      </a:r>
                      <a:r>
                        <a:rPr lang="sv-SE" sz="2200" b="1" dirty="0" smtClean="0"/>
                        <a:t>x 2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77093260"/>
                  </a:ext>
                </a:extLst>
              </a:tr>
              <a:tr h="446857">
                <a:tc>
                  <a:txBody>
                    <a:bodyPr/>
                    <a:lstStyle/>
                    <a:p>
                      <a:r>
                        <a:rPr lang="sv-SE" sz="2200" i="1" dirty="0" err="1" smtClean="0"/>
                        <a:t>Metal</a:t>
                      </a:r>
                      <a:r>
                        <a:rPr lang="sv-SE" sz="2200" i="1" dirty="0" smtClean="0"/>
                        <a:t> x1</a:t>
                      </a:r>
                      <a:endParaRPr lang="sv-SE" sz="22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200" i="1" dirty="0" err="1" smtClean="0"/>
                        <a:t>Metal</a:t>
                      </a:r>
                      <a:r>
                        <a:rPr lang="sv-SE" sz="2200" i="1" dirty="0" smtClean="0"/>
                        <a:t> x 1</a:t>
                      </a:r>
                      <a:endParaRPr lang="sv-SE" sz="22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200" i="1" dirty="0" smtClean="0"/>
                        <a:t>Ed + Health</a:t>
                      </a:r>
                      <a:r>
                        <a:rPr lang="sv-SE" sz="2200" i="1" baseline="0" dirty="0" smtClean="0"/>
                        <a:t> x 1</a:t>
                      </a:r>
                      <a:endParaRPr lang="sv-SE" sz="2200" i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37114447"/>
                  </a:ext>
                </a:extLst>
              </a:tr>
              <a:tr h="446857">
                <a:tc>
                  <a:txBody>
                    <a:bodyPr/>
                    <a:lstStyle/>
                    <a:p>
                      <a:endParaRPr lang="sv-SE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200" dirty="0" smtClean="0"/>
                        <a:t>Commerce </a:t>
                      </a:r>
                      <a:r>
                        <a:rPr lang="sv-SE" sz="2200" b="1" dirty="0" smtClean="0"/>
                        <a:t>x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200" dirty="0" smtClean="0"/>
                        <a:t>Commerce </a:t>
                      </a:r>
                      <a:r>
                        <a:rPr lang="sv-SE" sz="2200" b="1" dirty="0" smtClean="0"/>
                        <a:t>x 1</a:t>
                      </a:r>
                      <a:endParaRPr lang="sv-SE" sz="2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48578665"/>
                  </a:ext>
                </a:extLst>
              </a:tr>
              <a:tr h="797959">
                <a:tc>
                  <a:txBody>
                    <a:bodyPr/>
                    <a:lstStyle/>
                    <a:p>
                      <a:endParaRPr lang="sv-SE" sz="2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200" dirty="0" smtClean="0"/>
                        <a:t>Construction ? </a:t>
                      </a:r>
                    </a:p>
                    <a:p>
                      <a:r>
                        <a:rPr lang="sv-SE" sz="2200" dirty="0" smtClean="0"/>
                        <a:t>(</a:t>
                      </a:r>
                      <a:r>
                        <a:rPr lang="sv-SE" sz="2200" i="1" dirty="0" smtClean="0"/>
                        <a:t>Construction x1</a:t>
                      </a:r>
                      <a:r>
                        <a:rPr lang="sv-SE" sz="2200" dirty="0" smtClean="0"/>
                        <a:t>)</a:t>
                      </a:r>
                      <a:endParaRPr lang="sv-SE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200" dirty="0" smtClean="0"/>
                        <a:t>Construction </a:t>
                      </a:r>
                      <a:r>
                        <a:rPr lang="sv-SE" sz="2200" b="1" dirty="0" smtClean="0"/>
                        <a:t>x 1</a:t>
                      </a:r>
                      <a:endParaRPr lang="sv-SE" sz="2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32786442"/>
                  </a:ext>
                </a:extLst>
              </a:tr>
              <a:tr h="446857">
                <a:tc gridSpan="2">
                  <a:txBody>
                    <a:bodyPr/>
                    <a:lstStyle/>
                    <a:p>
                      <a:r>
                        <a:rPr lang="sv-SE" sz="2200" dirty="0" smtClean="0"/>
                        <a:t>                             General = 6 (8)</a:t>
                      </a:r>
                      <a:endParaRPr lang="sv-SE" sz="2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sv-SE" sz="2200" dirty="0" smtClean="0"/>
                        <a:t>                        </a:t>
                      </a:r>
                      <a:r>
                        <a:rPr lang="sv-SE" sz="2200" dirty="0" err="1" smtClean="0"/>
                        <a:t>Sectoral</a:t>
                      </a:r>
                      <a:r>
                        <a:rPr lang="sv-SE" sz="2200" dirty="0" smtClean="0"/>
                        <a:t> = 14</a:t>
                      </a:r>
                      <a:endParaRPr lang="sv-SE" sz="2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36761117"/>
                  </a:ext>
                </a:extLst>
              </a:tr>
            </a:tbl>
          </a:graphicData>
        </a:graphic>
      </p:graphicFrame>
      <p:sp>
        <p:nvSpPr>
          <p:cNvPr id="5" name="textruta 4"/>
          <p:cNvSpPr txBox="1"/>
          <p:nvPr/>
        </p:nvSpPr>
        <p:spPr>
          <a:xfrm>
            <a:off x="924288" y="4980353"/>
            <a:ext cx="926474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200" b="1" dirty="0" smtClean="0"/>
              <a:t>SURVEY: </a:t>
            </a:r>
            <a:r>
              <a:rPr lang="sv-SE" sz="2200" dirty="0" err="1" smtClean="0"/>
              <a:t>we</a:t>
            </a:r>
            <a:r>
              <a:rPr lang="sv-SE" sz="2200" dirty="0" smtClean="0"/>
              <a:t> chose not to </a:t>
            </a:r>
            <a:r>
              <a:rPr lang="sv-SE" sz="2200" dirty="0" err="1" smtClean="0"/>
              <a:t>interview</a:t>
            </a:r>
            <a:r>
              <a:rPr lang="sv-SE" sz="2200" dirty="0" smtClean="0"/>
              <a:t> the </a:t>
            </a:r>
            <a:r>
              <a:rPr lang="sv-SE" sz="2200" dirty="0" err="1" smtClean="0"/>
              <a:t>org</a:t>
            </a:r>
            <a:r>
              <a:rPr lang="sv-SE" sz="2200" dirty="0" smtClean="0"/>
              <a:t> </a:t>
            </a:r>
            <a:r>
              <a:rPr lang="sv-SE" sz="2200" dirty="0" err="1" smtClean="0"/>
              <a:t>answering</a:t>
            </a:r>
            <a:r>
              <a:rPr lang="sv-SE" sz="2200" dirty="0" smtClean="0"/>
              <a:t> the survey </a:t>
            </a:r>
          </a:p>
          <a:p>
            <a:r>
              <a:rPr lang="sv-SE" sz="2200" b="1" dirty="0" err="1" smtClean="0"/>
              <a:t>Overlaps</a:t>
            </a:r>
            <a:r>
              <a:rPr lang="sv-SE" sz="2200" b="1" dirty="0" smtClean="0"/>
              <a:t>: </a:t>
            </a:r>
            <a:r>
              <a:rPr lang="sv-SE" sz="2200" dirty="0" err="1" smtClean="0"/>
              <a:t>Some</a:t>
            </a:r>
            <a:r>
              <a:rPr lang="sv-SE" sz="2200" dirty="0" smtClean="0"/>
              <a:t> of the </a:t>
            </a:r>
            <a:r>
              <a:rPr lang="sv-SE" sz="2200" dirty="0" err="1" smtClean="0"/>
              <a:t>sectoral</a:t>
            </a:r>
            <a:r>
              <a:rPr lang="sv-SE" sz="2200" dirty="0" smtClean="0"/>
              <a:t> TU/EOS </a:t>
            </a:r>
            <a:r>
              <a:rPr lang="sv-SE" sz="2200" dirty="0" err="1" smtClean="0"/>
              <a:t>also</a:t>
            </a:r>
            <a:r>
              <a:rPr lang="sv-SE" sz="2200" dirty="0" smtClean="0"/>
              <a:t> </a:t>
            </a:r>
            <a:r>
              <a:rPr lang="sv-SE" sz="2200" dirty="0" err="1" smtClean="0"/>
              <a:t>have</a:t>
            </a:r>
            <a:r>
              <a:rPr lang="sv-SE" sz="2200" dirty="0" smtClean="0"/>
              <a:t> </a:t>
            </a:r>
            <a:r>
              <a:rPr lang="sv-SE" sz="2200" dirty="0" err="1" smtClean="0"/>
              <a:t>other</a:t>
            </a:r>
            <a:r>
              <a:rPr lang="sv-SE" sz="2200" dirty="0" smtClean="0"/>
              <a:t> </a:t>
            </a:r>
            <a:r>
              <a:rPr lang="sv-SE" sz="2200" dirty="0" err="1" smtClean="0"/>
              <a:t>sectors</a:t>
            </a:r>
            <a:r>
              <a:rPr lang="sv-SE" sz="2200" dirty="0" smtClean="0"/>
              <a:t> = </a:t>
            </a:r>
            <a:r>
              <a:rPr lang="sv-SE" sz="2200" dirty="0" err="1" smtClean="0"/>
              <a:t>used</a:t>
            </a:r>
            <a:r>
              <a:rPr lang="sv-SE" sz="2200" dirty="0" smtClean="0"/>
              <a:t> 2 </a:t>
            </a:r>
            <a:r>
              <a:rPr lang="sv-SE" sz="2200" dirty="0" err="1" smtClean="0"/>
              <a:t>times</a:t>
            </a:r>
            <a:endParaRPr lang="sv-SE" sz="2200" dirty="0" smtClean="0"/>
          </a:p>
          <a:p>
            <a:r>
              <a:rPr lang="sv-SE" sz="2200" b="1" dirty="0" smtClean="0"/>
              <a:t>”No </a:t>
            </a:r>
            <a:r>
              <a:rPr lang="sv-SE" sz="2200" b="1" dirty="0" err="1" smtClean="0"/>
              <a:t>Thanks</a:t>
            </a:r>
            <a:r>
              <a:rPr lang="sv-SE" sz="2200" b="1" dirty="0" smtClean="0"/>
              <a:t>”</a:t>
            </a:r>
            <a:r>
              <a:rPr lang="sv-SE" sz="2200" dirty="0" smtClean="0"/>
              <a:t>:  TU in </a:t>
            </a:r>
            <a:r>
              <a:rPr lang="sv-SE" sz="2200" dirty="0" err="1" smtClean="0"/>
              <a:t>commerce</a:t>
            </a:r>
            <a:r>
              <a:rPr lang="sv-SE" sz="2200" dirty="0" smtClean="0"/>
              <a:t>, EO private in ED and Healthcare</a:t>
            </a:r>
          </a:p>
          <a:p>
            <a:r>
              <a:rPr lang="sv-SE" sz="2200" b="1" dirty="0" err="1" smtClean="0"/>
              <a:t>Forthcoming</a:t>
            </a:r>
            <a:r>
              <a:rPr lang="sv-SE" sz="2200" dirty="0" smtClean="0"/>
              <a:t>: State – just </a:t>
            </a:r>
            <a:r>
              <a:rPr lang="sv-SE" sz="2200" dirty="0" err="1" smtClean="0"/>
              <a:t>some</a:t>
            </a:r>
            <a:r>
              <a:rPr lang="sv-SE" sz="2200" dirty="0" smtClean="0"/>
              <a:t> </a:t>
            </a:r>
            <a:r>
              <a:rPr lang="sv-SE" sz="2200" dirty="0" err="1" smtClean="0"/>
              <a:t>Qs</a:t>
            </a:r>
            <a:r>
              <a:rPr lang="sv-SE" sz="2200" dirty="0" smtClean="0"/>
              <a:t> (Experts ? New </a:t>
            </a:r>
            <a:r>
              <a:rPr lang="sv-SE" sz="2200" dirty="0" err="1" smtClean="0"/>
              <a:t>Guideline</a:t>
            </a:r>
            <a:r>
              <a:rPr lang="sv-SE" sz="2200" smtClean="0"/>
              <a:t>?)</a:t>
            </a:r>
            <a:endParaRPr lang="sv-SE" sz="2200" dirty="0"/>
          </a:p>
        </p:txBody>
      </p:sp>
    </p:spTree>
    <p:extLst>
      <p:ext uri="{BB962C8B-B14F-4D97-AF65-F5344CB8AC3E}">
        <p14:creationId xmlns:p14="http://schemas.microsoft.com/office/powerpoint/2010/main" val="2373844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sz="quarter" idx="12"/>
          </p:nvPr>
        </p:nvSpPr>
        <p:spPr>
          <a:xfrm>
            <a:off x="912002" y="300446"/>
            <a:ext cx="9984316" cy="58667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u="sng" dirty="0" smtClean="0"/>
              <a:t>PRELIMINARY RESULTS – INTERVIEWS SE</a:t>
            </a:r>
          </a:p>
          <a:p>
            <a:r>
              <a:rPr lang="en-GB" b="1" dirty="0" smtClean="0"/>
              <a:t>A.1 </a:t>
            </a:r>
            <a:r>
              <a:rPr lang="en-GB" b="1" dirty="0"/>
              <a:t>Presence in social dialogue</a:t>
            </a:r>
            <a:endParaRPr lang="sv-SE" b="1" dirty="0"/>
          </a:p>
          <a:p>
            <a:r>
              <a:rPr lang="sv-SE" dirty="0" smtClean="0"/>
              <a:t>All </a:t>
            </a:r>
            <a:r>
              <a:rPr lang="sv-SE" dirty="0" err="1" smtClean="0"/>
              <a:t>except</a:t>
            </a:r>
            <a:r>
              <a:rPr lang="sv-SE" dirty="0" smtClean="0"/>
              <a:t> TU in EDU </a:t>
            </a:r>
            <a:r>
              <a:rPr lang="sv-SE" dirty="0" err="1" smtClean="0"/>
              <a:t>participates</a:t>
            </a:r>
            <a:r>
              <a:rPr lang="sv-SE" dirty="0" smtClean="0"/>
              <a:t> </a:t>
            </a:r>
            <a:r>
              <a:rPr lang="sv-SE" dirty="0" err="1" smtClean="0"/>
              <a:t>regularly</a:t>
            </a:r>
            <a:r>
              <a:rPr lang="sv-SE" dirty="0" smtClean="0"/>
              <a:t> </a:t>
            </a:r>
            <a:endParaRPr lang="sv-SE" b="1" dirty="0"/>
          </a:p>
          <a:p>
            <a:r>
              <a:rPr lang="en-GB" dirty="0" smtClean="0"/>
              <a:t>Topics varies with sector</a:t>
            </a:r>
            <a:endParaRPr lang="sv-SE" dirty="0"/>
          </a:p>
          <a:p>
            <a:r>
              <a:rPr lang="en-GB" b="1" dirty="0"/>
              <a:t>A.2 Transposition of </a:t>
            </a:r>
            <a:r>
              <a:rPr lang="en-GB" b="1" dirty="0" smtClean="0"/>
              <a:t>outcomes</a:t>
            </a:r>
            <a:endParaRPr lang="sv-SE" b="1" dirty="0"/>
          </a:p>
          <a:p>
            <a:r>
              <a:rPr lang="en-GB" dirty="0" smtClean="0"/>
              <a:t>Not that much uploading of topics = effectiveness not that high.</a:t>
            </a:r>
          </a:p>
          <a:p>
            <a:r>
              <a:rPr lang="en-GB" dirty="0" smtClean="0"/>
              <a:t>Implementation not strong since outcomes are below SE standards. (Implementation is through CA </a:t>
            </a:r>
            <a:r>
              <a:rPr lang="en-GB" dirty="0" err="1" smtClean="0"/>
              <a:t>sectorally</a:t>
            </a:r>
            <a:r>
              <a:rPr lang="en-GB" dirty="0" smtClean="0"/>
              <a:t>)</a:t>
            </a:r>
          </a:p>
          <a:p>
            <a:r>
              <a:rPr lang="en-GB" b="1" dirty="0"/>
              <a:t>A.3 European semester involvement</a:t>
            </a:r>
            <a:endParaRPr lang="sv-SE" dirty="0"/>
          </a:p>
          <a:p>
            <a:r>
              <a:rPr lang="sv-SE" dirty="0"/>
              <a:t>Not </a:t>
            </a:r>
            <a:r>
              <a:rPr lang="sv-SE" dirty="0" err="1"/>
              <a:t>much</a:t>
            </a:r>
            <a:r>
              <a:rPr lang="sv-SE" dirty="0"/>
              <a:t> </a:t>
            </a:r>
            <a:r>
              <a:rPr lang="sv-SE" dirty="0" err="1"/>
              <a:t>involvement</a:t>
            </a:r>
            <a:r>
              <a:rPr lang="sv-SE" dirty="0"/>
              <a:t> (</a:t>
            </a:r>
            <a:r>
              <a:rPr lang="sv-SE" dirty="0" err="1"/>
              <a:t>only</a:t>
            </a:r>
            <a:r>
              <a:rPr lang="sv-SE" dirty="0"/>
              <a:t> </a:t>
            </a:r>
            <a:r>
              <a:rPr lang="sv-SE" dirty="0" err="1"/>
              <a:t>peak</a:t>
            </a:r>
            <a:r>
              <a:rPr lang="sv-SE" dirty="0"/>
              <a:t> </a:t>
            </a:r>
            <a:r>
              <a:rPr lang="sv-SE" dirty="0" err="1"/>
              <a:t>level</a:t>
            </a:r>
            <a:r>
              <a:rPr lang="sv-SE" dirty="0"/>
              <a:t> </a:t>
            </a:r>
            <a:r>
              <a:rPr lang="sv-SE" dirty="0" smtClean="0"/>
              <a:t>TU/EO </a:t>
            </a:r>
            <a:r>
              <a:rPr lang="sv-SE" dirty="0" err="1" smtClean="0"/>
              <a:t>are</a:t>
            </a:r>
            <a:r>
              <a:rPr lang="sv-SE" dirty="0" smtClean="0"/>
              <a:t> </a:t>
            </a:r>
            <a:r>
              <a:rPr lang="sv-SE" dirty="0" err="1" smtClean="0"/>
              <a:t>invited</a:t>
            </a:r>
            <a:r>
              <a:rPr lang="sv-SE" dirty="0" smtClean="0"/>
              <a:t>) </a:t>
            </a:r>
            <a:r>
              <a:rPr lang="sv-SE" dirty="0" err="1"/>
              <a:t>But</a:t>
            </a:r>
            <a:r>
              <a:rPr lang="sv-SE" dirty="0"/>
              <a:t> </a:t>
            </a:r>
            <a:r>
              <a:rPr lang="sv-SE" dirty="0" err="1"/>
              <a:t>some</a:t>
            </a:r>
            <a:r>
              <a:rPr lang="sv-SE" dirty="0"/>
              <a:t> </a:t>
            </a:r>
            <a:r>
              <a:rPr lang="sv-SE" dirty="0" err="1"/>
              <a:t>want</a:t>
            </a:r>
            <a:r>
              <a:rPr lang="sv-SE" dirty="0"/>
              <a:t> to </a:t>
            </a:r>
            <a:r>
              <a:rPr lang="sv-SE" dirty="0" err="1"/>
              <a:t>know</a:t>
            </a:r>
            <a:r>
              <a:rPr lang="sv-SE" dirty="0"/>
              <a:t>/do </a:t>
            </a:r>
            <a:r>
              <a:rPr lang="sv-SE" dirty="0" err="1" smtClean="0"/>
              <a:t>more</a:t>
            </a:r>
            <a:r>
              <a:rPr lang="sv-SE" dirty="0" smtClean="0"/>
              <a:t>, </a:t>
            </a:r>
            <a:r>
              <a:rPr lang="sv-SE" dirty="0" err="1" smtClean="0"/>
              <a:t>also</a:t>
            </a:r>
            <a:r>
              <a:rPr lang="sv-SE" dirty="0" smtClean="0"/>
              <a:t> on </a:t>
            </a:r>
            <a:r>
              <a:rPr lang="sv-SE" dirty="0" err="1" smtClean="0"/>
              <a:t>sectoral</a:t>
            </a:r>
            <a:r>
              <a:rPr lang="sv-SE" dirty="0" smtClean="0"/>
              <a:t> </a:t>
            </a:r>
            <a:r>
              <a:rPr lang="sv-SE" dirty="0" err="1" smtClean="0"/>
              <a:t>level</a:t>
            </a:r>
            <a:r>
              <a:rPr lang="sv-SE" dirty="0" smtClean="0"/>
              <a:t>.</a:t>
            </a: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29170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sz="quarter" idx="12"/>
          </p:nvPr>
        </p:nvSpPr>
        <p:spPr>
          <a:xfrm>
            <a:off x="912002" y="300446"/>
            <a:ext cx="9984316" cy="5866704"/>
          </a:xfrm>
        </p:spPr>
        <p:txBody>
          <a:bodyPr>
            <a:normAutofit/>
          </a:bodyPr>
          <a:lstStyle/>
          <a:p>
            <a:endParaRPr lang="en-GB" b="1" dirty="0" smtClean="0"/>
          </a:p>
          <a:p>
            <a:r>
              <a:rPr lang="en-GB" b="1" dirty="0" smtClean="0"/>
              <a:t>B.1 </a:t>
            </a:r>
            <a:r>
              <a:rPr lang="en-GB" b="1" dirty="0"/>
              <a:t>Involvement in social dialogue </a:t>
            </a:r>
            <a:r>
              <a:rPr lang="en-GB" b="1" dirty="0" smtClean="0"/>
              <a:t>structures</a:t>
            </a:r>
          </a:p>
          <a:p>
            <a:r>
              <a:rPr lang="en-GB" dirty="0" smtClean="0"/>
              <a:t>All are very involved in social dialogue, regularly – both </a:t>
            </a:r>
            <a:r>
              <a:rPr lang="en-GB" dirty="0" err="1" smtClean="0"/>
              <a:t>twopartite</a:t>
            </a:r>
            <a:r>
              <a:rPr lang="en-GB" dirty="0" smtClean="0"/>
              <a:t> negotiations and cooperation and tripartite consultation</a:t>
            </a:r>
          </a:p>
          <a:p>
            <a:r>
              <a:rPr lang="en-GB" dirty="0" smtClean="0"/>
              <a:t>Issues are put forward through CB, in consultation with government and through lobbying/media strategies.</a:t>
            </a:r>
            <a:endParaRPr lang="sv-SE" dirty="0"/>
          </a:p>
          <a:p>
            <a:r>
              <a:rPr lang="en-GB" dirty="0" smtClean="0"/>
              <a:t>All three issue are important also on national level (skills, H&amp;S working cond.)</a:t>
            </a:r>
            <a:endParaRPr lang="sv-SE" dirty="0"/>
          </a:p>
          <a:p>
            <a:r>
              <a:rPr lang="en-GB" dirty="0" smtClean="0"/>
              <a:t>CA is most important output at national level, and in some issues also legal regulation (H&amp;S).</a:t>
            </a:r>
          </a:p>
          <a:p>
            <a:r>
              <a:rPr lang="en-GB" dirty="0" smtClean="0"/>
              <a:t>Main importance in ESD – to defend </a:t>
            </a:r>
            <a:r>
              <a:rPr lang="en-GB" dirty="0"/>
              <a:t>S</a:t>
            </a:r>
            <a:r>
              <a:rPr lang="en-GB" dirty="0" smtClean="0"/>
              <a:t>E CB-model! No-one wants much of hard regulation from EU.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96833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ESA 2015 Prague - Larsson and Lovén Seldén">
  <a:themeElements>
    <a:clrScheme name="GU">
      <a:dk1>
        <a:sysClr val="windowText" lastClr="000000"/>
      </a:dk1>
      <a:lt1>
        <a:sysClr val="window" lastClr="FFFFFF"/>
      </a:lt1>
      <a:dk2>
        <a:srgbClr val="004B89"/>
      </a:dk2>
      <a:lt2>
        <a:srgbClr val="EEECE1"/>
      </a:lt2>
      <a:accent1>
        <a:srgbClr val="004B89"/>
      </a:accent1>
      <a:accent2>
        <a:srgbClr val="7A99AC"/>
      </a:accent2>
      <a:accent3>
        <a:srgbClr val="9B2743"/>
      </a:accent3>
      <a:accent4>
        <a:srgbClr val="FE5000"/>
      </a:accent4>
      <a:accent5>
        <a:srgbClr val="53682B"/>
      </a:accent5>
      <a:accent6>
        <a:srgbClr val="79CABD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GU_PPTMall_0.99.3_20140519_tom.potx" id="{916121DA-02E4-4DA6-BB59-76E87B5DA0AF}" vid="{7D79DFB5-7355-4B5A-A669-FCFDF40C5B5D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2269</TotalTime>
  <Words>705</Words>
  <Application>Microsoft Office PowerPoint</Application>
  <PresentationFormat>Widescreen</PresentationFormat>
  <Paragraphs>101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20" baseType="lpstr">
      <vt:lpstr>ＭＳ Ｐゴシック</vt:lpstr>
      <vt:lpstr>Arial</vt:lpstr>
      <vt:lpstr>Arial Bold</vt:lpstr>
      <vt:lpstr>Arial Narrow</vt:lpstr>
      <vt:lpstr>Calibri</vt:lpstr>
      <vt:lpstr>Calibri Light</vt:lpstr>
      <vt:lpstr>Helvetica</vt:lpstr>
      <vt:lpstr>Wingdings</vt:lpstr>
      <vt:lpstr>Office-tema</vt:lpstr>
      <vt:lpstr>ESA 2015 Prague - Larsson and Lovén Seldén</vt:lpstr>
      <vt:lpstr>Sweden – regime and actors</vt:lpstr>
      <vt:lpstr>Topics</vt:lpstr>
      <vt:lpstr>Outcomes</vt:lpstr>
      <vt:lpstr>Actors interaction</vt:lpstr>
      <vt:lpstr>Effectiveness and Improvement </vt:lpstr>
      <vt:lpstr>PowerPoint Presentation</vt:lpstr>
      <vt:lpstr>EESDA Interviews SE (70-90min each, transcribed verbatim)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Forms and focus of European trade union cooperation: between countries and sectors   Patrik Vulkan, patrik.vulkan@socav.gu.se Bengt Larsson, bengt.larsson@socav.gu.se Department of Sociology and Work Science, Gothenburg University</dc:title>
  <dc:creator>Microsoft Office-användare</dc:creator>
  <cp:lastModifiedBy>Ylva Ulfsdotter Eriksson</cp:lastModifiedBy>
  <cp:revision>86</cp:revision>
  <cp:lastPrinted>2019-01-16T07:32:49Z</cp:lastPrinted>
  <dcterms:created xsi:type="dcterms:W3CDTF">2017-08-22T12:33:19Z</dcterms:created>
  <dcterms:modified xsi:type="dcterms:W3CDTF">2019-07-04T06:56:54Z</dcterms:modified>
</cp:coreProperties>
</file>