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01D617-A12C-4501-91E9-F0230562219A}" v="4" dt="2024-09-19T09:21:19.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p:scale>
          <a:sx n="74" d="100"/>
          <a:sy n="74" d="100"/>
        </p:scale>
        <p:origin x="3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ra Surdykowska" userId="d89a1446ee4e1c1f" providerId="LiveId" clId="{0101D617-A12C-4501-91E9-F0230562219A}"/>
    <pc:docChg chg="undo custSel modSld">
      <pc:chgData name="Barbara Surdykowska" userId="d89a1446ee4e1c1f" providerId="LiveId" clId="{0101D617-A12C-4501-91E9-F0230562219A}" dt="2024-09-19T09:24:59.874" v="42" actId="20577"/>
      <pc:docMkLst>
        <pc:docMk/>
      </pc:docMkLst>
      <pc:sldChg chg="modSp mod">
        <pc:chgData name="Barbara Surdykowska" userId="d89a1446ee4e1c1f" providerId="LiveId" clId="{0101D617-A12C-4501-91E9-F0230562219A}" dt="2024-09-19T09:21:54.682" v="32" actId="27636"/>
        <pc:sldMkLst>
          <pc:docMk/>
          <pc:sldMk cId="1411226271" sldId="256"/>
        </pc:sldMkLst>
        <pc:spChg chg="mod">
          <ac:chgData name="Barbara Surdykowska" userId="d89a1446ee4e1c1f" providerId="LiveId" clId="{0101D617-A12C-4501-91E9-F0230562219A}" dt="2024-09-19T09:21:54.682" v="32" actId="27636"/>
          <ac:spMkLst>
            <pc:docMk/>
            <pc:sldMk cId="1411226271" sldId="256"/>
            <ac:spMk id="3" creationId="{F64396B4-C148-8AD4-C18F-FAAEA2CB19DF}"/>
          </ac:spMkLst>
        </pc:spChg>
      </pc:sldChg>
      <pc:sldChg chg="addSp modSp mod setBg">
        <pc:chgData name="Barbara Surdykowska" userId="d89a1446ee4e1c1f" providerId="LiveId" clId="{0101D617-A12C-4501-91E9-F0230562219A}" dt="2024-09-19T09:22:44.716" v="35" actId="13900"/>
        <pc:sldMkLst>
          <pc:docMk/>
          <pc:sldMk cId="2345482603" sldId="257"/>
        </pc:sldMkLst>
        <pc:spChg chg="mod">
          <ac:chgData name="Barbara Surdykowska" userId="d89a1446ee4e1c1f" providerId="LiveId" clId="{0101D617-A12C-4501-91E9-F0230562219A}" dt="2024-09-19T09:22:32.233" v="33" actId="26606"/>
          <ac:spMkLst>
            <pc:docMk/>
            <pc:sldMk cId="2345482603" sldId="257"/>
            <ac:spMk id="2" creationId="{DC53E617-FE3A-1CC8-EB22-862D49FD7837}"/>
          </ac:spMkLst>
        </pc:spChg>
        <pc:spChg chg="mod ord">
          <ac:chgData name="Barbara Surdykowska" userId="d89a1446ee4e1c1f" providerId="LiveId" clId="{0101D617-A12C-4501-91E9-F0230562219A}" dt="2024-09-19T09:22:44.716" v="35" actId="13900"/>
          <ac:spMkLst>
            <pc:docMk/>
            <pc:sldMk cId="2345482603" sldId="257"/>
            <ac:spMk id="3" creationId="{E90695C3-7BC7-2B56-1C2C-DB2551FCA92B}"/>
          </ac:spMkLst>
        </pc:spChg>
        <pc:spChg chg="add">
          <ac:chgData name="Barbara Surdykowska" userId="d89a1446ee4e1c1f" providerId="LiveId" clId="{0101D617-A12C-4501-91E9-F0230562219A}" dt="2024-09-19T09:22:32.233" v="33" actId="26606"/>
          <ac:spMkLst>
            <pc:docMk/>
            <pc:sldMk cId="2345482603" sldId="257"/>
            <ac:spMk id="9" creationId="{FFB60E8C-7224-44A4-87A0-46A1711DD2ED}"/>
          </ac:spMkLst>
        </pc:spChg>
        <pc:spChg chg="add">
          <ac:chgData name="Barbara Surdykowska" userId="d89a1446ee4e1c1f" providerId="LiveId" clId="{0101D617-A12C-4501-91E9-F0230562219A}" dt="2024-09-19T09:22:32.233" v="33" actId="26606"/>
          <ac:spMkLst>
            <pc:docMk/>
            <pc:sldMk cId="2345482603" sldId="257"/>
            <ac:spMk id="11" creationId="{5DA32751-37A2-45C0-BE94-63D375E27003}"/>
          </ac:spMkLst>
        </pc:spChg>
        <pc:spChg chg="add">
          <ac:chgData name="Barbara Surdykowska" userId="d89a1446ee4e1c1f" providerId="LiveId" clId="{0101D617-A12C-4501-91E9-F0230562219A}" dt="2024-09-19T09:22:32.233" v="33" actId="26606"/>
          <ac:spMkLst>
            <pc:docMk/>
            <pc:sldMk cId="2345482603" sldId="257"/>
            <ac:spMk id="13" creationId="{E659831F-0D9A-4C63-9EBB-8435B85A440F}"/>
          </ac:spMkLst>
        </pc:spChg>
        <pc:spChg chg="add">
          <ac:chgData name="Barbara Surdykowska" userId="d89a1446ee4e1c1f" providerId="LiveId" clId="{0101D617-A12C-4501-91E9-F0230562219A}" dt="2024-09-19T09:22:32.233" v="33" actId="26606"/>
          <ac:spMkLst>
            <pc:docMk/>
            <pc:sldMk cId="2345482603" sldId="257"/>
            <ac:spMk id="15" creationId="{5A55FBCD-CD42-40F5-8A1B-3203F9CAEEAA}"/>
          </ac:spMkLst>
        </pc:spChg>
        <pc:picChg chg="mod">
          <ac:chgData name="Barbara Surdykowska" userId="d89a1446ee4e1c1f" providerId="LiveId" clId="{0101D617-A12C-4501-91E9-F0230562219A}" dt="2024-09-19T09:22:32.233" v="33" actId="26606"/>
          <ac:picMkLst>
            <pc:docMk/>
            <pc:sldMk cId="2345482603" sldId="257"/>
            <ac:picMk id="4" creationId="{882C4DFA-4EEA-2A18-828C-7D79231945EA}"/>
          </ac:picMkLst>
        </pc:picChg>
      </pc:sldChg>
      <pc:sldChg chg="addSp delSp modSp mod setBg">
        <pc:chgData name="Barbara Surdykowska" userId="d89a1446ee4e1c1f" providerId="LiveId" clId="{0101D617-A12C-4501-91E9-F0230562219A}" dt="2024-09-19T09:24:59.874" v="42" actId="20577"/>
        <pc:sldMkLst>
          <pc:docMk/>
          <pc:sldMk cId="2383326817" sldId="260"/>
        </pc:sldMkLst>
        <pc:spChg chg="mod">
          <ac:chgData name="Barbara Surdykowska" userId="d89a1446ee4e1c1f" providerId="LiveId" clId="{0101D617-A12C-4501-91E9-F0230562219A}" dt="2024-09-19T09:23:54.149" v="40" actId="26606"/>
          <ac:spMkLst>
            <pc:docMk/>
            <pc:sldMk cId="2383326817" sldId="260"/>
            <ac:spMk id="2" creationId="{6C6068DA-4475-7ADB-C709-059B993E4862}"/>
          </ac:spMkLst>
        </pc:spChg>
        <pc:spChg chg="mod ord">
          <ac:chgData name="Barbara Surdykowska" userId="d89a1446ee4e1c1f" providerId="LiveId" clId="{0101D617-A12C-4501-91E9-F0230562219A}" dt="2024-09-19T09:24:59.874" v="42" actId="20577"/>
          <ac:spMkLst>
            <pc:docMk/>
            <pc:sldMk cId="2383326817" sldId="260"/>
            <ac:spMk id="3" creationId="{3FD65000-175B-34F7-7497-8833A45F4A9B}"/>
          </ac:spMkLst>
        </pc:spChg>
        <pc:spChg chg="add del">
          <ac:chgData name="Barbara Surdykowska" userId="d89a1446ee4e1c1f" providerId="LiveId" clId="{0101D617-A12C-4501-91E9-F0230562219A}" dt="2024-09-19T09:20:01.301" v="15" actId="26606"/>
          <ac:spMkLst>
            <pc:docMk/>
            <pc:sldMk cId="2383326817" sldId="260"/>
            <ac:spMk id="9" creationId="{058A14AF-9FB5-4CC7-BA35-E8E85D3EDF0E}"/>
          </ac:spMkLst>
        </pc:spChg>
        <pc:spChg chg="add del">
          <ac:chgData name="Barbara Surdykowska" userId="d89a1446ee4e1c1f" providerId="LiveId" clId="{0101D617-A12C-4501-91E9-F0230562219A}" dt="2024-09-19T09:20:01.301" v="15" actId="26606"/>
          <ac:spMkLst>
            <pc:docMk/>
            <pc:sldMk cId="2383326817" sldId="260"/>
            <ac:spMk id="11" creationId="{3A9A4357-BD1D-4622-A4FE-766E6AB8DE84}"/>
          </ac:spMkLst>
        </pc:spChg>
        <pc:spChg chg="add del">
          <ac:chgData name="Barbara Surdykowska" userId="d89a1446ee4e1c1f" providerId="LiveId" clId="{0101D617-A12C-4501-91E9-F0230562219A}" dt="2024-09-19T09:20:01.301" v="15" actId="26606"/>
          <ac:spMkLst>
            <pc:docMk/>
            <pc:sldMk cId="2383326817" sldId="260"/>
            <ac:spMk id="13" creationId="{E659831F-0D9A-4C63-9EBB-8435B85A440F}"/>
          </ac:spMkLst>
        </pc:spChg>
        <pc:spChg chg="add del">
          <ac:chgData name="Barbara Surdykowska" userId="d89a1446ee4e1c1f" providerId="LiveId" clId="{0101D617-A12C-4501-91E9-F0230562219A}" dt="2024-09-19T09:20:01.301" v="15" actId="26606"/>
          <ac:spMkLst>
            <pc:docMk/>
            <pc:sldMk cId="2383326817" sldId="260"/>
            <ac:spMk id="15" creationId="{E6995CE5-F890-4ABA-82A2-26507CE8D2A3}"/>
          </ac:spMkLst>
        </pc:spChg>
        <pc:spChg chg="add del">
          <ac:chgData name="Barbara Surdykowska" userId="d89a1446ee4e1c1f" providerId="LiveId" clId="{0101D617-A12C-4501-91E9-F0230562219A}" dt="2024-09-19T09:23:54.149" v="40" actId="26606"/>
          <ac:spMkLst>
            <pc:docMk/>
            <pc:sldMk cId="2383326817" sldId="260"/>
            <ac:spMk id="20" creationId="{DBC6133C-0615-4CE4-9132-37E609A9BDFA}"/>
          </ac:spMkLst>
        </pc:spChg>
        <pc:spChg chg="add del">
          <ac:chgData name="Barbara Surdykowska" userId="d89a1446ee4e1c1f" providerId="LiveId" clId="{0101D617-A12C-4501-91E9-F0230562219A}" dt="2024-09-19T09:23:54.149" v="40" actId="26606"/>
          <ac:spMkLst>
            <pc:docMk/>
            <pc:sldMk cId="2383326817" sldId="260"/>
            <ac:spMk id="22" creationId="{169CC832-2974-4E8D-90ED-3E2941BA7336}"/>
          </ac:spMkLst>
        </pc:spChg>
        <pc:spChg chg="add del">
          <ac:chgData name="Barbara Surdykowska" userId="d89a1446ee4e1c1f" providerId="LiveId" clId="{0101D617-A12C-4501-91E9-F0230562219A}" dt="2024-09-19T09:23:54.149" v="40" actId="26606"/>
          <ac:spMkLst>
            <pc:docMk/>
            <pc:sldMk cId="2383326817" sldId="260"/>
            <ac:spMk id="24" creationId="{55222F96-971A-4F90-B841-6BAB416C7AC1}"/>
          </ac:spMkLst>
        </pc:spChg>
        <pc:spChg chg="add del">
          <ac:chgData name="Barbara Surdykowska" userId="d89a1446ee4e1c1f" providerId="LiveId" clId="{0101D617-A12C-4501-91E9-F0230562219A}" dt="2024-09-19T09:23:54.149" v="40" actId="26606"/>
          <ac:spMkLst>
            <pc:docMk/>
            <pc:sldMk cId="2383326817" sldId="260"/>
            <ac:spMk id="26" creationId="{08980754-6F4B-43C9-B9BE-127B6BED6586}"/>
          </ac:spMkLst>
        </pc:spChg>
        <pc:spChg chg="add del">
          <ac:chgData name="Barbara Surdykowska" userId="d89a1446ee4e1c1f" providerId="LiveId" clId="{0101D617-A12C-4501-91E9-F0230562219A}" dt="2024-09-19T09:23:54.149" v="40" actId="26606"/>
          <ac:spMkLst>
            <pc:docMk/>
            <pc:sldMk cId="2383326817" sldId="260"/>
            <ac:spMk id="28" creationId="{2C1BBA94-3F40-40AA-8BB9-E69E25E537C1}"/>
          </ac:spMkLst>
        </pc:spChg>
        <pc:spChg chg="add del">
          <ac:chgData name="Barbara Surdykowska" userId="d89a1446ee4e1c1f" providerId="LiveId" clId="{0101D617-A12C-4501-91E9-F0230562219A}" dt="2024-09-19T09:23:52.042" v="37" actId="26606"/>
          <ac:spMkLst>
            <pc:docMk/>
            <pc:sldMk cId="2383326817" sldId="260"/>
            <ac:spMk id="33" creationId="{F541DB91-0B10-46D9-B34B-7BFF9602606D}"/>
          </ac:spMkLst>
        </pc:spChg>
        <pc:spChg chg="add del">
          <ac:chgData name="Barbara Surdykowska" userId="d89a1446ee4e1c1f" providerId="LiveId" clId="{0101D617-A12C-4501-91E9-F0230562219A}" dt="2024-09-19T09:23:52.042" v="37" actId="26606"/>
          <ac:spMkLst>
            <pc:docMk/>
            <pc:sldMk cId="2383326817" sldId="260"/>
            <ac:spMk id="35" creationId="{9CF7FE1C-8BC5-4B0C-A2BC-93AB72C90FDD}"/>
          </ac:spMkLst>
        </pc:spChg>
        <pc:spChg chg="add del">
          <ac:chgData name="Barbara Surdykowska" userId="d89a1446ee4e1c1f" providerId="LiveId" clId="{0101D617-A12C-4501-91E9-F0230562219A}" dt="2024-09-19T09:23:54.127" v="39" actId="26606"/>
          <ac:spMkLst>
            <pc:docMk/>
            <pc:sldMk cId="2383326817" sldId="260"/>
            <ac:spMk id="37" creationId="{9A0D773F-7A7D-4DBB-9DEA-86BB8B8F4BC8}"/>
          </ac:spMkLst>
        </pc:spChg>
        <pc:spChg chg="add del">
          <ac:chgData name="Barbara Surdykowska" userId="d89a1446ee4e1c1f" providerId="LiveId" clId="{0101D617-A12C-4501-91E9-F0230562219A}" dt="2024-09-19T09:23:54.127" v="39" actId="26606"/>
          <ac:spMkLst>
            <pc:docMk/>
            <pc:sldMk cId="2383326817" sldId="260"/>
            <ac:spMk id="38" creationId="{7FF47CB7-972F-479F-A36D-9E72D26EC8DA}"/>
          </ac:spMkLst>
        </pc:spChg>
        <pc:spChg chg="add del">
          <ac:chgData name="Barbara Surdykowska" userId="d89a1446ee4e1c1f" providerId="LiveId" clId="{0101D617-A12C-4501-91E9-F0230562219A}" dt="2024-09-19T09:23:54.127" v="39" actId="26606"/>
          <ac:spMkLst>
            <pc:docMk/>
            <pc:sldMk cId="2383326817" sldId="260"/>
            <ac:spMk id="39" creationId="{0D153B68-5844-490D-8E67-F616D6D721CA}"/>
          </ac:spMkLst>
        </pc:spChg>
        <pc:spChg chg="add">
          <ac:chgData name="Barbara Surdykowska" userId="d89a1446ee4e1c1f" providerId="LiveId" clId="{0101D617-A12C-4501-91E9-F0230562219A}" dt="2024-09-19T09:23:54.149" v="40" actId="26606"/>
          <ac:spMkLst>
            <pc:docMk/>
            <pc:sldMk cId="2383326817" sldId="260"/>
            <ac:spMk id="41" creationId="{F541DB91-0B10-46D9-B34B-7BFF9602606D}"/>
          </ac:spMkLst>
        </pc:spChg>
        <pc:spChg chg="add">
          <ac:chgData name="Barbara Surdykowska" userId="d89a1446ee4e1c1f" providerId="LiveId" clId="{0101D617-A12C-4501-91E9-F0230562219A}" dt="2024-09-19T09:23:54.149" v="40" actId="26606"/>
          <ac:spMkLst>
            <pc:docMk/>
            <pc:sldMk cId="2383326817" sldId="260"/>
            <ac:spMk id="42" creationId="{9CF7FE1C-8BC5-4B0C-A2BC-93AB72C90FDD}"/>
          </ac:spMkLst>
        </pc:spChg>
        <pc:picChg chg="add mod">
          <ac:chgData name="Barbara Surdykowska" userId="d89a1446ee4e1c1f" providerId="LiveId" clId="{0101D617-A12C-4501-91E9-F0230562219A}" dt="2024-09-19T09:23:54.149" v="40" actId="26606"/>
          <ac:picMkLst>
            <pc:docMk/>
            <pc:sldMk cId="2383326817" sldId="260"/>
            <ac:picMk id="4" creationId="{B74313D9-E726-3B5D-452D-5B35C04F949C}"/>
          </ac:picMkLst>
        </pc:picChg>
        <pc:picChg chg="add mod">
          <ac:chgData name="Barbara Surdykowska" userId="d89a1446ee4e1c1f" providerId="LiveId" clId="{0101D617-A12C-4501-91E9-F0230562219A}" dt="2024-09-19T09:21:07.050" v="22"/>
          <ac:picMkLst>
            <pc:docMk/>
            <pc:sldMk cId="2383326817" sldId="260"/>
            <ac:picMk id="5" creationId="{6E7A757C-6CCC-7DA8-53D8-AE2F3C1027C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B5E23F-091A-8B3B-2ECD-6E04A13A0A5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40CBA06-846B-B352-B9D4-FA79BCC53F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5461167-396F-8486-EAC5-CB7CD80ED01D}"/>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5" name="Symbol zastępczy stopki 4">
            <a:extLst>
              <a:ext uri="{FF2B5EF4-FFF2-40B4-BE49-F238E27FC236}">
                <a16:creationId xmlns:a16="http://schemas.microsoft.com/office/drawing/2014/main" id="{0B7F2073-1DEA-8485-23B8-0C20290AFA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3FD232E-056B-AA78-6F43-E600ECB2477E}"/>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3854170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99612E-5C5E-B5C7-299B-C13418C4464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48E31378-2308-8425-093D-1EE141DC5D2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B553729-51D4-FEA8-8A04-838CCE65F249}"/>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5" name="Symbol zastępczy stopki 4">
            <a:extLst>
              <a:ext uri="{FF2B5EF4-FFF2-40B4-BE49-F238E27FC236}">
                <a16:creationId xmlns:a16="http://schemas.microsoft.com/office/drawing/2014/main" id="{3D07744F-B842-7AF6-334D-B33B6AF47D4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AF31737-2B25-B0FC-0408-52292A8D6B81}"/>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340184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40A24282-8C60-B0BA-7AB1-5CB5EEEF88C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0A68B93-F530-9744-1CA1-58801AAF0DB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6A42E21-C7F2-E708-0BEE-F327C527B7DB}"/>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5" name="Symbol zastępczy stopki 4">
            <a:extLst>
              <a:ext uri="{FF2B5EF4-FFF2-40B4-BE49-F238E27FC236}">
                <a16:creationId xmlns:a16="http://schemas.microsoft.com/office/drawing/2014/main" id="{F3D6E152-9BA9-75EF-60DB-4011EF0346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1517587-C195-1548-7426-CAEC7A625005}"/>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75111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89C221-ECEA-04C8-288D-2828CA31591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298E3AE-EB83-1057-88BB-CFF39E47BE1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C3F87D4-1A69-0A15-427B-67C94495734C}"/>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5" name="Symbol zastępczy stopki 4">
            <a:extLst>
              <a:ext uri="{FF2B5EF4-FFF2-40B4-BE49-F238E27FC236}">
                <a16:creationId xmlns:a16="http://schemas.microsoft.com/office/drawing/2014/main" id="{E13C605B-04B2-BBAD-B840-D2635AA7700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5AD3B6-DE8E-A51E-C35B-5C6A67ACE5CF}"/>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231627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8F9A0C-FC82-A150-BF5B-248EBFDA87BE}"/>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2CBE0B0-CD34-E9AD-B04B-5DB0951B6AC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E69D4A58-5846-6254-670E-E533E03D1C58}"/>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5" name="Symbol zastępczy stopki 4">
            <a:extLst>
              <a:ext uri="{FF2B5EF4-FFF2-40B4-BE49-F238E27FC236}">
                <a16:creationId xmlns:a16="http://schemas.microsoft.com/office/drawing/2014/main" id="{2BFCAEDC-E8EF-3BE1-C6ED-F1B50F842E5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4FA6D9D-615E-0776-6D0B-254F0BC74786}"/>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216205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75DBFC-3E89-009B-8CF3-227E426281A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16FD6738-3483-76B7-10B9-AA0D340FAF81}"/>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4BC558A-85B8-55EC-826F-80492432235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9C5EB043-11FE-2ECF-CD0E-86171C9582EF}"/>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6" name="Symbol zastępczy stopki 5">
            <a:extLst>
              <a:ext uri="{FF2B5EF4-FFF2-40B4-BE49-F238E27FC236}">
                <a16:creationId xmlns:a16="http://schemas.microsoft.com/office/drawing/2014/main" id="{7A461A84-E250-A542-0BD7-8E5882159C5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761816C-B3DC-D091-1DA2-D22C7169357B}"/>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657820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AE83B7-B276-D284-19C1-AD49ECA85A6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6EB284E-9B51-5AC6-1E9B-6BF328722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BA41EE1-C1AF-1758-74AF-7C0FDF8C5B3F}"/>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46063C0E-6052-C0B7-E9D5-25B034243D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3179990A-9FB7-CEFB-34C4-67246C33EEA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AA4DA45-D9D4-05B7-DE3D-335EF8982E43}"/>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8" name="Symbol zastępczy stopki 7">
            <a:extLst>
              <a:ext uri="{FF2B5EF4-FFF2-40B4-BE49-F238E27FC236}">
                <a16:creationId xmlns:a16="http://schemas.microsoft.com/office/drawing/2014/main" id="{8898D36D-D86A-0B17-514C-4039721CAA9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7E04C7F-4403-7C0D-80C3-1C54E317554B}"/>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93057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B1C9DA-7C02-8078-5473-CCF28444650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0BF91A9-2E47-8349-CF7C-782E4EEAB422}"/>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4" name="Symbol zastępczy stopki 3">
            <a:extLst>
              <a:ext uri="{FF2B5EF4-FFF2-40B4-BE49-F238E27FC236}">
                <a16:creationId xmlns:a16="http://schemas.microsoft.com/office/drawing/2014/main" id="{069A71E0-ED7F-3740-06DD-B12D9E57AF5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79A390E-402F-584D-2526-F1B32BA3C8AE}"/>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724148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3B13E41F-ABB0-F7B0-F467-FF227BA2B797}"/>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3" name="Symbol zastępczy stopki 2">
            <a:extLst>
              <a:ext uri="{FF2B5EF4-FFF2-40B4-BE49-F238E27FC236}">
                <a16:creationId xmlns:a16="http://schemas.microsoft.com/office/drawing/2014/main" id="{F42A4B2D-0A12-C8CB-F09E-CFF54970745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67452565-04F9-1D5C-C0FF-FD804D0A90DF}"/>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304726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C21DA-0829-399F-398E-D115F3DECD4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C83A9D3-CA88-B75D-DBCF-70B38A762B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AF2BE97-8433-C806-3BED-3A0382FC1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6D48D3D-DD6C-4E8E-0DBC-4AD162AC88AF}"/>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6" name="Symbol zastępczy stopki 5">
            <a:extLst>
              <a:ext uri="{FF2B5EF4-FFF2-40B4-BE49-F238E27FC236}">
                <a16:creationId xmlns:a16="http://schemas.microsoft.com/office/drawing/2014/main" id="{05F19AD7-8097-1DE5-4019-14DEC065FB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21966EB-8A37-7940-A98E-2A3337AB3DB8}"/>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182516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593991-CF94-1387-6C59-AB1F21927DF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820A396-54CF-1CFE-D075-D8B5B55075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56D616E6-EA18-85E2-553A-BECCC0215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170B091-57BC-D473-2FAB-D900BB55D126}"/>
              </a:ext>
            </a:extLst>
          </p:cNvPr>
          <p:cNvSpPr>
            <a:spLocks noGrp="1"/>
          </p:cNvSpPr>
          <p:nvPr>
            <p:ph type="dt" sz="half" idx="10"/>
          </p:nvPr>
        </p:nvSpPr>
        <p:spPr/>
        <p:txBody>
          <a:bodyPr/>
          <a:lstStyle/>
          <a:p>
            <a:fld id="{110E54D5-4F04-4CF1-A5C1-6FAE5883A3F6}" type="datetimeFigureOut">
              <a:rPr lang="pl-PL" smtClean="0"/>
              <a:t>19.09.2024</a:t>
            </a:fld>
            <a:endParaRPr lang="pl-PL"/>
          </a:p>
        </p:txBody>
      </p:sp>
      <p:sp>
        <p:nvSpPr>
          <p:cNvPr id="6" name="Symbol zastępczy stopki 5">
            <a:extLst>
              <a:ext uri="{FF2B5EF4-FFF2-40B4-BE49-F238E27FC236}">
                <a16:creationId xmlns:a16="http://schemas.microsoft.com/office/drawing/2014/main" id="{2A436698-2DDC-4895-FD82-CD6A288652C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6A3D57D-B9A2-DDC8-C655-3EC474BADA4A}"/>
              </a:ext>
            </a:extLst>
          </p:cNvPr>
          <p:cNvSpPr>
            <a:spLocks noGrp="1"/>
          </p:cNvSpPr>
          <p:nvPr>
            <p:ph type="sldNum" sz="quarter" idx="12"/>
          </p:nvPr>
        </p:nvSpPr>
        <p:spPr/>
        <p:txBody>
          <a:bodyPr/>
          <a:lstStyle/>
          <a:p>
            <a:fld id="{0548E8DC-9878-48A2-878E-AFF728DAA1C7}" type="slidenum">
              <a:rPr lang="pl-PL" smtClean="0"/>
              <a:t>‹#›</a:t>
            </a:fld>
            <a:endParaRPr lang="pl-PL"/>
          </a:p>
        </p:txBody>
      </p:sp>
    </p:spTree>
    <p:extLst>
      <p:ext uri="{BB962C8B-B14F-4D97-AF65-F5344CB8AC3E}">
        <p14:creationId xmlns:p14="http://schemas.microsoft.com/office/powerpoint/2010/main" val="91049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EBE1CC09-C8C4-94B8-1EDA-2FFA923755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B8F8899-A757-0867-979D-093BDE0A61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CD759AB-4E0A-6275-F5BE-D54870449D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0E54D5-4F04-4CF1-A5C1-6FAE5883A3F6}" type="datetimeFigureOut">
              <a:rPr lang="pl-PL" smtClean="0"/>
              <a:t>19.09.2024</a:t>
            </a:fld>
            <a:endParaRPr lang="pl-PL"/>
          </a:p>
        </p:txBody>
      </p:sp>
      <p:sp>
        <p:nvSpPr>
          <p:cNvPr id="5" name="Symbol zastępczy stopki 4">
            <a:extLst>
              <a:ext uri="{FF2B5EF4-FFF2-40B4-BE49-F238E27FC236}">
                <a16:creationId xmlns:a16="http://schemas.microsoft.com/office/drawing/2014/main" id="{AA02A169-3667-F311-4979-B49A85CCFD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Symbol zastępczy numeru slajdu 5">
            <a:extLst>
              <a:ext uri="{FF2B5EF4-FFF2-40B4-BE49-F238E27FC236}">
                <a16:creationId xmlns:a16="http://schemas.microsoft.com/office/drawing/2014/main" id="{813E4C39-7026-5920-B802-B054383378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548E8DC-9878-48A2-878E-AFF728DAA1C7}" type="slidenum">
              <a:rPr lang="pl-PL" smtClean="0"/>
              <a:t>‹#›</a:t>
            </a:fld>
            <a:endParaRPr lang="pl-PL"/>
          </a:p>
        </p:txBody>
      </p:sp>
    </p:spTree>
    <p:extLst>
      <p:ext uri="{BB962C8B-B14F-4D97-AF65-F5344CB8AC3E}">
        <p14:creationId xmlns:p14="http://schemas.microsoft.com/office/powerpoint/2010/main" val="4245019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elsi.sk/en/barmeta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50D1D739-EDC4-4BE6-A073-9B157E1F9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CDD35A4-E546-4AF3-A8B9-AC24C5C9F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0 w 12192000"/>
              <a:gd name="connsiteY0" fmla="*/ 0 h 6858000"/>
              <a:gd name="connsiteX1" fmla="*/ 3852070 w 12192000"/>
              <a:gd name="connsiteY1" fmla="*/ 0 h 6858000"/>
              <a:gd name="connsiteX2" fmla="*/ 3878367 w 12192000"/>
              <a:gd name="connsiteY2" fmla="*/ 23504 h 6858000"/>
              <a:gd name="connsiteX3" fmla="*/ 3885324 w 12192000"/>
              <a:gd name="connsiteY3" fmla="*/ 84795 h 6858000"/>
              <a:gd name="connsiteX4" fmla="*/ 3820400 w 12192000"/>
              <a:gd name="connsiteY4" fmla="*/ 131127 h 6858000"/>
              <a:gd name="connsiteX5" fmla="*/ 3631811 w 12192000"/>
              <a:gd name="connsiteY5" fmla="*/ 219929 h 6858000"/>
              <a:gd name="connsiteX6" fmla="*/ 4327428 w 12192000"/>
              <a:gd name="connsiteY6" fmla="*/ 351201 h 6858000"/>
              <a:gd name="connsiteX7" fmla="*/ 4080099 w 12192000"/>
              <a:gd name="connsiteY7" fmla="*/ 432279 h 6858000"/>
              <a:gd name="connsiteX8" fmla="*/ 3823492 w 12192000"/>
              <a:gd name="connsiteY8" fmla="*/ 490194 h 6858000"/>
              <a:gd name="connsiteX9" fmla="*/ 3545246 w 12192000"/>
              <a:gd name="connsiteY9" fmla="*/ 532664 h 6858000"/>
              <a:gd name="connsiteX10" fmla="*/ 3291732 w 12192000"/>
              <a:gd name="connsiteY10" fmla="*/ 617605 h 6858000"/>
              <a:gd name="connsiteX11" fmla="*/ 3953340 w 12192000"/>
              <a:gd name="connsiteY11" fmla="*/ 652353 h 6858000"/>
              <a:gd name="connsiteX12" fmla="*/ 3610170 w 12192000"/>
              <a:gd name="connsiteY12" fmla="*/ 729572 h 6858000"/>
              <a:gd name="connsiteX13" fmla="*/ 3328832 w 12192000"/>
              <a:gd name="connsiteY13" fmla="*/ 829957 h 6858000"/>
              <a:gd name="connsiteX14" fmla="*/ 3130966 w 12192000"/>
              <a:gd name="connsiteY14" fmla="*/ 876288 h 6858000"/>
              <a:gd name="connsiteX15" fmla="*/ 2920736 w 12192000"/>
              <a:gd name="connsiteY15" fmla="*/ 887872 h 6858000"/>
              <a:gd name="connsiteX16" fmla="*/ 2871269 w 12192000"/>
              <a:gd name="connsiteY16" fmla="*/ 961228 h 6858000"/>
              <a:gd name="connsiteX17" fmla="*/ 2936195 w 12192000"/>
              <a:gd name="connsiteY17" fmla="*/ 1038448 h 6858000"/>
              <a:gd name="connsiteX18" fmla="*/ 3035126 w 12192000"/>
              <a:gd name="connsiteY18" fmla="*/ 1046168 h 6858000"/>
              <a:gd name="connsiteX19" fmla="*/ 3625627 w 12192000"/>
              <a:gd name="connsiteY19" fmla="*/ 1065474 h 6858000"/>
              <a:gd name="connsiteX20" fmla="*/ 1733551 w 12192000"/>
              <a:gd name="connsiteY20" fmla="*/ 1235355 h 6858000"/>
              <a:gd name="connsiteX21" fmla="*/ 1990156 w 12192000"/>
              <a:gd name="connsiteY21" fmla="*/ 1339602 h 6858000"/>
              <a:gd name="connsiteX22" fmla="*/ 2076722 w 12192000"/>
              <a:gd name="connsiteY22" fmla="*/ 1625311 h 6858000"/>
              <a:gd name="connsiteX23" fmla="*/ 2392067 w 12192000"/>
              <a:gd name="connsiteY23" fmla="*/ 1787470 h 6858000"/>
              <a:gd name="connsiteX24" fmla="*/ 2596115 w 12192000"/>
              <a:gd name="connsiteY24" fmla="*/ 1845385 h 6858000"/>
              <a:gd name="connsiteX25" fmla="*/ 3062950 w 12192000"/>
              <a:gd name="connsiteY25" fmla="*/ 1930326 h 6858000"/>
              <a:gd name="connsiteX26" fmla="*/ 3130966 w 12192000"/>
              <a:gd name="connsiteY26" fmla="*/ 2069319 h 6858000"/>
              <a:gd name="connsiteX27" fmla="*/ 3189708 w 12192000"/>
              <a:gd name="connsiteY27" fmla="*/ 2223754 h 6858000"/>
              <a:gd name="connsiteX28" fmla="*/ 3313373 w 12192000"/>
              <a:gd name="connsiteY28" fmla="*/ 2324141 h 6858000"/>
              <a:gd name="connsiteX29" fmla="*/ 2351877 w 12192000"/>
              <a:gd name="connsiteY29" fmla="*/ 2308697 h 6858000"/>
              <a:gd name="connsiteX30" fmla="*/ 3437038 w 12192000"/>
              <a:gd name="connsiteY30" fmla="*/ 2633017 h 6858000"/>
              <a:gd name="connsiteX31" fmla="*/ 3341198 w 12192000"/>
              <a:gd name="connsiteY31" fmla="*/ 2760427 h 6858000"/>
              <a:gd name="connsiteX32" fmla="*/ 3934791 w 12192000"/>
              <a:gd name="connsiteY32" fmla="*/ 2934169 h 6858000"/>
              <a:gd name="connsiteX33" fmla="*/ 3616352 w 12192000"/>
              <a:gd name="connsiteY33" fmla="*/ 2953473 h 6858000"/>
              <a:gd name="connsiteX34" fmla="*/ 5468240 w 12192000"/>
              <a:gd name="connsiteY34" fmla="*/ 3679329 h 6858000"/>
              <a:gd name="connsiteX35" fmla="*/ 8111582 w 12192000"/>
              <a:gd name="connsiteY35" fmla="*/ 4204418 h 6858000"/>
              <a:gd name="connsiteX36" fmla="*/ 9144186 w 12192000"/>
              <a:gd name="connsiteY36" fmla="*/ 4304802 h 6858000"/>
              <a:gd name="connsiteX37" fmla="*/ 10319004 w 12192000"/>
              <a:gd name="connsiteY37" fmla="*/ 4273915 h 6858000"/>
              <a:gd name="connsiteX38" fmla="*/ 12053408 w 12192000"/>
              <a:gd name="connsiteY38" fmla="*/ 3907125 h 6858000"/>
              <a:gd name="connsiteX39" fmla="*/ 12192000 w 12192000"/>
              <a:gd name="connsiteY39" fmla="*/ 3841157 h 6858000"/>
              <a:gd name="connsiteX40" fmla="*/ 12192000 w 12192000"/>
              <a:gd name="connsiteY40" fmla="*/ 6858000 h 6858000"/>
              <a:gd name="connsiteX41" fmla="*/ 0 w 12192000"/>
              <a:gd name="connsiteY4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192000" h="6858000">
                <a:moveTo>
                  <a:pt x="0" y="0"/>
                </a:moveTo>
                <a:lnTo>
                  <a:pt x="3852070" y="0"/>
                </a:lnTo>
                <a:lnTo>
                  <a:pt x="3878367" y="23504"/>
                </a:lnTo>
                <a:cubicBezTo>
                  <a:pt x="3887642" y="39430"/>
                  <a:pt x="3891507" y="59700"/>
                  <a:pt x="3885324" y="84795"/>
                </a:cubicBezTo>
                <a:cubicBezTo>
                  <a:pt x="3876049" y="123406"/>
                  <a:pt x="3845133" y="123406"/>
                  <a:pt x="3820400" y="131127"/>
                </a:cubicBezTo>
                <a:cubicBezTo>
                  <a:pt x="3764751" y="154292"/>
                  <a:pt x="3696735" y="138849"/>
                  <a:pt x="3631811" y="219929"/>
                </a:cubicBezTo>
                <a:cubicBezTo>
                  <a:pt x="3879141" y="262399"/>
                  <a:pt x="4117198" y="181318"/>
                  <a:pt x="4327428" y="351201"/>
                </a:cubicBezTo>
                <a:cubicBezTo>
                  <a:pt x="4250138" y="436142"/>
                  <a:pt x="4163572" y="416836"/>
                  <a:pt x="4080099" y="432279"/>
                </a:cubicBezTo>
                <a:cubicBezTo>
                  <a:pt x="3993533" y="447725"/>
                  <a:pt x="3910058" y="474751"/>
                  <a:pt x="3823492" y="490194"/>
                </a:cubicBezTo>
                <a:cubicBezTo>
                  <a:pt x="3730743" y="509498"/>
                  <a:pt x="3637993" y="513360"/>
                  <a:pt x="3545246" y="532664"/>
                </a:cubicBezTo>
                <a:cubicBezTo>
                  <a:pt x="3467954" y="548109"/>
                  <a:pt x="3384480" y="521081"/>
                  <a:pt x="3291732" y="617605"/>
                </a:cubicBezTo>
                <a:cubicBezTo>
                  <a:pt x="3520513" y="687103"/>
                  <a:pt x="3727651" y="582857"/>
                  <a:pt x="3953340" y="652353"/>
                </a:cubicBezTo>
                <a:cubicBezTo>
                  <a:pt x="3820400" y="714129"/>
                  <a:pt x="3712194" y="694824"/>
                  <a:pt x="3610170" y="729572"/>
                </a:cubicBezTo>
                <a:cubicBezTo>
                  <a:pt x="3517420" y="764322"/>
                  <a:pt x="3406122" y="725712"/>
                  <a:pt x="3328832" y="829957"/>
                </a:cubicBezTo>
                <a:cubicBezTo>
                  <a:pt x="3270090" y="911035"/>
                  <a:pt x="3208258" y="922618"/>
                  <a:pt x="3130966" y="876288"/>
                </a:cubicBezTo>
                <a:cubicBezTo>
                  <a:pt x="3062950" y="833818"/>
                  <a:pt x="2988752" y="845400"/>
                  <a:pt x="2920736" y="887872"/>
                </a:cubicBezTo>
                <a:cubicBezTo>
                  <a:pt x="2896004" y="903315"/>
                  <a:pt x="2871269" y="922618"/>
                  <a:pt x="2871269" y="961228"/>
                </a:cubicBezTo>
                <a:cubicBezTo>
                  <a:pt x="2871269" y="1015283"/>
                  <a:pt x="2902186" y="1030726"/>
                  <a:pt x="2936195" y="1038448"/>
                </a:cubicBezTo>
                <a:cubicBezTo>
                  <a:pt x="2967111" y="1046168"/>
                  <a:pt x="3004210" y="1053891"/>
                  <a:pt x="3035126" y="1046168"/>
                </a:cubicBezTo>
                <a:cubicBezTo>
                  <a:pt x="3232990" y="1003700"/>
                  <a:pt x="3427764" y="1073194"/>
                  <a:pt x="3625627" y="1065474"/>
                </a:cubicBezTo>
                <a:cubicBezTo>
                  <a:pt x="3004210" y="1231494"/>
                  <a:pt x="2376610" y="1177441"/>
                  <a:pt x="1733551" y="1235355"/>
                </a:cubicBezTo>
                <a:cubicBezTo>
                  <a:pt x="1817025" y="1351183"/>
                  <a:pt x="1925232" y="1254661"/>
                  <a:pt x="1990156" y="1339602"/>
                </a:cubicBezTo>
                <a:cubicBezTo>
                  <a:pt x="1928323" y="1517205"/>
                  <a:pt x="1953057" y="1613728"/>
                  <a:pt x="2076722" y="1625311"/>
                </a:cubicBezTo>
                <a:cubicBezTo>
                  <a:pt x="2197295" y="1636894"/>
                  <a:pt x="2327143" y="1575118"/>
                  <a:pt x="2392067" y="1787470"/>
                </a:cubicBezTo>
                <a:cubicBezTo>
                  <a:pt x="2410617" y="1853106"/>
                  <a:pt x="2525008" y="1833802"/>
                  <a:pt x="2596115" y="1845385"/>
                </a:cubicBezTo>
                <a:cubicBezTo>
                  <a:pt x="2750696" y="1872411"/>
                  <a:pt x="2914554" y="1845385"/>
                  <a:pt x="3062950" y="1930326"/>
                </a:cubicBezTo>
                <a:cubicBezTo>
                  <a:pt x="3121692" y="1961213"/>
                  <a:pt x="3161883" y="1984378"/>
                  <a:pt x="3130966" y="2069319"/>
                </a:cubicBezTo>
                <a:cubicBezTo>
                  <a:pt x="3100050" y="2158121"/>
                  <a:pt x="3140242" y="2189008"/>
                  <a:pt x="3189708" y="2223754"/>
                </a:cubicBezTo>
                <a:cubicBezTo>
                  <a:pt x="3226808" y="2250784"/>
                  <a:pt x="3282457" y="2243060"/>
                  <a:pt x="3313373" y="2324141"/>
                </a:cubicBezTo>
                <a:cubicBezTo>
                  <a:pt x="2988752" y="2312558"/>
                  <a:pt x="2673405" y="2246923"/>
                  <a:pt x="2351877" y="2308697"/>
                </a:cubicBezTo>
                <a:cubicBezTo>
                  <a:pt x="2704323" y="2463134"/>
                  <a:pt x="3090776" y="2455412"/>
                  <a:pt x="3437038" y="2633017"/>
                </a:cubicBezTo>
                <a:cubicBezTo>
                  <a:pt x="3424671" y="2694791"/>
                  <a:pt x="3344289" y="2667764"/>
                  <a:pt x="3341198" y="2760427"/>
                </a:cubicBezTo>
                <a:cubicBezTo>
                  <a:pt x="3523603" y="2856951"/>
                  <a:pt x="3743110" y="2791314"/>
                  <a:pt x="3934791" y="2934169"/>
                </a:cubicBezTo>
                <a:cubicBezTo>
                  <a:pt x="3823492" y="2999805"/>
                  <a:pt x="3721469" y="2891699"/>
                  <a:pt x="3616352" y="2953473"/>
                </a:cubicBezTo>
                <a:cubicBezTo>
                  <a:pt x="3650361" y="3046136"/>
                  <a:pt x="5189993" y="3617555"/>
                  <a:pt x="5468240" y="3679329"/>
                </a:cubicBezTo>
                <a:cubicBezTo>
                  <a:pt x="6034007" y="3806740"/>
                  <a:pt x="7663296" y="4131059"/>
                  <a:pt x="8111582" y="4204418"/>
                </a:cubicBezTo>
                <a:cubicBezTo>
                  <a:pt x="8457844" y="4258470"/>
                  <a:pt x="8801016" y="4300942"/>
                  <a:pt x="9144186" y="4304802"/>
                </a:cubicBezTo>
                <a:cubicBezTo>
                  <a:pt x="9536822" y="4308663"/>
                  <a:pt x="9926368" y="4289359"/>
                  <a:pt x="10319004" y="4273915"/>
                </a:cubicBezTo>
                <a:cubicBezTo>
                  <a:pt x="10906415" y="4250750"/>
                  <a:pt x="11484549" y="4158087"/>
                  <a:pt x="12053408" y="3907125"/>
                </a:cubicBezTo>
                <a:lnTo>
                  <a:pt x="12192000" y="3841157"/>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676B39C1-651D-0FC6-4CE5-E9314C4526C0}"/>
              </a:ext>
            </a:extLst>
          </p:cNvPr>
          <p:cNvSpPr>
            <a:spLocks noGrp="1"/>
          </p:cNvSpPr>
          <p:nvPr>
            <p:ph type="ctrTitle"/>
          </p:nvPr>
        </p:nvSpPr>
        <p:spPr>
          <a:xfrm>
            <a:off x="838199" y="3563422"/>
            <a:ext cx="7268147" cy="1754376"/>
          </a:xfrm>
        </p:spPr>
        <p:txBody>
          <a:bodyPr>
            <a:normAutofit/>
          </a:bodyPr>
          <a:lstStyle/>
          <a:p>
            <a:pPr algn="l"/>
            <a:br>
              <a:rPr lang="pl-PL" sz="2800"/>
            </a:br>
            <a:br>
              <a:rPr lang="pl-PL" sz="2800"/>
            </a:br>
            <a:br>
              <a:rPr lang="pl-PL" sz="2800"/>
            </a:br>
            <a:r>
              <a:rPr lang="pl-PL" sz="2800"/>
              <a:t>BARMETAL- toolkit </a:t>
            </a:r>
          </a:p>
        </p:txBody>
      </p:sp>
      <p:sp>
        <p:nvSpPr>
          <p:cNvPr id="3" name="Podtytuł 2">
            <a:extLst>
              <a:ext uri="{FF2B5EF4-FFF2-40B4-BE49-F238E27FC236}">
                <a16:creationId xmlns:a16="http://schemas.microsoft.com/office/drawing/2014/main" id="{F64396B4-C148-8AD4-C18F-FAAEA2CB19DF}"/>
              </a:ext>
            </a:extLst>
          </p:cNvPr>
          <p:cNvSpPr>
            <a:spLocks noGrp="1"/>
          </p:cNvSpPr>
          <p:nvPr>
            <p:ph type="subTitle" idx="1"/>
          </p:nvPr>
        </p:nvSpPr>
        <p:spPr>
          <a:xfrm>
            <a:off x="838199" y="5384878"/>
            <a:ext cx="7315200" cy="775494"/>
          </a:xfrm>
        </p:spPr>
        <p:txBody>
          <a:bodyPr>
            <a:normAutofit fontScale="55000" lnSpcReduction="20000"/>
          </a:bodyPr>
          <a:lstStyle/>
          <a:p>
            <a:pPr algn="l"/>
            <a:r>
              <a:rPr lang="pl-PL" dirty="0"/>
              <a:t>Barbara Surdykowska</a:t>
            </a:r>
          </a:p>
          <a:p>
            <a:pPr algn="l"/>
            <a:r>
              <a:rPr lang="pl-PL" dirty="0"/>
              <a:t> Instytut Spraw Publicznych</a:t>
            </a:r>
          </a:p>
          <a:p>
            <a:pPr algn="l"/>
            <a:r>
              <a:rPr lang="pl-PL" dirty="0"/>
              <a:t> Poland </a:t>
            </a:r>
          </a:p>
          <a:p>
            <a:pPr algn="l"/>
            <a:endParaRPr lang="pl-PL" dirty="0"/>
          </a:p>
        </p:txBody>
      </p:sp>
      <p:pic>
        <p:nvPicPr>
          <p:cNvPr id="4" name="image2.png" descr="A close-up of a logo&#10;&#10;Description automatically generated">
            <a:extLst>
              <a:ext uri="{FF2B5EF4-FFF2-40B4-BE49-F238E27FC236}">
                <a16:creationId xmlns:a16="http://schemas.microsoft.com/office/drawing/2014/main" id="{833C54AA-C86E-9DDB-D32E-FC7BB09DD0AB}"/>
              </a:ext>
            </a:extLst>
          </p:cNvPr>
          <p:cNvPicPr>
            <a:picLocks noChangeAspect="1"/>
          </p:cNvPicPr>
          <p:nvPr/>
        </p:nvPicPr>
        <p:blipFill>
          <a:blip r:embed="rId2"/>
          <a:stretch>
            <a:fillRect/>
          </a:stretch>
        </p:blipFill>
        <p:spPr bwMode="auto">
          <a:xfrm>
            <a:off x="5324475" y="910234"/>
            <a:ext cx="6153150" cy="2045922"/>
          </a:xfrm>
          <a:prstGeom prst="rect">
            <a:avLst/>
          </a:prstGeom>
        </p:spPr>
      </p:pic>
    </p:spTree>
    <p:extLst>
      <p:ext uri="{BB962C8B-B14F-4D97-AF65-F5344CB8AC3E}">
        <p14:creationId xmlns:p14="http://schemas.microsoft.com/office/powerpoint/2010/main" val="1411226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53E617-FE3A-1CC8-EB22-862D49FD7837}"/>
              </a:ext>
            </a:extLst>
          </p:cNvPr>
          <p:cNvSpPr>
            <a:spLocks noGrp="1"/>
          </p:cNvSpPr>
          <p:nvPr>
            <p:ph type="title"/>
          </p:nvPr>
        </p:nvSpPr>
        <p:spPr>
          <a:xfrm>
            <a:off x="795528" y="386930"/>
            <a:ext cx="10141799" cy="1300554"/>
          </a:xfrm>
        </p:spPr>
        <p:txBody>
          <a:bodyPr anchor="b">
            <a:normAutofit/>
          </a:bodyPr>
          <a:lstStyle/>
          <a:p>
            <a:r>
              <a:rPr lang="pl-PL" sz="4800"/>
              <a:t>General background</a:t>
            </a:r>
          </a:p>
        </p:txBody>
      </p:sp>
      <p:sp>
        <p:nvSpPr>
          <p:cNvPr id="11" name="Rectangle 10">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2.png" descr="A close-up of a logo&#10;&#10;Description automatically generated">
            <a:extLst>
              <a:ext uri="{FF2B5EF4-FFF2-40B4-BE49-F238E27FC236}">
                <a16:creationId xmlns:a16="http://schemas.microsoft.com/office/drawing/2014/main" id="{882C4DFA-4EEA-2A18-828C-7D79231945EA}"/>
              </a:ext>
            </a:extLst>
          </p:cNvPr>
          <p:cNvPicPr>
            <a:picLocks noChangeAspect="1"/>
          </p:cNvPicPr>
          <p:nvPr/>
        </p:nvPicPr>
        <p:blipFill>
          <a:blip r:embed="rId2"/>
          <a:stretch>
            <a:fillRect/>
          </a:stretch>
        </p:blipFill>
        <p:spPr bwMode="auto">
          <a:xfrm>
            <a:off x="635295" y="3525603"/>
            <a:ext cx="5150277" cy="1712467"/>
          </a:xfrm>
          <a:prstGeom prst="rect">
            <a:avLst/>
          </a:prstGeom>
        </p:spPr>
      </p:pic>
      <p:sp>
        <p:nvSpPr>
          <p:cNvPr id="3" name="Symbol zastępczy zawartości 2">
            <a:extLst>
              <a:ext uri="{FF2B5EF4-FFF2-40B4-BE49-F238E27FC236}">
                <a16:creationId xmlns:a16="http://schemas.microsoft.com/office/drawing/2014/main" id="{E90695C3-7BC7-2B56-1C2C-DB2551FCA92B}"/>
              </a:ext>
            </a:extLst>
          </p:cNvPr>
          <p:cNvSpPr>
            <a:spLocks noGrp="1"/>
          </p:cNvSpPr>
          <p:nvPr>
            <p:ph idx="1"/>
          </p:nvPr>
        </p:nvSpPr>
        <p:spPr>
          <a:xfrm>
            <a:off x="5543787" y="2677147"/>
            <a:ext cx="4530898" cy="3639450"/>
          </a:xfrm>
        </p:spPr>
        <p:txBody>
          <a:bodyPr anchor="ctr">
            <a:normAutofit/>
          </a:bodyPr>
          <a:lstStyle/>
          <a:p>
            <a:pPr marL="0" indent="0" algn="just">
              <a:buNone/>
            </a:pPr>
            <a:r>
              <a:rPr lang="en-US" sz="1700" dirty="0">
                <a:latin typeface="Leelawadee" panose="020B0502040204020203" pitchFamily="34" charset="-34"/>
                <a:cs typeface="Leelawadee" panose="020B0502040204020203" pitchFamily="34" charset="-34"/>
              </a:rPr>
              <a:t>The BARMETAL project </a:t>
            </a:r>
            <a:r>
              <a:rPr lang="en-US" sz="1700" dirty="0" err="1">
                <a:latin typeface="Leelawadee" panose="020B0502040204020203" pitchFamily="34" charset="-34"/>
                <a:cs typeface="Leelawadee" panose="020B0502040204020203" pitchFamily="34" charset="-34"/>
              </a:rPr>
              <a:t>analysed</a:t>
            </a:r>
            <a:r>
              <a:rPr lang="en-US" sz="1700" dirty="0">
                <a:latin typeface="Leelawadee" panose="020B0502040204020203" pitchFamily="34" charset="-34"/>
                <a:cs typeface="Leelawadee" panose="020B0502040204020203" pitchFamily="34" charset="-34"/>
              </a:rPr>
              <a:t> how social dialogue and collective bargaining responds to the challenges of D-A-D. Due to a diversity of bargaining patters across the EU, mechanisms for collective bargaining and the implementation of workers' representatives' right to information and consultation in response to the D-A-D challenges vary.</a:t>
            </a:r>
            <a:endParaRPr lang="pl-PL" sz="1700" dirty="0">
              <a:latin typeface="Leelawadee" panose="020B0502040204020203" pitchFamily="34" charset="-34"/>
              <a:cs typeface="Leelawadee" panose="020B0502040204020203" pitchFamily="34" charset="-34"/>
            </a:endParaRPr>
          </a:p>
          <a:p>
            <a:pPr marL="0" indent="0" algn="just">
              <a:buNone/>
            </a:pPr>
            <a:r>
              <a:rPr lang="pl-PL" sz="1700" dirty="0" err="1">
                <a:latin typeface="Leelawadee" panose="020B0502040204020203" pitchFamily="34" charset="-34"/>
                <a:cs typeface="Leelawadee" panose="020B0502040204020203" pitchFamily="34" charset="-34"/>
              </a:rPr>
              <a:t>Legal</a:t>
            </a:r>
            <a:r>
              <a:rPr lang="pl-PL" sz="1700" dirty="0">
                <a:latin typeface="Leelawadee" panose="020B0502040204020203" pitchFamily="34" charset="-34"/>
                <a:cs typeface="Leelawadee" panose="020B0502040204020203" pitchFamily="34" charset="-34"/>
              </a:rPr>
              <a:t> </a:t>
            </a:r>
            <a:r>
              <a:rPr lang="pl-PL" sz="1700" dirty="0" err="1">
                <a:latin typeface="Leelawadee" panose="020B0502040204020203" pitchFamily="34" charset="-34"/>
                <a:cs typeface="Leelawadee" panose="020B0502040204020203" pitchFamily="34" charset="-34"/>
              </a:rPr>
              <a:t>framework</a:t>
            </a:r>
            <a:r>
              <a:rPr lang="pl-PL" sz="1700" dirty="0">
                <a:latin typeface="Leelawadee" panose="020B0502040204020203" pitchFamily="34" charset="-34"/>
                <a:cs typeface="Leelawadee" panose="020B0502040204020203" pitchFamily="34" charset="-34"/>
              </a:rPr>
              <a:t> </a:t>
            </a:r>
          </a:p>
          <a:p>
            <a:pPr marL="0" indent="0" algn="just">
              <a:buNone/>
            </a:pPr>
            <a:r>
              <a:rPr lang="pl-PL" sz="1700" dirty="0" err="1">
                <a:latin typeface="Leelawadee" panose="020B0502040204020203" pitchFamily="34" charset="-34"/>
                <a:cs typeface="Leelawadee" panose="020B0502040204020203" pitchFamily="34" charset="-34"/>
              </a:rPr>
              <a:t>National</a:t>
            </a:r>
            <a:r>
              <a:rPr lang="pl-PL" sz="1700" dirty="0">
                <a:latin typeface="Leelawadee" panose="020B0502040204020203" pitchFamily="34" charset="-34"/>
                <a:cs typeface="Leelawadee" panose="020B0502040204020203" pitchFamily="34" charset="-34"/>
              </a:rPr>
              <a:t> </a:t>
            </a:r>
            <a:r>
              <a:rPr lang="pl-PL" sz="1700" dirty="0" err="1">
                <a:latin typeface="Leelawadee" panose="020B0502040204020203" pitchFamily="34" charset="-34"/>
                <a:cs typeface="Leelawadee" panose="020B0502040204020203" pitchFamily="34" charset="-34"/>
              </a:rPr>
              <a:t>practice</a:t>
            </a:r>
            <a:r>
              <a:rPr lang="pl-PL" sz="1700" dirty="0">
                <a:latin typeface="Leelawadee" panose="020B0502040204020203" pitchFamily="34" charset="-34"/>
                <a:cs typeface="Leelawadee" panose="020B0502040204020203" pitchFamily="34" charset="-34"/>
              </a:rPr>
              <a:t> </a:t>
            </a:r>
          </a:p>
          <a:p>
            <a:pPr marL="0" indent="0" algn="just">
              <a:buNone/>
            </a:pPr>
            <a:r>
              <a:rPr lang="pl-PL" sz="1700" dirty="0" err="1">
                <a:latin typeface="Leelawadee" panose="020B0502040204020203" pitchFamily="34" charset="-34"/>
                <a:cs typeface="Leelawadee" panose="020B0502040204020203" pitchFamily="34" charset="-34"/>
              </a:rPr>
              <a:t>Social</a:t>
            </a:r>
            <a:r>
              <a:rPr lang="pl-PL" sz="1700" dirty="0">
                <a:latin typeface="Leelawadee" panose="020B0502040204020203" pitchFamily="34" charset="-34"/>
                <a:cs typeface="Leelawadee" panose="020B0502040204020203" pitchFamily="34" charset="-34"/>
              </a:rPr>
              <a:t> </a:t>
            </a:r>
            <a:r>
              <a:rPr lang="pl-PL" sz="1700" dirty="0" err="1">
                <a:latin typeface="Leelawadee" panose="020B0502040204020203" pitchFamily="34" charset="-34"/>
                <a:cs typeface="Leelawadee" panose="020B0502040204020203" pitchFamily="34" charset="-34"/>
              </a:rPr>
              <a:t>dialogue</a:t>
            </a:r>
            <a:r>
              <a:rPr lang="pl-PL" sz="1700" dirty="0">
                <a:latin typeface="Leelawadee" panose="020B0502040204020203" pitchFamily="34" charset="-34"/>
                <a:cs typeface="Leelawadee" panose="020B0502040204020203" pitchFamily="34" charset="-34"/>
              </a:rPr>
              <a:t> </a:t>
            </a:r>
          </a:p>
          <a:p>
            <a:endParaRPr lang="pl-PL" sz="1700" dirty="0">
              <a:latin typeface="Leelawadee" panose="020B0502040204020203" pitchFamily="34" charset="-34"/>
              <a:cs typeface="Leelawadee" panose="020B0502040204020203" pitchFamily="34" charset="-34"/>
            </a:endParaRPr>
          </a:p>
        </p:txBody>
      </p:sp>
      <p:sp>
        <p:nvSpPr>
          <p:cNvPr id="15" name="Rectangle 14">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548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Arc 2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1522D2E7-CDF8-9A74-90B8-82F55F10E58D}"/>
              </a:ext>
            </a:extLst>
          </p:cNvPr>
          <p:cNvSpPr>
            <a:spLocks noGrp="1"/>
          </p:cNvSpPr>
          <p:nvPr>
            <p:ph type="title"/>
          </p:nvPr>
        </p:nvSpPr>
        <p:spPr>
          <a:xfrm>
            <a:off x="5894962" y="479493"/>
            <a:ext cx="5458838" cy="1325563"/>
          </a:xfrm>
        </p:spPr>
        <p:txBody>
          <a:bodyPr>
            <a:normAutofit/>
          </a:bodyPr>
          <a:lstStyle/>
          <a:p>
            <a:r>
              <a:rPr lang="pl-PL">
                <a:latin typeface="Leelawadee" panose="020B0502040204020203" pitchFamily="34" charset="-34"/>
                <a:cs typeface="Leelawadee" panose="020B0502040204020203" pitchFamily="34" charset="-34"/>
              </a:rPr>
              <a:t>Process initiation phase</a:t>
            </a:r>
            <a:endParaRPr lang="pl-PL"/>
          </a:p>
        </p:txBody>
      </p:sp>
      <p:sp>
        <p:nvSpPr>
          <p:cNvPr id="24" name="Freeform: Shape 2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2.png" descr="A close-up of a logo&#10;&#10;Description automatically generated">
            <a:extLst>
              <a:ext uri="{FF2B5EF4-FFF2-40B4-BE49-F238E27FC236}">
                <a16:creationId xmlns:a16="http://schemas.microsoft.com/office/drawing/2014/main" id="{FC3F07BC-CE14-A97D-E5DF-51B96BF293B9}"/>
              </a:ext>
            </a:extLst>
          </p:cNvPr>
          <p:cNvPicPr>
            <a:picLocks noChangeAspect="1"/>
          </p:cNvPicPr>
          <p:nvPr/>
        </p:nvPicPr>
        <p:blipFill>
          <a:blip r:embed="rId2"/>
          <a:stretch>
            <a:fillRect/>
          </a:stretch>
        </p:blipFill>
        <p:spPr bwMode="auto">
          <a:xfrm>
            <a:off x="703182" y="2549888"/>
            <a:ext cx="4777381" cy="158847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Symbol zastępczy zawartości 2">
            <a:extLst>
              <a:ext uri="{FF2B5EF4-FFF2-40B4-BE49-F238E27FC236}">
                <a16:creationId xmlns:a16="http://schemas.microsoft.com/office/drawing/2014/main" id="{FA80F5A8-08BF-6D5A-B935-435A69D1ED1C}"/>
              </a:ext>
            </a:extLst>
          </p:cNvPr>
          <p:cNvSpPr>
            <a:spLocks noGrp="1"/>
          </p:cNvSpPr>
          <p:nvPr>
            <p:ph idx="1"/>
          </p:nvPr>
        </p:nvSpPr>
        <p:spPr>
          <a:xfrm>
            <a:off x="5894962" y="1984443"/>
            <a:ext cx="5458838" cy="4192520"/>
          </a:xfrm>
        </p:spPr>
        <p:txBody>
          <a:bodyPr>
            <a:normAutofit/>
          </a:bodyPr>
          <a:lstStyle/>
          <a:p>
            <a:pPr marL="0" indent="0" algn="just">
              <a:buNone/>
            </a:pPr>
            <a:r>
              <a:rPr lang="pl-PL" sz="1800" b="1" dirty="0">
                <a:latin typeface="Leelawadee" panose="020B0502040204020203" pitchFamily="34" charset="-34"/>
                <a:cs typeface="Leelawadee" panose="020B0502040204020203" pitchFamily="34" charset="-34"/>
              </a:rPr>
              <a:t>Step 1</a:t>
            </a:r>
          </a:p>
          <a:p>
            <a:pPr marL="0" indent="0" algn="just">
              <a:buNone/>
            </a:pPr>
            <a:r>
              <a:rPr lang="en-US" sz="1800" dirty="0"/>
              <a:t>The trade union leadership should learn about the factors envisioned by the employer and discuss others (which the trade union can point to) that are not "on the radar" of the employer.</a:t>
            </a:r>
            <a:endParaRPr lang="pl-PL" sz="1800" dirty="0">
              <a:latin typeface="Leelawadee" panose="020B0502040204020203" pitchFamily="34" charset="-34"/>
              <a:cs typeface="Leelawadee" panose="020B0502040204020203" pitchFamily="34" charset="-34"/>
            </a:endParaRPr>
          </a:p>
          <a:p>
            <a:pPr marL="0" indent="0" algn="just">
              <a:buNone/>
            </a:pPr>
            <a:r>
              <a:rPr lang="pl-PL" sz="1800" b="1" dirty="0">
                <a:latin typeface="Leelawadee" panose="020B0502040204020203" pitchFamily="34" charset="-34"/>
                <a:cs typeface="Leelawadee" panose="020B0502040204020203" pitchFamily="34" charset="-34"/>
              </a:rPr>
              <a:t>Step 2 </a:t>
            </a:r>
          </a:p>
          <a:p>
            <a:pPr marL="0" indent="0" algn="just">
              <a:buNone/>
            </a:pPr>
            <a:r>
              <a:rPr lang="en-US" sz="1800" dirty="0"/>
              <a:t>The parties should jointly estimate the extent of effects and the time perspective when the identified factors will affect the company.</a:t>
            </a:r>
            <a:endParaRPr lang="pl-PL" sz="1800" dirty="0">
              <a:latin typeface="Leelawadee" panose="020B0502040204020203" pitchFamily="34" charset="-34"/>
              <a:cs typeface="Leelawadee" panose="020B0502040204020203" pitchFamily="34" charset="-34"/>
            </a:endParaRPr>
          </a:p>
          <a:p>
            <a:pPr marL="0" indent="0" algn="just">
              <a:buNone/>
            </a:pPr>
            <a:r>
              <a:rPr lang="pl-PL" sz="1800" b="1" dirty="0">
                <a:latin typeface="Leelawadee" panose="020B0502040204020203" pitchFamily="34" charset="-34"/>
                <a:cs typeface="Leelawadee" panose="020B0502040204020203" pitchFamily="34" charset="-34"/>
              </a:rPr>
              <a:t>Step 3</a:t>
            </a:r>
          </a:p>
          <a:p>
            <a:pPr marL="0" indent="0" algn="just">
              <a:buNone/>
            </a:pPr>
            <a:r>
              <a:rPr lang="en-US" sz="1800" dirty="0"/>
              <a:t>The parties jointly define opportunities and risks emerging from D-A-D and their impact on skills needs, qualifications, competence, workforce size and working conditions. </a:t>
            </a:r>
            <a:endParaRPr lang="pl-PL" sz="1800" dirty="0"/>
          </a:p>
          <a:p>
            <a:pPr marL="0" indent="0">
              <a:buNone/>
            </a:pPr>
            <a:endParaRPr lang="pl-PL" sz="1800" dirty="0">
              <a:latin typeface="Leelawadee" panose="020B0502040204020203" pitchFamily="34" charset="-34"/>
              <a:cs typeface="Leelawadee" panose="020B0502040204020203" pitchFamily="34" charset="-34"/>
            </a:endParaRPr>
          </a:p>
          <a:p>
            <a:endParaRPr lang="pl-PL" sz="1800" dirty="0">
              <a:latin typeface="Leelawadee" panose="020B0502040204020203" pitchFamily="34" charset="-34"/>
              <a:cs typeface="Leelawadee" panose="020B0502040204020203" pitchFamily="34" charset="-34"/>
            </a:endParaRPr>
          </a:p>
          <a:p>
            <a:endParaRPr lang="pl-PL" sz="1800" dirty="0">
              <a:latin typeface="Leelawadee" panose="020B0502040204020203" pitchFamily="34" charset="-34"/>
              <a:cs typeface="Leelawadee" panose="020B0502040204020203" pitchFamily="34" charset="-34"/>
            </a:endParaRPr>
          </a:p>
        </p:txBody>
      </p:sp>
    </p:spTree>
    <p:extLst>
      <p:ext uri="{BB962C8B-B14F-4D97-AF65-F5344CB8AC3E}">
        <p14:creationId xmlns:p14="http://schemas.microsoft.com/office/powerpoint/2010/main" val="410872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6EF70A7-5345-3A74-D1D4-5131FBA78A9E}"/>
              </a:ext>
            </a:extLst>
          </p:cNvPr>
          <p:cNvSpPr>
            <a:spLocks noGrp="1"/>
          </p:cNvSpPr>
          <p:nvPr>
            <p:ph type="title"/>
          </p:nvPr>
        </p:nvSpPr>
        <p:spPr>
          <a:xfrm>
            <a:off x="793662" y="386930"/>
            <a:ext cx="10066122" cy="1298448"/>
          </a:xfrm>
        </p:spPr>
        <p:txBody>
          <a:bodyPr anchor="b">
            <a:normAutofit/>
          </a:bodyPr>
          <a:lstStyle/>
          <a:p>
            <a:r>
              <a:rPr lang="pl-PL" sz="4800"/>
              <a:t>Joint action phase </a:t>
            </a: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CAE6133C-0E43-83B5-F0FE-100F1D73F9C7}"/>
              </a:ext>
            </a:extLst>
          </p:cNvPr>
          <p:cNvSpPr>
            <a:spLocks noGrp="1"/>
          </p:cNvSpPr>
          <p:nvPr>
            <p:ph idx="1"/>
          </p:nvPr>
        </p:nvSpPr>
        <p:spPr>
          <a:xfrm>
            <a:off x="664234" y="2303253"/>
            <a:ext cx="4660325" cy="3935706"/>
          </a:xfrm>
        </p:spPr>
        <p:txBody>
          <a:bodyPr anchor="ctr">
            <a:normAutofit/>
          </a:bodyPr>
          <a:lstStyle/>
          <a:p>
            <a:pPr marL="0" indent="0">
              <a:buNone/>
            </a:pPr>
            <a:r>
              <a:rPr lang="en-US" sz="1900" dirty="0"/>
              <a:t>The parties</a:t>
            </a:r>
            <a:r>
              <a:rPr lang="pl-PL" sz="1900" dirty="0"/>
              <a:t> </a:t>
            </a:r>
            <a:r>
              <a:rPr lang="en-US" sz="1900" dirty="0"/>
              <a:t>jointly define actions to be taken:</a:t>
            </a:r>
            <a:endParaRPr lang="pl-PL" sz="1900" dirty="0"/>
          </a:p>
          <a:p>
            <a:pPr>
              <a:buFont typeface="Wingdings" panose="05000000000000000000" pitchFamily="2" charset="2"/>
              <a:buChar char="Ø"/>
            </a:pPr>
            <a:r>
              <a:rPr lang="en-US" sz="1900" dirty="0"/>
              <a:t>Joint exploration preparation creation of trust /</a:t>
            </a:r>
            <a:endParaRPr lang="pl-PL" sz="1900" dirty="0"/>
          </a:p>
          <a:p>
            <a:pPr>
              <a:buFont typeface="Wingdings" panose="05000000000000000000" pitchFamily="2" charset="2"/>
              <a:buChar char="Ø"/>
            </a:pPr>
            <a:r>
              <a:rPr lang="en-US" sz="1900" dirty="0"/>
              <a:t>Joint mapping regular assessment opportunities and challenges / </a:t>
            </a:r>
            <a:endParaRPr lang="pl-PL" sz="1900" dirty="0"/>
          </a:p>
          <a:p>
            <a:pPr>
              <a:buFont typeface="Wingdings" panose="05000000000000000000" pitchFamily="2" charset="2"/>
              <a:buChar char="Ø"/>
            </a:pPr>
            <a:r>
              <a:rPr lang="en-US" sz="1900" dirty="0"/>
              <a:t>Joint overview of the situation and adoption of strategies for transition </a:t>
            </a:r>
            <a:endParaRPr lang="pl-PL" sz="1900" dirty="0"/>
          </a:p>
          <a:p>
            <a:pPr>
              <a:buFont typeface="Wingdings" panose="05000000000000000000" pitchFamily="2" charset="2"/>
              <a:buChar char="Ø"/>
            </a:pPr>
            <a:r>
              <a:rPr lang="en-US" sz="1900" dirty="0"/>
              <a:t>Adoption of appropriate measures</a:t>
            </a:r>
            <a:endParaRPr lang="pl-PL" sz="1900" dirty="0"/>
          </a:p>
          <a:p>
            <a:pPr>
              <a:buFont typeface="Wingdings" panose="05000000000000000000" pitchFamily="2" charset="2"/>
              <a:buChar char="Ø"/>
            </a:pPr>
            <a:r>
              <a:rPr lang="en-US" sz="1900" dirty="0"/>
              <a:t>Regular joint monitoring, follow-up, learning, evaluation</a:t>
            </a:r>
            <a:endParaRPr lang="pl-PL" sz="1900" dirty="0"/>
          </a:p>
          <a:p>
            <a:endParaRPr lang="pl-PL" sz="1900" dirty="0"/>
          </a:p>
        </p:txBody>
      </p:sp>
      <p:pic>
        <p:nvPicPr>
          <p:cNvPr id="4" name="image2.png" descr="A close-up of a logo&#10;&#10;Description automatically generated">
            <a:extLst>
              <a:ext uri="{FF2B5EF4-FFF2-40B4-BE49-F238E27FC236}">
                <a16:creationId xmlns:a16="http://schemas.microsoft.com/office/drawing/2014/main" id="{CB53A728-3FD5-F6AB-C51B-2BBFE9308B94}"/>
              </a:ext>
            </a:extLst>
          </p:cNvPr>
          <p:cNvPicPr>
            <a:picLocks noChangeAspect="1"/>
          </p:cNvPicPr>
          <p:nvPr/>
        </p:nvPicPr>
        <p:blipFill>
          <a:blip r:embed="rId2"/>
          <a:stretch>
            <a:fillRect/>
          </a:stretch>
        </p:blipFill>
        <p:spPr bwMode="auto">
          <a:xfrm>
            <a:off x="5482009" y="3429000"/>
            <a:ext cx="3338737" cy="1110130"/>
          </a:xfrm>
          <a:prstGeom prst="rect">
            <a:avLst/>
          </a:prstGeom>
        </p:spPr>
      </p:pic>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742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32">
            <a:extLst>
              <a:ext uri="{FF2B5EF4-FFF2-40B4-BE49-F238E27FC236}">
                <a16:creationId xmlns:a16="http://schemas.microsoft.com/office/drawing/2014/main" id="{F541DB91-0B10-46D9-B34B-7BFF96026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34">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6C6068DA-4475-7ADB-C709-059B993E4862}"/>
              </a:ext>
            </a:extLst>
          </p:cNvPr>
          <p:cNvSpPr>
            <a:spLocks noGrp="1"/>
          </p:cNvSpPr>
          <p:nvPr>
            <p:ph type="title"/>
          </p:nvPr>
        </p:nvSpPr>
        <p:spPr>
          <a:xfrm>
            <a:off x="5526156" y="365125"/>
            <a:ext cx="5827643" cy="1433433"/>
          </a:xfrm>
        </p:spPr>
        <p:txBody>
          <a:bodyPr anchor="b">
            <a:normAutofit/>
          </a:bodyPr>
          <a:lstStyle/>
          <a:p>
            <a:r>
              <a:rPr lang="pl-PL"/>
              <a:t>Questions </a:t>
            </a:r>
          </a:p>
        </p:txBody>
      </p:sp>
      <p:pic>
        <p:nvPicPr>
          <p:cNvPr id="4" name="image2.png" descr="A close-up of a logo&#10;&#10;Description automatically generated">
            <a:extLst>
              <a:ext uri="{FF2B5EF4-FFF2-40B4-BE49-F238E27FC236}">
                <a16:creationId xmlns:a16="http://schemas.microsoft.com/office/drawing/2014/main" id="{B74313D9-E726-3B5D-452D-5B35C04F949C}"/>
              </a:ext>
            </a:extLst>
          </p:cNvPr>
          <p:cNvPicPr>
            <a:picLocks noChangeAspect="1"/>
          </p:cNvPicPr>
          <p:nvPr/>
        </p:nvPicPr>
        <p:blipFill>
          <a:blip r:embed="rId2"/>
          <a:stretch>
            <a:fillRect/>
          </a:stretch>
        </p:blipFill>
        <p:spPr bwMode="auto">
          <a:xfrm>
            <a:off x="643466" y="3791011"/>
            <a:ext cx="4309533" cy="1432919"/>
          </a:xfrm>
          <a:prstGeom prst="rect">
            <a:avLst/>
          </a:prstGeom>
        </p:spPr>
      </p:pic>
      <p:sp>
        <p:nvSpPr>
          <p:cNvPr id="3" name="Symbol zastępczy zawartości 2">
            <a:extLst>
              <a:ext uri="{FF2B5EF4-FFF2-40B4-BE49-F238E27FC236}">
                <a16:creationId xmlns:a16="http://schemas.microsoft.com/office/drawing/2014/main" id="{3FD65000-175B-34F7-7497-8833A45F4A9B}"/>
              </a:ext>
            </a:extLst>
          </p:cNvPr>
          <p:cNvSpPr>
            <a:spLocks noGrp="1"/>
          </p:cNvSpPr>
          <p:nvPr>
            <p:ph idx="1"/>
          </p:nvPr>
        </p:nvSpPr>
        <p:spPr>
          <a:xfrm>
            <a:off x="5526156" y="2055813"/>
            <a:ext cx="5827644" cy="4121149"/>
          </a:xfrm>
        </p:spPr>
        <p:txBody>
          <a:bodyPr anchor="t">
            <a:normAutofit/>
          </a:bodyPr>
          <a:lstStyle/>
          <a:p>
            <a:pPr>
              <a:buFont typeface="Wingdings" panose="05000000000000000000" pitchFamily="2" charset="2"/>
              <a:buChar char="Ø"/>
            </a:pPr>
            <a:r>
              <a:rPr lang="pl-PL" sz="2000" dirty="0" err="1"/>
              <a:t>Questions</a:t>
            </a:r>
            <a:r>
              <a:rPr lang="pl-PL" sz="2000" dirty="0"/>
              <a:t> for trade </a:t>
            </a:r>
            <a:r>
              <a:rPr lang="pl-PL" sz="2000" dirty="0" err="1"/>
              <a:t>unions</a:t>
            </a:r>
            <a:r>
              <a:rPr lang="pl-PL" sz="2000" dirty="0"/>
              <a:t> </a:t>
            </a:r>
          </a:p>
          <a:p>
            <a:pPr>
              <a:buFont typeface="Wingdings" panose="05000000000000000000" pitchFamily="2" charset="2"/>
              <a:buChar char="Ø"/>
            </a:pPr>
            <a:r>
              <a:rPr lang="pl-PL" sz="2000" dirty="0" err="1"/>
              <a:t>Questions</a:t>
            </a:r>
            <a:r>
              <a:rPr lang="pl-PL" sz="2000" dirty="0"/>
              <a:t> for </a:t>
            </a:r>
            <a:r>
              <a:rPr lang="pl-PL" sz="2000" dirty="0" err="1"/>
              <a:t>emeployers</a:t>
            </a:r>
            <a:endParaRPr lang="pl-PL" sz="2000" dirty="0"/>
          </a:p>
          <a:p>
            <a:pPr>
              <a:buFont typeface="Wingdings" panose="05000000000000000000" pitchFamily="2" charset="2"/>
              <a:buChar char="Ø"/>
            </a:pPr>
            <a:r>
              <a:rPr lang="pl-PL" sz="2000" dirty="0" err="1"/>
              <a:t>Common</a:t>
            </a:r>
            <a:r>
              <a:rPr lang="pl-PL" sz="2000" dirty="0"/>
              <a:t> </a:t>
            </a:r>
            <a:r>
              <a:rPr lang="pl-PL" sz="2000" dirty="0" err="1"/>
              <a:t>questions</a:t>
            </a:r>
            <a:r>
              <a:rPr lang="pl-PL" sz="2000" dirty="0"/>
              <a:t> </a:t>
            </a:r>
          </a:p>
          <a:p>
            <a:pPr>
              <a:buFont typeface="Wingdings" panose="05000000000000000000" pitchFamily="2" charset="2"/>
              <a:buChar char="Ø"/>
            </a:pPr>
            <a:endParaRPr lang="pl-PL" sz="2000" dirty="0"/>
          </a:p>
          <a:p>
            <a:pPr>
              <a:buFont typeface="Wingdings" panose="05000000000000000000" pitchFamily="2" charset="2"/>
              <a:buChar char="Ø"/>
            </a:pPr>
            <a:r>
              <a:rPr lang="pl-PL" sz="2000" dirty="0">
                <a:hlinkClick r:id="rId3"/>
              </a:rPr>
              <a:t>https://celsi.sk/en/barmetal/</a:t>
            </a:r>
            <a:r>
              <a:rPr lang="pl-PL" sz="2000" dirty="0"/>
              <a:t> </a:t>
            </a:r>
          </a:p>
          <a:p>
            <a:endParaRPr lang="pl-PL" sz="2000" dirty="0"/>
          </a:p>
        </p:txBody>
      </p:sp>
    </p:spTree>
    <p:extLst>
      <p:ext uri="{BB962C8B-B14F-4D97-AF65-F5344CB8AC3E}">
        <p14:creationId xmlns:p14="http://schemas.microsoft.com/office/powerpoint/2010/main" val="238332681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Panoramiczny</PresentationFormat>
  <Paragraphs>30</Paragraphs>
  <Slides>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vt:i4>
      </vt:variant>
    </vt:vector>
  </HeadingPairs>
  <TitlesOfParts>
    <vt:vector size="12" baseType="lpstr">
      <vt:lpstr>Aptos</vt:lpstr>
      <vt:lpstr>Aptos Display</vt:lpstr>
      <vt:lpstr>Arial</vt:lpstr>
      <vt:lpstr>Calibri</vt:lpstr>
      <vt:lpstr>Leelawadee</vt:lpstr>
      <vt:lpstr>Wingdings</vt:lpstr>
      <vt:lpstr>Motyw pakietu Office</vt:lpstr>
      <vt:lpstr>   BARMETAL- toolkit </vt:lpstr>
      <vt:lpstr>General background</vt:lpstr>
      <vt:lpstr>Process initiation phase</vt:lpstr>
      <vt:lpstr>Joint action phase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Barbara Surdykowska</dc:creator>
  <cp:lastModifiedBy>Barbara Surdykowska</cp:lastModifiedBy>
  <cp:revision>1</cp:revision>
  <dcterms:created xsi:type="dcterms:W3CDTF">2024-09-19T09:02:16Z</dcterms:created>
  <dcterms:modified xsi:type="dcterms:W3CDTF">2024-09-19T09:25:13Z</dcterms:modified>
</cp:coreProperties>
</file>