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256" r:id="rId2"/>
    <p:sldId id="262" r:id="rId3"/>
    <p:sldId id="265" r:id="rId4"/>
    <p:sldId id="257" r:id="rId5"/>
    <p:sldId id="258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FE9C"/>
    <a:srgbClr val="41D9D5"/>
    <a:srgbClr val="198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5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Book1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Sheet1!$A$4:$A$15</cx:f>
        <cx:nf>Sheet1!$A$3</cx:nf>
        <cx:lvl ptCount="12" name="Europe">
          <cx:pt idx="0">Slovakia</cx:pt>
          <cx:pt idx="1">Czechia </cx:pt>
          <cx:pt idx="2">Hungary</cx:pt>
          <cx:pt idx="3">Poland</cx:pt>
          <cx:pt idx="4">Romania</cx:pt>
          <cx:pt idx="5">Serbia</cx:pt>
          <cx:pt idx="6">Germany</cx:pt>
          <cx:pt idx="7">Sweden</cx:pt>
          <cx:pt idx="8">Netherlands</cx:pt>
          <cx:pt idx="9">Denmark</cx:pt>
          <cx:pt idx="10">France</cx:pt>
          <cx:pt idx="11">Italy</cx:pt>
        </cx:lvl>
      </cx:strDim>
      <cx:numDim type="colorVal">
        <cx:f>Sheet1!$B$4:$B$15</cx:f>
        <cx:lvl ptCount="12" formatCode="Všeobecný">
          <cx:pt idx="0">2</cx:pt>
          <cx:pt idx="1">2</cx:pt>
          <cx:pt idx="2">2</cx:pt>
          <cx:pt idx="3">2</cx:pt>
          <cx:pt idx="4">2</cx:pt>
          <cx:pt idx="5">2</cx:pt>
          <cx:pt idx="6">3</cx:pt>
          <cx:pt idx="7">3</cx:pt>
          <cx:pt idx="8">3</cx:pt>
          <cx:pt idx="9">3</cx:pt>
          <cx:pt idx="10">1</cx:pt>
          <cx:pt idx="11">1</cx:pt>
        </cx:lvl>
      </cx:numDim>
    </cx:data>
  </cx:chartData>
  <cx:chart>
    <cx:plotArea>
      <cx:plotAreaRegion>
        <cx:series layoutId="regionMap" uniqueId="{204E4F32-C5D7-4F02-BDCD-E11137A53A38}">
          <cx:dataPt idx="0">
            <cx:spPr>
              <a:solidFill>
                <a:srgbClr val="00B050"/>
              </a:solidFill>
            </cx:spPr>
          </cx:dataPt>
          <cx:dataPt idx="1">
            <cx:spPr>
              <a:solidFill>
                <a:srgbClr val="00B050"/>
              </a:solidFill>
            </cx:spPr>
          </cx:dataPt>
          <cx:dataPt idx="2">
            <cx:spPr>
              <a:solidFill>
                <a:srgbClr val="00B050"/>
              </a:solidFill>
            </cx:spPr>
          </cx:dataPt>
          <cx:dataPt idx="3">
            <cx:spPr>
              <a:solidFill>
                <a:srgbClr val="00B050"/>
              </a:solidFill>
            </cx:spPr>
          </cx:dataPt>
          <cx:dataPt idx="4">
            <cx:spPr>
              <a:solidFill>
                <a:srgbClr val="00B050"/>
              </a:solidFill>
            </cx:spPr>
          </cx:dataPt>
          <cx:dataPt idx="5">
            <cx:spPr>
              <a:solidFill>
                <a:srgbClr val="00B050"/>
              </a:solidFill>
            </cx:spPr>
          </cx:dataPt>
          <cx:dataPt idx="6">
            <cx:spPr>
              <a:solidFill>
                <a:srgbClr val="92D050"/>
              </a:solidFill>
            </cx:spPr>
          </cx:dataPt>
          <cx:dataPt idx="7">
            <cx:spPr>
              <a:solidFill>
                <a:srgbClr val="92D050"/>
              </a:solidFill>
            </cx:spPr>
          </cx:dataPt>
          <cx:dataPt idx="8">
            <cx:spPr>
              <a:solidFill>
                <a:srgbClr val="92D050"/>
              </a:solidFill>
            </cx:spPr>
          </cx:dataPt>
          <cx:dataPt idx="9">
            <cx:spPr>
              <a:solidFill>
                <a:srgbClr val="92D050"/>
              </a:solidFill>
            </cx:spPr>
          </cx:dataPt>
          <cx:dataPt idx="10">
            <cx:spPr>
              <a:solidFill>
                <a:srgbClr val="00B0F0"/>
              </a:solidFill>
            </cx:spPr>
          </cx:dataPt>
          <cx:dataPt idx="11">
            <cx:spPr>
              <a:solidFill>
                <a:srgbClr val="00B0F0"/>
              </a:solidFill>
            </cx:spPr>
          </cx:dataPt>
          <cx:dataId val="0"/>
          <cx:layoutPr>
            <cx:geography cultureLanguage="en-US" cultureRegion="CZ" attribution="Powered by Bing">
              <cx:geoCache provider="{E9337A44-BEBE-4D9F-B70C-5C5E7DAFC167}">
                <cx:binary>5HpXc904tvVf6fLzRzWIjKnpeQDDicrRfmHJsgwmkGAOv/5uJ3Vb7enpW7ereqo+PdgSecCzubDD
2mvjn0/zP57K58f2p9mWVfePp/mXN2nfu3/8/HP3lD7bx+7EZk9t3dUf+5On2v5cf/yYPT3//KF9
nLLK/IyRT39+Sh/b/nl+869/wtPMc32snx77rK4uh+d2uXruhrLv/uDeD2/99FQPVf9puYEn/fLm
enr+8Fy9+em56rN+uVnc8y9vvvvIm59+fv2g333pTyXY1Q8fYC1TJ1xQJTDD6vOPfPNTWVfm622f
njCMJJOCfbmtvn312aOF5f/ZnM/GPH740D533U9f//913Xem/3o56+rgy3sH9Scrr6PPr/Xz97j+
65+vLsCLvrryG+hfo/Kfbv0O+bIeH4vs8RsA/3fsqTwR1PcZEfh70NUJZVhywhX6/ON/+86voP8J
S/4N7C8rXwP/cuN30B/+fujj9rF6ev4Gwl8APD/hmEqksPgOeAy4SyK4FF+d/ZW3/2c7fgz7t3Wv
QP92+TXk8dXfD/lFXT5WH/46yBk+wT5ThAr2xad/5/I+oRRj8uUueuXy/9mcHyP/bd0r5L9dfo38
xfHvRz5Yn5/S7PGnvw57qiDPEIUg13xBl3zn9T47IUT6iPv8y+1X2H816I/s+TH4Lwtfof9y/TX8
wbu/H/7Nc2sfq+WP3vZ/WWH9E6R8JQVHX7LK9znHRydEIomElD9E/0/Y82P0Xxa+Qv/l+mv0w/+C
IrsdKvPY/oXoU3HiS18w+S2nv0JfnTAEG0PUt5T/beO/lNo/Yc+P0X9Z+Ar9l+uv0d/e/v2+f1WD
6/+lDIedKMmwD4n9R76P6QmXTGHM/R+yyz9hz4/Rf1n4Cv2X66/Rvzr/+9G/fm7f/6Xg0xPglpD0
JX9B9zfUHqMTxnyoC/jfsMz/aM6Psf/2Gq+g/3b5d8hf//3Inz336XP7ifB038L//04yPzEeyjjB
/vcphwH35MpH+Gsxfk11/qQxPwb/u8WvduC7e6+34ey/gPmEz5V9bIu/cAsg/WDOpQ897Oef70mn
PFHqc3AAH/rST39J+n/Cjh+j/7LwFfIv11+jHv4XNFe7/rH8KwsuAcWAMYYkfeEzv8k6Pj75QjO/
sp3X3v8frfkx8l+XvcL969XXqO9u/v6U88KB/yoh5/8zkv/vdZ4XtSt87B+jzzLZb6SeP7772blA
uXu19I/Uti/7t/vwyxuopZ/96otI9ekR32WV6xeJ5dWS58eu/+UNxieMMwFFgQsQ5BCGh03Pn+74
/EQSAhmMMip8X/n0zU9V3fbpL29g07kPvZvyoXP2KWWwqKuHz7fEiSC+LySWoCP5FPEXXRK638XU
1QsUX//+qRrsRZ1VfQff6Qt4lPvywU8vJ8AgriSYAJQCSBvYCPefHq9A/fz0+f/XdUvRlqUbg6S1
OH2bpLVodaXQiCJv9NcicLj1O20Uz7KgJaz8IPPE6HXwQzEO9XbKiqUNFpX4XeCVWG7WhOTvljGr
dsmEm7f11A86s756MDaZ72zekaBF6w1zrNaWLUPYzc7erF7LNtOo5mAhongue5cfRlqkD5MY16u8
zcNKjuZo5eptUVPMkWjH6gnTJQunah7v3NgxLRvmXSau944uF8poKbomZmKyW4yWNFga3u5pX71v
0d0I71CYd2Uq4iynT1NeXajiIqV3LknsZb2OTcSIHXer6QI+TPSDM8Re0y6bzyc0ZEPY1rg/E85n
780y4qtB1OulyFP+wBZTeoHIp2SDjVq2Np/4ZV4avlMj7/c5akvNmOz3jsgA9NlJV7MnAjTkcpvU
tNCNK3ncGsQjNdTNdppY8qBGTM8S2vjB6MLOztNmBCEstkuONMJyPavW/HYQzsu015hyjDhK5yNp
3HSweFrjeiz6cKAmPQ6sSzYJLwPesSe/YEPYT/58UQk2n47EVsekwH6QUK/UNc0uJHF+2BM0x8gl
+eVUqDucJWkwt0geBtvBK5RDqbnpun2dtHPo/G7PrXUhaukHT8JrZy0bteTVjcc8dqpS1+qh7ueN
YLw6zti5gJHc3E9rVeqJszZoeMdv84y9bZBhF16fJIHXCHKsTeo2SZbNepKLclpWHd0sVfOU5K7S
02LJtmCrt8epTSLSkvpxsHe8c4sJWN5ecm/ApxPpp2BU/Uen8OLp0g3+uV2SIqx43Z/OYFfkNUMX
8mpFh3Vm4wow9OWVNNUQzONot6Iw1WZch1Yvi4H96Of+zp/EdDePANxYLOiedOstQ+V4QMKaw1h1
zd5Vwxhj5k2hKevAuTzTtsEokFNDtWNtvwR4xtM+mWocc5LSd45MzaZLFxWmrUOna9rMEemzdTPW
DY7owpPzvJbNqVMy73Xf5LYKvXx+W+F52TK/HM7rStBSj8vsh2O/3CNYEqxzZszOkt7qjiC6TZZe
bMvMN8HYMHHeqpnXQV+o+q6i6xIU7bToStolwitOQzNjsR+UxwPPrS5qsyy5tc6AR+fdcsAjbuLC
U+1TT6taTz5fQ2J7/5Ya0u6SJEO+hpa+2rel83c+akls8uLtJHqkq77KA1s2KCpNfjUr5o8auUl9
AO95VLlX6G6dh3061XVIOjnqfKm6AE20Djq3VpuUzvAbqk08r/zdKtN8iNDiqWiZPB9CJE9jOzbN
wQqjdhMrkGaisb1eV16EKxWQgQqP6Sldu/Nqcu21zbJxj0Rtg7Qu8ghn43iAvsseEkzzBl5O3fB8
ag7EtJ5GxBcAk7dgzRPs7YYJexrXDm+raaCPabWmQU2qVavZtEHpdy5madkcJHb42sswjkxJj3it
T5nk2VvM5VVXF2+9rBsiVxf4TFDPHdPUpDuvMNfrsi6R4/w8rWwWSNFWuoSQ1niaiZ6ncQjLrrCa
NbIP20UU2vMmA/bUsIP1VBwTmA0FyFDxnhbLcjt3c4a0peK66rpi1S0yhyRJWJQP06QbKETH1ioK
MdEbC3EG2bd2I9otHF0YP3+f4S2lXhctAsfeQN8Zb8u5TUNeY65JIeLZNe9BJaZ1bNPpuKRDsU0b
W+S68jLvCvfFek7k4vTkyK7wpogJ5SI1toNGvenDIhtdlLZ+Eo9uandtiTutuuneK1geIWSDjOVB
hRLGdLnKoDX5BSdUM194IcHFeDA+rnYDZ6ke+gpv1dpdU5mdLz7PgpqNOOpIYc+GwhsvpiEz9yjp
XTRg713XrL2eDZMXg81J3PIqysbkoWJi1+Cp37YLVvuJqi2nco8Y7q/Fmsd+WgwbbxI70Tdxbzx0
EAp+SxazuAgZnoVmaerYTN5+JuojyfMLhosiahsv0ctsHpEyLvL8yT/Ls8btKc+aUFg26LaV61M/
NnkoO4jTnLte47TRhrPi6BWoTzVOONOWdLD7i/vY4uJt6kYTUc/iG69qTYxKEhT9PD1n1MxaCT/d
jjQptyv22NuMZ/LYuVREHheLpg09jM7IqE7GptQD5Ko5G9m+hlK+y6VoYrMWzVG64XRe2mUvrAKO
4F9CkMU+T6ciwFmRarGe+bLIz4ey0Io3vR/VeCS7ZZ2qQifG72I5ynIzj3RAMXepr7OyTj+qMRlv
mU/ctqTTtBErQWf1VL6rO0w2Bhmx491EdjxtP45pWcYyVa3Ts6rldeESGlSSoaBrMnPwZOdtul50
VCNhijDxEnbVrIyeGTW4C0m50Kavls0iU3vF+gJtJqv4flj75NRKyeOmGdxuXcr6kPrJsvOyyQTz
1PXatrl3i8YUB6yepnhZcqh2/ZoNvUYZXW+VyfJaS+m6ZyqXNdNqaXDYNtMSCKgT74uECS28nu5V
VaugrLz+Ll+H4SIfs0zDsHj6UDlSF3r1qDnkqDSnNi9kxL0+MNN4FLgkMbV8ywaE4rJEzQ71i4sF
HkKap9fM1fRDMVEAFkr2rkTEHkfSj9HQ0TlKUOXrFsAXuiw5jxDxkvM5X9i2AZIVph6W27GU5l3n
rUD15A5LdZjxcuBi1gX1Yt6gGBEREMeaoEDJvsiGXZNX21blh0FiHDQrJO/JI2mc5uUpc1OQmYXs
69FR7fG5C0lJwqwYymMtLY2brtoUw7xfVeIul5GLyyHhNp7tVMfcLE8e8naJm/XaVRrNy8XSH7Le
aL/ONsTlocjN27noSMTm+hRl1Zk08xp03nLomZcHNTjyZmDtvV+sp6OoNK0t0xy1nV6mNljbPkhs
/6iKBQdeMXob3Fl4dhMIVG6tR3flslahFChslHpKfSXCNAcnhhiJM1tABW4HtUmliYZiet9473pX
pRnEqD+fSihlIVlbq1u1XC0Lu5JJG/MZkJw7n8RlTo/5UNwWyi/jVI02kgIYl6kPcindJqvO1ZK2
Qb2yTWeWXC+1bYO86zPdL8iGlRk/tD6eQjL1LkBe5TQpG70QGRoB/FsnrNhJI5/qUd0xvl/wcGqB
duuK+HnkIXvVJhzsHw+kyfXYA8ZJ2RMIGEgyqYDaWPpGO5Ji7VSyBgvNNtT4N4Untn7OXLhCL3Ge
pP2HdJoPc9qPYbFYHk0ivespiQo0vCNVfV335YexNR+TookmlG/Tqmi0G9tNmwFbWYqFhIRll0ky
DcHqrD16iLuYjEB8h3E4LkuvQh/ZPTU4TgdOdZMOWdRNwK1L2HjNCyavFew1dANj4DgpYjPep8R5
2vl+c7cuJh7T7MwwA8USZ4GoJYfqXN5WdWP14po7I/A+n8Nxhny6MNtfziYPE9/s+oHWe7/J53Nv
NdM9/pQ2vTFQ7r3Xk5txrTyrUz87ehDJEoiO62Cb5mHbts2NYxmO/F5W2mYsmPMyP6tY1e49v2Lb
JTU0D8Dr1INrqlZ31sMfyzVn78o50XPtBeli98D2YVPrPmpMV2vCcVDO7qwAN4TeYk5DVtJMV6nh
KWR/0T6PRK2xGZoyqBvwckxpTBqxRgvKRyBvlXc2tZkLe+6/h7fbl553aseeh4J34zkaC3nbSz6C
MTM6Ey1LgBStMmo83gYFPDZsZct0YYfu3s+7KRBqPLf+4MfpWtabsW+8g8daFIhV2dNGGX4rC2Q1
EBe3wbWoo95dLWQGsxUkOhkyvw26HOsMJ6nO+8exL3WpZDjBFq6IL0c5Od0tfcApPquTbO+yppba
VNm+k9lmGfO3S9vX53nPsK6LcV9UnzLTMhZxMZmon+RZ5it06OjYxGnb+KfASbhm0+RDEMwxL+vT
RQzvCjTymM7raacSKHiIkt2Yl/22W6d8NzTyAkoA1t6aHPqpr6OybuZ7mvjQVzTTczXkM3Q7Bmna
J/txqoDot96kJzOOQPnbeVOn5DTNuqu+KfMYukgO4ewoxEn2UI4CaoftjLa8Tc5H1POHbukMNOcK
cptHuyj1+vdllvFAEgPvVRIRK27ibq5vaGnvKlRAKlf84+ira1wXV1ANwyrLqIY43Um+1rrFHN2W
4Od6sBTiuFyWIJksFF2qEr1OYKdTLdFTv17aaSq0qMpHbAoHaWzxwiLnQCBkn0UoW/ETnHjZVNDF
91leBlPFNqhK9lVRl6HnQwoz0pnIMGfvfa4iAXONfcdYyIrBQRWWkFhzcYd9kwWlYvuilkFTqmOK
J+Bqisw757sa+AMk1TX1rsaFp9HK2GkpRQQJLAk7L+V6KVkW9Yl4m4D3Qa3h5Wlb8yUaM/zU4+EO
iNH5YFFyIdb1ErPswCr6FucNDcsK2I9lOJQySYCV5P4m9dE9LYTUJa2Al0ucRE07VdAK1Xe1Wgc9
pyk6JTwzGghvuQHK6Z5lZpd9R5oJQBwWaOhKC709Gz4MuS/Bi2c3G92pUu6Wyssfain7Uya6YSOa
0hg9rjl4vFvEY2VXvGk5HSvohopyj3ObPHjrSO7XpVs045l3yPJ8CkzKpjA3Q61rYtbNklq1a9vV
3eIBYiyxHRnADefCQAIHgrmMfgqlasmCWVl2b71yovGgsoc070EUWCFLaxCLuIV/l+WMN2QBtl1V
t7yh74a5szuT13bf1JgFhZM4HBegxpU3toE02AQ4FfXRyyjdVUMvQtHX4hKjpNaoqNEOsl52UzGe
x9DheWdqXaDqil40miW0O+sJrnItkfc4JUV/OfSqCnras4+ehZ6vWBf/VOVqvmk6U22RKZkGqXqt
dANBqkeWN/fZOKNtj9ZiB8E4nkNAYRogngCtW2U16Y7a5NpniUe0g9OAEXdVczW1df5u6DiCzqtl
W5biHLys865q1awHCa1AgDvo6VtXsYhYOkNtSWRsUII2Mu+8sK+zMha+yBPt3JpeKlwCcWx5EajZ
rw+l181BRzr+vnVEHPyhU3tAMcuDVIgqoN0IX7p2EIgjIWU0NCuU8bmiNoucXBKiPelm2GM8x5Mi
bdwMkzwUxSxRYMepA1YjslWnsxiCnhX+uUxdE41Cep6ukm48lBnjb/li0Wlr+j5YRlaGoimafWGU
F7bW73a4mgXUoyKJJcX5LafmsQHt7nIWyyPzQP2rqfA2jUrbHUsMCUtFTDClkK6KpqKftpBGTCFg
fnXIzRA2xJ5aYChhhkCiS9ZdXVcgkawBttDe8zUu7AjGpjdUql7LIg3dPPgf2CDkHki+Cj3B1m3m
NXLLnHObtBrQTilG3lbNEORVUgaosp32DAFWCVqad1F1aa8COtt076Eu27YeVU81qt1WDa333g1L
Fvc1Hja8TV0a9Yri2yK3/NrviNG5pyBdiXHWVWXI1YpASRpBngmmuTUXXgL6ApR7L/StbLeNmMeL
2Z+aS4qduIf0Ut6rkWU3Jk3EGUJzuqlxR66SwUASKH0PlEus6G7N/PKuavgZpsYDE+ZqWkM7JdN1
UVKgdNKnngJ+hecqYFluz/zZkXvCUv90lo1NdWYotF91kqMdrRr/fCZ0EhE1S3Es6qEVQU69fCPE
Ul8YNNdXFCQb0ARYObydauoVQZYx8zBB3TKaQk64TnnOioBJD/mgMRGDI8JNfyhJzvVvpyzfac5P
tVvazKRfj8O+/Pmvc/dcXfft83N/+ug+n+X89d73f/561POT0P5y7vOVcP/l0O2/UfX/8Oafk/yx
DxPFl/O2P5T8n39zoOKTkP55yRfJH4R9JilF0DoTQRlo7i+SPzkhgoFrY0IVpsTnv0r+MA0QnAto
NblQcFSR/Sr5sxMKZy18AVI9wdLH7H8l+SOFfif5gySMMMwRFGcYzpB9L/mvYMHIB5YFi0P2jiSD
fE9k6426IYpXWhmPTsFixkVGWaVyF5Y+sXXAVkombbJqeupADcg0U229TZcB+xGpBD5DdLFd2DNq
niBRp2ngidU7c346LltUJgaHg+savJEEQwgvftaagPYtECRi0n2XJ50eoLOnTnV4U6VFdmtk79eR
o3WfxpNtICU21CWP2OUq1WNLylo7EO8cFNBxrsO1mmfoJbngeZA0oNvqriRtogvoHruwIElxPpgO
lO2Okc7fpjyB0kAqAqZXOeahz5omUJ1cyz2pWXsoQPMHqa+Z1Lu2AO4ELVSeQT6rS7Xu5mI2VVBL
tEDb1c0gziSd/5jXdXaaJ/10bMoZunO/Xhbdj0MLlWCprAF6l/q5bn3fE5FbBuMdiIeR2ohhtC1I
nqzD0dxW/UNujO9phvloto1yYgybNZ8f8EqbK1LNXakb6PhnUKGL8SEZCLVRJ1X7YA2jb4Vv2J0w
8/SuaFRznvBs7EN/5pMNWEtSL3YgBlZBM+dnxKkgG4cO9MFRJ2rdOmjDelCVQQeu5Z0y3aFOc008
YnXlZ7HyEIwovHORPNj5oqXlIXE4AHErTBXdghWQ6IKGZrsub7MIZMMlw3FWzo8yrS6Rf6xHqHdy
vV/Tgm9xvfZna56FyjRQ1L2gx1aACmHfrx6+lUkGsoodAuc352yxQbMMpz7rN9yu5/Mw3KBE7VPP
vyu759xNF425K3n2TJs+yA16yIbqaEfoiFZ5PkABLL250Fmy80cPBRMlmyTtHpqiHHWVn4Egs2lp
cwnhp/kkO01UtWnsEvi4Bm6+r2doU80AvTrHsW1xqmWSbvrCHVdp2w0mRZgLe+yR1EsmrlEvd3mi
Mgu6Er5RcKDkmpdr/ZSjbkdmcEE5zaCviNLLgcD5N8koyrCifjROSFwXLIOJnOvTdgUSwGg0+ov3
wKnIQJIbPuKiPeUSVEOQlQ4V6/IA6MB00y0gfooiHhIQys3Yngmg8tQABxqbXa+OLc5CSYcL3qE4
IyvI3upe+Y9oOVuoDApoq6kLJnTPfRSByHVfFjSyLewpNP84uVhwqdcSaSLVGmWgdXILI7/BagVd
aY5qcO13QFwvk7W/JmKKvZwHMBsAZyEhELlwys9KzmKpmgBEuPNOwZSM0ZCqOS5AHs0kP8gUxfME
co6XH0w2aGio4yZnR9nloerSoETVlpFiiCjYQl27rfv6evBu0/IJmoEDEXlglgfMc1DamycYxwUo
O2RJGUPIAifbwpzjKeUCzEojsfRepbNufJtSCwOsJBDp9aT8m2auapgnqPeepx7B6w6jXSA40hGa
amxDr7icFB2CDHp6YO8jDCFmDD0yCYR0l3YWccKrVDd8IppVD7zvjzDI1HLhKijmPLa9w7ueu3Cs
1g31+jkEbTUc4c04anRa+cGQ44An0zMblrTWdMD4EqSjKcRkaYLaFBcZlVEylcfZNttPPi1LGDaC
vFOG4KU29jNWHOZymK9m+JqpGd8Kr/a1zMfTJednZC3uMWebeiRDIDAIo8WwY6u8tjDwGbspxgrD
XOQcZdlelTA7hHEmjAKtHrvyDJXZe5VK3fnQCbkiY5kmTVlVGpK8ihvB98XY8nhNIIq7BzL67xo7
b0Vl8+sK5lkUxlnUkksnsnNkjyxDR1PIjRvLm7kWZ6JqKSgKixhd4Jr2WuTjFfamHZV95HcX3tKt
oB5eTXw8tk2xr0AjGKsehgFDe10KUPS8j5Ko24W0VzBLU1Mbj6247V0ROjtrmwQV7jfzVBCdORCp
zHoUNSRjD/Kyn2fna94c1xwdS7bARAMCc+ripblMQQqruXdkdo1UeVbirSXtcUqlCIoaBjBdZTUd
DXQ9IF6gvBdRLaAVAUVRKZhUjC2O88bJkLgFUk1p+2CFYcKAk4/dzEBGL7bZJJJDVan20TKYR6FR
boVrzqFMf9J9gYYX43hLQZLWKYxjmF6ZKaK64Dbops2ct5u1d8e+pBtgjxrq7NqfZz07dslTW6Kj
D8qmrOq4h368KKAC5HPUDjA2SfFmLYb3TcaOMBy88OtWY7LGdJpj5mCcxN6veKfW6lzM59KDoX93
gSwOJ3SgMIHjpAt9l24VTAMKzT2aPpK1JzBtgsYqGIruvEhmPZRtIBY0PWauO7aL957m7qPN/MOw
FDAdomu4gIa39Fnc9DAE9ec2FnbXTFU0GH4z0RLfywnGk1gcvaoMssKd2+FT+q2JvR1a9lauLYZo
e2pg2pOj/v3aDvHUefX7YgGJiFGqJfZ1l0gZdQsIYCUcDEja+iH12insMnSxrIaHy3qh/J0dlO5Q
DsFVh16dBg4qGChUW2JXyILZY8bbR5xQ2OXufJX4FPfztoFk7vv1CjIaBTnDHD81V4OZ1NaIT2co
VMBQ9vA/5JzZcuQ6mqSfCG0EwPWWS0QoFNrXzBuYlMoECYILSIIg+PTtOlM1farMemz6cmxuM7WE
Igjgd/fPMZEEH1J7kc7QB6Lx4/1rECwzKbYki273SeHwN8izyHKIpqzAWbqdEGBgdUYtxht98vx9
FjK9nvbtKnbRzZZMfyKccC0gjXIzLF/Cpoi8Ow3fx2qLyT29o9Nb2EHSp+PLvrFrOXT5juj8YRH3
qUzeNtVewcc+dELn2/aZ0maGIb5dm2CsVGQLIuuj4c1ZZfJZ2VHlbFuLDgmXDZemsDWSJ9+7alLB
W5bxX900YB/zcDvnW7vATyJYPsNy1foUjzGPDjyzXxJgXxFFzc2c2vOwyHs1IonNw3YunafPsUyb
PK6RDrnGuKIzWZ7O0UVycQUJPTfREdtHQfeJ3Cj8fXFQIqw+WroiioR5r+B6NLTa1dcgdIyzOy4l
grJQddh3t48ujnO94o/0T1rJg2mjwrQ/uUqHMu1/jJLlK6z5NDZwDX8ibM+bHaJ/Xx+aWVUKWrBv
f0T9mm87y9XW3JoU02B90QuOg7gvgvQUR/TLxvKEYPeqXekFOdZ57mQJz+bbECrA9RTJzA9R0x+i
jlZ0jKFBt3tCPXiapuKIy2C64mweXuOhz1XzYx/fasTrJp+a7q4hFOcUAygRHiSMu7YdkNz4GdvE
cOs66OhiDReGjy0+p8iL8xBu4qlh5kqxoPQr/lB/3aTJ+2SiJweH5g0gDpIzdcJkcpoimgs4Hjom
VY2MWYpfNpx92fXrYZRfgFDK3WPSxTAZ6Ln4PmA3GEUOL2Tbh6oXCO3jGI8otL0P9hdoo2rnMjyk
04PDKP7QKB+XawOpsY9IFMYIA7HhN2PLXlfzGwnX0Q+wPa+7caky0ZeZnnOnwoMeP9Ntq+L6kqwf
21B52MICxA/ejiMyBt7/FtF61XZ3yC7P0TJczwjK3inG4Afv+P7bLmNp9FINkYLpv8NBkoOsuISM
aG0f5/3aJBAL79xQTLr9faOA5Ri2vDbOmCtQkUXGVDnhJ+e1D8KypzDekoU/9V2MoahEhnFyyVJ0
G5x608MHUNFHMh8j6Hr4Pf3mi8wlX3M8lZ4EzxHSwWyHB4XwYsGhrEfsb0ht7Le3sSfzJ3zqYmP8
a7Gre+i7FocszhMRHrwU5zD5jhJ/munMEVMJsAzdeq3S+sbT6NR4Gz30my2C/boh7HeXYDgZSLlN
NfQLppw+g1AIkHtYLAwh9hODCZwEBi6nqr5HGYb4YIZVY2t2cEY9Nxve/6i7qrdPp7eTVvxG1dMx
GbPjrKPjOv2WQV9FDS9j8UvU7m7h7iC5K5QOC2V1AWjtWiYaAWSWq7o/0PVxTk5d94jXmuWYgIuu
jl5jHCJWwzXMupJZWgysv1Edy22anEJY3fv6hzeQDsw/T3N8s8rgkmIfvA07e4w4tKWb7qlCKN4B
z0i5qnTNeTlT8gDT+INakpvA8TKaaMtyvjbLd1Kd+wwJ2C7IE9+jfEyiS7JFPzcPzkeq5LSZUVy1
cEaQ25G7LLGYZII8oepdJ486XUtdBwUgKljzxORBpKcPjtzNJOk9urhF156pmu6FCJJq3RMe5LqT
/bnXUwme6IaDhBpqKwsa+wO+8M8uaU58h0O4BBmn8roNboV8BelSuqZquEb8YdSN3EnBt64yJpyP
ax0oJCYJzUFr/KxTbNWsn047Jr8OAlgGH22rsLq5Dio4/zYnFuMM758ZFnAHaeEnmpWOQrfUIF40
g9aDcLmwCUtraZpTE9n5lEXzmk+RfgJxJgzCZ6zLFFIUvhst927Sh3EKwkPSzm0+jGI6U7cv1yyx
vNByIL9Jlk5VQ8mlbc0vAwKNgzbAR78dM8frKk5rXxqDfJsjcQFMkvpibLF3pGa7ICUA7acBXVlA
BW7N7cavox1WmM3Kdk5vbDi99R6kXdvnPh2afDe1xOFFCpbNH51c4bIzUo5+Y5VTa+FVwV22Y2bf
r5Tk66P5tr0YK7fG5QlwqBFp6hQDBrgsIlzzJLbgGCRctQA02/gwzkdbj3G1wt7OhqvY2z97c/X9
2dkDwgD8EBU2GErYpPyeY4zZXussE3Ox6HT+0RizIiawYvkDlEiwk3dOqRzs6CQOGY3SLlftbtOS
iTGIc7JZgmlqz/BN3g0e4zH14Z0dOsgkzZYO70FPuzILm13c9qC3J2wWiJsXH2MhEx7MZ6TTkhUd
xtF3IegmTzLa4GHHQ0ybYjFmvFu7bSTlsGt6Eb3B+bJg4TagnOhIqo365D7LUkz8obIBGBO7sJ+K
JoD75oVnE5QBD+ujGAZoHs4VfcAsBHnr9xWKss32+l11DX5eKoe9amPES//SW/i/cxlv/tnk/1dL
8S+b8L/8xv/nvMgA9t1/70X+7+rTf9HHQIpRfPhf9DEqoiyD5OEsBDIHC/GfViRqQixmNE5TGPsJ
cre/0ccp/iuMaYJ6Y8bov1iRHGByCoMygE3JcYFA9j+xIuFV/asTyUK8hgRaM2YsQY81/nYq/wYf
a50SreqAYaxvm/EHWyGOoLWGnWg8+cZocQcnk3YP3d7UZMsT2O6jLcnGg+457UkY306RYsln4LsF
hEMcCjgYUtWi1FNAwmrA8Jh9bF43voi1hI0EiqimFx9sAIkX1W1aYYVOsn5utbDkZuhsCIHAOz0M
lz7mKngcgkRH9+swUFBfDr5Hal1y3QKnvue2mferxrbhG8huMpZbh5EGh7Tr4I/NJoUQSDbjc9PT
ofuMlp3aPl9478RFJIArg7LmdAteAs+1wDgZ+PEYIibsD5hNMNWNkc8w1dYBjcosqPsfIdjW+MD0
un7LA3zqWKmZFpWPlxG60vIFOONm4BspsqcWjl2POColkG+HLnaSHKRMhrEE6efkjV6y7KbDWfIE
Kb+vh8nM7hJoMKg5oLva4rhJm5/Lsi+PPkY+AWtr3mhB1p4f/KTitOocmcJDqNqmBsiTUg8WUq4W
M3xAV42AfXDvIzg1SL1mShrQnVND88gSEGrS2vB34xf/2taAVETmu3Jq5hC/VsYPepuGyx53SZhP
y7c9Y+DefPVd2KojEeSx00HkSx3O84fQyIWyQXZFhsf9Ui/h/uZTHNSwc5MokeOZdYJNhVD1cq3I
bGBIsUm/1Lxdr8Yx1TebIYspBGX8TPvFfkq++zJrNl2sHde/gqgH+2K6vtswcavsLmkjCj7GO2DV
lNroOlCb+qnnCXhnojaxFWMHeKWc3Jb+gZPFgGkTucHjnIiuMRYmYIz5zuanbh1qnMzZOh6jLHQq
Ny3v8d7gCb3ZybZSJJh1IPMkUxiWIhUF9ACzF7QnmEHXFBIsULWbEXt2EC7EFD1tASZGFuaOZt3y
uC0DsTlt0uFtshOs0TnFq4dLMHZ3fA5Dgah1bWm+JXF/O2BkxEvdUrtDFKzTc2+a5itlTbQULVfr
m6ub2pTLyP0zktNE5zWoIWTuxizk5GE6gCsWk/zKsrp+meie1DjHNjYcxVZbVW4OUCJiXJ2WnZjU
Q08yjiFlnMmD6SOVVGoLEdqCboTRKPyqfwBHaGGiqAEfAIONdd0taq7zXpLmS4Ce8Jelbh3Ls4bH
D1S18iVDnDYVa6zEsW4AVMGBFfyd+caLPEglWauAGHWnNYG7Ei1d9KerCXxKAjMesItONhDZyeou
EtHJc6PV8DjZBBN7mMwQdX0mXBGt4fxGENosl8RYf1oHDC057UV203Q6GgqNQW0rA1gVQRWadm0L
MHoBXJRRZAe1tO2aM+9Ge2YIsYFYWDJ/jY643wOfdn3VQ9XK+2gEJZvvNPCiyhbsXp/czzPGtjkR
P4Zk3PEerbvsscGRiRY179pfqURQfZjoOMaFbQjcr23tkoKxPrG5WocJc+NK2xcaEy/KpbPd25bB
pyumXaW/pt739ylIL4X00EhZBVHIge3aWvQFoQDa5Hdij7FZj8/JstZ1Hrg00AciWP2HJVtvqrYb
h/dYymU+L+m6wLXnm7j0ctjSwxjRfQeUJeYabowI0sMSt/Wcz2An0iJVDp9RHG/pC+bDLMulRqJ0
AAve3X6v1exQg9Y9iU2xMJd0U/dmTLjH1qLFg9AEPFzIe3NvFiPfY7bAwQnCLJMn/NIVzZIgFOIK
cSfzgDXDcCkBSPmmMoyDjA6N0B8dJEJSTA67WmmwhMNirFOFkN85YYoY8cxWcmnmh3inCtyGGKDo
tjqCXAtVECY5HTU5I7AatwLLeP+VwLJ5Qfq8/N7RXbnRCUMEM2ey/TmrFbQWHeJBFHjD8dpjB6oM
ubxsn+aMpuiYMHjc5Z5RYEG8Hf2Ts0Cejy4iLYh7D7cUjlcHEQ5qr4FHn/WiO3BglKps66x/xacG
PiOSg/hKVxVt+Ez3VUL3YCstErzKlwGw2bVtUhw13QYqIwckperjOLfBo9z7dKtSeJ19MarQXnmX
MMT8zK+PO/jrKd+EmvfcT6t804GVd4mfnC581601oIIB5RCE0ftdOLssKMErwYfsIQy+gLy4c5Mo
MubWz3SD6+dhofgdqB0hMYMQbsPk3fQb/0HjRfIiWjLQL7VLISHTPQvfrPb0kQQ9sBo2N3hcYRkn
J0d7W+ejirgpAzbI+FADBjKFywjMsaDnwUeQhBPswND14GOg3u97n+CI2cE2zxdUd0ZMsH3o70mL
l1NMNAVHO0g2v9qwZg87/oEccGYFDcjKhr7gYBrac7QiBM2jaUUwUjecVNnUijGHmrdBPuO8HQ+D
nHxdovJl8YUsS973dLUdKP4QPEyX7QDrO+AecLxGByuoi9M/K6oiDo4vxqGc73YReURm+ws/Q2hk
ZAH7IcO6uR9t0PBKu5FhfdU7PXdbW5siBcUtSpFGzVO2L7XAIz9PaRViRJhKtvczGH8f81zOCBeB
F2qsN0uD9nOPkAqajTGwAoMJF5wP+BTLUfXLA+3DwZ+7lq5HpWfgW34DIJQPSDdw3Ar2jTorhrCz
lqJ9p1xsDTiwyFy0/db6ItlhHHYLwYbtoyx5iwa7r5g1Zv4ygHvdj7hUCUK8X8huDzMYDJ1Pfq7D
Ktwb5/NtxG8q2loNS25D3++noR+TroixaOYS3kP0HDf7gJi4xvsPyLLO7lXGm7XC2NiEaBvFckO9
IGa2iiaoTPhoKN7lYl/ZpyUbwpcsFenH3Er5cwGZAlYGmBYCo06jMdMCI3/UsMnbsk7rGPTI4huI
0laFac7Mah9quMryvJsOsF0X2u+cYk+/l5KnYzniMFAXqDeQRLZZAacPKRxxII0rfYSHxh/jjLc/
XdIlwPqHWR0ji97BYexSaPVmHPC0dpvqfSFtxJvugKt5NuDXQ+vILQ7S2lwjsGzMYZzTqP6hd0vi
CV6njLMHarUAQjIv6AJeY5Xa/nVd3eQqpfS3ZIziju2vwQQD63MLlr29GZg25nkLBEZPRFZp/7Wt
LfA71OIG/uNbf7Iff1Mu/9Bwf28jflcN/1ZFBH6KcBXvPdya7/uz4n+rIgrFSDyqScK4oGAzpxax
8JB0v/7Pv4X+G/7w/WtSdD9Qx0D3Er8OV6P9XXSgI9DPmPaQCYWbB+6AbPqJJgu2R8yMsAc1ZeMl
Hgc4tp5j1gsmZ0qRNNPzXy/kHxXW/681a4K7hv57zfrPOyP+Jlm/v+EfkpX/RxBAFaYo8eOCC0az
f0pWmv4HJrcszQL8Xxyl0LL/7MvG/wFuFzIWV/HEuPXl7/AMrmv4rtCiSpuAxse1Af8TxQp9/O8P
KTR0wnmKrD2L4clQvPC/Pz1NMzdZIicMA5Naz03dkmrVQ3QmiRw++EDtG8PyyhG0wsj320+efcPb
bJnu0lmIS+Oa8FOYcS8yhTqFrn0Nd3/fD5HdQ4SPCjlrwpPkHVbmfBy16Otr1KHQTmWLvrhhbv44
GQaIkJoI0dxCbiPRTo9kduaWggvFXursfUBDlBljO77OO5FF72pYu5GNSrYlpGqXZobiYORFLWBg
xyUA2U59hwJWgyLEHmzmIY18+BROI3Zk0qrPIYGWTOrGXXG+96dtxEntvNuvtyWOTuDk2QVcy14N
894dorhuL8PsbliEVAZ0kNzgllLRFDujTyJA7zXNcPJ47LB4G7j4yFKUJIKBVpuwIg8blHX3kX2B
SsZrl7A+NRgQnZynLjHHqF0Oiu4aAHx9ZlzfxfLF+eGRwH491TJy99ZjDuoyJ7M8kM699dPqL32f
Srx6TGLAyMNjo3WHuZBhvXcjtJN3/pNCaD+FtjNXxIfPw967H63IeNHJkBwRQpau5reYPaPjTqf+
QXQDu9mHdHxxfeAr2ITxKRnI+iwbtEameJQ2Z1DT59q4GKXK2b4ufAN35Wq9VUD6srvM1r+s6Sqq
OrShceMRinzItwj867xPFsQv9VofO8OXBw5QB+mxJMdR2LUcx/AuAp9YsmG5T+blnaygzGvDC+fB
6AYbSFzkTltoShfV9tbY7VWOcYY+QlBIpL4Jbx6jljfV1rY3gWDjOUW/oFi6vT7wUA3ISvbrZUUa
SDBgdlGhx+mzZugaSov0ue/Wl5WlNboK0tYXYmZMcwvAIMC2dLIlQ6G2TNr0KjWJfbWJaq9pnbpr
keLdyaWD/Rp3pmjQ2j0EK6SyVJhmm75y5osZmKA22wFnMbldJeYswNtB6vK5MihDHKfYlekCP5LV
QpwHW1dbv7Y3U4bOSIM+bBnPKRBdlABHSdJf1JHwgFEG1P5cJ2m5QrLfewenOZbHOO2zwif+2KAv
mkceRAfmx5xOpArC9aARm/CFQdvtIQpwAwJf1pgzW7Pf00SvCKQyFP9yTZGq5wjDoNeXZLup1w39
WHhBK0YOQD1oszMLa8aCeEGHZq1c2F7zsaHnVZs630iA2BcVenhDHB4z57fzMN7Oaxo+gBZa8jYx
v2YyvUCXDnc43x56FoCZB9qQI6yI8J6He5Uk5GMbp/Yyx416xLABxed5UCZILlm4gf3WMYy1JAYo
FIRI+7EQpo99CRHZ1Wl4RHc5AU9N0A8U8m5Z8BeNqv7BdBccV03dq0Wv8mAHY58si26WFN0XVZOy
H/tzggKI7vkfGL1XE8bSG0xa4Wvb76wc9d0yZwbJI+iEKQ3hFDn3q0c8n0sT8NcIHEtpp7S5zgw5
8MZvyLLJe2aa4NBP7Y4qef0s9qmMcS0rygboYFOsphJWf3JpmmZ8DT3vCzVMv3StHqI+svewkXJk
6DeE0yuM669DwjpgtArP5DI+ibr5wtz/kVhzG616vE0aKNlYa513gzjVulHnaFwgMm08XRHdrq+G
dN0NLmUg6EKBG2K7Aeiz6fYXX+FmN7ILcrfp/c+kBpTJuXbVoGN53TZIAW0LNxVgQeBz1SsBnC0k
52VEzWtW24ZMTGM9Ye4vQgYmaPq2rmqnosNWo5CBUkaN+Cdxp0ajCeLmFnlJN9zuDt2VOF77g8S4
VMqQpdcAX/brbCX1I0QN+9kMYdSWSb3Q2zXuprsZQASitAfBzNhXWmcNvheitEUBJEt7Drcwrr9i
AjCPrpl6l1HjUfyZp99Z20W/N3xsoPExTK4qRL/JbZ+RIumHH4HGoR50jT9kT0oNAEUaeZXiKKrQ
KqdXUyqRHCXN17LQpISogP+20P51WPb1cWSdfp19tyN43K/qKYBhI1n/QIYV6YRXGZtztcfvZEOx
8ju8XMbtJ7Tvi+jCAVDZTjjaB+J2Ne0v9x2Gzc2350DA0wW1lrj2AenPx4jGDWQlgZBr/hrdeyrq
IG+45Iet1QDrWG/MYw84lhSz0yQ9zh59v5Rs5AdHE+KC8aNNy3bsk+cwAJSXN/1oQVaR70Jx1N8v
xK5A1dvhgqI1KedQgZhhTcf6HI7odOFqlq6gYmIv6BO4e9Dj2Aaazq6fNkhdmot+FSfamvGVwXl/
DumARLiFokNzRPdxdloGQT4MLp94XBmbnghP+0c21vMTRhHoD9fHCO4BcoI3ELmg3IDKw6Y1ZNF2
hztKgEeZGWRgizJhJPb2ZQjp62AaPGK2G66zcePnZp+2D7wfgHf32Ay//Y76jUFj+4/EF8Fu/VZq
CTrKKOBLhh1ylbjJgE78vu2PA65LLLa5B7Nlo8qkuMoB11ei7SyyJ6Vgrang1kzikbQJTmLYHnZx
YEky/RJ7Lf40k4sPnpMTeoRHHX2hQFeSIDnCnkQFfP8M2GGFaV7WdQM2q82Ev0NNWFzS1i7FqkCJ
0fUjXcnW5R02CkR2ZPz8Hhev+WCzeyjExSD7Rw6X1vDChB0+zCpI6aUdvx/fm8jYY5ZgjTrc78Gy
ZT3Cj4leQmpxa4Nz/CbQ2I4DcL+HHnWZFKxURYNkflgVjV8mLKdv2nMzTyrhrEpVmN3Xsp8/mslG
BWDUrBCamcruAJ86pdKrOooHPIKY/uQyToclc/HvGOm/B8v2olH3wJsDtnQMbPgV+aiuMHtBtqdT
VwAoNg+zodcRQrunqEXLvhFmKqctPrphR7Gopp+JCl7hr8JImiN4uxlYTqngS6JJsP3QojkF3hwZ
1mVE+otMhyMTCXbJrEe9loXBa4PPGP1Qz+Q1DqH+96o8ppQdzs/ORnkMRIO8D0VG+WXm9iMh6XTH
wLSocYsunLf9YzTi8gE0/+t7+m1XmAmXKKAzNLzIWPM7Z5f5FGvfl3OMVAFEXngEpKF+rfBYq3Vm
uJ6h5fzF/eWDwNhL/yCX4ViqkYmPbMQ4OwyyjELc0UB13sbrnZfnoLVD2XfHyCUOp158QmDSVIrU
+l4OU33eBzadNghhYINK3gV/2TDN3o0VKtMoekgBbwAn7FXPmge7e5gUvM5u3W723ESDRxtjpcNL
ksI5KIa/HJ4It3QAgf3L+QkBFCr49WgT4TqOn863J06WKqHiKdOXJt0NLJft+w6AZTdHXPqyKpB0
qbhSeqV/WsQZp7Grr5OGL+dJNvza1vjZk4+3U4sOKDpeo73abcLeTEq7Alf0IFclbMg0qiPxNwti
5hQeWdNUFqm5L6CN5nzVkbhIO+POhT1QMsN9FoKep3BbZlgrIRfwz5IWqxT3OCAa8HJGcQvPeTP4
8ee0NaQagV2D/R/eHThDPB++cV2JB1+WwNgQ96Q9rQu8y7Rkcy+u4SaKPrftFAZQHjWvpq2fXcWc
yzrwERl5zibi9yuSJFJj+u7TXKHmcxpns7hc404g8L27fXOTAaaewu0ownhC+p00NnjuZYu4HsYf
QvFdaU5L7QKBNy5IX+kyt1VdD6YSaF09+xiNmGKB4/q4Kd4dSSqSg+z3oQx8aACwxYTjk+8YbtZJ
eTHCPwFlMbT+WbsEd/9whZgEdyAclMQgNy/w83fdNXeCmAYhXQQgUG1Y0ES1wx9G5v2jHb6pJhm7
wzaY53UeJpm7bHLF3mPQwGUyMHcUZQUTht+SGhUwH1/AfSJ1bKfuNkRKc1b9qJ8ZZAA2Jog6HCBh
0aGiUzktw594d1CyBz9f1isot2Em7jB+wytitj9GHkSlThe0fjLboGFG1/3KdgJbHviF/s5b3NeB
MGbJ+SizYpkURhVO1jPF4Xw2S7wf4aTDr50Gcu1wg09B3DcNNKfBtcDJVyG44Ve9qs1JRSE4MWV6
UoyJ7VBVHcGzjule2nTOcIIAaoM950/4JxyowQTRcpxdS9+AcYBahGB9DEz2ibLzgDgEXswKk29Z
OgkMEq1lOME7xJeBLKo3AObdEvo7lOs57mRxBG08Qq7XuBznp73mqPOFZ4DiUbXE9B6C4afNvvgm
r5gCJWNddtV0DWZcCqovcEh1vUPvzmXnrOYJrGw0FvB8tMWCUu87XugPsfZRoZbhjbgmy1uDRnLc
hr+dqnGlDwq4u3Y57fYD8nfkhxsBNjMi/UrqPzzCiiABEhjA2xAM6IhViULQko7JZQvtazYTVqEC
K/OsE7jap12L1tnuduJhjx1Ip6fdb6kooYujm2TBXuVFhH4BCV5G1kByQVTkaEH3ZbDB5P22cbce
4BHB1DsDLr6EtseFAbS/NkwXfGpxK04fPU17R5DUDPvR0OjHKur0HRth+32H188+6OO6yCJVA9oC
qfMa9H6vRjZER3z0QynYHJ0W0T67FQoRWxtYLJUt0AoQ9DnDhPQ4CIGMPpQIr0COBPo4jFKoygRr
UshgECUVsTriG021Z9tTo/ZfPgVbhUpziERP2VKto7g3SQS9Y5JXjvYRKLtIqKsQ6eenWmlQRHSJ
dI6lU/FxO0jUk/KVbeQ2SdbskWUrVNEk0hsDYZTa5aZpO30XwbXBrQYNrvHwNj7EC0qL0ZTmLjGI
7DnUEZ/9jfCIM7MIA6ZZbjOT/VI2jTH8gPfs9FxthF0DQGNlG5us9Kl5sRF5msgwFczg8ouazj+W
JXYniEo8r9E3B5ZlaOms8XoyoUzxF+JAcvJWUBqe18jvd3TTP/cwWHEVyJqclhUCFOIlKHCxFibn
5pbBTb7aoJeTET+DoeQeYULPqZ8ADEYBq5Tsjk1MyzHyGHgCijb8gt++oonULN/353iAOrgHqOoR
FaudT+W4WlGAGOgrfHocE7EGIL12S5WmQAwHvcMq7p8MNVdmxENGACCUXEXYhEM6HqgMLzhvc1yg
8tSyT8LcegyDyB/mbWo+NwmXCDbXGT32nwkaqAvGdUOpProJh/HQ0iecFTPugbHjuUsG2BQ9g8Zy
IbIItl8loj+xWOC6rhB3/UzLvelxgdMy5UCX/Mm2K/JOF/9VnkKFo++vavh9hVmi9YjHLXpAb7o5
asQah8yNvozV/OayyN7NLai9vknfM9Qoi35Qx1bYvVCtuGkxj59GAUgdGDi4wG5+cbDc+aQuuF7j
a8QF1FUwoOUg8Xcd/dbsZ1zn9c5pPz0ghn1eBBLvSA+YY122HHuA8bf6P6k7sx25kWzL/lCxwHl4
dafP4R7zpBdCCoU4T0YaabSv78Xsun2rCuiLvv3UDRSETKBSEjzotGP77L02esFWe8ZRuv1w4oou
WPC2S5y4BN4ql61UW/jgYdge7GRtP0YiD3iXGtYvrm+/yAiWDPO1feoqTBL2oOOyT5JNigTjMkbv
6pJ9TZoS33Im8l95j604U6RqDI7nDb7Ik+XzD9gK8otdp/dlh6c1Spd0I2rEvzxP48L1zWtX1UkM
eu1VJc7NHFLzGAoJJ6BH4iG0wJXeX1Sspzr7ys2SdZkArPAzdXJyLFnz3Nnq5+j4/aaucYCVkKi4
t5F6yDtsDlaBiiFGcep9JTYde3EUClBPfn9O+4jrpu+SLXZwolUoemZJMqlg1SkW1R/9tl02qWd+
Whw8924dwnEhZDQtcTFaK2SmvMxN8y6FVRwN38z3vifyOysk2ODK3cwb5bZCkMz1OWmOjuIpxzQT
HZYxfGTwMHe+jBZe/XJbW4GK+aaf1eLwGmm5YEq+oBtGwD8ZQ9l3uGRfTt76G7BuLOjSULBC70DC
meFy3/fOEXsMt9M0yg+9bAwScOOTx8rV13LY8soen1Y/ExuGDwfcwEnbdY3XNcz4q92ZRvfoN/5B
OIb/J8T86ubJoez0p5gZJ3DfMMTVrrPVCBYb7jziYPjuB2iL9EcUscUNdLJ17Oqum7KvgENxIx0+
t4CR7INl8qmfEAv8yttqa5oeW1Vc7HHYu10lNgLq33ZUMJRYinaZquI0aJoXt6yzg3LVZUiHkINj
mfd6cX72pX+uk/HOSn4EE8+Vo/Lvqm7zrbE+ge6EWAktyxIdu0rPa8aLJ/0gFqFTXnTmP7I0uswk
cXas/Bmd6vqQjFrvsqDjqC2LlCtns7OTfe7XL7kfnawSm1Fbce+rqqID5wTchuBBtDivfub88XzL
ussWa8W+eM4e+oO4k7I1iIj9MPvpw2CrH6XF6vPtfwf96lsfxmp1QnQg7Io6zuYO0zfr31+cs7ht
iEHPjiOOZaM+lQ66OCOeDZ/pW7jgWnx1Q4TeBGX1JQfCl4Xnb0Yfgxh8M+fIrqq45jDj7qze9l5A
wqQ3g8DJhB/MkMXPlXJ1jKarrLU89l36RVwI+kpvqrt5GVQMKqTao38ztmBxCaY7Kzcvs+QwUcOy
XUrRb3Tn3+rav2Zy2UVZqfn0Oo7p2dbQBH3zM2fXECrb28kuGY4OGUllfAM4GHj+e/WA9283W8QT
yz+LfpPm59Tacc7ZqMuqiWun/F68Zh92FQMkBL4HXw9VLEtz2PhjPSFhZe9DURmn1CD9GhKX4m3+
grFOA0wxqt+ZJGBRs1Y/B7bQj8iZTlwYq0keyiUSvtFAuTSTu5lvVm40z5ASbqPhQ6+0+xwzRErM
a1CvM34poACXLE1590vDiEOFLZuVwYft1kepi2HHEjy74P2qrnz8Cs6cd0yky1+UHOsL2ELeVJ0v
P6Tx4UWQFhciTlXg40YDOODXSREvriWewUAgpoX2ObX0CdcZplW/+PKNfJeU6cUU9lbK6XeTtDd2
lcme69HviD2M3fYTMQvzYrTpgQARn5gudjVGBRLTO7CnsAisNnbNTJ997YXbJIfKpQPzIFViXTLl
yV1rde77wqAEUQ8TM2mueTtkAxZwbeorNoLwqBLAgFyniNS63fBoT4VxytkYEI+pGtRbf+ToDt3v
wcNlgbpiKfXlADrd4+VQnyVfdi4gxVbPz0vqHf2ch5BUZnWQeXki37YbOXE9MiF58NmV+JmgwQXS
l+d0zparZlO07yYSqHiOxhwi6YKigixOAI/7XS0fZIDrLyqehSx0LJq0/gF86lIkBtrX/CRHr4+d
ZOZUFsNrw9SUL8zNoI/IDAGePauJtUUTCuT+PPhSlesD8gG4ZMJmK4KetbTPSYUIJi6s9nfpDEPB
bxEQQBn15DndS48w63Dq5S1ckUAT/oFC0bpb4TUzqV1tk02RU9Baq/zXXZUWZLhNTBmOxnAA9ypa
cXMDMcHsT9s1YmskPS9esq5YzQdruB8nqKtVBkBjcTkmHW5cxyXEL8Gw9oJHyzmOxpq5NKwcFJbF
3MOuecYANI8bX7TRdcAEALkGS+a+aEA8stXAmthbRfBKsMDbzjKKtmRDmtMUFMT3dO9nWVwHsrkm
VsuLiTMI01U/hodi4eps9eUS88dhY0B7/2WYfct0hw1ha7Y1kLd+RuPXrfnTbeWdUfv4PZr8FA1O
9m57I5SWiNf8pHq5n9y+ONkqSraJ4o9YrOkZNlnyzQ8XaEgT4jwMIOxuwDKa79j7zd8Zs023SZIq
+277LOc2iSIWStltNR/klze45l1WBeZPkWv/ABxy/mgDpd6IbwbbqsU2Rjq6Omc+4n5PNA05NHc+
1/X8FUnIOxSCQVPyIrwnJ/1ag9q7U2XUPGbcbn5N5tALMjIReKgIY+0iHTBiRUsYriwmeLc447Cv
juXeUkO/LSwSZcssuw8Jbeo8G3WyR50amGorwhtDYl8bJURc6+Zn2osHN2d/kJloSYPXG6dsKIIb
DwRejoh9Aj8ws31m7OvwRtXep90u9cRInwJ5jYriDDfJQmdK3Pulky0g4Wg2z1Gr3QsYFv1MIDO/
8yt8TVndkGkclZ3eB9VKZMGSdCAFEG6MQITvs6vE78kbJGbIsN23CcyiGTjyHh6Qu7EcybG4kkLS
2npyy7A92XY3fDS2t9xFntleWiz/v4WNdIIG1KSWj44oXJ7quvk9BwjZbh44caeH19GwTF43Rqp/
y5wUoJFbyQGp1Lm06q0YSuNnoMaEm5E/Hu3alI9D6qZxqBU7uSYHzUiGZOsPkbgMyaA4whguygFa
z8bql3Jb4YsdVlQuM15PVDxPpvloArW4WKkMMAl5DRNCUH11fABnQL/1EYlhVFtDa/Y4pq6eBDf8
3d9cvsiiDlFvdYHprZ6i5pLowUPX1GteKw3jilQirxhXPPz37Rj/34UDbNgd/4XRYs5H/f1XA8Z/
VCH8xSpZ/6t/sErMv2ONcPEVhY5NW46LQ/9/4snpWPACl3pArlBYZRBK/9NuEfw9ND3HjGy4BZ6L
We2fWSUhcwc2aw8bT2T69n/HbhFGK4rknyxBpkVbnmnytwh4kfLb/VtAwMkH1B/4uBtCatlH6Ubl
FpZv6m8s2JYcAr05bKNSY/e1icNMWdDHLHuDh5rowCnT4IS7LALFZqXDLRrY/GWO+tENsj2NyUp+
Vm10KY0qvYu45l/BjcAts4eivTYMjKQ/fffKeg+1IOA6BgOduWcapjPXQBbbZTqQhOrW8XSy5ovn
GPIArLI8F2Ic99bQ6k8VFFasJi8cTm3ULpd0cryLVahnlI0ch4bR4XgTDov9CSkdL7f44K2r4K4w
rNtd91gxUkMNxukZ4PkPWcRn6SFYZuJtA/G20pX5apGLoHhmhGOxsuK9J2ujHovOBNDkQx1II/z8
IyzXA3v97oyeNB+qFAt/bQfTF5k+uUd4+hYDgEKzzbGlRdw77DIqzn4F+2BmAb0zHDFdrSFFJ6x6
WHANaZPTPNlBvSMJz1RjOenIgnnIPlCOjF+2obHGd5y4U417w7Py5ayGNZIWWKzUMFLav2pJxm4c
HVZILaLKZ8pa9yzypXsepJMysU3VcRrK6o8CMcaEPu25qmJgZxjGcb3e/5GcgrhpnAO6bHMM6w4v
hgASQDA8vWLiDy5D5sE+JF48HdtswK5q55V3gT4IZ6ET+lSVkXFzcpNRha3qIWpNRsW2wDKfQ0Mn
827kiEDEeDdI4UMsPe9Pm/b+ZRIS7Rkt7VFPrvdosy3Y+Dj1Tq10okPYG+JA+n+4TBpnrnS4RPnl
VO2rSTXHAKsnS4BGvNoVRHC4MRxjEIYOfcOSEhWliL0Qwa93DOvFcs3KjhEuNnbN1OF7GtqYCg6L
yCzoYroh9tsdkPGCX3OAgsVOxOOjq1j7q+A9sut+P49EPUsCKWgOfcAKeHavzZAgv5hWtmH5WcdB
AgaFJS+2Ra6dp6zux2OHGggLJTrU02S+OZYTvrh+Mu6BZFjGNjKTbIefINyN+Bx3WVu4H20lsyNB
GGAuHjvcSxI1xAnNYeGu3YaaIPbA9TTDU3FYimn6QtZGC0gdm8TmjKI/dMo6hYPHos5s8uyQViLh
F2/czQ3hEVs7bcX06jEGLwAKgDs7O9lK/nHhZzkh5uM2gm1MzNGr1A/uJACAR4KrjZ158DnB4RhA
Jiurcm4WpNMqnTCPepaFy8mz7iNXJLuhWjD7+OvtpwNH0tR8ROPkW9e+V962aeru6CvSDRseNDyD
g5dlwaZbKvnWEypkwGR7u0s8+WH4o361JwHocHLn/dDWe1Op9tgYA0sSAzCmb5UfJJTYkLhB8s5X
Vd6xFqwe60y9BUkUHFEYnZ1vr0+jroVzr9ziqcqhKGOdyvcGqamHREJBdMsx7DflrPD5RDYqSNQW
U7kBaFq++bYCYADNjlzuFHz3KrMuSyjZJ1g+XQyFjSPX6ZM54zphjne1aypjR1AIuoHkDrip03no
Y+VHzS1DBL9kWe0RpCjFoXUTwRpV/wL4sFyzrtW/+6BlFCHqsBy6DmCLcn21H0JMQeypom+My0Yc
8fsdsFePBGHr+WKX+Cwqa9l3Fexbw4Ukm8+FCDA7y3o+hzhlo3v2UI6mBUCW7z1f9RuADbNg3dTo
x9ZormEq3Ngh5HjiKMuSja0w82OVaHlCA7eBLeK73ck0IfdnSTl0cWHjbCdQRTMFfQFBygxPeGVD
fAVuW4/EE+eTXe3C3Hir5OhfdFkXLzbaMa6yEIiDMDYBDRDxaPPolvCRDsrHbN1yu4gnI2K97Wby
LuU6QbjFdVlWjm4cldOX04+cWLKoT44EmGJZNkDJhSeIOyJzVMDaxEP4gC5T6GvuI/dNeX1gzQh4
yW2+/FJ8VsAYQa1+BFV148b5zO01yjdZWsg9epLPehR703ZKVXdkAP85Jc5yNZY2vWOryV92FTtM
rCQ76YxOt01Vah07zZuy0MNtiaTzYSQWzM7Krc9ZiD5LeqN7wcey/Mj7OtyR4FdQE8h193IauEXq
FodQT0XFcivn6B5fVrIRk/g9ip6dto06w4txx9ti3hdloG6ArF0czPl0qrzhMgY2Fg03fHTAC++5
a/5qZiN5Hwnyx6yQ2ZM2WnNsg4Qc5ryI85BWDARI6Z4S7lEEXMPoKU2YsKvQcUEEl+FjVeUQamR5
J8sU97/HAYwv3aAHxM0j87lj1fmz1hh8N6Ctg62ixuAEqZW6hdxTvO1k9U4lhDqLEEd66EPdASzI
xSkM2g/ZtY0bF5YEgxy0/gmzsAM9F4c/qmvebSCgBBdvGbzfbVbZ9xHeqUeBFb/YGPxV77HfLGv3
xtkOi+U8B2ny1k7KKy5521cPKkkwq83VGZaY3vqtekyBzOH0sIPDDGFhj4fB4z7cBacIdw0eOHze
/ZJ70QbKkvFZGml3arxENTuz8TDOcbrwXg75xSOpbxDD4AqlLp6t/HvcXgsc0crqHmFkgx61q4eJ
jOa0Z6zS1iarh+bKjzjpN2NALGgG/fDmlOb70PKNUiFXgBzra7jRhDAKmVb7VgB7tWrpvNqJ0R7T
fvKybcPoGcAKN/u4FwwRwGWNCuZv5390OTehtHPEJTH75OrbOLEybLVPIh3UyRrKnt1QD6K2ph0A
uRiskx0p44u/I1sLa42pQcIMg1vao7KkGdEMdG6ob4QWbE8ANaRzBmOq7xyyCifYZrarEm55VGdb
2Ses7mR2MIauObZTfZ3DwsJnh7xzntygJeVI7BIDnfZhRLjlLiBohohAsmM3Iz39GENvVepxCLHZ
sQhZWn7wuyH8cMRRuAAo7rKDTkN9VsISL8UUSo4Qi4qIyQrVlgVZ/zD1Rjce0ak8sucgGY9Z4TuY
IqvE+gEpBI0mDeEK20YdHlqKO/ZBEhrPZaZ4cXFbNIjr+N0b8Jj+Uzh+CLkonJPvyuml9UxiS3mb
rAtWghP8lK3Ogx8iByWzsVTu2nsIBVid0EgPgFnDV7cd/qBF/2lH33meoySMw9ofNhnHPhuOsat/
Rk43moA/iv5QEsi5CTeQTCB1+KZ9bRSrkdhACLQOVphVTCRZ++y6A6QIrgz7fir1Ex5JYpQh1NJx
xjooR8QgcqTh6sMaN20NXsv11Lgf+YHjbvXfXWbJvfLMZF+nAehfpYrvsMZkFuK+Oa3hIWDVZXk0
CeTv+En0RzVp/dooPaJj/ejRGYilNPQQBMV3utTFXQPWH3xcwajqHaz6M2jKHFNBfud6+jkV7GW6
0Zh+suq4FeUoHoaqTE/MKY/C7feV392EyL6xW+zCpXnqzei7qfQTiIwvp7QPBlnhI/Yb+85jWJrD
+VRVwUNC3clOLdZJgXaGpoz8OpA33biZfxL4BGKlSKXwIixRspjpSQWDBT3YS6V/qSLJeG1SbhNT
IlEU+yTzhyfWJFZ0TPJ27k4FUQzjsSXAEDwaZf4VMME+2oYzvgSWCw4nG328xFg6Ho0UpQSQPZu4
wK6ICTv1M25jLCGRYmWP6HQuhwqPgZ71feQti7nxI7FaLPIENpv2DbyjIsVxkxrz40zii0VbZbL2
wID2lEr+L8m8iYS1XM25w8eFxf2IUsptAeGOqgTTpb8krQw4zC0UIBqv9M2tpvzbRIrkytW229wT
7S1L0mnrBLmHfi0E2R32P42yNNhd7osHyZSjcsWCYAj4PMHs7jJM1BAhpcAj5YLJwM6THcuZLWeV
UKTA8i8HNsb7h7PX6S/FaGPFoxrgiqVgu8z5h9+6fBADVUynBjMaszabmUSS4pM1EqRYCuuhWzhc
Czt8qvTYxI38wGC95TCRKxfd3AVS10ffgekfhi27MC84N/WI+9txRhag1fSY9fZd5fYPfi/1bvDT
/t00hPOExgeLG5tCjNUqu/q9znbujO8lKKr6IArccp5tJIfWBLy3MILfBznwKToF7H1f+1C/KomR
BQ31sVhbKzQum5Mc6pnJQl3h0z4GHigid5yN09zpik03oHvThO258/EUlfsxn+onPSpw1a11nKU5
x4u1mjIWyJxM3BJ/mMfXbt4kw4CXLVP5K0lGvrJpGj1ZxKDfJV5YGwj3lIIyn83hRYQRdl+f4pj1
N6iDuzR3+aXM08c8sRuFnN100EciHYPMh3OoLR+qNTnIzG0+UgiqNwsgUBpPxHLvPNa3Q5x2xodo
Q6T3mt3NkFTmOQS9ddaT5sJa0f8Uds1DD/SNa2SRPug5ATreN3R6eHqE+W5q2qVYn9aNr34JzFPs
FA0eu8Xs+t9dV7fvHvaCeTMq3kObdMXvtTkx0tlLnDeF4wqwj18+T/1ixjM8p/2oRXVSAXkpasRe
eBgYfiQrq7MmZl7vRIc5rVUG/EWZ5LvAXFrO54Kfb4YXc8P9A8RiXcHpSJSiiGoMnwXsaozt+RB+
1DwYl2EOR/SOrrtKJzAxcyzLS6i9bhtIslqJhr00NMRCrNEPPwj1FifWN+rlb61X014ThfD0PStb
v13DNusS50jlmLXN0W2tsJgvf8Oar/HXuh67kmiiXC2CopJG6kZsn/4Z3AIBGxemhfyRa2cBm9ha
/i+kt5e25n//Jbrj/wzwcfhu177P4d9/qzWX9b8wIP9vcIYDIL//e/Xu37ok/6rr4z/4h3BHGIqK
ZcQ7IlFrrSA5pX/0CtoUk5tkk3zSbVHg+Ghq/8hJedbfTY9uuSCg6s9zgX/8p3AXrrXB9JW7puP5
f1UO/gdf+V+SbOl3+49//+ckH5Eo0lj/otzZ/9or6P6bcreAdTS40TbcZOjjaZviflA6OqJEvhbc
gE/9Eq3vLMQzkSftVsiATbPTwj8S76IxGYJ6pzxVBr0HIvxluuVj3uckieotXhKyvC5LWJeCF2jd
5D1xEJHEweTqudElqItmK5AKbWNhuBnakwbE7k7s+JkrL5XAYplZUBQjKHcFnp8WQHp7NWDQIype
sQD98Gvzq52TI3jiP4MRXUG2nc0ueMrsaS/dXVZB9PmGlDdFb6M2j17CDu3cFKsN4bXE1ofVGeiH
u9LKFzgGhwiseO94X1H3q1QURaRX04dWlBCZqvP6YWTNYdolnmHMaf1bNTWnhZatUO6dJL0MHqg1
hJJCP/PyXv1fY8lB6xlfRWm+MnudEB5uITZR1SOsRy8zZyExy/tCfGL7IjllIlCwS+Y2D2g5VdRc
sDTz80Pg/yKNwVifIiHxMc4sryJ0Sedmj2cuAdsRbiQSxzcwpZcRsRV6GTYug7d7+hMuLaszLhDP
CW/Iyi6OVq/2i2XTpZc8sBXfrR7YUJjXzO2Omr6xDYeBd12DrbpUXwVdGPVEHQ73n3hR811gzvfZ
IjapE+7DcvpdCqz5P9uudDb0hlBUUW0oDItt+5Cn3ePSWOzWIWEZ9+5YcJGd6/Fkuww/KX9shkmw
dM7O9CDst4L7sfRASs0PFQ2MWMaaadov0oSRnkVsE2R7BwLD3nJ/2nqJeEoramEwEcL9z9igVEI8
pP70LLCa4xhYDoPTQAsr+DdwXZ+qTbGp+ctj2oYXPDkV8yRur1DvCdLCcQOM1c3m0+Dx6eqy/HBI
u3M/QQ3T1h/L/IYiEWBlXumsb+ZQH9KpYi4nfD69d45vrQ4iIklgQZkD8aPZrwNcTRbPG0xC23oJ
NvhocaszpDeXnDXfFs/pvb/QUSH/FFy46Z2AZ+VxWwTDgTzslZ81Zhs8kfEQ1pecyIDbXJbsWfRz
DPQOkfPnIqtXkcKwpNugknXsmdPDsPox2vBuIKsfOtbOH/Jtk/3OLJChVvXOVf85ofYTOA3AyjBG
Mb5B2Nm5ufc4BN0WNMKpco3j7MzXpTW/osr7xMnBc/ABdZr4WIwzBEOkOME+HFuByzKmPuCc4qj2
Q5sAlTJp9wItYLoPC6a6sIT6MNV/spRqtJ4o9tYFWMXzLWNtezeS5eNPfAlfYMpRMtafxrhvcCZg
rmk3ymD37Gf9mnr7zFAcopCvh+E5f4bI/LZsk/11OEU7tMJNxNGdaRw0Bi0N5JNx3T0AtdpxAX0E
z9Xva0+zFS1N2HazwuWQfkYeuaW0L4N7Y3HWshjc/u3atgK0EfMgq3aVVfewP9vYmsTrwhdJKN4K
1EyZc0sZwSf9irnnfSDxgXk54gAbeIM85+MX62ruT7VeOyo3qst+IevcMnILmPHkNpN0jBFoYZQ2
DN4/iavvK+mpJ96kc2wFy53V8J0m7+VvQux+MJUuNias5zYz7nLXdE+82PHhL6+Sa5N27QmsdvCR
WJDQoZw8l4FNHwvucncECRdWrObNZHheGBNR/WxMcc19oXziP9WMIJV2+pgIlgSsBsECZ3wnA8n2
Yi7zH6UNWjyMUHCT+3BqjY1R3oWtu7x4tfmOdf2BpeOlCLybRdVj4l4k68u447owUgXDaOcSVfC/
BdSBLfvJMB6WAhrtYjOAVmGBux3odO2phwkZ9dMZo4me0iwssU4wYKFJj5uJm/Pe72k8WvgauQZU
plmLGw5VaMETJnhY6HfIzf0xoYgt5C3ajDcyszmUF8KEZSSRCJ3VZWJMVKOttoTOeQ26tAb+DSwu
HCP/mWZbGQeCO7tnmMzeSfIxymbYwznJ38TYzXtvydBgqI7DX57md0GdwyYG6BWng9uSkCBo0IRd
DzwJymDNmzXu6fLkMCxKVtX6GgjQy1rwQzP42qFppA6+XItyHnMG/VOIhaZdQO1uiT6dhkm/w2Me
7qhTbU+WXkm/7e9uTJ8twzg6vdHuF/tpyFvnLnHHNLZJHOwE76sHDl6+MxMlAatTedw7lHz9ygya
PHTlcr9dAho1GEpYeHh2cwtmnOCznvp71hQSRBUNsKo7qSLg7bhIwabjDxL+Dt32B2w9WFihjTrs
1OeyG7nehTGfdLepIbOQWi3L0xg0Lu49jYtrKT9HhTyfFSFtIFH2XhEjWEznDtlTntwleM7Lpbm6
5E6/RrOh+8uYi3NS6hCZAYMOKRhMBRZyLzHcEBxDZR3mvvWBD+dMAz7LqQKOJAVnPLV+D+CmHR6w
u087r6mSrduR6fBIQe/rfv3dHDgfsFbq+6axfzpWpQ5eBz9jyLJj3aMEOPa9R8hrS61AfydN5gNa
j4KIViO68LaioKPOaJdfdtGBQUlVfgm9OUF1DJdj6Wv3KC2Jv7O/LupgaiYm/ScdcysGXmmS+RLv
uml+T376WHqsPLMQZH5mV1drKV5ZoZ5ARF2z2nrURrB3nOY4evLFFnVsuZwnif5SQfkDEgxvjO4g
+NhzNv4IGAcfO2+u9gngDEU7AruXiKR7PniHqOSalq+uJwRGuNrzQLCGvf2mFRIHbsgx1V8xa5wj
Vd/Tsbit5vseA3lD5xg0lEPiYJuaUF4SRrUB7L1R8v3AYXzjs2d+eDbcIjp3VRN8tmuVDRc8rGFR
xpcgMyfrnqoypKd6RhGsA3bAZS1oodEAfk4BLuhDmVKaI5pJxahQlP6Ms9vgf+q1Wcd6jipCL0PX
b5y1giddy3iMfO3lIYIbnVFSgwuTsv+rXAt8MlqM2PZBUcvS0cTTrrNH4Hmci5ndkuCcaiOmCwyc
YlpFexv60maaRgqD1uqggZwMxFXqhKbMNZ6sLCoOctbeUWaldTetBURLrvundi0lyoib4d/H1PGM
DwI7pbUWGK1MCros11ojzw5KbNmeeSwq1b+Ltf7InR0wVliq4FoaTXPszG55KdbKJIH1+YwUCt/K
yogqkWt4jOhY8mYc0Gw5ivEWjqCXFXxWKkPXYqaizqgPWMuaTDmbJ6x7GIozM3hEqgniYkq9U2UF
3RG3cb8j6U5jYkJKy3Qy4K8z67HZmmuu3jZHR9BDBub94ThHp3OORI/RVaP8wx4GgLLWaHrvVgWG
Vq/NVEMgi4for7qq6K/qKj8jYUeUJHn1JxmdXDY9/FBZJaQiYUgBO7216sG4NEhjRIAi552gDo0U
zkB3BzlV6rPWJq187dRaLczQBC2KtkB4yQOAFXlVaw+XWBu5FBQVkppzjVm/oQn9t646Fx3RwEmT
jT88fzR5ITpGHBjSvdpt+JRH3oF+SdTZNI+FH+57AX8W8bNP6e3yclUf+CSB9qTGNWnaWyjUm0ud
JsSEm63o+N4SD1fYYjG/9NQAbIvFABRaJj8cFoUVGjxRoOYupy0jyjgGl7A6mbJ9Cef61YHIX+AI
xvHH66l94XA9O0OI3g+UWQlV7by0+DSkZW18w9qrPOhIYIDdnIvhwZZVytoGZcnD0h7xvtwURXKt
7PbaWRm+sZ88g8DLypn+XT99a1HLuzq5R660Gf9MXAxtlp1B1hOIsSdwUUaRrniEdz2TRpCTzYcf
0A5oh78i5WOn9rJm4y80CWBn617Ylpmoz9p90VWOKQDSJAtmrn9uYdm44i3yCYV41ZWOnsoS+buh
vgtsKg7kIIplHqR7/GjtfS/wBnYlD36Yliwjg6Tbqc44p4GLayJ6WqwfLSWL6NWQ2sSBllPKNCik
orAiIt8yE1vq0pFILx9SwVQZ2ZCogNEqvEyh5f1pVioYNtLRQBItMgLoxbW33jur739D4/otBzbj
IfN2nFWm2Fc5j77lmQbK6phjn/f5ALgRzOXF1Jge1URM0QxKGUuGUs4No77QpYx2Zd9Sg0xuY8qH
LptBptOPjcEUJl4+ZIcOCpk3uLTcQROB3txgvaqmeq12EkGz57QIruXklQdtp/kRArPzblIAAuLM
hw9olQM1hrXp3aqx8Xf1UPX3mQMLiUBGjuMMlvwgbb4UtBnCEsINvW/Nyj2G5B3PRl41r4oGjJ0b
WtlDZbOTHAlKvTuQnA6+KcRhTLrcIFCrovc+TPWDT9DltSDK+xx40j6a3jTupUhYL4d0+61+xAos
AvxiOm6j56YCK9G3FTD9gc0Jl5u5P1k4/d+JboiXtGrqnyqoxl8T88YZ1oNxNn0yNnvZW+NrhOp6
L8umOBtZWP3w03JFNdKScHBX2AfVRHV0I047fmCYJ6oiivTJkjkHE/sshl47yesX6SzOD5SvrIxh
nlrNRtl9EjsEoY+SbMhfzLwXfOT2PmxKdSu9jkp4K+dCFvCg+kENzMTuwebm0Ogb2rhOtQj6W0Ir
hk1akSghCGyHlQlJT/+OQ0BftOtyhyMZ3byPJeemhcq+nUzhPlNyln2oKMCk6GTL8C4j/Jt7F2z/
GzqCYlFQuMDYynZneMVJj0Z+UikRi000CvtJWbREcKtdES/NQs0Rj8UZxTTaEhrK3qiW/R/cnclu
7Eiapd+l90yQxnnRG59nd8k1bwjpSuI800gjn74+ZqHQEVlAFmrbm0hEZMQV5U7S/uGc71jr2ilC
MDJ99CutHsEQEr8UuQJmYW4tNwq2k41UV8B/3+AvpU90tWo8wiHkjPBT79Cqfo4iLUAVkK+bDMUp
4q6NfTZ1CqIy0hpTN4hZUswmrM55yrXmxrkLwL2nWggQDSTSuut5RDOTAmgNaGuQAuWoD7QI6Npk
fPt5Dyi0CVaMguJlr5L8B7tid+mzZB8HSDIK2vW1tIFsEB65Tn30E4HI8DCTD+Vb68TkHe6m8UNi
t2RleANlWPpelCzCyGZ/a/L8Utk1vlRND588C7qYbpM12qP8pI5gJ1AVE6qQgR4z+p0YmVhE3/RS
f4Wkt/dlhlDDYDbbkqvTiOng6QEIxcw8gD3E+DJM/HfZcIKctelTd5avko4C2oTWdG4mHwBvOvzD
od85AezqsQcj+JzYIPQyZg+MlTwrXUEzedJjkmcRu2C7S6c9KfQ7u4FaJ2HQ0PoZ1VlUP524TjM6
0Fb4ZcmMYwbiLo3Umc1AOtvLgbkG/raF4618/wgVDJVNxjPEIqbVw5/EKDZJ7v5UKib5NtfOrcKk
4c7CTjyJ1s4QLVU3YRfobasr7dWej/KbFTaCABloazbRmzRUn45wbrzkeOcTXMpv+z32LJ+rt0Aj
TcZheJKgBcVzRWfQ1XOnxiKUF0Jqb51J5/Jxm3FQaS8dYro2r+lOfVS3zSSPeuoYmzqKtm1AdCgM
CST+xAeu0pzJoU1khY5+3fJOZrYJk+S9dowrIaV/tMgfVrHkDA0RmRD6xCYzRyW+5RTyFnDE03UD
5XcTRYxU6rEy13mJprvmEVrmUNceQtCOi7r1eLUQVmu0T2mpToSkUWWm5UsT1iu/8j6xVZNkWBQx
1rP03Kc7X7p32bEMFkRLGw0ID8w+UeIj7dfx2eX4LOukZmFEbsG6NSuGL/74xQrjJP3AufDOHtbQ
Ao4WK1qICmwYCzIHEDoSCm5HJ52p0NohJfgznFAfLKAzvE6l+jWGzt5MczeK5SKZ80ovCGoOfujD
W0k+iYrVT1jOTrKFWpLCs7qSd+Cf1WCqa9o26AqgARPsegTbvoYtITiV7F+Mwhwyrn92uA8WrnuH
mla+mMPkrq2Moe6gdQMfA5sS1Sckl0SVh9EA27/G/OluskhYhjWSoq7tLhBctqSlPuQFJb7Zixei
r8W6nvwLdJ95eZ5POvOZNqURKDY5qNSiDJ9TEpm3fiGdoyMCCvgi2rcIILyAuxSt8M3IcvspZ9gY
w2TZhDlYUSuL3G1ZAmZBsI3RtEANR13vPWhR+qcewhvA+gNX8sKZeNbmkF3X+/SzginXKHgVJpyN
QRjv7dhaol3GcFEV+trWylsd+AwbbUbOQE2gJCBoRO9es4zzjj4VEKTK8YPDyqDWj9c9cyGkJ+jG
fIGacGDFfetjo7pSGpyNrj0683PRD5a5Qnb/gADRPRDt8mP0UbrunemPY8di4Rihd4cow2Oflg8M
03hJNkg10cSVD04Kvy7KSkkqpNF7mzadxKGyK/sExzG8lpqIdy1advTjrAax1xNjiaaTg+uWOZAR
48p5MWW6HXA3rIRbVTcOnm3BPntnTJ597ew4wuLDFNROSFnJ7x7mjrE3v5FG/fNU4hthi7jiFkW1
RGmzKpL62XZVugst3qhjt9HZKOUJEilZv5jOB4oD+xoq3bxGco/bZeWKhz7K1pn+qTGUu3ulPTc8
Xn0wmgkeYWNY91GM6RY9Uf9EnmlJdI2S1wTj0doo030TTPrZnn1RceK9Sw9+LLXXS81wjGk7L15Z
zOl+GOYXmT/HSYHfBFBbnRJdpSvCRQZ2rlF6ZCe2KvRrL2x1SLQSkg0Jyp7br0UP2aip1zq74TWO
R8JYHJS6nTZmFCqMaGW9h0Ky1w3tDKQMRyFphCg7RPxMEQxPAGdp3WjJ2ka/mEw0yAxhX3W4EecI
VSoqOddetkg1FohTWTZbuzQxMFxYYDUF3b+ZI6VkSAI7O2zf0rorFnZd2seixDAQxNLaFZY/S0wo
u8qubc8clzZe3pFzkIwllDMrVRKyHnt6BEeG2B5HSALJ8bfYuBdYUAS2q2/aLv8jQoDmdXFibmfu
U5m+NWOoH3vgR4c0HfZ5Hlbkw+TuQkLKTBd5lRGHPk2LQbbGD/hf9ttCnrL5Y9dynhKzrQ99jGrY
GElhFiafZfMFthQ8KItOMkjs4TR43ORxgC8Itd8m96C8mI0ID8TS/pEI4Z6SwPmJCpv9r3WQzJOH
iDQ47DWcSKE/LCXyEe7RTkdgnebtV+3Zn2lVY071e/Op8oYnboObzEFtVGb4Q/UjTpXfHczBsY/K
1tBiJ/lSD5kH+ygA1oVZhZQcwVrPUh00AfwoSfQY8qRiKSYayjI3z2mibnQNIOdCzFVsXnML0sgU
Jts6EYccQMaiqakFspxUIAtTiAkWSwPMSxvP7IzxJ5NqzVuak2Lvm1BTlT6JCdj7Di5Yq/SpSM9d
1VxpW1eegDA1ug5nvwOBGHJ3UcLDczV3Uc/aw3w2d8nZvdec0QFee8t4kBpDzqhJ110zaRQ3/tV0
HWgdhA0i1fjRvIWdc+MTj0umm4J2UMa4BvXuprrkDgsbpYEciI2qDw1ZE0tLjBfcgIuq1r+hqPCm
j2eRedyFy4R/4erKEOIgVkHszhbPmQkhyP3QG/2XUnsHEKZgYSQ32ujd/RrtzRhf0d1/F1ZsYtgE
Xo8XBV9maA/XUQuPUE5SVHXTa4f9d+FVJQf3hajqBx91EKPDZYy3RzPHXdFZCVzkdosS9zD4rb/i
44+XxlCgrBkfek+/Vpx5g/5cQ3bqC8gk+bDNCQtBeBYSatje+VrRXLJWIn0P4Efg38Z5/Vj5vJkN
nri8Sa9WOR3lKKDxRqcwZEBWTJwabhB9iyg8GwVdsNDRAY5ZuQ9t/9Xl2ERDyuSzgZ8R3px5Um9o
rxIyy1qJ6Op4/ggImYcfocV0jQ0eqQES0iqVrr1nxvLm1+VD2fO7KOXvC8lqKtzWE16ESGnb3Pbf
Tf5IyT09zEFrnfzuoWe7tb5qbNRJF9/PN6ETbSBhnuuZWF1HG2Aq60ry3BvvmcCUlDtf0ZQfpbv1
6ByxTYyZhjWQT2EkVrLQzpaSBxbFS0/Hwt67V+SRxzLwao7jJKEMhOCLcHzdMH+7OyUPv1UKbxXV
JDSTG8RtoE93n43vU90q+1655K1oZmg8mSXsDAxlEIDQwMXlkYb5YBWI6Gw/yJeeIz+Q7NpLScwj
Bjx7WJnc0gnNCDNsq10JGPPoiHGjllq4qw3vxydIYWmw0EXgRAoTKn1O8R6wR1Jjwk5zAwAQVu8q
8UjuoiOqZJHta/DYfi+vKRpbRIQjHkWURDRC2kMKegU3yEMDU7vwrGsE+u3QRFBjiJCHxEakDcjD
g28BXFFe+Aqd6zo2mCvDJgNzpzDbTjZ5m0yZlkkLSTDX1RHlmvuclPWvrjNvHZHwwTObod2Df3d5
Ha5i4m1XbUF8n2Za1VET3S6xyHLsp8cc6wu4p/yhhyf2EHURuzVY1gw/Yior4Wsn+F+bPO2uEwlw
EZlBWjxtu/FPF9RX3X4soNlJHLB2ntHUNWyJs3JDqPkWh+Wj11QL0fk0d9+I9TbU+LsOzeESWVO8
J7BsU8h+q/veJmYWV4c1m29nA6+TkgMqVIUCxj4lBvCK8tgVGKetJ4fQP5N3exjVF3yjK9XRjpkD
5hBEv+8+RPQ1DCJr2clUvGidEy5xWNLYQFcP3OUk+e1wHeEFf4pCOM/Ni5WNG4ItL5EVbsJmn5C4
pE62G23JGPbpyeVIghulAcmQLHMEqv9fQRpt3+C6T/21naLs6tTG7P5E1kY3q7csaT6DUbvpw6w+
MFdhD+kMI3uVItbpTmiYlnr8WUTZsqL3THgn19BGnXbdJZx7TGgy5x3Bzpx3Ga+o7pcUhAeXYPUK
Yd2qtuPgqapnojS8SFo6w1063M77yaPvXgSVoz8m2J4R+bT1DYQmP3iq+33baP4WsQdQIBOOhu4H
1raQ3NGa5KW0bNqBTDuSIvDCMmdgMxnrJMF7ARn3BbREf8S/W1WyPQRmMWy73q7WZV5YL0Us6ORU
y3s/EQwbIYClaxVVVyspjHcbYd3SrsaOqW4W/rYWQjM95X2dWHr5Kg14JBSvEU7qxKseVRY4eG/T
Z5MlPPg3IsgO6IFIKxLtLaUseFIU98uwyFam0bLls99qP9i5eXlPGu0ZmCkFt5+9B2O1rkqdlRg4
wwVo/IdWB58dNS+s0cttOVollI8iWOS0C9iwlo4Hh4SZdXAg6qZepQFhr4lzY5P3InprL6Lod0A7
36EYX3TYzjvkVJQuj53nHUhdkttK2WR3MePVA5NUUx6UllCAdcVarAreeNvHK1LUmRUTu0Ufg1uL
6XUwqEWt86AMEVCq6GCJckBs3pEnp+bNaX5rhm43+eYFpfy1tt0PTdiP5qAdErM7TVmzTWxAaaId
Ur5FwmbCNLllJeGzREndlZ4ccrN7szhlee1OnORWZO8ID9gwN0VEaUX3Wpm3XI9Wnsa0ujQBuyqW
kZL1jZGeg6CEXujKLzv9bQyJH5giH7Bki7CE0a+ZKogC0v3tIuZawcDLPTQzNA3VChMe7nEEfGbW
ow/Wogsq0QevA1kUTARzqfRD+nDCqrD6kUH0ZeolZbYTHxolii1f/i4IAfQMEQE0RISZyGLdKTz4
DuugwC5ZcxPjFfgvFIgX0yDcLWnim9IJeotG/Ar/RBkpfBf5KTE5VkvT48EDjOK48+uYJCsHi34w
EJsNMAzTVs0vmgbpWzVxYEXYzyw1LxoxQRX+Si+rbFvZtC5B9zGSaEKIODWAF931CP9rXXvsK4NH
iXkEF9UHYP+91eGEKZJNyMwiiKpfYcFeDYX/FJcoKtqaoa+7bnTSEi1Zb73CM3eo30c0ycokWFKQ
zWkR9DBk1kVRMXa5eevzdu8kKBdpKj+NKPcWuqN9GHIEBdEav4kx+ssi8Q6sxGf5s7xFysD0rC5C
D6/aEICr7d6w7l+Lvtlo7vjo+l++3MSZfmGNiNKvS9e2g1kZRj+kM3vZ0QNhbCeLL/6xWZMaQBoN
jj5wjEvRU3IY54zttdUyagEkkzBkU0b2OMq75+5H+F9ekT+o/C5SbQWzaBYH2CHrM7vB9d/QvgXp
HgngsR5dWGoDImoyLtjHFPHRhRAB0ye4JvEcT2kwvZomFJQlHS6TZYpcUk3VpqpdTP1+g1PEOUYa
zArVVoh0cudbm/ITmpC7LeM1os98UcrexFAUP3T41gGpjZtIMT/vOc6WRti9ZdV4wMbzHTZYhiLr
kT37aqgd7JriQNs6Lkz8ZRF9Ji5CkmfxdLlbsyZEgRxniGRbSaQ7O6LGQOwpSZbHageNgohh1g+z
kgXpQl32J+np3+SbLTzLfK6r/AsW4nH0+x+Z1d8a8ltdBuHKQWOwFLL503nJg2ZbzKRk8+iBpIr6
ORxuQHiFmzRpWU9lSyUTNn2/utb1a1Ib29R7blR6sdFaAD9R4mKU4qj06hoNONXyBqxz75NiVPIe
lRMG74hRZKky5lBJ9kaxu9fr5hOT3dvQBuaWDvKoBuNl7OvfggUvDNNcYwyuPek82gaDKB7nXwTx
cvYoAQ4nfBSm1Sdj5BqNEj6xOKpvHMO4Ucab5wEW0aztLNlwM2PDsn9YWTnJfJNMoX/wjdqjOCVF
fmV0R2REijwW0BLcAfRMgNBLGFjjbzyTlRoq1m4gwiTT2dhmOK5CLTw1bYVbk8kZALNu5CUHiawc
NRDRPVJzFDPcxeoAS7dc9hbDW4QqxgZm9dWwff0UpFBJ+XjyZ9KBiIfUvqauQyEVPUnCdQ0kzEu3
R1prpl50jKORT65iURaS7sKtaBwLdg/Lpg7JtYdrvgh4TDkZwGmj9dk2DoS9QMS/duLfRwtPXZYI
Rnf51g/7j86RJKefCmCsvK35jCMi692++SgadbJoFaJNZRFdY1VINRz7xe/iFXtTm0FH26/HXiMt
pIg+tSZ5tpUVHQvlwxETmf1lavqvU0BijozPYaDVyity0OLkBAWZUF4Rzoupr64V7yWaSJtlKs6E
peb4EH+hFzr92+SjnBgySidT5KdA1Wgb4r3liRvf1BEvGohR174RxrmqdG4kgpCWGTKIjICSMbrK
9uxHF+RCsN2Sdec4+wQUeDg1u7ruH70swzdX8VTZRvBkdw56CYk4ZiToq/aHg2OqNzupnYuuhLti
qXufKuBNfn40VH/pYveJyPQt8XQbN2o2FkOxxZA72rbDAqSF5ntQPpCMvGJnN200M9BZTrLSyqPH
mvE0Uzk8EuCGUTh2oXoFGvqBNh6z75DcWy3906NADNwfAG6Llr3vYEMwpsoX3VYbtlW6H+0KAQOL
2DQ7z09EUs4472WYPEshMf88xowEhnVqrcaG1lZnz1HhhmAoYo5oD4F68nqPxWFmsh28IT1FLhIx
T18/R/7SuNrz0j0vmDo/1JETPcV1FDw2Or9oZbX6QRBq/eNCwN7hiNJ+cBalsEX6AlihVf2aEYRy
4sg3RsohlA9xdAE1QfSLsA2L7evYvWLAHi6oePNtQTAcIgOZHEet8/YjENGNFxXtCb9ABDsyjb4I
Cmg4zWldcSCgF2etSa6z3uw01yNplzXp2+CEn6A2ziAlP92adRIJSS3rlo5dj+ZCrO3K6tRHU3Mm
lC+9uGYOSqztX1pAx9RODELXZOO+QG4CcCmENLGCeyE7zfT7n7lnBRIGAuYmw1opCZuyMK5lG5HE
ho1bd17aGK2pERf13Drd3AK/L4ne7AzYtz/ViaM9gHz/45ifJTXFsooxjUn9nFTpjZxmKHHBTmMG
sWOUpM2mechy1mTu4r671bH7iKAtfsQNtUKljI4Kg8GhQUC9mh3peETkpXSMtzjujqX4Q4gl1jX6
DpYzgFuGjhV9km7TMVwo1lSBHr95+hnvwIIUMMPBdsXaJXRupdvv2JMvamo61wCdwnox0nYJ2NjR
rD/M5AsyCmPkF57bOfPXRz80fVAtjxupMfALW+jhop0heeP0aZL53uHCWEABdojxHSoKRfcAHHnN
sOQSJtXeFuxxxxABoYhfGz/o5p6l5q0SrmYmkqWomJIChZZ2Kz36BF58kNQssS/zHI4i+Hovlmui
X4M3nLVzNhQ1tYb4cciiFX7C14hU1SoGJDJiHWGeRLwhX6KZNYex9elrFRbZpr9n0j8FvedDF/SL
1eTFag9MK8Rc27w3ufvJuwMBcJN+BZCxXxgPRhtz8in6qwgK6aBveiIolh2KtrQi+ay3THflu97a
SOeCpQGmWRM7tcyU44JZGrBBRecwhYOijNepAzrSIdct7G08hgiXE//bF7wkmbFo79AEjOUIm+Wc
ODXzeW0C0gRgKhu36QytwiSNvSxRPUWWINR5UrBu/eA7gsstO6SvGoCumgQDt/uJW+iRDKfEzgL4
s8TS8sl5y8MzIIkr1RvU2HWJ12LpcZ6zLwdz6ZeA4+BBZrnxx03+NFWLGF34Z+DDzULyNzYi0oVN
hU18QresdGKsAgy+vEoGj0jfKrogrwPgwqGYuy7jUVmuQ0J8xy4sodeY7k/eVHA+GbqtQqOCPqjO
Tay/sObGxGhlAyJsXMvrFFswV8Gu9v9/LIrh/1ssyo0sThl+Zn9lovzzP/lPa4VGmownGMU57GEs
T4eO8l/eCjyi/2C8a1oeLGJhuTrkk//KoBH/MCyKcNc2hNBd3SQYpkUWFf3f/2Pq/9D/QkuZbRf/
C28FP/wvxgp+gsHV6Z4Qvo/G29D/xVgxlBgOUbmDgGxT90J2TMxwKKg3Xh/GhxybT4Y2yAqYFKTx
WZdOdP+LCeX2n/CVv3k75h/w/5gsXAAoFk/XfRCKLpdhzMyWv4S2DhVT7sjErMWVas9ay1COspqo
DatQezSQ9aIqRwPCWdfGF5skLHwJWuMT5tzPAkGNJ1TZ2Fbz0XkP4qoFiEaywJMI4TpttSqzySEt
3HWhnHb77y/d+O+XToKQCUkGgZ5NKsKcR/uXS6+dsXRtloNLB7Rlvhv1GHlnG1fzXG4U7ttYo5Ci
A9cMfqdgEvG+NJWRHkmOboPlv7+YOWbqbx8jIUemcFxEPiSdAWL5+7VoqY8gBzbDEi6YBji+kIYD
+zLDGFmVKSVNWoTsy40wZp+dRnpV/g8XYHCz/v0KKAJ9+Pd4hYQtTHv+///6aYxjm4cRQe3IvIZp
zUwULa01MvDfKCNKvhLs5RtMpEirgxS//KZA+BDsGj9HB6mqPI4OpV1yuAnNDuZNu56wzxsAfG6t
uAW5K/SB6Kx//7EZfw9g4vZzTOHzWJoWjxuf3r/cfqCx0AV0oHRrOwpYqfRTgQRN+fi6mWgAGatL
P4kOCN977ZZb4+w/7GWpWCHI0gkeKbvhgnUW8Z9rlLpMn7WEl+vL//4yeVLgjQiba3Sd+df4y4eL
+dGJ9WCSDGYYVDLL8ORdb8p0U0k4FFCMarbFjZCl2CWTJqJLNakZIxFWFe5TfarVugWSg66yqL1Z
DmYO4vjvr9H8b4+DQyCWjaSMsQsKp9kO9tdr5DYXI5ukkobTDptrVpNIT6BLx05KjkC/VwwHCf/s
yRZfu5jw2Sd4Wb8hnl24u0KCEibIh7kGOhT51UZDDV9UpcOxtrMvcgYoNFB0No8lPBdv6Zj2vFCt
Nc1aNQw99Nn7iVlUMjnprw0OS3vbCPC/z0q2w7Mb2BmWROm27cqROXXmv//ljb8b1OY3teEiRWcT
gmbFFfq/fEHulKGUki6yMSqtZMmzQlwTiw2YZoOehwkhCTWynGGwcCuMQn+FcmSe5lFVsOpLpyCQ
WBA9/T9clmv+61Pp8mY1TZ2bx7aFz1Hz9y+l9rtBetYID7YpM3dvlOjihm5ULC0GRNpficgbShic
NvJIXPa+iGWZIMdiIoZ99OYXxDIsjF4Ne5eNxLLvtU2bNA3wTzk8jab/5he2uSf9AaqjnUuo/V1e
ueu2oZX1O5aDMfEPnisK1lMW9VEsugISRt5tTWSQa6/09KeyL76LgkhY082es3ByLjRQKAb02cMA
YJwsAn1gtVYPayKFliVxZOyBzGGDq+O3r4EGy6r4UHozpiuRlxWc+aYN1nll6TvRgE0U1PfHBt0s
BZ0OhKcmkRBLXxhhCoMZR8nF9XKrUkO2uoooasEgn/0xazfjNFJTulIeRqUeJx2tbmjq1m6qVHWn
mL+3U4V+jDtilykgK5Yi53DhAQmAMVBXTIsd71OrM2OZhGZ0DnJ09oKQ4w9epYfWBDRDMpy/w8EU
7uxCFAdV00X1oZvSPYDQN5DrMIKaY3Ds15oUJMhL2n1KaqYeSVcgoB7DLZ0yCWWxS8rsiJjE7Ybh
sSrFsx/U6VVUVHFGTH8yavW4bHLQv3FBOKnmImFT2kfTW+Fsg4K8P1Okkc/YgzPYzGBT+aMkItWc
laytwB+abbptM5XdoPSqde0FRH0jao7haGx0WfyYaB5b+g2gU6zRW9PGROFMD1CSki+9MeDvg1Lo
8RAOQfLbdq37jY7EvvmWdF4bFXg/cJeKbqk7IE0dmqGLleArrNozdYewcrl3XPLiopLhua0XRx1d
3r4yRMHWiO9hDQjSXDFMMv1VoqDg5E4YPwxdx959agJCYnKYXAPJTpe+BxNhuE5DVqvfbx1ysPbo
np2VNlbFVvRO9GKOwKKKyTwmYTCsfX+wDmEasfsYcnZrso+KfdeH2W4aK0QMmt2Xz1Xd/+nTsMGg
YBfNJ9Kn5ksMM49KDhYR2CjZWYvjQe0Y1jAeprLBFIUI+tMvwnErGZ8v4g6fu9dW3SthFmLJYR7r
vMENzh1PaEjxiKIebmBr9G5pGCbeCJkRFECWgEx4klKsQCmNTwOFUsUkggAQlnn8FuJFu8MeDTBK
jPUXL1ZA/ZaoP6KhzPC4DwMLWgBMmDz6FR96PXPfnGXKC5ZuGpa5QjvA9HbO29Inwe5eE6l4tmOA
DhEqNmogxSPrp0awzwErnca0hkPb0N9KW8c8S4ZXBoNpgWLa3xXAho/wozCJ4Gfc1oP8qpD9PUPJ
Re4QtkIdhthpNrBJE6T3VnZA33nLh/69Q226UbrX7P3Ri2wURY69noQxvJcTM1+/D6B5kQnx4A1W
9Bi2vbYXwHgINcC8S3Pp79ohap5UbWM/hcVg7Shqbvxd/JLoRbJL3R66cNGTuEpcSviUua766jUn
eesAOYhl0eYJrVVVXkb8/gQsdfxFRXOybDA230iJWqSuSVK8d+nY70ZNEK1Oy45tTQFu71h7WahT
m+w5nRSUIvJAlOaMX/4E764eu6/csn/wQwxIF0wYxWajE3bV1OkFpEP/q2JEVevJTEq0caG/DRIi
P1pgGjtoZnx9ZgomZBUoBCYB59xz3k7fTRzLNwuO8mNuQHGwMtM7xNqcqjvNH4Lic/yTJwPA/ByS
Tcr6zGfYbeRrlTCJDe2gnU8Pa9yGRgSQx/JN5JxajA6kj4d63SIlehGpZ15Tm4Gm7ebqZJatszP0
KD2IoPo04Dg8FJ0iBa2t1LatiBdySJ2+NMoBqQjuaymLpn0Jiio4ZUMj9iM4oxcVzMOYrE2vbcdP
G/i3yb5jb4Fsc54jKEISaX63YWuwpqN3fY1TDHWknvTIQUnnsTdBhoRgM6ZxffXUDHtjywb/3w7D
Hz2uMLlWOu/9NI8vTksjgcLbX2vUUPyvT8hF9gPPsj/nXlEQreU0N5kwFo56z0OaAO8prMeXqkC3
b5fEKZetct4sk//SglQXgr7HZCmDYCiXLa4b5oajbdBY9Q9hI9KzTdz5ozEI9tBlkJYLJvxw9dCB
xnvgvvpLTWN2QkbgnMp6no8HEUxAfrTYZnGOhc4G828Ag/jTuP1PzJB/H8TCO1Dxj4pJLn8B0Yct
MzCGZuUXcbJr52VoU1flOm1h5ajGE08g8jCLFERCaa3pn7yIcHZ6LdlfEW9uxpggIq2Sz21eGFsb
ANlTVdpi0822uCktxYeLRKT13IqPpZuMH7vCHO2OoiAyJWy2FKFw0GU1XarAkJfYDgGikdi4dyrQ
IVCmUn2JSUYRhTGN164Z613fESJaIBQlPtQxjzHGyedeVa89wzDUOiGrgMEdy1NFegw4mmyW18Xp
Mc7ouoiDVhBOhgIdiNnvclw3KSlZRBMC/fypHGu4a/2Qbaz53eL1ebL0auU92Qa6AfzRGWFXCr06
6rHyzpOdHae6AbDWNGm49KjAFxb0MxRXk7UeSxuVsT3ql7hM3Xdl5i6EqsCI12YQ+ND6lWVAbqcR
qlFUPmF9QkwY6uabNije8q6ZDD8GjekN260HfCSXIQO4rgyXPM2fbKLv+N9aAoSCrXI7/w5ArPmQ
fRbeeyGs32Eq05/Qr6IH5DQppF3N2REpkZH71jK5TSuP5bkxMVlzHLYWcRV9E8UT7dPUbrhCOAlx
7FcrEqxmhRjfmbBCDW1LwVmVxlW8SxzGR2nCI2KOen0HW9LSWVhUF8ryzC0WQ4P1vUJhCEA7fBCi
wcDE6Dj+NtBcIGxpCzr3QrP/VHo83QOzJyalG4LxZegr7SFiCT4wg541EJU/2m8TCYW4z/P0DtO0
fq2ZIRJDmXtM1rA6onLCCMcbHcqJIh31ZpdVS6udV+ZhNDPvylyO3x1Zr8JyjxAUkTpP/UYCwzuh
AS4fJZobHI76+C0BO8QLlY+N2ADxcd9FSB7iQjfIf0TLrmBXGYE7h/n5SbDiZpUL0yasYuNruVKH
aACq+GLDC90YDDI5MXE/8bQPlg9PdlE1OaYr2nESNAKMZcRkqLL2H3q8Y6PJHeqAEsLYxXEe1KJy
dgGRZTfujpQ9HwNJqHY1oItZ5tvbGxE7vHBYtJU72Xb+sxHJ/FuYXbVDnkKK3sz7prbIieeVU3jL
J9a2Xi/ZXQL8Y43Z6j7Elch1sOghYD1HriwL9mr+d6F3HrILk8AjDUvGOydvdKpcQ4fml/gI8lRs
9VuJBXJc6W3HuQFq29kG2oz7h/QXnRLfqDXGp7Af0476ZsXJU77n2LvV2nALrHaN18qN7k242aHB
lcOqnwy0P67mYIIJMVB/d4PpEU3XahfsAvzBhIE6PX9mqX0GHFtAAb0AmUriueFTqqzgU588l32R
qUEyCjKFuQyl7jOJQ0NBsFDmvhfEo7SkFphdtzX80W9WMWU5i+g4cj/9BPh6nj1RETofzry05Sjv
0LPqZZtesDpjKxg1Ej8XBfo6b+MMTfmoKLZnn7PpsIzWIr1gW+xxf1SxQJVZ9tqlL2GzL+fjGinE
EA/DIQ0K79moTUW2b+rbxlGTssJELVnCfBQm82Ee5QIPkq7Jbkt5ICcI7XYp1gwssNt2UdNkR6zZ
XbKsh4FVKtYnEvQgMEKez/Ve8BrVuF9F4ZLqletEyS0N3dYIaC8qMn1M6pb4aCKyfbFd5hsrTfGN
rr1K2sPGrT2K4wKuB5qFsvOpyvXMfbAqI76M8ALXjp/wbZFQkPj44mwMUKIuzppU3nvUKE2t8C+Y
6wI+5GM5qQMSQedWE/p7qESifYoILyUKlIkPjDg/6PJDBVxu3j5ve6xVd5gYHA05knScCZb/ipwQ
pTHMXnz9amz+g7ozWY4cyaLrr8i0RxvgjnEhLQKImcEgg3NuYMxMFhzzPH69Dqra1FnVspK1tJGW
VZYkgwwE4O++e889930kPydu3vclAcrfPLRIk48RDEChzI5bHrxuelJy1lybvhFjtcc0SmvjDFVB
w9eNjWvHS5f2bjJpksJHodGmUimLHqS/H/tXGfZPopdjSYehwkH1sNAuzVVe/UWXqVM1tENorKZJ
QIR4v5h+YpwF3Dq9au/lycRqdNE8Vol9Yn8OySIpRR4zbAb2QCmkj80/6q5liKNta7hWxALLWFZC
LeTRFZXW9R+9IO3qa+mYn/U5IpbTqWGkqYLL3yTsIqgHGnTCOGxtTQ3ch+nNTGpkMwlSLKTp666r
w/W8kMLaonsq+UPTB3D0v8bz/JuGBv8HaRvRUbjCIqHzlxLzuoihxDFDUx2QRD9M3csLf8Bi/zVD
pHzkpYw+ZjkDkgpZ0fWBDnXfXozO76wUawkmiCsZQkq7ZGxO93//Dv2bSMuLcz0XrhHCmQel6C8v
Tq/dsaugvPIwqZOXKDQY/AB3kZxe8jof7qjhSfaZOekEupfEKvcOxNbWJ3nCbPb3r2XVYH/VaB1X
F2sVvenwcpCN/6I1RpUQKhmGnCFrrojqNufc66nutmW3W1Kq5v7+x0Fz+rcfJ11+ZSHZH5CW+/O1
aRYeiNOYJX04m59EiarXzoYDCpHR+/w/+Emw3TGDURjCWPrnn5RHpZaU0bwWAXiKEm5PP9W5Gv3O
w1H3+49acVr/utrgaf0Fr/Xrf/735/8LuNf/g9wuDkS//LmDz+7zv3wVXdzNK3jsv/3XQ19En838
p/XS+hV/rJeE+IeL3o/i6vHpQ9DkovsnuYvFE/M/2wnP5NbER/Rf2yXwXCtS3+Wotkq1Bt/un9sl
0/oHIqIhPLC+ZGhQxP+T7ZIBJuxPV6EDS0y3EFI8PoT8JArO/nxtlGXS0lXLaQhu87dw2ht1Bkx0
6Q5tmVkHKqcKf+5yfefSYKQLipctpWPzXGoKCpXcQVa3/LQo3YAx7SUUM0yNkfM3nDkut3EElEEa
cMczftz2RiQvlcTwXFn2p3Tj5MFJnOpkL4jgXVkSV8BvO4/Wz8HZ53342bRQmcvK7c8Rd+AH4cr6
5EI4ZolcrLtvjWB33FLxGLkkA3gMRA/gDaA4EgPeL0kIS4kNuDCsB0vzviWYcjZVtdzF43SnGROi
kOi0Pc7Bahv2BmkTTZMrpV9uda2GdKPW3tBwbRDNMqxBSm/TGzMuBaO9l7jP8AKJC639o/XaRDoN
bniQVmIaNJCssgvILSkCO+7150oTec+vqJFUkZSbTmvPqSmi4S1t6T7N4rBDiV0bUd2+AZLLeQo7
UN3ry7Fa21N7/sX656y6cTut/aqoS5bO0mytXeVAG57jtYu1tkMEXoPWvY0T2SD1f69tjVqMaxv6
u8p3Tw37wimp8VybXsFyRTsNgRLZN1mrYO21FRbHMftEjaAw9m38hCcauaiQ1fhFccuEsXbHYxYD
/UBZALVksIHCjreOmQ0/E8BQUNz97zW1lUtjLZq7eGPY7Y/J2mdbwPs/6GHxgzD2FzyiS0frwjYD
A/QbBeXWBgEP9Ams5voyEqAGVmxEh8TocuRKK/GhJg94z8hGAUJPCGcQCHufDdWemXqcT63Xz6zH
qdGaEEZYouyXGgyZOxMuA3txhP/xo0b01TSNroblKJzwe5lCO2yWfTHpB/SXW+OxJOgzPJh1NNsP
vfCML9KaHHDKpcFkwrtnRwrPS6cjV2eoxcRQt3Y9nAUw931v5N6DmXeBiz1hYpibw4OHc/eOZFG+
dw1iWgWqo7Sdw0KT1ueEB4/gOBIdQTaxRvgGvaCJSXj39lJMEzguMb/OoufbSezaO08U2V1mT81W
T9dO6Kzy3bFyn+e6xeRJ4aWPKQrtdBi1Q2emw70Hj2ljshHcRqZD0AEG6DktGMuniP5rxJxpLKMt
gRp9mwEaecEzx4ne6uI7SPt4Yzk4Hm1AsUeCkO77oJXyMoJvwh/KSsjXuwrCX/Ph9JxkpgrMqd8h
yFLMRC0cDbS4cskYJGbyXo05dXJNbey9RBLSNeH65Vb5MixNfa8XUXTsUReDFLQPz0DRbCZpQUdC
skUzn/DCNLyuMJk5a8/4iq1WJ1oMlJ6CTD7XhAHNjZcxK8SloQeMM/YlpE/kllvaeGe1Gvp/bxV3
qfLsD1eYT5oSjt+WyVOsipNWSQLEHAl8yOPktbpB3cbMolTBqIqjZdnXsvD2+DjVJsXKGJIbqLrL
IlUcyMmBltuP9SXHcx57T2WTQxo0bXQJPPA0H/5m4SPeCA2VMx2EvrPcqLyGNUlgfbT3usDhLBfH
ucVs2DfrbfpUce/nGjQjIg25c6m7FmmMqHcaaf5MonkcK59gNftjcfEM2gjdAtFpLfqxh6NbyEvY
8Xlrxx+EDCSSlbWjQgSWVB/RIriE9HI56s6qHpVmIvi2zXbBA76N4hw6upvadyH4ODkbX5zNNGok
vdOADdInfgOeVWXVC21gNT0P9i1nLfzoFQtpJJr8TlUId22yZfkTxgreniodH6wcZUsfiurZ0hua
TgjApHbsK+C8EP9fZxOsWTOQirSsU0HoeSGqMBt6fmSIO3cZWBZKShqmW1YJk2XASrHs+FnlBBTg
pundsbby0+Tiq8JzvRWjXvnUV4ac3FmrBWJwXujK5dsD9wduYfMekOrzy75lxtOLC479mKR3BvzR
WjA5zD9bIxn3el/lez500yGWy9swoLUNmhXBdKn7N3ATAfFPLIac80cuYm94SJr804r6COcQ/YjJ
0K3HVQvRakSSCNFaHLxvWAyBqCzifp6NQ4dW9mDMLepCHaeY+YtrvrhPbqjOqVHywnRsZ238oIXV
x0gN47bq1Ew9RB2/WxFaqRnn/JLcfXwnpx/WyXHp9Vw8su2Gq41Rg4BQHcDrJ83ayHvmArmfR7lc
vMSYXoeIyo8sW45kktO9pQBj5uwMAyWq/iQVXWRgJNP+bnZbGyd4zUJBuZWxD2eP5NEawql4BEdJ
eVB4LBj2qvehxcGpddVT3jbuqZidZaMMnpsRm6Pj2MTtvqSYmnt4w+yaFI9FW2w9w+pOkSz2ednS
/lJhpOzmxXzujPtBQLADoGIT4oPvrcxE39LEad61ycfiMjDOeogGlpTdTXYa/YAz11bTaW+qTVXA
RWiQ5tG9hx6WLbeHDhSZ6ZoHCNGzX5IA2OlFFSvsoaW9t4kkQdxqSIdaWpTw1cDupAs9yuoves5b
0zfOC801e2l3OBFxmOcGVOVSXb0o/9mwGK7bjOeGCn+wMsDF63YfWVTxbxMAoDoPmp0NV/u9Rt+8
RS4PvjDRLd/OZ2O/eGq66/QKstJgs/ApG8gbOQuxLZiOhTJ7bjerC++QL2Au1Yjr3Cu5mqao33Fb
fxvJLM2dAfFAOy9VQq3ae5TzwEzevS67t63sWs+re7DcWwkErUbJm23A4ZJvUzk/FYn1GKXfvZy1
Bz12ked9yxstIHQCBzFwCAiX/buA16oNlF105dXs5YHBLKhSl9US+uxWnwn6pbK70ezIZFHYWNcm
NF2WXHYSQXXXhiDW7Vs9qO6gMNERcpMPeDR4VAE4GaS+7Yah3cbUI43errSzkxnjzrF2ve41+zEv
PgG+XPVWBFklnjRvfK90daL/9b7tzGtT1g8dF8yCtEMkCMYiADrwEk5MDenvYC2s2RrHVr8w5ph6
FpyelmFE95mK2BOLKmhB+eguEYEsL765qZluVOx+Y6IX27blcnE7Hg9DSX1BzWcN64nu5DueZOCy
UhbZIcXwR2RBcRjTYk/78MdSI2ugKy3U760V11p8MO3CCHotRFWfzCemf4il+txvHRnXt6rhe9lr
ZyiLn29KDclWiIwndpNaNKyWxd7rqQV3CrxMqqEnrlGXfNa+lOfg7x25uLQikHXzc1beZUYj9iYV
eGvKj83wXEtzK+Om9eX6spy6eefAxvfQ/aiqg9jlxKRNan7PDCLW9O3l71xo+SbTqjfYUPdkCH4U
vf6UM8bca3r2xemswgtkiXfZyEea3XhV1LiOaJ22Rukmy72h5VISQ3g12vFWK+PWh6z3uBm0JKD4
I8pdb03FnhZmecAgU37O+DKevCyaiCJ+9bQ8itwlD90VlyXj1NOgsPRmO38DKp9f3CEVm6aqvGue
QXLIUQrwri8Pbp79HI1kW5o4uko6547DCtbFFKPhCoKqHFBUa9/JsIUGgOFoW+vRuWzBKWwy03mC
/6R0eKnz/OLGlfOdgdpdu+fTu7AGCxVFa50BGRneKTgKeLu5mZd1H0ABxfnpSIB5ztqmTOmyX9r2
VcecsDaNcsSI1JEu1uquLFNB0wD7oa5MP1g+3dBu4o+wwZHKk74jELJVFadwW2X1mXB8hX0ang7s
HrLFpVR+OfbmpywrcchHVDsnFNqxdOHdbAxpcDuMBv5nMtbniLlBEybPfdsw87PwsoHaEVz/hlPm
TFBWf6JQoHma1NJeh5DeK9108mdtNlJoRzVW6Sjnz1E4kXfkaVmfdRwZhEMdA30EUpRkUUT1UOp9
c6s42nURziLQ5MV+GalYZ3nT+twnYRCPBHhSr+wB/NFeVpvi06hG7+fM54MSqii5FRkYQxxE4GJQ
e/HjqA/iftT92hH9UJZbnPKyh4wROX1z5GxtvJgq0oPehGwKMrr5IUh179J2PhcV0dxNkRreS9Pz
HB48zfZNvQOatggVlC7WWddd5o2TDyw1eVWvVBChzY5E+q4sw/CSjIbDlrmFwmjTBTxURqgdXAGx
FVvO2zhPRDGcivWAzXrhioo4k/WbPshYU7ELXDIBY7biEC2YndcmhZLfZM68n7lTbrtKWy5pT4Ad
Dme9n9tFfsPmI3a9TXOAkXAY8F2TOzFWQd33GjATWkrT+0BrRLdQiAZItD4RZ9RO3sBUTFv4i2PQ
0TIOwvBplhxfF47br9McGf5IVImqEivfG+S/Dg6WQ79UcXbTJwvmzBzV+jms+zaAEEvok2XkJSMJ
hpk/Ma70StFO7yTNb4PsMN95qbg0FBvERnGDAJYVSqNkLn91nLJcM3DhNqV+hid5KA5wc4vNUtQ/
vKI19yN0eTAXcziSMVTV3tEneYeWHlKLY5gPEAY+ak+zXsqBqq6JssgN4Y/obRbkx1zLLu7CKJ/2
RPcgRduadUlV/Zw0eACa0bSOGL6IEDr5R5dzfbHDJ9uRtBTZgUphxeX6c0N2VqyfSNpGX1OjSh97
qeOGqVMjqMz4QUbtb8UE+HSUeXGHYXS6MJ1PD/VgeHSdFe+DRRX8asGhezvtgkKMC7ejaDw7hGXv
Epwya0m7hQ2rXJIXvZyX+2xO6CNXnPXhHI9sDhCevcln52fej0YTvrssUg4DAZttPITWzgMSuNFH
xzk4DIa+4yiCMzawPMvtTprB7xIOdnfCSG8dwyG1H2XkgUUwynDvaWmqwYtcrHdB1fpjaSTixkGN
rJHbdPeTDuSHQ6AEyMk9nTuRYpNMF64t8+EYSQibsIbzx9z+oepDFFcPGBV/RKMX5PVR1DdVdiT1
D7Irvs88009UWxMbK6v84DmEJz2nhv8hxkQDeGZpj6AFyW6k6fAqTR61Wh0VP7giJ4SERjvkLAru
tJ7IgpYstySX0Tt/+OQ8SSf9MkNzgmnZWHAKvOw5s2ZurAmlFIDJnzGlMS5k4fSqcsN7L8aOuWUU
9cc0gKCeQ5l8a8ze5SiF1g/7HS+Hrzl5eZh7g7SvQ1lkX2c/sYpyIXSWSZF0NBqryayfe32rqRJ+
V+jKRX3QkGJvTDvqzgDwIhY+WNKMfde0cBzNydRuNKqtc93QRO8mS9mU83/Wf0RTDahP6VN5Y+9S
PqT8jnuIPY1DB/OM3UaaowNNtjauFUe/YywprdzMLjosw7kyLmKq5BvQjfx+ysTE6cEwNVK0VMM0
PtyD8amfCtphJT9SbVnD3eNmzl61yjCPORaBW962TKaGQ4KrkW7pUVNch8+KtnPuqHXpPJhLan2F
vZqCjCMxDzG3TCC5prT+DFbinB3TivcEtOleqmsFRgwrw3crAwCtT6G2S9mOH7gvVVur1iQwXWp5
QKIyMiUsWUen7E7EgeBv6M7cpmc7HYGOMMJ73yNvechZpr6UKbNFDk/ujMMOyYbRCoNA7TmIZFZt
+4bj0gYHuScOjGyhhzt0Py1VHkGClj5ETJ27fZH7JkLASfX64MusrC5RlUxwTIYTfOTASYCEKvkM
P803azFvaBTddYwjfdSGj30IzdTk7AXCiX6Mvm2Y3JcJzDgcvtld9o15qXLcUHHGEzIUgJfGIyTD
d9N2NvFK2uldFfR2fXSbwkdS5zJ4r9duI8fY0xXn0weKEYFF93gfcXS9za7TBhi+N1aygD8ht57y
WC9rCXwWR8ShH+NCBLoqwBEMia9Tp5zZj9W84JMcd/FMBaOeb+M6HIiDH8bsK215oA1YKezYvllL
Wz4zGQ77NRCzSLBPpm7TNwCrEleZxO9lDMBoWf/ZJ69PbX/FPLh69GOM1Jdky0EyNz1YswWq2MDc
MosZ2oCZvaJesCpHWNwkIXsfz50hoMa0K7jeudBdZkVlnV0aDvA0cKYbYkXQE7Z3XAEoXkdPk2fC
Y6roaUkK/Yvcmg43Is5vPIG3TjVPvpHUM82YLsa8Cr0D64yjTHKDMrvm6w3PIm/jh14CQKUwWKNR
+7TRLfdTVmkQJ6yn43abe4SXXUiIE0gP2AI19KQw6FMG7ci6WQVGOSQUCNoUtLc/xeRcF9eg8CEK
4mLEM5XKsxEnV5b4/RM7bXvHRfpZNqYk7OgEpcHaULeo9opm5hMXnKw+c2UU1PXJr7Z/1ATEW/IR
nGHITdkutE5ZAlLVn0yLMA9VmKK1zpMXfXPcQx33PuyHlbL2vGirPuaejTEktU80NOc061RnIhNU
gSr3JaysW62xfsVmy7FDu0oh95jaP3FsXaKE37oTLC4de2vOE4tyNlbEqKcM763K75PwrlGKrso4
ZOfY3Dit3qcmQjFpg2RbhO5HHUNbWeb1vh7dhgI7ghuzAq1CnF3z2n3qhrQyWtQWmEuQ1dq+SGS7
SRsDeghjDNjn2jzy5H9NgIuFqI/BMLWQtsBGgMHPxNFg9mdODEqdKj6GPM+P2XIA9VmQuU3JFZlv
o8E5IdeYeNecFedBE4lWpAfWrScbngziYWhxYip9CVWgswAe47IYneLO1slyyAfUx5XRQfi85IlC
o+VmHqF2Ffxp0MG6U5Yy49rkTbCx2hCpi+nQzIRgKx0VawLGhQD4MLownfEIBqxa/G7wBlxi2Qax
7MhOO0Jxv7EQ3ttgPyP7k0U/wx4dpcns/XTKbC/pDNtkKa5YKC+RuXQXvRAUALbzEDgKm/lIDxoM
RDd69XJhBqUJqK0KVwYiDZUbZqHPTPR8dKBc2aV2sXNuetiU8YgMQRNtwwWZrS9OwHYCkg0f+Lqp
sSIV7V0x8fh17OEVMCt/6NMd+JDGqDfSpJUBpwolgEMT43oBN1Cd6ADCFQHR9suNjU8O6OOmNepm
q7XuQ1rIEJ7RdC5p+oX91BPYGbA9h/pD3tWXxEJ25Ub/vdBBCMKnzMfxrZ2aO32mbra9FTXVFKhM
wHBajgWtTN+SONkrRhVMZCxcVOtnYXOK+46H7kSESFwgj7PXmPxGh/u4UsyoN1iSzBd6F1g51tTi
qMXuoWgWKFH8u4n6h5z6sXLYa82diUrFEcg8uV6xD7MXVAeQES/1eD/Y3E+c5ckQPTp/t4u9/YAq
WnUOB1CbiRGJGqseWfALCxWIX+ekfuNGBNqf+XBgqYE3y2luMefRyaQVy56BgckH23pxezL+4sOa
v6ftC8sWRr0V7gDJB7IUJoszcb/CqfDavbc6cf/K8A3UDn09KnTFfaehuPXs1QvuaEyTbxO1sD6N
DOdFB3i0clWfW3OWQR+V6VawqyFh6T4PyjN3eF1uptPPF1zwTCECgPLSfZmTc1r5sKborxkD3s6L
m/RkVmwaOL0EgHINME7jM8Ws94Qzjk0dr9dzwZulvJyREeOccsrljlrXYJER6M7eOSidIVTgi9Rn
FxaTaVN5PUP0sTumu9mOzsLov5EoiCPUMsLbMu+e9dGMDoSH5jvELDPDNNt98QBC+3A4x6zNqDY3
xU2SrvfxbnavYQLvf2zJW2NR5MK3YVlN72EUrX6fpaVr7sXRivsUs1Q2wmNrlbSvwMDsI6xgBNz+
yUzRhm2GmhoftIPXLVjC6L3rzPnOGa0dJ2u2dcN7RTqdUnOHNt7yToiHhRhxI/YpZQHYjCdvR6/J
uDUm51ktPGg8edYT/VpVryPFlXSzPKcaljNI26LDvVboxmlMzB12Lirmlt8lUzFHp5jE6MHK3HCH
EJ4cChB95Ua1NviTyT6mXXWJdQspF2aSrm4VMi4iC1gfr/Ae84VmM9IwE1/LQUxDb8eKcXDCHEXJ
GyOIbTG5mJQtR9tyzpq9JINTcE6E1R+yYY6YQuiroCS1eTQ85z2JgTm1bZ0ERhN718IJw1PsQCDn
r+BbNIlevDo/5nF5VWpXy5xdqeF+L/kyPESZTt1AVgeWGG8FyOltQ6fIbQqVvq8cdTbddEuOXQ8i
q90OUcFUVxUJpS3mEbvccaj7bWWq0CcO/4qSjYsLQFWJSeoVyAnJ8xkb8OQN066mWC0fu63OScPt
u/uIU/TzbBcOz25StoxztynxPvPR3BsCB4jtxvvFLN4gl92jLbykVnqgW+JgVO4juWQz6PQeCcsb
kPut06LcR8k5r29Z3ma9pBJRxlsarl/wkzzALnPg8XUmanDc+aAxxovRdmJrmeMKgZx+A19iwA9x
mwMezu9qDjky4tFC6uOg1YOLStxPZ6kfHQw7aBB8wvT5Ekfmi8voqKHH72PJMSoyTWPHcH+ss9o6
5hMkmYQ/j99U9VM4aiWwTXfJTjR5Q0xo1Y9srTNViAcGj8UIsoKrjsXCXr7MIxtOCxdgAoLFnbjg
4WnqUXqnORIDeDGyVMihap7sITmhuYW7kZjefqhDO/CyNvMjU+5LiKkUN/JvZpgVdj8eqaDFEJUt
+kuUuwYhcft+ACu0xQFJiTwjy6BCsNHFhMrJ8tWPyaXNTf3IY5f+4QpondfX9r4uxq+qR7Mg2VWS
a5fwpNsI9EZq1Ntotpr7NJPXOBm7Iy8NX3jn5keQHPkpquXaUUd/T9hDZJatdA620X0L1VLtUDBE
MDbAgbQ235Fde+Lz+EAVxsqbYALKpDCgynYsexeksVBPp3c74zzZgN1ndGvq84g/7icJkhLiiGqI
rUWc9AfskCy/oY4ZsRZYqW5t46WPd42txiOV3+1Rs/H7esVKSwQkzlmPnliRJL2vYdYK5DS1kBmx
P9BGhoQE4GDbRPrPdIrftJwDXpMke2PAhCCAkfp2Q4VV51bvETukB8H8EbioUzd3MostOlLig2nW
sGb22kUu8GWactADbGka1Krkae6bZxByH1mvazuzWbw7zolYejt24THUZN9r6V5AW7+UTMSx2zRn
uruaI4bp5KVcBtqb+so6NqAtfcN2kJxn/YEQo3e/VNm1tEE8xV5X/uwcsz9MotHvRB153+ex1d7K
tJjeY50mBrPsZ4RQ2g+cvP5maIXN7INl3AaHp8RNG8Sq0vIC3HIpn6Zakv5xWGEkEBaLqcbdjqE1
hbelPGjRjmhqHKk5J6E4BeXIw2GTczhfNnQXZ0czc7ERiNG+0SAJ9tKpXmyPw00CtIZetHDYtpO7
HCJKd5+7qaFyFBzoCzilSw5P/htbleYwRTBWjGa65DZ/Q5qE90McV0cnDi0/aZILXED2RQ5cM1lB
UKRMlsUcZOiuyI+qm42gkSNhYAUiP8zTVQa7lGHWXMex/wwtiEh4IbijtYto/VFxkugrcote1ZwA
18BS/eyQExR9DFqrgk4Wq1jFp0eZyyQ2fS/lhp3sU6tDKyuzDNtkFcs/0p7/kQ/rWn0VT13z9dVd
Pqv/DwoSSZf/ndHqafz6+VX86rP6/Qv+6bMy/0HAE4QTHrfVU7UGKf/ps9L/gZWUWIdpeX/Yqf6n
z8r2aEj0PNvRTUM3sEZi0Wv/SPFb1j8EZijCohZ5NGEK8R/5rP7qssJm5fL6LA+rH5mUf4uiE5Ei
lldQQOpZ5A+TUuLnmUQFSaqKrd8XJynr+lWf5djspWhNcZ++6rayrP+Ny1GsUdd/2RwdXceEBrfA
gCxj27r310g1B8GsDqNKbYdRjddsCZcowLANbsnQE2XfA81wcFYs5QigsIvM7znOYpCHXlhdJ8M1
Ep8oOVsQQUkrcCGF1T8o4eSVftIltjgO2YQIR/YAmr5IsZiSJF+rrNIBu7AvcQtdYwxcg58lBi6A
Xy6Jhz9+jV95BcbqmvzTb0fKGQurztu91gN7WOd+dfw2aZ5PbVd2SEjYQY4U3IGTZ6C2genWjWvd
09QjzN2EbPttMVqAZDzM5fOIsiWPsikRL/7+Fbl/jh7z97Zdh4c9IXZYEdiR/xI9hjFTlmFHqx7G
TMSBWiPBy1DYW/muq7phtdlqjc1+GMWJJo5kfil4FLIIjy1wrYJy7uZSxQsZvk6jIQyFG13lUhSu
/QqLa6a0rgNLSaon0r8XzWw9pWE1NAGyLm2LU60SG4P3qpgWg+lCyOo5nG8U88ELoWCwcq7eIZ24
Ui7a86hr3I6NCv71XbvY68YsY19w0lrZPQ/RAmej53QRjKkZQfKLXXSGJS8hw8+2Q0W9JENl0/Kt
IQzyqWyjI8DbzONRx7bat4oSwGytnKreWUOjPU0INPC99W7Kg9iyx/5sIRLzTFcwr560MGILlLFy
N3iGTln2Y5yzNH8T1eLFPAFCqsGkbZUAY6eGMkF9aXFCQIAqPuB7FWbQVi2Lag/oewQsReGp45Q3
v+UsBFdSYOwlG11Q7bAxqfQl9aqTvwvwK+KUtWU09RuIxxHRQEOPit1ApYd9yFwFX42rh/rAsY5t
mONtTInV318zEM1Ws/Gv1zHwc8n2HvO6aeMNdtc7yi/Odc1DCMhHaUAsRqB4s3RLDYeWijHbt71p
im6jRV6fOqNcE9c07EUH79ro00DKenR3FHQAb6oGIOpIKqW3wGCciW+No0FHKFFFJzlMVcLewa7Z
05ysuB8AT2gNpYLUABPyVSMwjw20yFHb2QPv0HtjRoIQkE6wdJv3zkgb55yQThdpTdUOYheiq+hM
QHMOYkjNijPisZj3WpfuDYpPORk3bv1B2RmF2KGgq+w2p9ngBlETFybyWFVGhxFTRkcAju98T+9p
1LwQ51p2XGkwilWboSD1TUkQUhYmhB8pKs5qG5y3zVvhCPiEE0Ye97y0ZjP6k2FDeYLKOCHgTGZu
oXiMfXKa5mRJD7YZT+jctYxuVdFq2a7yXKfYj3E46r7QrPXD4maWdZcnqmVtTYDueyJnpCNhj0X3
SF5aZ4rRxcy12lkh1XpVZ9HpvqIW4v0AEWzZVQLD1baIUrSEKLIJ0gJp6qDS6mS3GKGzBJiVWvT7
LNOG0yhxFNF0krcJHpmJz5XA6lRdpjmLP5U2h1bQUoKZbjVvCudjFlMfvgPCQC7BBCMRbgaOi/2m
1NHP+aQ7NWBxJlMU6WnkvS7Dkql2mjyDdxDuVvg2UdeS+BmcPPbLLBNGP2pYkpF99upqZwoco9t6
7s1uw5OyqQIJ7mnaWPDlp0CLG6SBXPMM2L9m0X2H9hRxDhrZ/vtaCNd6L1zMfrtsHLJ3JP2OaO6Y
5xaCFlmkTV1nfNJmyNXTDuMo3blF52YvU6S5yPG5gdNiGAZF3U1R1zejgIy8iQeDMqYlceIfCjsR
INh4KLTNzNMSZb4iJYVOaAxsSDwPHiFuEIuVagfXiYWFwUEw8zqJK68Di6qruoFFRa/jWgOAoRTU
cUQiDDG10HdmoZGeJToF/H+yvVS70zSn/A1KW8V05yjPwiY8quyQdURKcF/kyPZe6dnIRYzSHIFT
1HBvAp28BU8S2zD4Mo1tiCYo1XXS+huE6Bk2pTGX2TaexpiaypAsFLLSrEPF0kYAjoSAViA24NMK
mmeLCj1VpvElILNmW9brLNh7KCKCdXyLo9eYsFGwEh/WspvJwGO4SK090K8a50GvDIw6bm5OdMAX
5EaDNdEC5ZIuEQptWmP+Rhcl9FAqbdx3x1aQ1DuRxd/TRNiPhLViRD69SwmSAFiPAkMpLw0yL57e
5pAcGeiDCZ4lu2hb+eCKwrcwEs2l02kQ2ik9qtotI1pVbLmZky7JrBEcS2iyLwMXanUIFLITD8Ie
SvpEZOzh62oEwS34oJqPraRinCDkDdkwaiUZx3pMMI87CNmb9d6DWkziDZUnw01LxjpqXD/vBPyI
amqK9UXrxr0qF8xbM/EfG/lxpOcql4pljjGPi7ZTNUT9HQauOjCmoX4npUhx5FA6AjjxXHBmGaTs
85PVEuiEbW6EtIlxslx9PqIWVz1Vh3QRPfz6GJzSHQWN0UNHy73YT3m7thVARVuQdnkeHzJmxuJt
FENtnAWrbrJtyiE5PQ3zAnU0IpP5oJeDq+5QfVrKcPtesWqSldNtBDMJJkqVltSA2q1EPxfDQcxK
o2gGuQUxP0mB0MEf7b7r1chinCWfrCAX4IclfzeMF4Kp/4O6M9mNHFmz9Atda3A2cuuzu+ZZoQ0h
KSI4j0YaSXv6/nir0XUzqpAXBfSmFwnkIiLkopO0fzjnO2V28FzEmbwiK071lhAxJCT4JemUl7ag
dZ2CnJmsJCTwwNS/eswxDn0HiQ5+oXUjNBLiZHdNUhehQw5dd3BmSTkQx9esg4o2XbVwbuayUnFZ
BCVHdppoSgo3AICa1eXEeIMm9KMMFyk2CaiFtUUn0tVIeEyQBcYSSotHACaMAOEh27A5s9EXhI+z
rjP72Oj1warKsn5eWMfzPUKuJH8H12O7H5J2/jmPDX/RZEswHgOR1BZJCAZIYEtOncuGWmS/KzPM
msvrMxqxcqddh/o+128rtWR+a/ToolaQgOWPOIDFakqMkre+rDwEFrMTPrpWAkrDjy2P3y3LMSR0
c1C6Zyvo0TELP8PgV/DAJjft3CJ/y/BhrSP3JHqh7FyI3dBp8439LSQCIM788pxl9VDcN4QwZVs1
ocnZYBByvwQjL0QYfJ0nEFXiUwVWixM2HLs7U1ntT5yE4ENYG1QBQ3zMiFvcgZG/NREmt7Mo1sTx
JW2YAbTUWfhxo/EHJFf3w43c6CdBUlJuyxbY5qbvSc+EXaEZ2pJAUsxbk9QuI+fezdDvJWk+Hdqx
RFeVBXnQEzeQS7k3vfFuBHFMF7y5hcVSs8Nc4FQRVfVcoqreApyKF/R/QCFBN5UIuT3GB+9uNlRn
PMT9tLfaeH7WtuYf9QY7unUzAWWlGsDA7nXcuwlmklk/lqtQnhdYm77EFdYbJGxIMdhu1treo4E1
UCJIpQp3Xr/MX6nS1rDBDIpxMYuoi12JspUVJx3gRoVoUk4LQu5o1xSZ1V3XQ+8jqtTuEoDAGYmA
tdwxey+Uz3R5kFH+nTWxi6tdmtDZexyuz5YdOc1+DsYemJhToWOBYYEBQiSEKYEWWKDfxsQd6mNS
5REbvHSemdvJzPoWyD6HU2Bw3rSNzcChHtcJIgK29KqZ+6CFjOi132roq+I8Vi4busQJvK+inf2f
Tqv0d79YqFEZFRNAjqmXWJrGTud3F/sweoewRIYf5ip/xWLXT6sXksELtYvnXYYpYRk0jwk545T2
YhMOgmNeGr50fo8C5nXZuPUni4PlOLu8vlfyl8xu/Jxl8RbLk3qj51kBNa0TVPtxFn6wNWHInqqk
NGV3xEsJWEmtVbexItOjlxrb+IGt3zqxq8RyWBYfbS8k1eYscnh4eBSc7FPpKa4IGgpawtdtz9RE
vQWzta8CVRnoGpF3BwyJqXrVFW0ExDqfpo0NdBu1r1fiapVO55MBvPrewmQJq63Nc8SdOrbUIT0d
4fMiNMo9NymL304/Q67zLTaPm87uAE/SJLjvBZYnUDcccR+cTZHYjEnKQqoNBpi/0hm6deSJiQn2
Qk2J6IjFum4WHZudN3jo1BykcscOD2+4X91FLCxZ7wHxEG657IZ5QEwtTcBeqvTMuHP4aQuLTzX/
VrrGad1Iq1Xs+Uz1hTvdDLAsCVPbmMWIl5pS7JY3aMY0yWT9Zxum4EhVE7gLT2+cXuwWEd6Weml5
9lMhiX0jvJl1hkRlRs2wenbkmMOJLoaUNFqCNTaLgisCAibCkOVyVZGOxLp/mIwqnANAlPE6rBTh
BGnqXOdadM0Ga7V7coj3OFqM0XGQOxgpfLw1xKWAl42sAnXJP1mnUX1nYht7iFD1tmhA91sDgw9G
qwBjdNjeNVxwQK2EGCPMI6XDVc8T4Nptq63irjbxKcX8cShK4KIoiEL7mwVxStuYgUithukYIyLm
aCmzs7Nijpca+SNuXMvUr1Ukxh2vhwB3xOyd6zE9ARJobn03Z2EDw55xfdJuebrFEU5Yu2c9iCLM
Q7LbVLm84S4VKxd7TYxZFEuutr9ta/w3sBWW81T3+a7vnPc0Y/Om1uIDi9leG7+4ahBRXqXjeFQd
L2384fWxmSXpNA7h0ko336TdzdsEOcRlsd3kqQ3bG2QRRGcm4gijW33qmWExmsZy3oV9mAPdjQa6
6na5KwJw+BqEIeZCvY2G5Cdyz+kAhJHY62leU3rd7IpoivBoQxk5MIy/YZywDgXMmWrvLsTNDcA2
hA1AEf0xzuv+NZcPkUJ74ICgvijP3PhF73ZbGMrOXdOhtujqQW9V7ib3TU0cUtTVZxt+79mj0m+I
Wnj0Squ8I6UX5EUHrToNuls1slYPQwSbRlEetCFiHkB6iMsW9aLqKrwa+wlpoYS4kAoIVMY2ABr6
Mv1Vl86T4wFdWvKmPLUYqRkBurtea/c8uNF43cKuvUIgCGkB5Db4MxIexOjbW7NCjxMi2hiCnILc
Av/AFBmammsVR0979G6zDmDXesXBVsWFnVZEqQwCDX82QpVZS/9gt8xyndmxKcunxyA03W2VVPsi
g8PiLCNANEsmW5qHa4Sd4Mhnwg3iGZUP/vH5Ae1PtFe56HFiFOlw5feKtfJU5BdU/hiqsYC+Jiyo
7uHWvXh5m+xCSpqZLYladjMgAiq2gePP5/Ij1spZoGSIcVKOdtK0gug4jtHcbuC4qH3ZZY8hlcTD
HPgr+6quL26i1WGqQ8BmXTQTIEzEoBRQ781IGcNn/VEVa2waMwgiayPyLckYQKLarbykpDhRxRx6
0afnGDHZD7AQpNA5hAG74UNAT3wVGPHLuKG4HfyOJKU4vp6Evm+JdYuX4mUeaihSfaT3IQFOEB+A
y3QBEhcWgJumtpqrJS/a6yJmW8RRto3zlBZo4gxLJZWhNabrzotBKWeXD6tAAXJm8Cf3Jd8d1OBy
OpY2uBjiufpDn85wZEQaDwieBW+upZb6iL0yxPrg3qnYSl7G0J1JmGLuiWbHpumyxY+6jC5xiBq/
1mT7rpCHDcpAfz/zvipCcSWH3L6ntZ73aeAjppAqfkUwJY9ssknYkPZ+5X2ip14NpBg93idL2btA
p/aGQGva+jk7ojaOgZ+x3mYSE91QvrJ1mP3lKFeUBUGbbYNnDMXPRzeVR08R6sekKvDf6wAtsva7
S6rs6di3PJa8lNxjEdJmu+V3EnKDuA1Zfwa7MsqaZDOiXp8mOEk4QFNik+jr2czBT6HEkOsMiUSK
gOU5MaCj4U9lcrlBTZqeEPkhl8h1c+iY9m3rAQYF5/C0d8YgYOpQWlsL0NxXv6CLqrrou2T/uC3i
BDiyIi6zzAZimrxpmKEHUCMGitELS9k3lETj6zgFuBglvt6asgcc9xmxT0a93dvZlddOwYy0Knwt
bQyeYzeOwaadFkMeW0FAvaXIt+Q+IttayX22pM+LL69YZ/OjIp6dpETXUzfTa9zzzKUFq9GM2VCU
e+l5cZuvQss9tg5C9lT5JbIqux7wjhQ6Tk5F0NHxmPURBtXA8jg5LcwFmdWODVG/83hTuSyespge
MQCUvkPCqfe8+5cNTkJaislxb6HeP4EraY4YAokdnJL5OEwL8JViQuzAqws+3A9yLXmYfEvwzLXr
8tZDOC7ERtTtdOl1djsMmE7JzMnffOza6PfB9NtL9SvO5IfG6Xqypyo8wUL1NJgzErLmjLAi5Tz4
pvwcWImAoI64Q9Qin4jWm18cUktIqkZ4QX88Mr8I+u6ofN5gUcc7ZmAEtemA9R3LoS0uwmh152Mg
3igGtxCSpubksRq+Rj1MBRYrTH6YIW5whLP5x3u9pRlxGLOPyxW0FL6KkUwA8GQnS9hYWsfO3s7T
8IiCkPIvjNITgv2XXjggReEEIZatJvW2ym0bNKP+Y7+oM48ILHjKSVaczofrNGSw+AJJY6EZ5C5R
8RavuJMRfN+2JOx+V2A7OFZehyq5zgl3TWCP8fkZbWShk+6X1sSfVRT1GIVcNrg5aA5oLIu8d6TV
72j1aNVa9OXOhA9FDMtNHTTj2e8ZvFdO/9yb3jr1BEW8A0FGQq6L+MAWXW8cU/fn2MJO3ZYK9Vgu
xktKFAWEWiIfUDYk0f2U16cwISEe7fF1h3r5FvLZvSb0Jy/gqiOQhr87o8AureJN0h5uIkQbTzYo
3SThTqsQDm15NcOyGfy2PTt2e0+rxR6BcuwqzcBlktRBqVTY9g/hTSfMav2OEfC5CML3XowR4hAL
K3fPLBDqrCHrNw/u+RcxR1NF+jOUk2oganvBICEQcW859XyU60xRiKEJ4NBykm1ibMSnaSTCtvDG
5MK0gUKxwo8oXTLoS9mdTIg1vFkz2HVNtAPU1zNmHedZYjhDnRn59WPcFjdIYX4L43bskgr33gCk
IfE9dA7dpOTOmj/HjCEPZsP2NEFddWV+jqYsYmuA/iqygwcUMO6BfudSyfEDLbFHxBH2EU744QNc
j7pWE04ny6RP0ITmqza3vuLhvbFG7yNOxEvnyZWHVJA673ZMudJsqJ9tgEGfGGn2XWHhJuHAu1so
YpmTq+ku6sroxhfDTripohlm2p+yRjzE1fAwpCMiXpUj/RQV4kov5J1c+0P825SNuLItsDeYhS4L
kfOf8AkTorrx82D5m6pzZDS6b1HD0SEHo9pNmUBcoZdfw/wxk43m+yP5N+p1bIDmOf5R1dHLbLHv
b5c6v8lYVjDAtcIxslD8dRM8HWwalbiN02wsL40YveWmLXisf7WQitJbeJ9TfJpUxsiJ+wFKWsuv
v87xFxCX5YD2vSnwpiBnCF0YpGlCboMkjJtTaew6gy4Ia41ADexa6i5isOhinnBS8RQFYSGOuS1S
Ag7JbQm/Wqdwc5cAmVrUHwWbCjIPujBCRsIE36ctGXPXewPIHvmXXjBg35lJJc4zFPO2voUn1Ufk
+6WV9dIHZE9zhES1d1IWy6RbzDmBfemY55bXYdek72RN9gwOmhEpYF/bbEk2FbjA5gpQqVLbpJDh
jKgEanRNlIcJm1/IkJ16P/M1ylvFu1E/wldrQzq7Rvj0jtpMln3y58KZbjpmB/mDgyur/u0KrQ1i
1LUZg3bOLpkvvcaejkQ09VB2x5HhPIy9XJVXwNWE/RbnedmfKjV1/Sm0G3u6tcIGhTg5rWZ+ZR+j
mcoFORyvSgcF+m/sFJ7ipq8kyQOi9S2UcaXGKhLbWnfw1lwTmp9iZrxPsqBU6WdNbHZxlBD9xtep
QcPzknRhgexNMG/M3ycbycWbmzaufW/LxCHQFsPigDvO72ez4AgsHc00BIdY2u6K3rGAIKhR+phT
KBGfnNmqfWq6wu7Rqre+fGP70C/hPmGoi2bbzzj6v4IO18rXyJ0ghyOKM7DXRmJw2DXJ2FEamTKC
mcuaNKze21Dmzc/ICCoiGhv6kxmO2HDnL51Nz07koe1gKeYhuJr7MZgRU2ldXVtF2xGSR8v1DliQ
CHvGGwnR5z0zA7id8jcwnbQmmMVlnj0QVXRjhVOakBCxhCs6ETT3JhEeiRl+3oz+CZt4UuAv5PW7
4RZdohMVN2AyYkOK6IgTYtRne8Apuk0thxEWKlV0OW42UV0uYtTxVQdIjVLRL2H2+mFVfTDTdH4N
dZlNR0kDmt8K5KHdIeDUu9Re2XyUY0f4TZwEA7os0R7qCeMK7T9a5jYfP9NFWHuFwOXV57neG4bw
d7any6+C93Wnc/fKn1EokgTB2R3DLwRMNHP41fY11NE3GhLnXsb2pWqDTwb9P4Y5SMGVhc5zMM7X
KQRQUqbQadUk3h7iCMRgUwQuDvWACXkPaO8M1kLcJRW29JFcomQ/L6lNSx+F48+iUfGNnaRFcuaT
+F8MMHig68zIx4oj+C4u2vKVoBsBH7S7G5lC/khjUGZTU4Rf1QzkqFYROu2Y7ZijB2QPQP+qj6RA
kd3YXvbDDxb9xUK3PBYw2I5Zo+fHPvF4V+e5hbuyMVCSM48kN1JX9ZUZHX5TP/k1qJ40DJz7tbPs
neALbXSECJc0P2f5QBGCdS28TF6njsgRkq208ubCJNM6tQ2NoAc5Yiadze2/Awgygcj52vMov+7z
+hDDOHSRLI/dSbaE7JqlP4a8GAisZJCp+kpxp9GVdYymumn6Gdn2FfqPk8C7eVjgh6OqiO7T0gtO
FpohIrM+G3QXW9mXDPadaHwwrkmulwYkyVbWaLj7wF7KjbE8L/gx14IYu6XCTs5wdSahaapmmRyV
oJvcsNaMflW2jEHyOunFyVMoIqkEvhYLHAybKnZRb6wvhOqUI7a74jXO+juQDf7EIPIpNlxbWxNs
uFY2p8Sl7tyFskUGvKjS/mlX2iLTh6Dr8gD0P+5xoQcJewL2nA9JV7rTETA3m4SxMnRFBXrNt5Ir
lW4mhlr2jpot8S6tC8d4P0+V/1iIOPoGR5NXXAhahX2dErG3raK6fCXPERmvS03rX+myo02cI1Bx
G0RsNAwER6K3XagFv2Z2uv0x4U3c7DNJNYoCNWX708W99+6rLv3NRoQ1szHso7aJKAnzcaTwnyl6
aS3HxB4sVMkWu8tgkMLa2F2WEgyHFwdJvuON3ylW9mrHvsjOz2mlpbeDYUkqT4I5uztYsgLkPWhj
ORdqldY6MQ6MgFAinAGxu9TMtEKX5Ullo0c4DH6l2VYHpvgAm0EqoGZLnWFJkk26WzxHlXcKCtJ8
sfuGO7lnYciwtSxYeYk6L3cwcvGzWFXca9SXqr6RDb8Cb3DwdFf4hQaK3imzL3aSQ24vTObXbyuW
DzV22lMX+lRItyAXnLXfNxQqXeYotmdxbQ8XXHYifK19hwU++1kGkf4U2Le5tdpJgGRzZ+eI8lKs
u0Febzszdi8ZDTPZAERB9Ptm8NqTLxZSD3G1i29Ruew9mDgv1hkxQjS+0v0w6g9Cj4UZgOTgt9+x
g96JmKiQPYd1hnvURyA3GWqnt2TIfXldDETFTnLpKmvzj3DO66bBJbxrpD3BMwWpiJ0DUfI5i3Of
JG8vmN7DrrJf/pGyGp2mygGCztv/7FXuzFJuWeJ7wSpq2eTB3Lz/g2ze2MmrcNjHslJ3EwDWrVwK
QiRjV40//1Ezti4NLNQ9gx6ob7Xr6O+hcZ07aTzJBeSZMQeD5q89/73iY5Ul/avcw/IdsOcWr+Nw
lYhZf7Dn+pl0WMqyfJehBTgKxjBM+jon+jn1OREKSYHdcesGHZFFmbR7rHVRO5z++Rn+32kG/0J5
u8m+UUM1v4f/D5SFdvS3ykJ0ZZ/1z39VFv7zL/ynstDz+WYC/O8ICZ3/VBaiOURrFkTOP/Ft6A7/
r7LQ9/5XyJ+0pSUlKrS/ENwQHa5ywNBiv4+HMvyfEdz+VBZybLHdsgi6WbOLgLj8VSdkSWP3VqIt
5MmtMXuXLfdwsIYIUQQzlxSqtVRM84rWC+/jGNhWT0NBwzs6ffhvVEt/BRpKi48CTM5y8c/6nu/6
f2TcaK+b2PRbFugiDuWklPF+7FcTJHj6v39a/t1P+gNaJxtOd8QehGjOaHp6OkAYPn1+F2SOtf/7
H/UHoPI/fiubaI7Q9rAwOsH6Wf5FiFVKmxcE2uJtAsnvyJBklRV57S7KILHWqR55lXccqg5A5Njg
RxNhFP/4+w/x3/2+//oZ/riyxqOeDCw+QyrT7A6FF/7sZNSPdODzv7m0f4Vg/p9fl9kiM3QbLOef
6lB/0dWEftDahgCK8cPD0dmuPZ6DTS2iccCNP/27pKa/hqD8x8+ULhlNYYjQzQn/+PV8YYrVA21t
c75F+uJOMHUUgiKrAT0MGdrBmZWZ/3jd/YVU+a9SUee/eXR4aCLUv06ASkP+IRWFgABMa8xYLju6
eQvtEe9UOhryBPUUxAfCoJAS4INx7J0f9tHOixiCnvulD/XHYqwqOPmJ59v7ymKwtoM4bRAatLl4
Yvss7usAxcsdhSMzprzqRPfoej2gp//5nYFaC4ow8CL7n6+tv9ydoBdhziMTlF6B3bkhO/mUz2ng
sBMgRvnvfxi5L38cUzziSFktiuj1ikXyj28KNBOCJvTXZBMMNR78EcXPJolpvRDAQmNaNxYE5hC3
VG4JoJXX0u+IKB5aH59sZuJA0oZhS9u2s0oLurihvbYF9urdJAcqfBBt7nDSrnSBafSkZG9zxBnP
S9rDRuO6g4ub5Vy9mMyD3RTR0DBp9IcaM2ziaX2K47b77bQ1LHgf7MU9ObnFvPPtWtdYsNDWEt0Y
svqQrR86J5rQvtmFeafbncXsI7vvG8kgrWXVQ20F4QcdW12Yj7qZ2/JQ5Z7j3/QgGlMyXBLxBIbC
+xorP20PRLEbtHkFHBVmBNO0s+KWwS+NbvhtMwJhQNRxbKM16MJHew71sSczvdsMNmiVDf8N4y4Q
6TAC/qHfhsJhF+802fCr3CoeNmS5ty/UEJaEvqebB0pmyB5LM6J+rUojX6KhJXyGSpZapVeQEeRM
bmc4OeNPFm2STEovyaBrmxhwmpKJ/wtcO7bHydbEOeqyRNbjLfKN7ILg3bWD2d40bR5cWn8w38rJ
Md6UAGjefSJOb2H4J7/sxZkedNNDCDBdXHywFQID2tfGIKlIFkZkZB4zxmxa/5V8yRgfURMsT3lf
NwyyTIPHSYgk2TPy0U8MLcJHI1labUrtLEgSyCPzSA4uzan1G+pzp6zGEThMiJMe7QY4JDxqXcR8
SBJ6y0WR30GNMBeiN5qeAQ5nhv9bFBgcV5jNVBYYxMxiSX3nk2ByITd3VS9SpT1yZkqo2k5GkNCm
kZFnCLdIyAkOxOwFF9yYKCUy8B0YI0Hi6/xIX52/1Kwb5DZMPKQSdT4VSDbgSLwoB6cNYoWIAtlD
puCfqYCD5iC1gvzNDAL8dJzlPta0uulStCC5pzLndqoBfOGcV+ATvd4P3H1fdfNDYmEqhqyTaoD9
vMzcLQqnYN5VBGZ8u2mRzchucgDyfWqx2YsWPXy0iAm7A5hLZFYDW8zlBGvG51HxJMjwfJDDi8tJ
tqDRRgXF8giwFxopU7AnYcP1uRoE7OvO8z2EoEVNsLnJcTPRJYhbFtqxf3LSbqo3fZAE001h2j4A
jNI6E2tVgAqHsGoZcnRuzK0woGa0GOtGMqqv2LD7OJM6aQUU8npcoyQMCXJgmsLlJpbLJG6cnh3W
2xy6LA7rtvO7Axke8/yL5ARIDwmmBcjbUk7BCLBAzuWXw0PmkSpTqtvGq6vxVREqr+8c5CvpndXj
rkQWMTZXXrKkasdmf7QeWiAWiKoHpLEmWBpEU1MpUCRwd4Kbh/6H9CRSGOAcOA7DLbdA9Ga1S0tg
cjfJCBSXj24WLFBkzvPcDxm8kZw7OGBizug69Z5qGxr6ZpQ12lnmB+69dhR5dWlhkeM0ZAucb0Sq
YjwFCbCTvbaxWvm8NGl43nwGzvd049OX7YPAe48rFuxAy+s47j5AS/VmWEFQoMZuUvSDDhoru/er
q9iNO3lqgENoudV6gESyaVEm4Gi0MBZ6d1UhoK+TswDQs6RwglBrn2NIWRDakix4hpE54kydjeQU
rH1M6i5nCUsfqArVcfJabsLR8QXWyjwZkafa8/DckVqcnqrcZhONogtHw8g/hixFzsXb4q+yZHth
5b8VA6tERtVjcmziuahuPLJmnJNaBtU8Ib8DEFrndfBajIF+DtglgOnt0xuOIcZ3M9FFcmN8D2RX
P86HtAjA/CUuBnv2g5vU6PZF4at58tJZN2S/aJ/W0g5GpvoQ5OK0jA/z1BGzNdXLo0pb9QI9tkGj
sgy7YAr1aywWAuITdg8xaIXeUcN+EvNNmXbzLaPcT2CjcCawVfZ7TJdmp4beQBcos71izIpYeloT
XROW5IOQ0ybpiTKABKzRAo+2dQVnly0DJlqLoSN5Gj+SnK27566GtzEd/FNTYUQkOzN6L0akRgY4
u25XZAAryOsiiuIbqx/kHgzpDo53hXq8di9zZX3EUxTsHZJ5XkILLRGKwukUMsv69HWO9soDKDhB
xfG5C+hvMYCjCiCQIz1AHcQH172Rs804zGvn8FOhQoTqXFZwr6GIFsQ4/IhmB/pIsw6qB15R8+yH
BKWXvD+kDeKs9ebvOmreiiIuT33D2s1FGaTZrm2LMNbtQfpzfpOjhIYJ6KqrQoFb3eV2/OFNHlbg
ZlojCENgvHY0nWtXxKeidr5DBs7FVlRsxQvDaHgNu5EKWuVYEbuNWxC4dBs3b6QpBW+xMu2zy/uN
RC4TPojF4OfTjJ1dOf7O0zZAMZ9e4Yz+niWGd92VD03tn8lLz4/Cyd/Y5N9PUT4f8YmsViWuVVGW
AwtFTIiI1sZoG1s9KvKy1qgheuuAbeuiMvsZTp+HI9RuAaR23WHKlTzlXuxflmJVDWcdoiahWcxT
BZBQ4XnWe5y5BF3EfbIc7Zr9cR7WJP90i0FG5EzFuOm1s05Iuw+v7tKn2tFkdmPT6fxdH88oDmXS
3sPlDw5Dp+MzNeuzi0X5dsrYXG7IgrgLWZNgAD8hygOjpZqvdII7F8UXpzfoE3NbncOhMZcmkXeZ
10x4eRUzYtR+sSQngZUbLxAG6AwkKHQhX9Xpb2rC8Esy9dtVERzZdBUuWcIzV7kJFHYfQMVbS2Oe
pRBMtsjn0fY3EycvB+d1iihus5QeOghEjKsv48mfXCbF8pc18neGenFOrNO2urF+IzY8UI4Nd60g
RU3X4RF4H2E7ovqOw7yHZxWi2He9OwaU+n2G7nv2TPpQmI6asstHxEsO7t7eDfESBQaBlJL9oVoN
5qGHjlB1e1YLSC9GojUmhZRGMJDsu/ic+ZOza8pQ73H3PjSghg6pZE6tdPjk1valCNtpK6zxWKU4
4KI4vCG4cjPI9pNgKLoUoZ6Ezs9DtGxVkr4Pbvy8jCTQ6q6/ahvLIeUi+cROMmHzRwRD8MNtVYp9
kLEGhu2WXrXs3wVinc0Ih0t1qFi7qUFo0tkWqh/qYRcKM+3IjGljXcJGyuEPAyshDC/P3fWSZ8F7
s8hhRzzjb6vMMqLZl51iUItl+AufK6682Kl3Cmlo0+JZQQHy4VnpiMBl3BsRDdcoHnihLs2NR8XL
BDNL1pSMZHpB1J0F+wFM17HuXdZX4IamLUGVgaYe6QUh26jTKEOjoTC7geLwPfETVCmply5fztgZ
0oGHJXngWufhFrIhL7dRmIcsiJOnJZvrt3QKHCbzqPq4aiitoo0DdAAV4eRYvxhw24ZZ3ph1W5tb
rUN1EqBWZnEAE5yzkkuPqtzfUYAEyNJS5UCKFuyy3qMOVvnRAjQVnVsjh9tcL7F3sGMPWJfVtwR8
xiSnVZZinM4RSytH9E+26ZGUnK2ijE5iluSbG7OmocA5hKDtRan7ldgB5FffKhWoVtftf3MZS9hY
iJ92KoUUw74M0GEfjwhti04C9TNobtODmgb5QcCE5+CyX3x9bmGN3yqGOVxGYcXPuUUWx65MJUS3
JStXEo6d31oDfK1dj3D5055qm+wmhk3ISJVPVLlnBwXBnJmfx/u2d7pwx6xxAPYTxpS22KOQA8Wo
UkG5Rq31Sm/71FZtEm5J6+ODWVOHMMCpicHY0L3y/9rTERFQWqS/iQhDzjsqL5l3aMTb4Zg0HQvo
YBQZjnPdfCSuu+yJdnVesTkMziEfhXqbgGL2pNjVXCWJ7zPeTFEhDRrAJLjOSnewdsbRTKGntMax
geYeD4Jvw4YO5JK9ZknFjUqGpHy2w5nTKxxgOW9SPAhsjuO4/8Dll3OtlgqPW7zi49tF1vfAjyNW
ZGOcciRAaOSHy6H8kHlH5pqu7ZaQvHIZz4Pjdb9iR2Yf1VTrB0gl00fYeN0ZnfDicm/XnbuXsOnf
CGekzCth7R0LZQPGyz2zaoEnZmLIWKNg2IISsL90mkVvRMzxGiIbNOd1W4gEctvSBy+qRQqw6bkx
QUGhpn70ZNf8RN0CPE6STwZCeO6W67Gh6t96Bjfephk9vyPfUnn1UTR286uHZ//BVsB/doOqJWjG
8QBuZtpHtFuEUT/uJH5/XlyYxtC0RvX0M6BS6LemVsgYhkDbSDTl8JDEfpVdFD/ksZyoCTBnxUKz
/RwKTskpILUPoQ7EJjc0XxBJmodFJCTJdX5Svsbwtr51aZm7wvWg1/KUIdQOxqR7rnKE0fycFMpU
R1Ifij8xlc4uGRVbnbkJQCgMBvTrLop974NwXRRW4+xk30JZsJpiK2ZPyS8EvClOh+x3nc0u2MaW
JscbJJ5CKgPzHpqmU5wuErq2GjT5kcppsY9RteOYqqv6J6lOXs6LuO8eESjRgCJjaFBU8qZN9nhG
rJ9d3K6gGvxWwOCdJPD2U9Y0htXnQslpzARgw/iA0lhDY61p/Vn8wLHYw0A1AjZVXzJT3ehwVgU2
PDbzyA9KjAXDsNA1EaQkyOScRnCEEGQwwmmH4yKd8gQIiVP6j24FaWQjKOFfykUSSWfjAaEVG1r0
g2wJKoDJgQVjQjh9CwhPLxDGh8QGzDYE9rny4WQcijQf5oMJhnw4QpiPlhuIhFBmosDJX0UTVRKE
gZc+SOpSGzsKqVl7H9EFGTddSOhlA/kyYcKwtj6iL8yvkGVIeoyauKaIJ1L4ES4uvDFLsXPj8GBR
dfDbfnoJ8C03W4lBWVBB190DiXbQorKJiemJDC5ZHXHGlA/9MEf4O2dlkXNEJBOehNRhRAxPEym+
RJeC1peTm35MH0wVsdqf2iB8wwqDFQzFBuOLhHTP8aDsuPg34Tj2f5lpsZRFbUI6NNPHdcj71wFv
0HhBG7tVuivr2Xo0OH/O4FQKInWjBjuKa+WngUlhvqczbm7bWSSHUTviOadvvFGJSe3D34/Z/ssI
lg8U4Zzw4WLYPh72v36gLPJVUfxv6s5jS25k2bL/0nO8hsPhEIOehBYpIlKRyQlWChJaKwe+/m3c
26JIvi6u6llPuGpQJCICgLub2Tn7pCFKQjm9DnHScx4vwYv2IcO3eTYv//hytmKEwaSYJp0QvzS4
07BuUAggmvZVTkBzAP9ioK1wwKD8w8O4vP/7yy0/518nXcJHTUzzzfUt2xXEG/z87WyLoHuASHjL
5iho3+oyaLyXPCxAWUU4XL9ZQyEZ12ANQfvXOf+8k07LhdMw/RPbRQDw89ULMy/pHzI5mFi8yYEO
0LJ1DhO3ohj/MA757Ta6Spkk/vCEkGHvqV+GFCh70rlfLoXObt7VucSbnQDFE50zHuoiC/8wqfgv
hgTLlyLlSTJ0ctxf7qOLxN5US+fecpkymwESOF54lmDD0H+4h79diiElXUNSq3zLJYD3l0tJObqY
llEEW6HnIKrgNFMoygE5C/X/ADL5v44afxpI/v+GO/F58v/7v5K0SNb6LVZq/53EiGL661By+Qv/
nkkK9R8mCAh/AZoQ6eZJnr1/007Uf3jMbiyYJgzabARv/J2ibLrof/w3kCaLM8KhRcikxqKL/79p
J7b7H5aLi9OVjO3+DUL5Xx+M2eiSjfPvyK//EwH218HKb+Mc03KWhRRNpqs8JfkIf51J4N0k97Ob
Y/bVIAST1zokh6w6m1jTDQlyuFBQoOgPoYv2+Jef6H9+kr9e+be1BYE95EPPVGSyLO/Cz1dmJ0kT
I0Sp27Z5ThURmeZ77XSBuw1lBVDYh6rcHXuOkN9JdKXd9PeX/31WyJvuMPpcXgsGJPIXaENHP6ut
Fg4WlgAcLjANkeZ7TlvuCR/2n0ELZd9ta4L5aqQEtBJKIcp915r2P30/eTos4TmWyYfh8fhlSxtM
WI71BDeTwAd1NmUafV1ADifov/SD/v5L/7bMmdKxTUgArOq2dKxffvNqrMZ5MKjc0zywhycvmKhP
8XQYt51kSot7Wuk/7Fi/P2B8PUvZ7CCmYC3/5QFrNSKj3sSg282L3a9qtUqP2EuxNnUxi12jY7O6
QyZtvv/9d/1t3eN3XaA5RHVClpHyl3WvxY8x0UylK0Xv37lzdBIkJ6kNrHNGCDL376/2+9Nsm6Za
9g6Ph4kB/89P8zAxi9EpRjk6UepMY+4zsfuu3826INVXpDu6XPi3QJsWf3iP/osfmBWEN5eeMF9U
/XLlqu9oAaQyXxNVjyYrQcUV0qDeZGHymTfCP6bLc/X333a5aT+dC5C9cCYQoJu4o6jaf/62GhAm
nuk6X1fUU+9KlDyp4IT+dJnfb6FtMms2FVskS6e78IP+Ms4vJC0Bq6IcHBXLA3x9SqKARtDnzKyw
+cMd/P1siTrE5zIKTQRgql8XBNcQaVFbsDMHIrBe3CEnHwstQb8XAu/qVlcOiqguQ7ZGnJYk4XnE
BQK13tUo0mlQmpCWi7H+w8f6/TdwOZgwaRcItT1L/PL+pCCgCUTH7d5HtZzOlFsTfh8/hQkQR/4/
XovYcJaDAq1NnxLml4sxcaMhH9K98KtRnTsUTHtaQjg/W+DJr//0GVo2N2GbHisDpzx2uL/eXIcV
KOEdIc8h7v29TMbFeYyUtfrD1P33N9PlYM7JXKA3Z7f55Tt1gdBlXITUf/QMbpPJyEi9oO2UzTXV
m6P88MNEgf2UU08nf7j27+stvWguSRIYa7utflmDOmBana74jvSF2N36BYlozQ5EVso9K71FF8PW
849/V6hatuWyKkCi+PWlqaEOU6WD0IqsWV+MOcteWHn/pB/6bdVBYbWUBf6y7Fn85893j8jImVay
TXcNM90Fz2CAbdGzT0ibgzXhTdWj4OW9//uv9i9By0/rDmur68IKW15Urrr83n9ZEMrGgAowaCY/
GcZnRmihd8hg7qCzjGbvYGTzFO6HFGP5lsE1D9SErPQzpr+AKYHU+yPD41QeUmIz5j/c6n+9Gz99
Nm60w3hLIiazfz/PyDL1u2kwyI9QVblHBpYM+8RRuO2FNSx5QG5y7nQRXYI8JNQ+mYtjmwwhr/Gc
fo9dvx7WSqsaGjn4gj+917+9BEuqqcmJB/UMuij7lx9u0PHs0XGe151IvC9NN+TfZpJ+QQYDKwLM
WhjmbZwZPJicEzkGirnRGE5mi2xrDohflDsWB6un4bfxw8E6oc0cx63d9C4m6qzR06aaK5bkVFkO
ASVJv8we/dFOQNXaDMAnXHifiJ3plA1WOsy7SXsdkvMiZ+ZRGTYHQLuaWsT7oTZvcRh63weivPSh
DRw4+JowSRgWlsf/Z00WtlKLNu8JLwBTuHB5txqCLxMgJpoP4ffdA6rg+GLKoNhZeby0WUedfbgi
Y+yB9DRbexrG2BobNP8iIx99wedh9KtISyJIQpux71ARJU7hm3vpa4Ix6C42pe62f/9E/3pfWNU5
x/suN4f+AX/+/EBruDJIl8mRN+6ygakHJo8t7HEGoX9/HSqGX95Y20Yj5lEB4taRAq/yL+tgovum
A8LvrTBoO9GbYYEeWgk9Ea5gmTFT2LkBtUK3Nd7OZlJ1m6STlyBuQoCtcM1o2zXyxtGhunOKsCqA
rPvRZW7nXZZGNxLsD1Qr0P+rEe4yZaYVPMzpEj0refFgFgBuoamJZ8BC+QsWN5ib3djF3+gnY6xE
6lIBT2FgUVZI9WJdmW9jOx1KXSdfzSYNG+r/dHyM7YH2FwceD4e6Zy5MWiRLLQkXBMHV9XVZEuMd
fQobeZFbXerZ8oabOGb+z1DbafZJZ4Ig77yItZ+GszyxHjAAKGwcekTUFTNTinQ0CSPz3CuRS4TY
ZAB+UgN/Tx8ZGBED36iJJU0rZx9Fk97ZrmrKlSBH9YsM42NlV3J+46YTatFCl9rUkc7avYGVD4kM
O0+zM7J8gEGCMgGrS7tmru4yQsK9JIZKQhvhU0xbUTuGc/Bnj2T7nGzbRGXtNTCn6gFvXPqIkyD/
jpilXRAQOG0Zdioo5UvAxj7ow/ver2q5bzIPoImJGe9HU6Fc51Uz1NdgKDS5emKG6xJLDUwfni+D
TFf3FzMOaA2qITuisY9viprhqNHJndP43q6RWp758c27YrKbdbXkpgC0wYFskA3YbHGi2XDUhfoe
BdM3gxRZSsl+9L82PFEPEV1nGmM95PoyBimWjUK+IpsSh9H35lWRBS+qGK1LYwoyBmbrUyRhsQV5
4I0kRxhiXEPrmHZ+k+EYD23Xup1gxp5hlKkHcHpjg3Iew84K0wskE0M1P/TkMo8jUNux9oOHSusu
C6oPN3Ie4wSyVM8AF/ayzucFy5HNzCukeKkIhgv3SAOsXZVU5tWCe7gCVQtDLazwmMTzR0Oo6rpX
SbgmTgNkVSr7BzcjQRDdUr0P/HyGNo3HHRovkzOHB7HbsGq1pIL2/IKJYTjb1jC6k/C9LifmIQ2C
dRw3jE3C5Cmygi48UbRkTPRNiSqriMka8CuVbLGOZ19a3TGbK1OFzG3JYoVZgL1Sk2BzyWfD3Gd6
JHFLgIMIGZ2eKLMdXu74dZAR/PukecTd3K06gHV1v8C+5pcmUS8JlSPjYAsQlUFOjw70dlwYlCML
F2Q7uCCOkae7rO6hd82DD84m8QE/5GUnsg1ofX1flS2TY3zZuEJSGa9DNc7bONNIKFJCcAlmsq9R
HTnPXoTCJLBw8hNR/VwoJY5gmh6ruquv/VTHn9HgEEBcZjdJ1z75MTEgTo41olFvlZ7fUmw5CYO4
dPjGSefTt9nYtDG8N7q2vyYTzcKGquWoZwu13ACh3A/vjakszmZtG1+SYL5X2sWoHMavYv5sivjZ
C/3PCIEMNJyJEOXwlgWKyOJ+2Lpdu69nUW98p8aL2NqvYejDQ1XWvTCY4mH33SXF/CxdZqm5qc84
vW6LJVlZOOVzaAi5V1P6Y1HyVJ716qvq3YziZx911cqBp7/O+9pj7kFgiA/iBfH39MHZ7kHL+ckz
UxMuMb0PSzA5VRWRgHA8YNK24U3F85VFUAQb8YAEDOgzm+5NmUtGVghLrEFDTQNeBdND3Gf2xN2Z
B72OkvCGoydW4aykxVM5oLvLybjLO0aefT5mK0HSOVcw1QlXGvG83ihXeV7CIS1ICA5leVcsZC+3
Jiask5VLHSQPNOGNVSGTp3B09hxzZg4HjMI070gfQ9jLqvDRkrw/cEXuIVuDQBlJZ7bi7x4xV0dO
bgo9Ym3Z2J+F+kw5dFSrJDf0Z5ep7qvqRHEKeMdu7HKuECxAAaliPro2GPZWwz1TPmM9GJZ+tA3i
HURePJsT3jPmmdvGXwoMEvDWFipOXRHUbXm3c0smiV/TqptFtclGJpCZlZ8H0X4t0oBRWxbsGXLj
RQWS2dk0img44HBWWi4QzGhbDV57l7nZM2NiUvqQ4nJjcvepXmQXRds/Jx1UaRVeM85eKzoUBESr
8Zom3keIg27N+krEVq26bWVEyDZhdg8Wq2FRuNMKxiIQXKNF/2Wl4W1SVR8WYHREE94JKmIJoqv4
4RmATbh2/IPSEF5XFphbj1CYzy6Yi3OTQa31bD8j46bLnueg5qZYEQoEou0QNiHx6XqBaQh35Zya
e07M+2pEmMwz8R0O2LwI1RhytlN8G+eFd2yq6SESNmyD4TEvqpuurx6KluxSresrKjK1NiKXFI4K
Ge1Ey7yM4KrN0O7oZU2MZIDY4eIi6DMjcZRZ4d3MyvzQ1MMD0TOMwEa9lxRIxqzvZY09TVU2OVQU
Fp6POhY6X5JGp9pQN7MerogaWeT64c6y07vUrZ6CeeC0ScfikI7Dj3JGJVlW000UCtYNELmD1asV
YUrlyjbMHw6RFgROSEueY8KYOKaOZ4yTzqrMLVDK2XjjteG+zkFMccJwj0Grr7Lg6d8JfshVttzw
vHt1gbZsXG3vQUTYNS7xKL0zQ7IIJaJJyy8KtL75B1UNYtIGONwqtcoeHo5JUqCabYyu7nRXt9Op
a3wMIb3/yuIN3TaevwVw0NuVCNnAF3PdJjLCG4Fn4tbWIDQYSKL8qX+ApaBhMfxA41IDoOQBpYWB
siTNgF7EjFGLASgWGkRjA0o/WBdw1wYwOzVYnchDomJP/D9d/JBafgOnNfzhW6SNjCh11+lcfJqL
252uAPkbkBJR5AAPs0leaQdJYgWaa9J4n5wCrmCW0JyxAETkfvUWjuI8hD4pNEHaH5Deiw3CLpjD
Fq+xWd8PlRPfEkrvruGL3ZUloYQQ4RF0pUczewrc8BCM6L+hiCDFPsdmdOtGCS76hp25IByR4TfE
u7QuN10gt0NWf8ZD9AHW+Bguv3XkzEuEdbFCBO8eR9Wk6xYh2gpxcb+DU0nQXFSREDs7+yqK90y8
k51qrIuHokeZj7Wy0R/iQ3Wk8RJQwY1ECuTSuogxWjy70O5SVOjS/rSyAWFZSTKMsW9MNGTGwsOC
27jDLrsbXO9Ch/kZAcBnUtg71aktXaSt3cdb5MePo8rv55Yp85ynr24zo8Idn0tA3VHPbtuWYmsP
tr0jYD2FG5Vd6KVmO93jqLRySdKjzABbFjDtRc8tIaMTY0PSon8cObw77aqIWO9lMB4A0EIyBEYT
qYFQhrF5rGt8fQbOZo/eGq8cHyIvwy9mh+LC1eYN4LgHK3Tv7HzJoNBAEsouWegX3cmZSE+FT42s
LwvPhk3WWKngHYiOxDfinPxvMZ0fwlQBVrE1qI32p8s0JWRmkenu6OFuKMoPd1Jg38YkuSkhUqDT
ar54eX1xvZEA5xkcjsKzzmSLrRyxSGMRyyunwHgGISueQs9/d/qK1pF7HMz6wXOMJxWgO2xpFmrH
/hG7WHorYtZWg+t+M/2EiGOnyldAygRpa/MtyJFibbEpcNweXmm1v/WdR/RQ41Zbp/CenFGQnS2s
XVlk817POjl5uXxKQ++RySfZ63Z9ZZZzdUNd3pmWQrFRzmgkjVPTgXJEVxShaXMfRBr8AEMUbHNk
gEYKMr5dOB2J4x45r+2nRLU7XzeK+YdCjEyyaRwg5wMNhx3dV9eyTt7TBsTOZET3kGU5enUagIvX
1j9skV1BvLEX0FLCs1+9tKaF5GOqPks5gjz27WPlTfLZEGRvWGOnSHcKkW+IVp+Gcb7vXAUvwwqH
HdoXWIb1hPwAI/xbkvc3VkYYDvvZqSYDDXs0HmO2rxjACWvHLY8d2VPx8IqGC0N3PrHscTqZWVFv
XB/i4iYXTnEIYGWClNanrvNJQMcQVXfBfdHGp3HAIVCBV9xXZccmBFR0CxglXYumWtiAEZboVCzQ
7xlDs3SCTUJMCZyg/KWe2wOsCFY0FpeVWbvbCRHATUZwH1I9JKB98Vzm0K6AV13MsI0ADNTTqXRr
a5fH3GVdCmObYXu+lYTRkthzRHK5Z0ZkvCKetIAHGXuUGLxAoDj2RWZcUH3uvHZ6CYfupfRjFsgp
PLpus19gczj4cAoTlVp27bXskYNaVX0j52DrKzQpeI0BjlacedI8euh996lMtL1Wc3OpTfV1Kvx7
n5zuPjfFsfH4mQzPW4Ifx20Sts82+EARk/9ae+V19MIHMFEPeU9OOibiV3Oo97LgtUNrfTNkRJmU
2CUa5Z9mKFheDY3aRPhcUcywc++iTrNEle7O7snq1hrFhD7CekbLErYAPVRpLQ6yYrohcxiY9OAf
4zy4CrsgyQyFOM2T4Ej+xk7m40ue5eDAMwGgg/pWpx5Fs/jRVXp5dVGxk0/loMZyK6IxBTM2ZHWW
SflaDnA8RWal5aZOxtHZGWPT9NBPR/+Z2rF79JmHZ+vaNNJ8Y+gK9bSRkF632ODN+U6hwE8fnBhr
CnIAQnMOCpDabQ0J9Qopsf7RlgNrn9G0nCBrgLZ3VoZney3izjZOCJA5dyLctz5p6qgXY8j1wTCj
8a6TBInuYe/rl7pU5X0VeyYsUaJnMvTDvXUJKiNg7xZD4BxLmZEsogA1bHilPBJmYJVvq148lUPU
ixu4/e6TQ3zUBeVISFLYdE9kwBPhjFdBs/9da21vasKJEE6vk+ldNvM9c3q5imsrOTnhlLH1RwjZ
dzhTu1fYGdDWdCuRsZYOxW80XJWVIzahtWW01A4J2DgjfNLIkmbS+NZaZw8BdXQ29xe4eld6wgUB
uyP7mK9ITyafFflpcmtpIw3WYdAG7ypK0vsoqbZlQgpVUmK/R/C0mWr7vW48d5tbwXjMmBeztJej
zV/CA2EaPLtr1bDJNGN4mmUSbgv82/dl0ZzRQMG6aMtVW5v9U+Nar4VXvbjuEnY51dEG1sQeXQk9
kqJcrHCKdJ0SHwejq/lM2A0VgBt9iRYy8wrnLMFyLCqrrFUv2eRlj4ghv1o5by4PCVm2KV/OBpC7
cbNOQgJOavSTJZhymglArsIQ4sgmGpoRP2ZxcNvhaMj6Ie7lfTeDu4BcHZwZub+Tu13uw3jSjxEq
5uGm133xRr0WvteIHi9ZldY7HXvZQ1ihol5s6fHUGYr5wvhA03Izhd4JZex80UOLj2JRjpe9w8KW
IAXrkyi5MYtQPfKmv7WNvsSc8u8LH1vQyvMJlEsKgvfKrKMLSyzE9DjhXDiyPTaABo3iqcqp/bJ5
Ti5gz6aTO/tfZrMwTvibL6FMvkBt7s9Ya8pt5Przi+GAaYJSAXOwhZ37nJVU+X2URtsRqMOzTwoa
B/NcPYow5Cs4IiJhQXpH3eFb1coZLwQ4RB+e5zofalDDCzwvuco6+6UWpgfZKs/ukxCvDLSN5BZ8
PRYCj8n6Kk6Ikau1JnyPqfaY9wR+KuIDxxZ6rGCw3+qPxG1vuS1M1cbmjWk3sYiquo51Ob5VER0p
Xp1drsnVslBTnxmZFNsGBNhxWNwOBPLlByKZqwOmteFZaqiy68Z3vlqCiLCawzX0jlnsvGngmGhp
aCRl6V/pKXmYhnpPrDu4x48AEMN9NqUfXlmhgkCMuUoMIKOOmz5XuDfSeXa3tUZtD6jZ3saRlJus
xBG05991ysewMXNU9pbTkAg/06qScjCfbRWwC5AVBEbQT17pjgBPGR1Trxe91dmKtblHVkbjbPGx
RF1/mSRH50w5hLOlQbHpwNviX2n0sBvMqj1MlXI3hEwAxa2sjBh5WFUwysiLJM7MGFclEvAdPNkQ
pH4YPrpmqm6LpL8xcovQbamy16yLo9eiTXBYiXaEJla55psVpc3Op2P83cNDynRAQtdGu9a8eWlN
HcbsHBlh0rTio1q6y9RJ5NWVQc+JhHcD9C62wYQHbiLQB65vOnEsBEfuyF019wNNI8/tyoy1yzbc
a0kOV4Fc3uaBO0xNQ4eC5AaKJ2qefg1Vwn+bzWFyaC0Sws3J2gur4CTApxEsHHRRQWeafu5JdCK2
v3cdRsIbhuzokZ0cyNu3hH9z/Cr9hkVfpJ0M330LPeqNOXdOfOQZbMOtySjhpc27f00iSIPZ9i2v
zwIbrfDlo2KvkJulNFBEb4p9XQfkeJM66JSUO04YP5q57bwD3nEusLbm8OD+a4QAM6NNjhxDJ5uT
Q9EeCJ+rvGs2cJo7YTdw5S4AWjQeyi7vvpROJvCsgoMaDxqsMZyXCfLa0gCB+HmKLFiv62jqJcGc
raVtfRqbKcvvJCjAC0LopNnJ3pSHaBgcH7hmBIasp9dID7vJJ/Od8Dzs9rkJQqsjbcsGk+bY+ZZ8
eVsxHlOkqtbhaOhdo0uIObTi82GNEdk0tgwsFxm/Zxp0eIbKT08yDjpvm9BJ3QAE3FBm79HTXidb
04X16vcc7ovETeiP1YMe0/FrmdBy9sUHlDqag+19kwLFblqY+V3FcuIL4tRpK19nWqwbr43Embv9
GnF8xaD/3evMmYD6cX7FrLXBhQ4usvVKTjv07Kis6DNsp5EKB5C3s5kSGi1L8R7t7LJyKSm/NdEI
1tV0DEZFYSt2VO9gSQdJgnjYfMa+d0Ad/E2EnXNXOvi9Ul/vwiGs7/kr9iNt8vQJUq16MUWVHHql
3/G2skdHs3uoOVaDCs7g02S15Z5KPitZma7HLaY9uW0boh4IDh2IsdnbZlc61zHLPHeTwMOETtTA
5W5tUgIAiU6aV8RBaXjTu2bxjssgJGotiQf7VLdjLukxLCPWnRitZDwkbUzxDroMEAQ0HgoA3P6U
IdSHfU9XJ/P3ZYnW/Cauk6nc1hVi0HXUVHGxlWPtuOciNqD6lgVgO8CWkdfu5DBo8wxaxVD3QT+4
zsEqwbdvbQNZQYC/Mb0VQ2g657EyZQnpjKbEQYDFmclr6PjcrluzWKITYfKKgiMcd2WNjfPK0ViH
T102ZfIm1Sggd85g8CcRK0yfTLNcovkqvBOcVIg/xqnf7fTCBNtFmBhNVhcPD0vZpKW8yfGsycdU
jg28pk612cGMiZU5eLmCMrb69zKBuaTPvw2OU8cXu5VJDhSXUc7GHPu2Ak1EBMWMwDo3jVvfIQzx
wL+MOzhoouwsOk/RxWzq+9BuKKUsN51OisyaD89O23ue4bnbNRD7jK1EnDC+QK/zt7LRVbwi27A9
5AblXoYBIcCaUjUHtGPjMud5qbtWeECPWnCo+CrAsEnnDpxVfGT+9sN35y9smVRTnLTPdSMhPIcE
2ce2cy4GLzvkIEv3SBQWtcdI30aqbp9byN0j/H/r1mjstah9zj6FPR6jlpTbZhm4T5pZ1lo5vfzE
qmXsmJMHX4PCakl0ruzoa97G0YidBSES1XzTJAdazxwih6abboqGpDH8+DwLqpX1OXMlTZ8oc/y7
XE/kGEA2orryMdXMqiBfuUwxnfEsc0TP26J9WkYpux7z2VcN1IjHXHrFR22k07Zv1E0YpOm7DsV0
NQDwX4eWTKv9iLFo7QK8PM6m+dhbBTofZeKt1LlDwyZzY3pdbbDGItLujLCH5sQSUZ80ldfe6rPv
WWiQ2OAH9aPVWJQvNOJsvsk040svm28+N+0xYmTyLSVJfGNmPiiwwoZJ6qpMrMzS4DfFrsixdaKV
NTdAUedWxqdCBPriUpJeIB9la9+SX+xiJkqT6az1To6Xy7DM7awNU43pOWW4+hKlsrymwv0qQXBu
RpF721wPwTUI+kpvU2+6EAqh9hKw5dq1iurWaxqXJn3n3RNsQ8I4Wnw+EsFZTCTbdDg2fpftPSf1
38c+6/bVMJY3GInaOxmYJF7RmaTMVtYKdgyrXR29CDOQZ7fq35vUyrbI+5YgRX0z6drZsGN0d37n
yhOSIlD83O03N05jEm5qgGwplgJ6ownmoB0TRLnNVB3E5IlIuAlGRCSYgWlSbNs05wlLR2d6q900
wd0QAOPFHBBffIZ1XyN76r6O2PL2QppXg3/pVorZue8l0yDOFsV8MpkW+6QGzendyClk1xrF8Ilz
pr0S1dtejKY/JcKlPySc0T3QOWA0pxpJQ0gkCl9dWs7yNaoXw/rk1VtZTsUdVifwry6z/5WHoHJe
w65M93liAgtAnBOy8MzRtyhwvJ0RlaBWO2bZjF0r3GS21yPeAmuNr8nq0JlZ5zmiNyhwZdAPyS18
c5UyjQ2psCTYcjZ57BvU4RMCyj3zR58ZXhRYe4Db1OWugdg6HAvgU7ZZ34JAa97dKcE6mg7fe7Pw
scAAdadcgXFH2ly8kblhHou81MfaoWmmUl+dRUy7KphNtQfVE2NMmgP7qi13fK1azGebYKin20Xu
/VCEI4eOpsq281x4d0tUzyotgwNYyAM1WrxrTdKsK1M/IAExlvDe7towCOPQGpc7Hn3UECAGd3UW
yy+tUFRn0PoloSc8hBiIS/chiBn4e2WSHf1m8A8gEIMDdlCacLG/STyzxNpMfHIRza+I52hkh7QX
zcRproYdtJuIEz1VK37gx16O4uuorPBOkdHLtmxF9Goc697S/kvqLC1UkefJHiZ8vDFJGV2jvoMe
QswWZVtrHdJ4lvsgSvvLTKYJJwxcPYwn/e9yDNpPEOnfs6QgkQku9duQWO5djUGM9JAewanb9lyH
MR6zbfywTMDXQDcizjRJdprcdudluP+YZe/s2gCyjX2YqJ+Zhqg6WRaYc+nGWIfL6RXIRrJFN/Kc
5+mH6lCVkACyOOcxEhXESkDatzkpIA8MLBAmZu1A3RVW3u2MfDnawEXbEFJUgSdq9U1KxQ2tQkcP
dLuLszazB/IXV4OXx86mbCkijJ4JJDAn/1Rqk+dUTVTDYW5M+KQJidz5wxCekXV03AiWQ3/02Xtz
+lTZMD/O5lhuUtbP7TCGYp2NLcopk6C/3n4CsPeeIw/bYbiBxmmPW45d4rkTRK7BYDnl/vStagWo
Nn6b70bJVhTLMSZyQ07Ps1eNGA7jEYVg3s4TsHDtRScDW9CXIA9ympLYAvkbImGZHJagNC+gJugJ
mgbQpgrjnOEZ35TDaDzptupOVj9O55CdGUJGnx58Omb02XV739YeTSM3a9ZMhqMz+NJiHaHLvPOy
ijY5neWJUMc9fUPqD4qtNXBchH4+Foukzqun2DRQJ7GebossV7uSDXBnz1aynYzc3VT0V24xh9Lu
NXPafjHwX9G6/rkrMGlHKlQPJsCLGzBL9TMZkSO+4Cb9ajjGcZqMUzn12IWHhORyGtWQKZpvca/y
S98r/+wkGPcsocShboz2OfBscW5q07spw7r+1NlgnmOjDs8C8A1oO5LFjDAx7xF0GcGWpYzBApOx
60jTYq3IDDpUE5pB31uOi+Uc84LKdDtlhb+zLEN1jCZUd+mdwrjzYiYTITX9U2VUEMUQmG4zQb/L
CmeIe8OUlQ+mVb1hISNBEhJyuWunoYSgWTrb2J6Sdaen7t2HrUoeWkMPunJYmXPr7GiqrtuJVvYD
jA+GwXMeghAnw8Q/GQPtxOW0+GWoymEb1CLdBKar97RDxMkF3bGKAr5B0aC3Ska6l+SEtO3JIequ
WjXT5J3KFIokc+3y28RKow+81f5jU6ZZSC53rjcRvsKJ4aVRkgRExmkOlXY7oU475O7UbZEi8Lbh
r2++BA2nS9oaWC03gzmk7YrunAmu1rBPIe0SOH1gb58JSzR/RB5o2a7hODZMkW0+V8ppr6NtE98S
99ZtU7gEU3fzF1yp+a2murrKRDWnPHDKB8I9gURXYS6PjluD9kYfMOfrkRnYhkxh6nlTT7e077Ot
oiY0VwOt+vKYOQWrvDOEgh512Az2xujCZu04ndmvS1UVH5MscHv7BBM+wx1Kf8gUzq07GuwFnsc0
oesIUVq1/pDwyMel6a+qMk6erGqCB4MIzgLJX9aK469oz13bpnsWNI5rmZqRfFEyjih8XbFruxkM
BrP1R2QLmp51X16MiELhKR9Z/ZwJIRzdEend11Xk4u0EZSdebGQUnJtgY5y8ogjWFOMOETPQcldm
lccESUUlYw1bD0Q1REMlprWAS/4ddgvxLwSjrasqSk8k5Il32Y71qfNn1gclNZMKOZOSyZgvzIbi
thyN4Av5cO8RTCuG8Iy7U8U6NsbxTZq6+k5qM925lTFWTP+WAtkuP21vPILNCFa1n9yWbv+KMZug
NcDa1jouwcuXsfJo7tgY4IOqyrERZm0BWB+R2RbNGaseB+2DCEjEja0YHUwv8bGHVlDuRZgDQnXg
oPCdHNI3I8A2q8FxP+jQkVFeY3FVatxGfdHeZsnQ4D9NIfy0OBJQYDsrUyBoSRrl76IJLrZFvbCW
2vsAkYSuAe3kPq9F9yUxRHjE3hm2m6yrm0NvWTUvENoH6lzCFGsdXvi9kQ0hvzsDd9VITccSbya+
G+ymEw3imZsEr6razEwqjLNvzvnTUFJ2bpx89MR/sncmu5Ej2bb9lYc7fkzQ2BoHd+JOb+Tqeykm
hBShYN8a+69/i4pbVZIiSqocPuACCRSylBLpdNJ47Jy91+aHhIJbYr6QXkXWYj2F2nxgXWUM6zIk
pnii1cUI1GLgg/EYNvOGPIPkSIUF5Tk/A4bMIs2cOK/1dUba3Iq9SLjvHdNsfFsfiJ1AS7Kls6d1
cFCtK/Le0y2OCWZAroXmarS/9aZta7z8l7vPsN09m6v2YS7iYS/MKqNwkKSfEP1ZPZidzbiyKi33
obE1pIFuM+WnbWAnx4NO5vuKei9grsVWGXxQ72u9fsHVZnFWZcJ3SCQ8UFKaAl9pLBFrvlEAo7BE
mOPoOtYsybZXflB7l2XXWn1T/o96fpaEmTGSdzCR03xHx2NRIrBmLRvO1g2OJnLGn5jJu8x6QSPj
h/HYAO+HYKF+1WOBnpXVcLzwGDpSjcFkIU2KaATAFFkbaS95OzGASbsyH37Jhf8WXPSmzPnnIy/0
nYnvP7P67V7Ks6f8RX38U8vZfEeB0cRh1GJZ+5+zW8x17/5lg/qgnS67l2a6elFsc/7hdlv+y//0
h//n5fWv3EzVy3//1/cSHM7y19DlvMsoFy666H9v8zt7aaOXZsGPqrdWv9ff+uX1w5rHLcDTq4Nw
IS9V5+/98vqZf2G3wmOqGzg5XOktVoB/eP3Mv3gUdZ1ftOzFf2H80+tn63/h7PFgSUAYkQiFrb+T
bG7wh97eoDpB2+CduDMxuvLnFlPhW/m8kLMaJ4qglQKpdTMpmxWIF8iEaDeo0bGkQKhWqQVLSblR
tEssHQS05tJWtIlOAa81Ah5JBuMgncB7JFa2uKfDnw3UJZrMtrhyUsp8wsdvcLA1DAp10k8mDOFv
rvrFryfqrXNwOc03z9nyMWwuxiKbZgExjA+iad1i02fKBglwQruhMnvysnXIbqTDtQFy9Ly+Kkcr
2iNiQU5CW+ELqb+5HOC3E8CSg1XIMA28m++v42TVZd4MaJBJ2ln448zDW7TLKaNxPPJBYCLLUmEf
HEjE0fZul05+FGrXeBHUEd0SNgZs+01v3nOW6nwGHnRueKPaDQ14tUqqhnhFnDObUhUJqrtKu11m
02t6Q95jApjBOqVXRVT45Kbz1h7a4PDrUudz/8VHFR9U48u1hpnLJMK1LTya1oc1rQhdvSf/NgAs
k1ZXNLm9MzXqiBbmufKcLRGt49lAcLDDW1VK8oAqeoNr8nvMdUaOzL3XD9mT2wRoZghu9JArpyF8
CXLnumXalyTccZ/fHfj7fvt6HEx4AnkEhlvMPx/MDoMJiV+08BDars7OhBhf2rSaUReQOIKarj+G
YhVQaozX9NbnvZsDp2rD1n6e8j4/782xyBDSlLkvxgg5b4Ps8CymQXNspWK4naMYAZ+qKDRLVLUT
U9W8ZkzPECFLvOEwxWa3NZ1Cv0CKt02CwiISJIHwl4PZKypl7sY4rZ/TsW1O8d839ynogJ+l6WmM
9vPs4MZet4WNaZxVGikLVmlpG7dn9i6aVB3D4nTP5VTITdkNxbVr996PMphvm1TOdzTzi/syKoo7
zc1o+AiE0BDr6mOiH7xN0NXTBckLeCDYGLC1T/PxANPCOYOVp05LcjfOG5pI6ybozXuzMYITW8zj
2vPSK7ef1RmtiiH1Szevtjgdh2vT1BI6VVpwVI82UJSZP8bQYBpOXVc7wfbVHtF5jc/GRJ2T5bxF
5jKvPdTUXqc/IpGIjFUiJUaDUaMVU2hkuVlouy9FDPaNXVzv7MCXhdCKZHIaRiHvyT5mKu2VPNsO
rxbmY2W6Akd5LyfN2/ZO317Urko3qd4dUIcJBhx5ufni/vq4/MBBMLH5wHC1pODx+LD8VEyBxhKY
x1rJHtG5M1aoQlE+1zujqpqfwFH0/URuh68l8XQ+6Ck7Jce9b3Fc5H6TksmxGmvNET6JEbgWzJD8
UfIW9v3y9Bs05P3Jc8XJF2e9eCXfrlmctbNY0AS0AcdCqvp+zSokoFYXccI6B9RFIwsNhjfMI4s6
u56ROwhUfP8ign7YZaEwN3o4kVtGtuLj5yfycUFZzgOjs7SJGXYELrL35zGaWskoxYjW/djXv6Td
iVszfu8mZjVN7dxYlfjKZvPbMoaBHsc8rV9d4JOlDfz+qLpwQkNbIlPzySAlPeqH+sFCY/u9S00G
zQ6bazZCeLJu07Rk/KGD1wB/1XXBI302a9VGnvVYd0qdaB4KucoU8tipRz/Vcwbmn18hx/ntu8Io
vbzesIfADUAm8/5sm2HJcIbXsoq9nk1/555z8s/RVJnmsmsKdl4kfdHURF5UYFd2be8c95GBx3HM
0HQqUHe4no0nupXlBZjZ5gzesLsh4RitI11vf7CC5hl4354gtPjQ922DoL24NyfKd0uwk48LFVxj
ys2PGFHp5DpYpIEh6lzgVFgmluZn5LVsyoOIHF66SitFX5qWTOvSktH5l7WxNE+F0uhNhtnJ+NpY
tdCXjZOcgND23b0yTPoDaEsvbME0qOkwGgEopkM7L73a2HMRbZFEs4OY2myUFwZbtMrNvA5laaMa
qp1rRS9kr9VRsEvRRZBxA+/R00EMw2ezHu1osKP1nC2jpkQwlCixQxJlnLB/ndLhpNA0CxGiow7N
YDQX9tKBRmNBLzqMBXAb+tN6Rbi3j1l+PpDuPjLuqwzXD0ttRPZbm6eRbVyWKhl2lWFWD05AyGwY
4JGyVRdfaIlpHMKASQm9UvNoTDKCdMqeuOESOpdBc+ug4IMemswB12jiUsirHmv6QqOm+Tss2UGV
a5e04mjCq9oRmzZ0aHsvXfWN/dqq78wq3hWVOawaaZrMromQH5WcNvK1tV8sXX6x9PvbJcFTnwHm
oIQ/I97D8eUyG0hayeCaeDooVQ/GMj8wGSQ4CwzLaIiawOJyKicqxTo30Nct04dMs0ui5hQII3v2
nnPeNrvCQaC2QoLWZv4YVqVv9h3fs13K01Y2tzNh8KdqmXRIfJjrPi2yUwjCRDEtExHlskNT2rdI
xePV1Mwlii+FvaDqe/a5dYZdJoAlKBqD+Kq58gnXfAiXYQvyMXkOXbFG2ZnOt0E9iTvKaOOoDBPz
WA/TI5Mcpp2YonYNmW66yWvQsWFWVVftNKbHNBOmNejk+wIN8JoB8HDRONV00XtafNAKySwop5zN
SrkLsh4U9qIS9fEShZxbh7Qm6iWqx2WolCzjpXAZNPEdDte4Fr6hWYtR64/GRd/H9gmh4eWB15z7
UKd0ZxLE0lsHHzSNbXq2JrOsaRlq5WWHJ8sbzd4lYC0j6HAZfeXRSLB5EkC5q6OX0mqNYnEbxKCs
UHRUvbgJionAiXCuTzud6hSdc6ldtjwwl4OY0+eiDE+FtHBnWk35nVqMeIreY9jTSUceTCs3rqxo
0bHKprvDCH9Nwql1IKUDW0Nm5gLBOjfyTB46UMIqav0cCuw+4ws4o7lgPQkW/XvNafN9ydpzK7O5
Oq+UUT5QqkYbhGHTiTJDRo0qBb+7w1EJjPF1DokclJmkXbsJEoFEGDRql6ml1gKgTZMkfmlQxuV+
G+XFabxMOuOSmWeGfGDHPVY/a2P93a1pC8nGkGvNnaZ1tkxPBXnSx+7rVDWL53O1TFrdZeYqGb6a
DGFLnvht4qgdr0ZvGy7iWZEkF0bW5cjkRoYsmXB2HU75pz529qWXGWudwJk91Uzq3rk472h/LANh
6qN4uHOhJprInWl52VYm6m2spe05XY/w+5SW3QbWC01CNZBNPBf9vAPAhjbfVghFqzbYe8kUMVUu
47MILQZPXjpoZ0PdF9cRBl2WhUohkad2oL7WUchDLFqsAYgbRBsXKzmNz1MXyuO6KguS3ZmQ45Mm
hbjtx+wH8mdE8M2c38siHFdDQyg58e7dddRpLPyTtQmUJp+83hpOE4dGEw+0OCMY2tsMrsc309uu
RraoBNh+6EdGgAS2EasXFjZzWlAxTbCjuZvC83Ss8nGqka/4kzM0B8E6lqx1y9B4ApZnv6rQhxlZ
PO71QM/P4yylD1/Z8JkJjYdDgv2zMMbb2LHZ3QFiJbnQ7pBOtaYufgzdXIrzHkEEJojlSMmQOKeh
aYYWw3Yeg4lcmENeT7q96rC3VCgUpsG4bGLcVj86YgForDr6WU8ofL4uQfr2q9DR5xMK9cnveNY2
SrXS12ebFzCB1/GuKrrxAhCxkmsUX/EuGWdx5spK+kyLzaPEZvGFGk77cBjFeFG4JcKuiSEGav8K
/8ZWNaNlboc+rpcBNDXKcUn2H/crWpsNBSJTcID2uzGX8oT3uHfHwbP6SgcWlzwHdILMC8upSRW2
KEZSqmAB4T5uAvyvoZAV3MEob3/0lT5QyShxViVxs3891dQL0YCDvN5NxsAcQM+bvV1k4ozeG43N
JhRnCEyJXxW8jNm8IS9BU2seBbxlTjBRLYaY5dPH4+BtciudrhoPedRKGmV5W2J0YjoPqXsm2BYP
dUtve6e1rtNfjcx1zqK5JLyKctJ6SuqSWwO7MbJGSyO6dJuwoQQJmKIBIPKNP6QXJPCpsfFObFuF
/mya2WMVeJxHz9Bv5epN9ehhYq6ZmMvqygCwDlk0Cxmy0f7mhi0xknW06k0I7DPfBuIP0KqG5hJK
qmjvBnydpbYm5QUVVcOOqMuQ+20mGql7xBP2eUmdiDBAeEydEKqVx9moQ1hjEu3dQR/m0jFYQE3d
GOqHVbre3TRPEeHHM056KorRfsoYstwLD1w7UWnjWG3pUvYXCS2Rnzh5k1PLKxm1YazAm+Rxg0YE
hRv5oWqCuoHwYXsXhHJqmwImmj8Qb1BuUqfNtnRtI5Iupgm3ZnGJott6ymxhnNpTczRoBUP5WRWX
Xj1GB1q3w1nURb3wFbrXdQZD+cbM0mbcWIn9vYzQ+C02qPCAhHna46ZNz10zqS67zLBOZwikMHUL
fg9RzGHIcIMPnrfs1JRHqgaVxBb4s/ssVJ2x+lQEz9Yqq9DRTIbvBnH2Q7mBz+tjl0bYLk7MSVKp
VF2+F8ItfhZTOZ6SkaDfVBEDPqIpHHNeOS1u/W1RV93j3GZLqbKgdYdS8AYJ0thexbTCSS5ARblr
avgNEtcJUp1KNdCc52zvtBiOeYMSUWiQ8kjiQymOADp5RIVVouFqiwA4ZuWIYK+PhQvWWhtfLJko
38qgqjemPh5E0ourxGoMZ63Y+e9Law5PrZQnmynqdBcY1j015rUbhZdNhA4EG3hzrCZUghAcryzT
7Ve2OaHMi5rnsDTLdeuiSo6448+rkUJqsnPtUhvw04wybnYTIrpo0L21h016rTlw5ZUZdByLF31L
7s952PYoK8ukPFf5DAqhSOQ3LLzGRd56uBGH1ER6KwuclrnYMLePcSU04anK0gDcUYeaIqqTW4gZ
9+CMrb2JjO7MLLonojTKO5S2xF9oEer8OAE8nCHP2nuBukNC7zx2o+atkVQ0PxrSO3xiIhT3Qdvg
5AW/TmGIapPB9naWjIJF0rZkrBa6WvFk0iIUpovk2bD49k3oG/atZ0ync4u8pMyazf+Ny7AcEgk8
xFbyjM0LVsHByjZUorcFZWc86ed62o+rYmTHZormWTntlezs70Yq7oueNb3WqysovdepxuAjwtKU
xmhZ9dvXndj/9sG/6IN7NI7/fRt8Ryu+UC/T2x748hu/WuCa8ZewsZp5ngA7SKdkier51QPnR4De
wJDougA5Z0F/+2cT3PL+ck14Ui4kOjg5ugspg6CHhYXHj4AE0TjXhWfTHbf/Tg9cvN9b2xxgaQPQ
nadxA1l9yQF72wM3XNGOM66tFWkFDOe1IL3T6i45c0stOia/xfTb2HbXhD+2p0QvsDW0PQaFdux+
0cUWyy7+Xx2ZX2cCes9lWrRw8EwuxtszaYOcB9oggTCp05Q84sZMdxURjc8dsbZ3XdetPa2XrEBR
2DJ4dO1dgwnhsUWwScjh1NqXbMGsfdv3CC3YG8ZXWjXNXyB33rdrXk+SaRmtCMtA4y8+4ttw0uAf
NLlcbNiTLXmWQCXqgxtAfQW+v85lUH3BFntlmH64LhJuG102ooOYliz9tzeQH63OZc9iyzQ6Xnf5
HO1dvYyuNaFreNxoqWKeNkkm7B7ilEyGEorAimgtc6XY8a4sOVWrblhKqtRu/L+/HvxnQ6//3/iW
Swvq3z/x/kuRPzXp2wd++YV/8i0FzSqHbh5WDvps3EK/nnf5F4+xYTJ0Qu7NZPRt5p7LYMvgZ8zL
YEjxP/983G2LcRgjLzqrkH4Zc/ytzL33swBgRxJTvsORANiyuogPj3sJlmBM4nkB3ze4p2qPXNsW
gP8U1+X+zTW5+HWH/vux1OuhpLAtjsLyZsJqe3/fprEbzBa2Fmyl7FE5nLElOSY9GelznES0dJjv
5NltQpG9q7ArH31+ePMPH5XJMwxCx4Y3xlV/f3xEVRNoKTA7sQWQ+EIYkdwYlBpyS6MI7rZm4Xhj
RjZ0p1Mimhf0TiQ+Rxjkr116Dd/DxA0uDMtrXL/JJj1H2W6TV4DQw623QUpBvzXmJC92rkiGn/XA
fp1EIHge61pyWRuwNkSA9aUxrCLkDz/xHNNty43EFSt47uI6bL08XDdWHTxje+/v+942bmn7FKde
P5HqMBRZ9OsNzuj4z3hTikg+9b9Wk1/fCuxg+vX28q18jAScKh3l0pS0eIUXZ3jHPvSpYC8LG6yy
88Va6Fj3OkXgU6YcA/OYFDGVYlnRNHRms/5BiJRB+UuQEsLRLGQLHIfVdypEyBfI+vMAH36CqTTD
QJXgYO9MaKmGLXahnbY3QYs3wY+SLHu2IfhlW5b0ZtzLtiofxk5SJRKnMF3ZdQ7cu5HRSHgO0caZ
78mm/Z5003ijUlcxhuVTDGdi6qKzflS1cVBWFdnnUYDMdavnjA2OdBR1yBcTVNiLCd/p/NExwPKk
g+dMq6bBt+9Hebw0l9KifdIzHc9v4UyiPFIdkNTTWZau5itlym+BIJt8X7rRUNEtb8TMfnN0XZ9N
euz6xdy11yBGw/DCLJLRWMN+ixjzQZ/CRbBkVg6Qm/u107gkdii2Y/Umxalf0f2wFXEXZMLV+BNi
PQVsFCOcma3ZJhx4XvwMxAt7nbUmcl2vUdtS5570RBK7x/ioFfRxy8muYseL9Q3oxUL4Rsc97Vsy
a9x9LCi1v/OBYWFOAYP6NQVBGF+mgXSH0yDUvGA7x7KKtzHlfrbNuCuYVxLblR0F7DgzhLWpMjYt
GtviPBHJDK1ogeT7NJMzrF88OeeGU0BkMjN38EBTqsKBHt/joOxmK4q3VmuSqcKXNNEt1mqn9mfg
IhHjdRK82OXmcvC9NGlgG3SoEPFfjvFWnyRKlc9XhOVF+fHWlyy7IMaY9+v2Ugq9eZFi9ZrSXu9a
7K6ut3MwABMkourzFCAdSuyhJY2sR/TXg/tCNN0FPz8//vsC5/XR86i3dEf3IM65y4vh7fEZgRFJ
LbOeBisgp7YprWODtvjBsHKxK2HIfDXj+sMKSOUpXVIpKe+oW94f0KkjUVYIzNYDCiggxqQ8NCM+
VPxj8qmr6XgExoyAG6sittZeP8rqynwu6cdN23FiD58nATIGW6MHrsH9X31+PT4QRpcLYukGxBXK
Ww+Y+quu4M0XYuS6N9Z1RkS8FpQXpTfZOwRl5Biw26GkGxnbJCE7z6IH5LEqR4Mc5daat5jZ250i
Z+SLN9byRnh/g/C+1uGdLvR6aq0PL0eMpwXM3k5fq9yqDbinQ0ha2pTkf09FsHxwmxoBmPtCFZXM
tt5/MaLC3K3DDVtH5dBf2FmrEa8V9GiYLOW+EMWAbH5Mlkai3kQNhtUp5m1tOREqaNENREGmzTQ8
1PZsim3nNKBfXJhXu1xTQe6jgLLVF6f8+73LpBQ2tMsOBqHMgvN+e+9KGjBuT9bEOurn6lmYpdoF
Y5BvY7eIruOZqdYX98ZvmhI0LQYQaIOZn+SR+fCwai4N4lCDQN9rGebawEIiGDcOnmYZzqbv1EMR
7XLaXeeJl6Z3w9CYzmrA9b79/ETe3xOULhQvaJDYGAlbh2f54aGNoFeKSqBytKQ2XGaYPlfoZqeb
z4/yOy2Tw7BHZKfHdMHlBnl/fU1H8GJM2UFo5ehdTXWeEe2KwxY/djZ976wq2KKJm28nVHPHuG1B
hY16kUAoS5w03UZOnWK6SPToCkl+dvX52b1fOJdrYHmkOqB3YdNDMfVhHalkYigr4OSaIUfcYEtt
M+LY3AEcuw27NNlIi/ZaUKfRMZApdf33jw6oFlQtuyDHtT7UkTHdxdDqnGrtAmYIN21WshVKY21e
TREq0Jkp5mnaGwP6lErvNo07D98+P4P3NdOvz2+gq+LWZ92Gavr+yyENJKLG4x7oifiDGUqaEKgv
3NwXZeVADkuyeG9Mqt98ftgP6+NyXBj4yI0Q7rBW8IS9Py5JdI7RVBARcCGV8QZcBIb1sKYy6pkc
nVKquRsNLM65DfjPXhdjRIRzbBOP5yMznqstujw6qp+f1fuV4PWkXF5evEc99Hc4at6fFPeIbmYm
ulXSWHvUqiHedYRwd1ZGnFofNfL+8+Mtd/6/FuXX4yFbAojxWsYj9Hp/PBNq3aylvMREYXp+CrBx
kwp4bVojW5AHrtwIzN7boCRH8PMj//7oL4KpfxwZYPH7I8/k5WUSluG6TqgUQztIN4ELUOfzo3zY
3//6gOySWOQgFLuM9t8fZvAwudt1A0MPtMc+RGJyatL7WAMWLG6I42qWV91zpwSYEtypYKzcEIxW
CPlqEt4BHF56lDRWQWKiLb949qyPmNTlHhRIxlgAUKd4aHnfn11H31JNsP6YGAwXYW3KSyj1qloV
etatqL4b8BILXo8cVuq3M7vLN7hUfDvRdjJKkWnBq01JvXTtZsVUSuorNNC83sDBODXYk9b5jo2T
cCoVAavwK+bUsL1SET2QweSBWFJUzxWT4x03/nxhhd59EurhicsrI9ikGnJsNjGxexFhJsDtQd32
0448QgO0sUlAeRG+vSFbRAEvVyCwtsUIUVCLgjratIM0jgacKaNPCBuRcEFqBKQAO0AgJI2TR6xm
+rlWCYmfM3J6gqEKDn6c9hL1P5078L/EsMbIUYaEQW4ljCOdQYY6omSuMM+CHobVmVb2NTGRWIW6
oUZw3VigHhGCTj0dHIZDBXV7bhJLF4tWHZA4oz2ISyCSVM/ypyQDZVrJ0anvHAFDeFWzbxuZrKco
u20k8C8GOWH52rRze0YKzaAe6BXFdKgVs5/1XXsz2mb5kAWxepGhiRVwUafZvq2a5CUS7ACOuDct
uTJxu9irqRmHZ6q2GH4oBdGNboX5uHVmj2kUDz7d7kQP0nBLry5An16K6bzo8EJ1csQbLqLojL1x
b954kRPfxy6Gp60VK+u000TBrrg0mOmityO3sRkNRo651nnxKmjzNF0bo96mZBWVBTYqoDREPFcz
Z8abocbJV5nxQ0ROy5k70FhY6wo3yKrVI6RJbdCRYw58gZh7xy1e4wEBdohiIiKLUfxR0WQu3Kyp
IwZ1YC/3Y+rS+c4KWFTJ57ODI/hm4JWYR7RinVYTBoWaORdfYqaSO4ml6SnpW6KgzERHrUdt+oOt
xFSjKsznn07qhg9QRNoCCRRDz6Mpm+CCRFph3pCjVT+iTtQvoQl5l1o26JmvTyZmMnCUsLrh+kMJ
xKM2LonCIxOAGQixVpmTe8Tncr8LaWfeCgJTyoPGiPZgpyiOd+xb2ME3JdrijVHZYX8cWj1bRM1R
0tgpwp4IUmMc7K5aghgrP8mr6LxvU8KeJztmlAaIajxKZFTZq2zSTD5LJ/X4YDppk/pxn2LILAIQ
tiz1EftTnDD1k5OnGDNsNyBMktYAEhhgM6Ay+mqEwJWN0ZMszaqB3T2TsTvFKXmUud4RXRb29KO4
nF2DIFGFnTyQKgeolW6vdtSjQ2OOH2UTeZq88Z8D0jmxbsw1SA8+fjWegQwNBWO0iRKsM1Gc+001
JjrEOwEjp59NNvEr3gyJ2lkViRNkKtowLNLWsZSPlmoqdrHiZlmlmoJbmBklwGewiMYDO3fYDKh/
zLOUZxBqhN46+d5weqZ/TZs4IH5mPcCzh4vuxuvyFhZqmHpnJV+U9NlQ6xWRp5Vd8TXG7UmtlTSw
QQz1JpGeluQP5qHxEMYypTNtgyJmU5U4d4PKcCw7yHIjsvmC5IHpewnrUpOddpQiiPsGCwzYWD+p
/AcZa/UlaWswdDptcp2dFkOs3hhTANpyDqN8Qx/GvQLqjA1KkwUPFTNL79HApPSTJLvgIbeLGY9D
1i3XdVweQATIN6TFGZz3XDE5E4y5mELFIe8a5UrtUdghhVdrpsBXgsg2L0IRz/mWF6Ld7g2GE6dt
aFVy48xcGuaamYszuMeAGVe9dYXwYyS6vpFq9iFXg7A00m64riZeNKuyF2ra4KrDa0xgCljHcO5z
2NQCgmwvW6ZaiVfqx6ZezxcA27NrBvMFNM6MGNFV2jY2/ZwsCkt0Ijgm1lgOTRBfdqXtzZah2FqN
DqP/MjHHLe2gcI/ohzsf4kv4wxZWCBgPGsMBlmLq+XnWCOtUTBYbLA8VAqwctmPaVrYOJZfKLLaj
qZoZVxrFi454556/YP1UtN1hC2KhfZQo4AF7zSmzwziI9YK3XVxFeKKt0teJfCT3JNLNmDD3Jr4S
sefMxyi2Db8zsXudSwPFy7qsyXJb643nXI1ot+5gHwG/Y38/3i8ws+owKW6WPZzrKcU4B5MMzQQd
AB/5dZbtR3zlNGZQOXYrMQzzT9ZQceYlAVv5WknoFF0fgVWdE7NtVl2lO0fdMLqUVmSalgT8luCx
toMq0wrtYFilxnnHSjucoL9RF8B1lePPAkrIWiWZytcQa2og83j2vhVggQaWcZ1uFHqE1GNFEI01
7eIaE+CpqAvcYgLhou2HsQXbzjRm6LtTZMtxLfsqCLCadsRvW4y6WTdImTzw5Dgmgb1Of5mWdrcV
aezcYc3XrpC8zO3RnOUpwC7FOzFi2Emz1WRKtNPmdJMNpXYydEEV760grQlSbK7iwOF1Ufdhvp5r
dZp7DPXyLKvuRY3KrUd4T3VzwLPInOWLEu/3DZTD9A85Dr4EgarpQyWZlTyeMRLxNYQ0ASyyLeEn
MZwmhdEGxvmdzNPOWeOhns8TYxT5CpECJQKYBEx53FID7VqHFXOVdpbk9N2o+4bBHb1IW2tW4duI
14q10qeE3BmCvrsvav4/7ETYii+nTrtXNy3zw268HkWVZ6OD+L1mqk3kQ7KrphwFRIc4+Yfu1tcW
TDg8jSJtjugu6d8r2xpvoKnTNu71AgPjF5dUNyk83+8L6EeQlIKMjnAP6tT3hSkpjLYo0pSpoMeq
fOj1ZnkChtJ8wg1BC9arYg+OMaDMO7zDYbyumhSytBji5C7XzQ51gBT9pVeUQGuGkIz55UF2JPhy
OrDnyhTRi204UY7qu+3BiUYY2NjrGf20HHKi8NW06MfQOgmq3WgAoWF00KB47qvsucZoKw4zcINh
zfxUA4DE97XqBZjzVU987zVqSajpsKbDG2ILoycCJiEpt2Fn/qRdqz8SWoyoA4A6qra0CIpF4WCV
o68GFyokVchUIInljtvPgyviY4ew2VtEZF20jgKzeYwYJV2bIs3tdV70dUOTOi52mQyJFTbb1q03
ECZy7dgEKjD7dtjZCE8cREkZnqifsUpqdN0xtcBqoKiwfdwiOeCqQHdOcMm432TfzBAFpiTbNGUD
k9tVHkgIUG6AlDFF9ilquyIJfHuK235NAVRu7SInHTXXy2CThV1933kNLvvOditznbc0Z9eF8rJv
IXpe1hK7zDaaYfdiJzEx/HQo1qx91vUQYCkfWYpms4pWJseu1nGSAq5A+dqeezMtkBUNouyEV5hU
a8QRlfKhuuAgZEMLZgQbhVgHpQaje/AiEtw/vzl/3yI7Ds4yG6sm7US2ye9vTVRkADRUAEOqkeVW
THnlBwngesCXy3KJju7z473v8y73Pl0J2qg46ZgcOq8znzd91Jwyxx4a3EbKKGy4QFp8T3h5vhUW
UvQvjvX7UmYzUeMYtC0N97eebVdqXpwFJAinQmUbPinpEckc0hRxtWOa28XGaDPdR6eqE4xBkPLn
H/X3S8s+nLEqrQeGpZa5rApvPqqYjIzIJ02tUStMZ6RwEj0xNZbvdJ2OeDhOvmgJ/976sTG3uKzd
rglO82OyF3R9OaSK8qIY6/BBVpO1LkQ3biUFyy2QwoHKMMguP/+QH0QZyxfKqsZszkbl4dnWq1Ti
zadkQNT0CVqDtfLi6iTzRij9Su8Pk2fTGG7YoQD3SHwt6gLmp+isPY0sy8irmrPPz+QPH38x9Rgm
QwTHY7V9f7m1Aq5jHEScSJlotMVbZ+MNQ7/vLXsCXyuqNW5J/ejzg5p/uMe4nZdkFih5kpbI+6Om
Vg8mtejxf2eq/0GSmI2oqm943QyAV9ptC0IXRDJjDGi0sBfsVYBo7ClqDWx2NdVg4c8Vcd2bsZ3D
bY0UzF4HWdedgr8jGdpwGzYo1iCHdptWQnvUkYL9bI0qu5mnKvXDCMxKN0Npwvtinnp2Xwq/aF1i
2nO3IaLAVn3ZM5WTIzC2HKXWDEcs9CWj7HGt6ilw/JBpotp5WqkYzekaAmM9HoNNidHZ/OKJ/EOb
ysV16TCRRBXEPOH91WJ44OZ44QYId7nxUxcRvWFTLSkdn38tf2jEkTuHhIFeMJKlj44pjSO3SYUi
L0YySfNVWmwpyBjbdGV5GaDNrGCEYG9GDUdCwufH/v2xRyhlSvI/idnCsfXhjpjDJahujJigGpHY
efY4bEKLLJEKguxBw2b4RcHzh+NZ6DEWkY9l6Mit3l9THdv6jIywRffkzWe80Wt0n8UYnLc8/DEY
vwkE0ecf8fevkaEgwiLHZByGlejDS8PtSv7/ql0qPfLOo1YiUeB+dr8K0Pv94aKXg19vyZpzCY3+
cBzRlUo1Fgu4O6n4gmc+2SKSL1jKG+2hy+l42NTkRzQr+w0gpuTi84/5h3cVKiqXz2dTh7FF/HBl
YRnDtESV0Y+t3Had6V2IrlqiQvTy4fND/eFLtGlUM1XhhWX81r/VSSzIWKH5pO48oeuHU7EqQ5dE
MZSbKztK1d3fPyA2zuXLY3SFauf9Z+NJhKpTCnxFqZ1sJdOSfUAj4aZ2nemkdobki+MZS437oQZG
aWQwo2JmxPP3oTlbFpOjHJ17psnZX63TujDbFctA4deGdHdCCW/eAdaabirH1qAf/z/2zmQ3bizd
1u9y5kyw2ewGZ8LoIxSyOqvxhJBkiX2zudk//f3oPPdWWnZZqOnFARIFJLLs6Ejuv1nrW9IX91qW
4nC3XYkLAQxTXG/93OkuY6a82hrPCUlGkPi6mxSIb7rWa7ITQCPjqF4PkTI+W3L85nK0/WUfzpNi
ceJ/+M6KLlbGZDFjihgLHxtCQ78URcJIQNo6JAs7io6oXq0Nal/rkJvjbH9y3/16xPFQEyhi7GXW
z8n7848WMVrrSgEVByw9Xl+o9jtU7vV7G2YOkwSkfo6OROPPV8pvbnaepCbHPPoa2/z4zEaqP3UK
+hK4WC7KmXXW0YrT+fyfvwoKLDa33OvLguHDR6tQGYHCbFdO5c6ItMkUQzbyqUDxN50Ydj0X+gA1
CzqvD7c095XLfKUYVkwyvjFfbk61kkzGaTsOSY0/wTI094qhMFN00uiJsIpNMg+KaZvpDrFCUZ+T
RfHnj/6j/ftwa+Ay4O6nuUPrZJs/f3aQAr5MMqIR20gLvxDUUe+9Ka3uW4Mw5ZWjD87Gq8NCDzCH
pE9cBGVgm2hMP3kby8t8fBs8EJZiRkdjs8h4/1mvli1xoUkP7dnvpHAxygrzK8RA8xaoDCllQHha
8HKu0AyQaeP45jU96RB5Ehuv1NHQ36oM/84ni63fXPIei2ZjWSuafEcfvhvVK69wLYUuRAufSxFN
B0s5YBD7cd74CV3igBDik2/i1+phEaCwQGKWxypPfCjcvRwixhjFeHZKPJd4QvO1IcgGYU4sVy6H
wWZOe/0ChK96/fNv8JtPS2Q456pFGc87+PCEIUBRa1KfjKqhyvSrmJ3rF82EzRYxUtlPdtO+0KZW
z39+UfPXV0V86Bp8Um856D7ee1VSRMu8jHvPqRpceHZntpcUNgluTQ5YiEBZ282rWAK6YGxG375J
daKXLqRZtg/uaKb0zBBKodTrsdlsGTd6AlFXB+uWSfeQMtqssRRhn7/uMk+8xa3N88sycEFBkxjt
7SxFARCJkpdkviExYeRGajoTLag+OWh/PdORPXCqo0i3uNc/jmI0mL515TFH1LoeVbbICG00PQWc
P6kOf/5ef3mpH60nAkZCLZHCfpSrk81dpHHlzavCbO9mSWB22AwEBMWx/Z9esBzjdGLLPps9ivfx
Jkk8EGbGwMiL6X6yHgwZHkrmPhD+iccalRGSTlOrGxJ81PbPn/FXMchiCzAWiRh8/cWi//NDg1mB
ZZO3BhzCyfXb0oiJepiYjTeeU+3naXau8hJZoDaz4GOpYl2qVFXXRiwFAM/IJeFaqktVLY+PP7+z
X44th3fGHJ17eFEkOx8OFN0vrIqPPq/S0QnPsdc5Jxvf8fHPr0Ju9senJiU+OulFqOyyCxDLzfWP
/tfOOrOQlTmuxgoh4DYxQAuvWrfOzY3L0vaxdfPqEe7jItWyxwaRYpkOLFCtKhpoTJyRMGqWl1Bq
Y8Y0BAXEgG9J5HjBPDQaG2KpS+9s0rmXmyEDs6tpsv9SeKqVWzshOTWgRJIw0MyU4JacBqFaGSAq
4oMYpAnsuoogBGjom9k+MYWKycErZLM1+s47+6kMsUBjwPUDHIsMFyeRQKdVQ0N3ms2KwWGSdU/K
wGMYmEWDxkm4RUeiZzXNbx2pyM6KqLBYP8F8FNWRQABm80PTKXiIdGbqMGRO7wSOn6fTASRcyPqO
Z722rgerU/uOZal7U3hTE67niAvi3ZIDniM59t9tD6zJPoYo6uP6xSp/NJsGJBrPn9ra0rmyPGsQ
KpfrAgrCC+Qt8xtbJUVImhYV1JbdyIze7kkmAtweskQwixAFtKtFb7YbTcsQWiYsDxwpXhMpzCWT
RHZP8FfFO2toQLKjiYRUA4Lub5yKRLBVAazxzDLISI9zmpHd4qDIQtcDveiWJaAN8ZI2j/H4lMPB
7FG9gDdyoGmjHVW0Ry5OVm09DhYITCXq5ra0CSHY1RVq5LXdt2hbh7ac78u61L9WLS63gIQhJAgz
FwPIXGeZpCI9leG6U0MN+HocXhcjir4hhmL6Bmk2MQMp6+Kr1knH3sRZ62lEGmWWhA7lAFLlbiFj
BIpGySgZ2S8ejdnIsl1nkqwBOF1v9kwPQEJlsiaKXqS6bFnzjT5SBxkjU5DZNJLI7bXmu0jaRq3C
pqTT5kCWGtmRmtdwDBhNUJY2jnF/MKszUj3I9A7VjUHJnw3RCj/4sjooKq0+SEC+0QZZ2zChHuo6
sQ4xpInACCOX2Kt8GF9qNr/WBema/lbvHCU23dRI4qc0ZzHaJ6J5bHjKXVXOEk6Zx7I7I0MqH9JY
mncdO/sKNOpIAkynLVNjgBH+DdT3+C7FKe6sBuaxLzqrxRc19wMJUIiPHwuKNbCZ0phR06M4RcWT
DJMfSE/a9hofKkaBUYXaujEYASM/1cyvls36tWlm+UoH0B0KACVFoIqpB7UTd/4r01XMsqqX7baE
OoQUwBZ8Mb1q0Y43oEPkNmYzzE88aVW+KhktIlSHWAA9L+OWDOJC+t9tAqYe85nRN2wTS6BvMQ1c
nJh/3yaolTwLnLjnhlZODPKn82QX9EkZs2oWTq2tLXRSQC09u4feHCHhPuVUn5fU/2FLfmhFhh5z
4sj85Iz69Xm8zApNVKsOEh3X/1B5J21W5MnA4FdEsl9nXNs70KbzZ+fRL7Ubcxe8KT6jF6SfKNF+
fhy3IeIqNpgsjHES4dDncvmWGzO0h1DzjlxLCkaA159qUU9kcFbyCfEB10yFpzvXF6nYbMo9oBNS
txDl7NgqP9WVRqwLP0PzyRn1u9PTdU08lb7HduiXLlwxeOvZ9MKWjIVbbiOzdL+WjsfyImXldmIJ
iGfZdUbIGizdbySr5kMps+R6KKOsgzuL2oRcXqN5YCWSfpY8/ZsChi5Xd5lssg7knP/5u6QGzUuc
IvBgitR6aVnTY7ov1VNVxZ+UoL+2QPxsFLyImZEbLwvIn18KRUWVa6EaIH0M0doMUfJTdXrpG2MR
+OMEyeBKnQjkjYroHANxOvVsez+xr/16lLvMzxhNLKUMhPMPlyjZ7xaHJqtPhpPabphCCOJyfLLs
Vlz2HaziP9cOv305ViEsJgyu2I+feYQIX3suw9A+7q3LSC+KF5hm2QGHAp4nPwk/uzd+GcHwJbN4
cdCyOy5uoA9ryKQnFEAfGWA54+Dt0enWd5UhWEWFmPF4wrf70A9dKJazd6NYTW1qdPefzTB+96lp
cSmXzIWN+HFMX3nRBLtqsVqFTf9EeJb7bKfpG2Jw+xFUrvHw5y/512uYz0xZxsBGmChtPnxmz8gz
F9oML1fa6pCXroaqrnD27hTffvJKv3kpwzA53iEcWq7pLv/9H5Vg6E+wVNi/rthvYehO0LGMBFUL
52kgRKI7uXGvnpg75NEOOz9TWkeHgDuHISc7N7a4qSH1PyRaat62WoRACBfK3O16uza+OppBdOmY
2JdYosJrnaV7EUh9JMpMZgNJp9pc6y9zaYlk5SA83OWM2r6WtR8/h7oZodaiTT4Nfemf54QUk60p
SISi4EmLKy9Mpz5wRlVC0zYkkYk28LB1mlsRhN0mLZ8nlyCfTaFZ9YutqG/Zuw6Cfk0glmkJeKuD
RCt0czXocId3rhX178yeIQmbaibQpR18vO09Yh553RcxqoDSnEFZMTwr6qs//wq/ubwMriyHfhZf
rvWxH2Hp0MIekbRCY/5UQKe/GAs+l9YP6LGQeXyGLPzN6/GwYKRJh8f66cd+6B8/umf5CXF9gISR
WEK+nkSooc5y6wJ/fgVOCRr1Z8/K31xnAEkF0yv+dvwyHx5TuLhsEtWh++X1PF+OnGSAO4l2Ri6j
nglkRGJfKdAXjjFtGYY1iI7RnruZ81j7+rRHvOZt+lS31qkGCn3z5+//t2+OEx4nOG22532YYGgS
omQpaIekMSYPVuxnQdr2LrMrx5k/abB/mVvQeXk6NzVaDxasH40ILZHXsWa5vJYPkzqRUl7U3awD
SY6BPssq3oXIrT/5gObvfnFabIttHwWG6314onRVGieazSfsYx+DlJwcJzwRCBWLbS3MHnajCqNk
C1DHfIilhpnSD2s9MFokkes4SXpgSiW+jGBKmWQFhEVnr7UXWjkrwFQ+oNNqb22Gb/OqUUKOsMyk
94W/U7hAiEgq6u00k7u6Tqt3lMJsBzuw7d4n1dqvKho6elh7HiYw4Vj8lD8/zHpu2TFktLfynK65
TxhFbRndFn1QGzCTwPwXuPMAm0Y98jXColELZForcNo46qKRfrP/83X1m/KR94ONHUSvALj7oa5r
DHAyaKmRapV1llC+spkJWBpFnzT0WJQ/TEFp4k205Tb7HtzPH9d3DW5UH87TsIKimOw7Q6/g0yOZ
vZ5gcxvgoFFysvdK4+eZ0U+7NjhMJeryInpOR1QM4Pat+ADhx64DUTnFjU5R4R6loO6mG1eGXHXu
NF4zMhofErJ6wXYlAxBNoWItQXUVY9APWS+eAObNAhgg7CNaXuMtM0eXLly3yxsMvemFO/nxVZYj
Kg4crVXh1tN1JNspQOAHY64Rb2UuYrYVWiLnPQ9lPm9B3kQLDz0F1/3n3+fH5Pyn6THSPpaQnOvs
sATe8Z8vmKh1PQhntb1C12xUa0fDJavNIalbGvI55Ieu8cBUzrzxNJsUKVSyI/CcwhP3iR1a11lP
UOl1OGdKbEP2a8TfhWPxXE54o9c1kRGIinn33cZV0q9uXTclO5azNGn+diL+R+CQ/z9BAYbgUfXv
SQEXz22fcBb9jds+fP/v//rxB/4mBZjeX3RVLAcWvxdGn2WY+TcpwNT/+uG0w2QDF2S5BP4fGMSG
IsBiA02GgyJj4X/8ixRg/4U9iu3u4qk02Ar6/wkZ5G9xxz+vPgDuaEUpbAXbHV7pw5mYje5UcgG6
BK3Y5Xvht/5TWYgELW/U7bAARW8ZwrKSDKPRewrnPOs23tSNZ10qKbaGj28PmiPifM3QYA6FxCKQ
L2LV8y6dychaNZ5L7Ax2JVfnODUNFVQiz8t16MvqCc2qzUic4bpz9MfONWg+e1NuEMG7CVkHoNqC
btKRV6FFN09Wm0G1yoY4u+Nba/GO08y/jqJqAAjaom0DBM6K8ITK0IeVNgwTKT/WmJSkmZARt6kk
hMuMwmJgI8E4fhUWefpo5R4yCuHABaRwlFiUiSC07MACIvSM1k4uTB6ga2zwRKPvcfCRqGvgarbV
MF/1fli+qznWjlkCPZmEovHGzefmOrR59mH6NhXSZMvMn4uMTvhhMjqQ9lan++fWJEHaNifGEUMq
pntMITZTRvSgB/DDCb7LxjOe0JNhU3Bq0ftbWYbzYwMUmOxov6yfx0yhM2sz4qyDDKtrC1nXAaQf
91pjbLy0db83g5ZEKzhEgsES4NSz2zlzxKQrF9E6KZvunaSX5D4SvMwmR52RIc9zSdnDF8tIOtcH
7WzEJLcdCZqMvhL204CUIM/noSdYghEKAK8xSHrwSqsuDIkcyVsV3bd6OoI9KCr6z6b3wCm6qdOQ
4+kgWjsmAFZQAc/MxYmmibOCEDBDZ3E5lyTXTySdcjymxncmUNbRqrXCCwa4bdmqx69wqfBQmTtW
KGSXUsmSsiGGkF1IPffdcSKTsIbm3LFzzMKEyF7DLPpw3SrWzPBmWuLqehr/R7/1AD2MboNcW0Oh
j+gNXKxRE0lNMSorf61j3L7oehYxxIngYA96lwRJRq/u9GJpdvkoyK/lmvGq8QWDDcm7k7Rzse4E
np5124mFadWRpYkjhQAnlKNledHoWggbIVHyWuB/fQDtqZerKrez70NYahA7E9chYSl1YsLTUjwH
UkZptmHs2AaIWf3HFjIczJcIfiow9OWnr8a8qAMCHBsJahW0oZgke236huhd97Jh2pUDRK/1YKkk
+0JmiJ4EFTIpuV58UrtYDoW/MkIOBaQ3TXwfIsVRq1SkYbMD5UfIadpa833dwKUEVGXKZNVOCl2Y
1jQDRUxhujGWfsarq4LxAOAeBBkXyMcxXEA+J7HDkX77bQQU+RAS/xauCUcj0qwGAafOlpf15ET5
DPe3GWGi9akq3FIcoqiCp08xX6TbZI6KF90XSbb3NAWMFf1X+mUatE7fI4wF+abUzO9uaLGpVgKy
nEf0CEG/mFPcaFg3krHXju0koaG174/lStJhjcfRiMM7d6oWRsFccWAmQEquwexXxjHBbG3vRzCG
w+1Y65nxTXlmymKBTO0C6DAwjDVuNfXYcDGIYHF5j0HRWH3BFDttJJnixrTIl5w0Y/pbw+ivvyRZ
bIfX0WDC4mCwpvq12Tb+cNFBUDd2RV+K+DKjNXpvFyVUgG2BgWQ55liIrCSz1K53Zv3eYoTnbQA6
+W/EGiXldnAczyR/p01oexsMjfsx1QRRK0npHp1sTs0D4Yl5TDCwrke3s1lN4TobVKbvBSEn2TZv
Mvu90tz+Vc1ZX50o3xJ3U9Z2+1AWYQ4kUjSC+KG+mym3VcUI1rZTLwPVbuLmskLTia5ZuG5Q89fl
piDs7cUOC3Y0/cAhshoxdXdrEjpnE01dYt3NNNsKPwdSpXWuu4TNVOTFZLtF+nmEZAfJnpdVD1Lk
6sUaAGmgQJZs01skvXUQUjCyCWg1rDSYRDyPfM6wMzZuDKxySy8TrxsMaykh0ppLuS9HB/lwaFHl
9Ty7YT3GPoy+weAphfaxcrmAGCcGnqA68vze4tECPXEIonjEZGPHztDum1J4jwmPfWOnWabx0hCz
Q5MISldfN6bWq2M8h+28j5Os8Q99VbevqsHhGRAsPd8xiAjvlOt55Gd63pNGDF4gCpHOTFMj5ziz
43xBXh+dOpQGFuzBLgSuZxIvUI3VXYMw7zwoVbx3cvK9nR6X075dAm7gkHQkFad2/Q5TnsVwjsSV
I2TIexM718z5NeRpAc0qj8ZvPLRdhxRFJ31kOmcMd1pqeDez57QPnjTwHfVsqa/obZphk83hQJa5
VqXwRzqdxy9Xyc4t+F0wqE75YZ5CwKzsriFUNZI+NSjdlIk8kcjE3AJCx29htP1ONLl9W7HVhmvf
sybaxHauV4EsNZzVGJ79J5gyMTGsfhg/Z6qD9lzVpBhii/ArEupCFqmL+cwScCjT+Z3P0zcn5tK+
v5vS3hOATPVUor2Oh3btlc34JW4gDG6cohyBr8Je/0bNRiRVwvoAPwZj/vEQD+Hk/N3+/W8R/F8e
jeW/r4G3zXP5+vbPGnj5//9dAvt/IfRdFr1iEYHp/jIO/x84nv0XI3yPNT/Gf6RFsIr+VQMb1MD6
MoIEo2GgB/9XDSyMvywbeSPT2B92FVbU/zcf5+rv2pZonX+LS/p5LIGigeKbGTqVtkBjzP33c/+V
STtsQtaGBIrKkQcn+Jt78uT8Y9kUipyt7tMslV9ekck1uwu0pxiY+Wo+tORkp9etIjwhyMumXFmx
7VJcDoOhr6qxAZ1rm8l8/Y9f438+9D85XR8WJnwuJGLcJQuQZPnH/dBlEoeWVKGeLaSluWh4Ck6g
YdWIDCHAe++uwJcDy3edEDd2kkePLKU1EUz430aryV+G2sTIgrd7fPBb/MHbP7+9nwdSy7vzDWwU
bLnoR5hNfehCrKpzQlRUQLBZj6ugh8E7kVCpnC+2UbH5m/OBYCsbg+76zy9sLJ/7X/0Pr8xAEMsT
EhCuNJS5y/jkH2PIhGoO47/GCru3WWdVCM12UW7NlKpV3OmHBMeaChLqoi8dMyPjJJPOl6tcKNRc
TUTGJVVfl+Q3NuHrn80GjJ+Hgj/eHSYIVCL0e8z8P+ISBb1NQepHFdQhZJxAgyZ51QiFyqchNjto
ZJEQGtbgBF3bTjM5Oyqx6r3yBNdShoPiW0dJcF3QcmhnOPORBp1a8+tPRhiwLpeb5F9fIyJHRl34
GHBRsIey9I/5IIUHm2q0+TJSO7QPCWMuuigzPWVZru+hGH+vSPbeGIDW7uNoEC8Sj30TiNxtvzRe
mV9MaWQ/QbTFDUUkpLrWRtdapYQCYwP2OFoOWPrsR4vQSIYaTNcmQL+28dxBZm5pVXpUINmUxTsZ
+Xm8Hj2tna9YOufjtfAT42UOK0fsa5O2gHSBrimzK2qiMgowf1vWdeoXs0nAdWvRKxYVKJTATLAM
wQKImrHf5oYxp1fUAMm4i9ySgKIwyjActzzcIjvoW8dtb13osjjaWUq8uNSl+bpJpKYO8JbbbQ8H
t9y1fU0IcoiWn2xCw8VcDUGhWmlzW2Go62plElpfhtMBd7sbBgzQFjlvA7lp5bi0dBtSscfniBqn
gKXuczMsfKvkYkrseQC2kGUbHjj8jXTeOg40vWfCHdYFIHA1RTRmmV2sSF1NzoIRXHMuE0Umpakj
wAm0MceMqEGXHEBnZVkW6EvBuG6rOZQ7BGwtfQZ1YxMUfZKOu0nT9Ze08Lpz2ocvbWpGYNFtNJCY
LRvS6Ul2P9ZhZODjIiIrv2NVr06eohgEfx2n05dOX0afRiXzewicOKz9yPcwQC+RjHZjkdlidCOS
cdZpL/rUEOTuImbAoov//MoRLY/qmciSEzPckWhHCn87QA3OUw2Zmv7qNTHIHCSB4ZlkdbF1pnpC
bBD15CHRu+Gmrfx5NQME6zfjFHUHMWsRl6GJ3GhoRzQeYdrF1zOGhe9JNcDknRInoNwHfKYKw7hG
DtI2xzDNBgzpqe2Pd53oKxI9rCr2tyxrjFVEdvSVHUHjCqTZlg8aD5d+z5TTua3ZmY4HGzAeIoki
Gq69TCQUy2OUYaFt2FRssAdVcHhqzE9Za0Cu9p6LQqOOc3CeP8+t0MzX2gmbrdKz9PuUwvUPUGnw
tGosEkI3dlfKTVKU3Qkx2Wmo2/m7kePDll2rdlZi9q92ZaZnnSivO7fVi3nF0gTvdT+P7b4dGuuS
dMHiEDmderAbwPZWS09NUG6Bz5vuLVYtZr+25/NPo0n8ALbDTaRiiZVRI4vRz+ICNoctuHxF3Rrb
ETERAA0v5VE+KON1jjyMJG0Smg8GUdI2vv5ysFbVwjVvbBvxW8hRsaWafXPaKKVSFf671CSupJY/
D6uZluoOaCFVPd6m5Gg0I9VoRliFKK16Y8+qvk2FNhF/AtPjIasg7zFT6aMNCi8aMNozKIdo3yOd
6B9M8YVSPMLmYZqPaLftWzGn9ksyTmREjewtHEkmWNQxo5BJW11UFZqkAFtedaptkwcLEGkLQSe+
pXbrpKXdbHOgTlukMNpbRRrrWbqIbzujZhBeVmF8HMQE2cSruuy9IjQKBIOF52mKNZq+bNCyq7GJ
PH83upUNgbGZoeMz8zDASDPjVulqTJUWn6cWugZaFI24rD43evSBdDvK1JtNPSTKX5U6hxdR4ASu
ay4HW9sOj7XlcrGyv7bOpoohAXQyuvJKA9J/lumIt8KW6GS7Na+zaCb3Qilr7ypPrAQelnvpk7i6
SqaE3igmYGbrN2ZvMB83idaQqbdP48jNQKGI5Eh88LTTJc0p6b+5OFilPu3Qd5oMj+iZ2IGU3S2H
f/5CIot1hjXYb4tiDMPr1phpyS2okD2URFPeYOllP6LNXXc9WU6sr3T83ie7973s1LdlvOmncb7S
yjENbH2An+/piBKiGIAiV/H8zYoUTXFZCWc7++5yAEWV8K6XOEntuuBKrw/J4M/+njOZhK+eW6FY
D2qMmbwNRO00mbhUrpmt/MEZNr2pwwVwQFqYWdqtNWWr45jbVz0JrCwh76rQMy+yBWA/gLIzM2ZW
rvFa5PNNrftvzE9ujAp9XGa+TFH0pZmXcObkKmEZdLAbkIXCaiDC58oDDtlFPFNj4zavnXNLb75V
SU8gwWifUryt/MX0ywKn8MbgRv4aghnZStN2tiyy0z1oCQO2pmkdOOdY6UZJ+hZiwd8ILZI7Lj8X
4v7QvvRszU790vlz9hCHzDZ+DoRnyXuyiEJkkLq2jyc0CFsdlSrx9DAYkmNjT920TFvqU5carOca
PWcCV5ldHkCSJwVh3hpjqSdnsCKQFJjR6Fs3GZpcBXyXYfSs4UQB+RZ62m2dwDPh0RxHhyR1LAot
q2AKg1BW984Dlhtv49uxuqt0nqdmWrOpHYCiDbPswptSWvNaRMCbQZdG2BZ9lHBHAh3AcWIgvOhl
OG/dNiF1kEJjWLGpIyrJYol0mQ34ywLP74YGgHs9bpJen+sVQtm0X/sSIscGCW+/N7zGvgRvSfGO
oaV2VxVB7vFqYowOxw+d6A3hd+DlM41Z+0rEhU2Clhv7G7OISWWSOoKqlBSXfouixPnK7Sov0kmf
hlWpeS4Mkb501ilyt6uZZw8QW20qNz0ep+9e1FrLd+Ruph8Jx1Y9MXWSS/AxkwTdJ1emUABELVb3
O2/QxLWrEUNOPF/2XhuR9lV2ddJtsjwpDyqOomgzi6xZZa6rVn6UmV9Hx/IeY1MUxMjhBCpXzNhE
dWgTK+TQIOFuF+sVXIol2XlcMp7LRDZfKoxIxAaYaf7F0/zxCa1ofYNKo2ESq3uoFsivsWzjofdS
dXQzYZ4rdBz35jSQC0s+lvHNpgk8LRuUfUT0zHuqLBfgHDnEOD+7V75Z+6lF8H7ih+OK4eOFzRpB
LaPSJLebB0dWBjEx42wRa97lzACal9GswHwuKdmQveq9MjNc/Vm9IKBAQopNLjSLQW6UG9/qJXbb
azL/aMjKBQlKysox+zuhW/To+jLmTHMVj/ze43h0CtXvOkkk4PAj6HuJ/E5d6r65JlBI/5EI7tYj
vySj62lL6gcS7tEgd6t3LCIJ057sbGb24Yz+LNQH92XSCZRBWu9surADx5oicvHmyd7w2BouK8M6
scaobrrcHubVFFn9YRjHaCOXdPPBbo07JorlqWgNeTm5pDhNdSFYhCzZ6Iu+ZcOOhe5SHw8aaspv
NKZAU3yy1X0OjJ2nL4HrbiHmL7HFgFmvU9hTNnl1HGa2/F6aIryAYUB6+5Ljbi2J7inT8SOLovhs
DlV0JfXsFBF26CK0vsB2Qyg85f8xcrVDueTFOyHJ8XbYVV/Z9JKzlzvXS/gL9RszV/QWO6GxHfDc
Pr9oOlutiGthurTE0hvS6M6zRlQ9U0PCcshN2lZLkH2OqQojxRJuv8TcWwMdeuVZ+W4qJyg3Xkxa
UpIZCNHqC8BlxsaP2u6S9KKS/XMRn0w3b1at9LzAIMH5i5Vl4WFwyC+1umECvFi3x7oftDuqLWPd
2KWGZi6ekeSG5HQPNcqetYxjd40n3byfIpnvPBZeJ7LghnXZ2S8xjDdKkE5uBr+AjJQl/S4LrTdJ
CJW/BUkFxicU4UlqZEfGMcLrMp7ML+SpV3cwUcpzUerOyOHECHaMLQrpCXPx3GUDOSRxe5pq11mN
2jTtM1ez17XWTacCfeFdPGfv/uCp78XgY3HuR4yesRl5gZsAqE66IdzBXssXjRMzWS0u/bVTVhdF
XHyfwircUnaXJ+EQReYy1Q1aS1rfMiucVtEiNKYIV5fuyAa8Yh3PNeUkq9hKSYMsKTp+xNn0Dqlw
eZLtFPHi1x1S5ztXxOl+JNBpmw/IoEEjSP/cpYpZYUesHQgKrgOrSbc6z91Xn6LwzWWvF3Soxbc6
6K5DgVj4zPw+2wHG9L76YsFStW0+nLS8Jnmjz+89NhZBZtsEyOVwwXrfbB6MqiVZPkyZJvteHwyW
Q2Nl9Jz6udRJD/CH6EJrenspiPVNIkfikGrH2A5tdMtvMgaxlVgoqkO1hch274U2Np1pzA/jpF8p
ksM3lsb5bGDQ3OaFu4unpNxYSVvUK0JS0nXvVBM7JIPHC0LmbQmTZJVldDAGZ8tdkiTWnlV/ciDi
my+zLK3X3NELAsKHG6utbebavR8/6Il2lUfJvCXa+w3Uo3nk12a3x9FywMa18+tu2jSyvZyQlp14
FtC4DVpxS6k27zPR5qvYNDlLx+TCJLtsCtjuoiPDIthtfJlPO2DIeaD7HO8Rt/eewVe4pS5+Ktwh
3vmObz0UBPmd5cSSxq5isM+AsBHpgCBRmf+ifO/W7GtjVRNWx0bHADRk5GS8mdNe4wYKSD63LrBl
pN/LPB8eBmbfZAFGQMm8ocHyMpdXeZovOVIsfW/DqQYM1WKVINUJpAxFT7i355mxezxvlSC3km63
I/wkioqN7Ot8NbO07A6w80aoI13XVnCjen5COZO9gumCG0nSHQReRPGh5+VL2FYP+Th63yUqvhN/
sPjiqi52DgzS7bOI6pSFcdOIx6irxNEBA3Cp5fb0nGlGczUYpNHCZJnkHsjws6j1xf7lNfW5hxfy
TNBVfeWkeopuRRPnxiyJsVKFwPhHZzEYiU58n2YfQy8rl4yt+oiYhtzDSIuNBV/XLQF8w7lNmvEa
f0hzKROffy1AO3edZt22xagx2BDDt0b0xksxtMVa19qu2dnlkLlBprJpD+k8IxqCedfBdlzF/9AE
KAwiG0lZ97V2Z/37gl7b+J03fbe4wncDdvBt41YIdVRs5CcMHwDgtK7ejaBiyo0PYImnghAGIHPc
hjGn2pjIoFGF9RWe8NBtwsqm6Jxb/wEEvpGs3EK333pNweLuQimvVZ2n99bMK5HE2nfXoatNx7Eh
QSjPsuY1lKO/zwzDeoT7giGmtL9rSV4excQuUkO2eEfFfpv3dnIhU5rZgBCl6wGmx0PsUMrG9djt
IRrEL5nwsre6ZjsZmw5lVtPuKuTix54ctouWHc5qIhr5zuuld627ACRSLhr4Yjre5xSTw1jjyiu7
1tyB7dFuzKG8Hic27sLurjsUDK+5YmlkkacMkXZ4QqGBSyU29Bbc2ajVL2hqe33HE6lZVRkmojUN
kv3DfRPui06rH5EGyzUace0UsRpErQpiI+j06FwYyl07uQYUICEk+miRBWTh9SgY41DFou/xcq53
PA/RyreEt2+nZgpv6nzKsn1v+a22nf8PZeexHDmybdl/6fHDNcChzbonCB1BmVTJnMCYgtDSHXAA
X98LrHrdVbxtlbcnJVJEEBGA+/Fz9l67nyBpitn75Wtv2XWWzq8BhD1Udjw1P1I1ERMdjaQaWvdJ
5Y8kdtHRuB2L0o132u20tZl60zpbjJKpzodFBLt+1axCDiim9Lmj96Qjy0MyawHbh8ha6uEb+l1G
iCPitUOsBoO70F/EhfGncz8WPc2lYIbAf5gdxyASKmlx18PWm/MiO9q9n6R7+ndUx3iEvODidmOM
cL4v5uAY1nGoTvVCr+WKTFIaaY0RjySsdq7I8Y+QN5yrgAOWpdEGs/Nh+Gl0ONyxnNbFW0dA+erB
hBiDmcgP3a/ERRAVl0Ie997pvxUt7vN5VDNH11yxeEZwqId4b1eU3FHh9a11C3gf/0g1jDLf51Qt
P5kfVo+CAwGi/HL4AlN1ii++o8tnVfXlM6enDo6eWTnflr7whkNWM/W8McmIyA6Z26Y719XOzcBT
xsk8F1ifiDDLqt3MgfU6aeZJnoD9WAQ9q1je9Uj667MvBtWRSieyLSiw6qouW3ihYZASW+s35VQf
6iDNKDXH5J4Bs0/K5ECHmFsLAdymrtvyPRzouG5X44P7BBhdlYcmA0DDnSvQQieipW9ISpzqdmj4
dBwposObG4vksFUO13s04WlLFke785gf9ELw5wHC8b1KKGtmtDBjvRsX8LRbL/Gc8UuaCSVuJ0aW
fMiUnfWmoIv3GLfcnrjoTJICWo1hjjGjAqcA3dAZIfL1dPAwvNL0VzGd6hZRnrNvkrUxkgtjuvZy
6ZOGa/nDC+MOfRzhSbpfPJBFCAhdAyO6uwavc0jkuOzWdnBNVZ5eJwnjh409TMTcNRmDp43khjA3
GdUnYpekgLflD0xjIyvA0BehXaCHPoZVjXXfKpZhW04qA5NIBbYlrlL794ud4T2JgjjzTvaYEfSw
RtLeJW5i8MnUuL8qbylq4LiKqSzRGR7NJmh/j3nq+FTJ6wg88saZDWR0ssk7LbWOFYZEwh/TqWl/
otmxKiA1k3zFV5jeSduuf2KLHJ49oUM64K28daSJpko0fsmUepmI+6urSYPYj13n6HqxJU9p6U3B
qel72rkpVBC9slDlFWF2mHsoq+5IkpndzTDW5XMpjbInv82tum3btSHZy6pxn1xzNstNH8IRjCiU
/bel0+HeoEfODk2erBcFrT9WL5mCJUq9I/3sHT0VzXor9YfiKDUxihGd57ra032R4VXCXgvjpYcA
mRGvjEaKte5tHNF1RbYRB9zt8Et3pMJy59mF0Od+WjKMDk3/COBW3UDDSQ70GLhd8Jv5wVZROyZH
pdyluCwAizTWamic28ZOqnKbORWPcb4gxTpUuMXvSsOwxJ3b+ZV9wSPEVaN/JxDDEFmNyXnsfDbt
OJnirU8fft6kVhUSnStp0hO8zqKmCrynJMi55yFTdnUGc+DWxCu63Ng6p9bfIm4zv2XuWnJmZqUf
HPLibOIABp4Ik0M7z9tQGSeg4izzuvQpJ8AK0Q/M0pA7RWXeTgJlpFSNp746Ln1V3MhAheIWrZcp
aEZYlFWQNitgoL7DJfQ8kfBzWoMjoPi416Hipb9IcBTezuGId0OQDoEv7ch8M5Do2zfT0DffpIs2
KOq0ZzVRLFX5QBs3eMs6VXxD7pNOB7LTy2e4pzwBC2bg58WkDxAN+CfpqftEqrRqGm8DHr2c44A/
vVhzIfVWhjRWTmamaw7VH7eWX4nC26HwB+iUJzi9I2En5o3T1+73eKTfDD2Ch3NIFF9dak1mSsIq
zNEoGym5ecewwonnxOQ/usgM90XQULnmnVFdMb2c222I2PLGQV2YbIbSNA9a9QaTzdjwduC/Enub
dS1GY44XsTqZQkh9qK3Gng6muyCdk+gGhu1YjxCfGo3SYVONBD7uSi5HRyxapb8bKtHd4hNnvWMD
HrBjQA3ac7ip6iukT/pKOkvAGdFX/vIV7XfzY8YFTtqZdMR8cTkbTfcyrUEuR+TsdJtZLjMapaDp
njQG6GbTVQ3jjdnIg/HLx/wKl3pVndYEGTuqGX99b6QOb8Y86Oe9nERQc3IXCfPasE0einwU4jga
lof5FkNTBEIsfC6c2ceKUgTqS4jE3zqBrqmbXRYmv2RIsiO2auq5JnPCU4pni+VeBerZdeNlQkrT
A4NqwAzS3u7Y5qK6c/RV3AHa27eyDg+uEdDbVzT36+MoBbtC6pVJEyVI3mJL1PGlCMLK+zn4Mp3v
8lB1yU1PbnIcAeZe1JU5jR1PIE0ScSH7J1+OzYj1eD072+UJ3XO8ILYyWskXVPXvfWMkisGZUTy3
dmfOFz1B9X4VC3KXEP9hXEK7sHryfkjbWZ5FvFYGgYVRdOcWY4jEh/5E9+Bg4EnZAYtdayl4sF4T
pA66KDsD0izp+Yxxx37B7CRbNZkCc9Ko26FQm8pnl/juLIDHgSPrvhruaMbn8r7qMvG0kNfr79Bb
g6U1G5m4G7yvg3s7GETDVjV01mCEMF5b4suQ1MW+py344pfF8iPJzPjaBX3K0dd1Lz3R1i+Ou+YC
QHT64idLc2znAHxvsiY4Ky84FpRKt53I+q3AdtxukYj6VxRyvJNozWHLPNZ/cGxP/SgqP+H2IcsI
9VDa3THBLn9ZbT+iXyWHhacKUdhSjt2XLG/z8IJmMLh4bef1W6PQmvBPcAEbncQzevQpO8q83SkR
qmxbpIv/bUK98ypNP3wyKHu3vuJW8Em7wC2TuL9wLJF4hAZZXI9zrk7kg5m3KeJk/5iuZJczYhyE
90hKe9SWOY660XWPHKlgBtMmab63aYvpIx+0Me1nE8irB1H5zV6c/GiUE6f/QIf4Pp3p7KLb2Hgw
z89ziiE0mQr/Bmye2AGOxO9BUlRcbJ3JxYgVs0EeqjJdHrCmeCbjq9U/ncASuA4WZzqWdAffhJLp
BptcccsThA/YT0sKSj+Vww9thwA/sdpYjLvH/EqtOn+SqrkNGUhnaO8TTrn7kQy2Ytf4VXq70GtN
ogxF2qFzk9WUbrUj+dFdXD0QgJy+M8VmsbNGTmtphS9hQzsZcmZfpfirx1TBPnAKZ0dNW5+1am25
xdaaIu4aGr5WqyCNLItPM/KvKA+C4dUj4mALcKC/EsuSnKymZCZmxS9uQGPrNLuxkW98q2lc2Cy6
f5m19U6+KeSRYXyC2jezFTbFbqabdcXYdL6d2rSYNoYD4LhR+oP8DBOWjmeO6la6Z4XllL65MTym
sxO8zVB6ryzEFXc0Ulcsse7qven25nZyO+6NMMF338coXjb8aGFCbSXiU4nf1N5AZ9Z730MzvA0r
s0u/V7Y0zszbgAn3+HcMIp8P6aKlQhlhrGlYOicfhpPxppjcB3MKqis0JE3ErDrwI9ZTB/m2ahlS
c8i/c4Z5JvXM1c31ErfhicNx+cy0gdR12BQ02FCTbdw4yOyNo8PwktdD823CDNpHek6bJ90G/k22
5PMrsG+xQ2OP4JLm/EttGZpurmJLzZqeZoWN4jbdD5omFpTw8uIa7ORzjWZyDWDvt9po3w1fjMRU
t6pEqwwa/r9SbZFQDgwFRH9IT3RwlCD2NvNn5PQ99VoSN+c8oyElRZ5sykDXv3Fs/V2Vg6iDfM41
4BAtgoCs9jkbo2e9NOs2Zc3NO1bqVWt9WeJh/KFdwZiNALbbXAuqyn/W5PxdHvXxtlDwPERfpkXl
5q6//xdJTj1kk7vMijl2bfhBhNzQAdBBv5sltQo4GICNDH7zngCOPytYsGcgkoVaZ+OSgpn093ft
pQcTHH4km5DDe4x5YzKDMlm8IrRDqt+nkx4ep1gxu7Wop5FBBPmRWT+nvbHwFrVLZ8/8PpcSHwF0
VpODqy+n9sUVyjVOnkG3nHOhN5TqDeDwWP9oXSd/rwpo+My8A/QpLols9J9zS/3wQyja+4GYGuKw
IGhUR7ds6vucloaxwZBk34xI1Z8CTri4rhVl7X3TexYCIHNo1TEdqnHYqVzP8C117HdbS7mM5nIO
Rd130sxX7YjRFqyiPHS0yULTegyzgcEpaE3jZMYz2FyldUcijzcuJ9euvS+TnePbKzgnfNeTZq9L
pzX5mNJqbxsUl5sucWxnmxPHTVloVLGk/4YIdIvCxaxeZlnPJ2A3nNQm16XngbCnPVuFh0KVcsx+
qVXW1dvWbcjIqomLRvhM/N6BOVX26pW1cA8ZYk+1c2Jr/lEGU2aiQEdVHpGbLM1dPk4oATritbeq
pf/M2RHlbGTQEzM2JlyJ7lRWqi04xxS0i0O/7y/hUrDBBIsmfXAKekQusAOJm2/bsOcUZsDJSiqJ
SK4BPVXtck8NBOPqtKQZYBUhCzdSGfI0CDw4O1Zp4tGY5uXUhrM5HT4ei/8vaeljg6Ch+p/r3/nR
tHA2k1R9SB3/7//9Zxasw6/m5q36JT+/1N9eGRXlnz/d9k29/e1/kBplar4ffvXzl1+Se/a/BZfr
n/xPf/NPx9Rvgpnhl/xl/Vhf/8+/t17A//ofJ/VWzn8Vnn78+T9jWoN/Eb622h7Z+FlRPB7qP5Sn
3r88Oh0rTxHOqeuDJfw/wlPH/xc8XrRswqL8cJ01CUr+kcpsu/9i3E3flJs2ZLUjIe2/r/s/EJ5+
Wl5NstYAerhwCZlwwnT9JHpsOGPTLQ0EWmqlL7lvvnkhDbhSCfvIwAtlhGulv6EF4qv//LaoThGD
rjZjEE9Yvj/pXRnwFr1j0a1skXgsT62mZj9VBgf4bRjnIYcfWl3eVbO24m/ynHjM20UTrwIGx6k7
dkGD4S6C/7Lf22NP0n0sfQtTL6eT5YQGAdUJn+1PKxHgs2io9uWmAeTc7POSIflrUDamfeTx4tk3
ZVY1W9cGb7zzO7J5eJhi+9IWFYfevBXtS5IM809jzFECLBJEV1KYqPJiX45fR7CW4x6FySI2Ikx1
f8cgvX1Yo4hI0yBTxjvD5lCAeyQdvFO5hM5XOtpLgg/ES2d+NBZ0MEGB40OeDG2uoc4zCwpQ4Y05
bSTLsJn5zZxgSZGYs3lrLey+F+h1HjQq+jBkdAnmBJoAl2qqvsBxJj6kScbwgHZtYLG2rFuRJAFp
D2iPMdUDpaPXJ1kPE33dZrLep/0H5cnW/teqZn7PiEU6zV2s/abal8RBGA90fWabGCN7KK9MJG+w
Nbx8ArBCsfeqrdp7oZ0R72rRe87Gbav2NWiD/tZkjvB9kMTy4NQogngbZwsX2hAJi0/GnwWGmkZW
eud0Lhdd2mmaR4GBs3mjjEpYR5N5B6UZTnToP1XrYgw3mTAscwKGCLPQwxgXvru369LGg+Alape0
DoS/QZcwk4wVan+XkX80PrBr856xV3WvFG/pxutmIFK2tJ2C6ny1liGnuimkNJxz0FQZM8PGyvZ5
IilpZhnnP0y6AgEUB1TMxEGVwjtMzMhI71kWBi7RXEH5OeAGImwy6uhlxvd9DrngZ2D3k2Wfw7Aj
042B6mISr2EOVbNX5GvQW+uyXN7Bqm9fzTHnPwvD4btHCOPIPXoDkZFs4BNkdMtbz12+7+nGFjvD
D+P+rpCWXdx19qCKQzxXE5IJMdVpflDK5v6y3MqU9xOnVsw7zdzUjJ9I1aVDaHZDnT9VrUjLK9rd
E3ehhzSTJmFjysE2oz9/MVgYFR6nUORgkMyQV+Yw7vvFticaSNqbsk0Cjp+Wjt1x2WZhjYzRLWLf
+0YuVDJvZ9IC5J6+Y2q89B2lw2EBX8WtnS3t65hx2N6BHeA0P+uBqyaiiN9k1Bvcg9HiTEHPu5Ov
szuRPhF7WUMIjo0STQc+KarDjLxxQ5+Ev28MvTIPjY/QAUlLz6NithNlDVoxZj4+ZLbiTnvMuR4V
JkmUHVXGukG3gBsSiSZpKqQ0y8fM6Yzs1M052ZfdjKTvB+5YrKlWDzv0EMvG+0kQfPZOjkv4RYmm
dV/TOiBwdmgstSfi7FwUVr83kiV4tnPAk3v6nM5j0mX+DZY/kyFmeUyTlf8BYZ3eD2RGBrWEPThR
bvmHTPqnUgxOVNOYahlzDPslcZ/suaAyT/iuiJyJbGw0G3xQ/l2YNOVd55rGhoMyNFuPZvjFLqz4
eVwC4poKYin8e0/Uj7VdvXdNjFKyobY9mKWyTsMCU4RmDkw4vF83KasxMUkhZjOm6dO2zETzE+6a
FRWT6d2XTXUspqzf+4n7MubI7uqaVsWwWM9t0PyC1yGv/U51WxIhjgbF2WHu2vjk18P3WlX0CxFO
CYWazoyNB1jaeaSlP2/D9ZsJZ3TORtCd+zncQlt80pk6tLjj94wPUqAc2r8m6Rdb34j2pY8jY87Q
VEgm297Q3KCHZmUF+tBSxiUZUTTpM4DdXeYsCwctoXZ+AwoTvXr71Uos8HjFc+3MF/Ro3saEQ4Dd
5+BBnjgrOg29VzicXjtEHvEV46cgchw2A3tYLkkjy30CVuzgxDjSOlvhCC5ZwIb8C7sXHbSGxzVx
qrNoWULzJdizTLkviz8/2oyW1hlb986o9+ii7uRoxsA/Hr+1C5MM2o+rKXZtm8LyRImqAwJAMKwm
g30A1hctYbC1m2GbCPunCMITvZNjnQkbX181v8YFLYNNTOoZZ0aTsDGz3reWccXB7NEO8z17Pblk
IblXy9QrEkaCqnO2c5anxUYv6bA3R0L3OjM08B2rjiG0d06KOrwZYvfeRIyCyZK7Jw6Hl3H07808
NaJBZlcqdI9jUEPhLJIbkcUs1VNYbcCmH5J2znc0zueT5c5fWToBM7i0mlTdTfeuZFMyijo7GW34
PR/lpCMHS2W9cUYPmqHJWhjxHOn7MJgQJLPOYJYr761+MfJtolDs9EpC7JmCuX7T6N6WyGh9WrPt
NJa7bHGRw+bI5nZkZ+rDaNXuUdde/jSbMRmew5QEfMi9zjKM18nXcMaSjEdWMsGyBuipqRiKcx9P
7SNIfust7KrkW2i0rYcQnup9Z6HsYZWYb3vZ1lvcs8FXH/HqGQpU/cY8u7dQYM/LdqgYsO7mlk8L
Ke028d3imHgFCKA+t9t8N3QieJTtYDAHyzWzCNLsDQZgYbOL2Ruu06QoWQeTBSf3NMrXKVXWsScp
9Fvr4VOnYZDdk3BtsyUU47j3ptm7HazwzXS7kh4jI7Soy5qyOFhW0njf3SJU1lWo+GsRVLSEUxKF
gRn5hCMdWm8cIq3ICEoWI73trGR6B28s6Ig0RbdpZhI/3KBdNnQ6c2/TEcBErIrlShOjMw1AjkW2
N26lF6N/EmaJppCvMXgx81LdVFlCqm4tUjPY1xiAmf6qSW8Ns+aihYbGh4bLuKmWlMDGuO39A+Mg
NARjn95WhkUQsECrFkJfOS6mNs9BUZCoTj9x10sFlII4BczDU0XG3ZRPLTLxsmOZ9fDhco/e+y2J
4bA+1lBfSVTetcUsAd7gCNqRGDUsT7A2HrpuXo70E0bSomI61AArBWAlCV0Ahey4RuTNB1IPrK9d
a9l0tZayXDa1M0GtqcshPSbE3HyVA1D7omKAv09GI5QRLVnz2dchLgYcB1nV0VyE+38yK5PzLro2
hsYydjcuxpRrUoD9cyKq5iGYfDAjNKqkJDQ9Mkd5LIa2vsmAcG9U7R0kS+AB3l8htliArcdexmLH
dso5GA0oYk/mcNie7PusdDJ8tkNzVJ3IT5ndlPuYIp2VL3Ojlq3v4ncGaNPBRuxtl+NJ9QNRYlnh
3Y/U1fcDTD42pc67KNd9n6BXnUhhY73tgjEGVcoIZ5dXPhk3YZNY1zmetbOHjfImFVlZbY0wJzc+
iavqRxcwj93lcqxPuFzrm2VCkNb08cEvMMVs0mWQPNqAFvwvyuiXdINEIT5YHOC3Aekga3sj/Wr2
kvACIu7Kkw/YKT76o0UOY1sGUWgwi1p6r7lI9B+bqdXpL7ZPaQHqUppRzoQwNOUAESD43Nhao9mZ
XX3P0jMAeEwzF5VpO1Pjpv1wRK5VIlBaCBls0b+vfhtoOTKbznFZGPtcLOpJ2bZBUyI35mMuzfyC
U4BoTaHtVyZFbI1OE3vmRigvHC6Yp9VtgfzxuUXNC3ao8hgVowZtkfP64IMCRCHXaBKQ7g7l+IXT
I4yYxfD1wYxXqXowMdOQ5cAyPWMkreEjyOlRm9aIGnsI0ndES9zSeTWLb4lvuRv4DGALzDkks4RW
tt4PxqqNGbUZIv9JkHYzmw22Y1eRBWuP8/dWizZfvRPQgXpPTLeeNgL7XCT0Q46ecktNaDjZ9he5
uPelWtAsTJhkeygLvX9OV22CTc4wqvpKnofCns41kItIYmralX7+o+1Qim6ZuI9XbhMaBm3qlMjB
adbn3GXWHfbwlARz3AgXQGJEZaKt/eLImDiqcfU4GB0zQpHN+YysZ0yc3Uhlk9ymfP0AQlHBbmb0
YhxkBCmMtoNDjSkt4+6YO/MIguSNXJWZvBRVFnutc+luKbuAQai2vF4JCCfFSn01pOjLhjF7xqid
XVjVrUtQLe7NmJGU3rNqHsKgE/txcONrh1X81tU1WJsgM9jzk+zJpc288ZGA7RoQidcjx+ktbRzn
RzAstOSg/V+BFB7vDTyRh7oJnnK77E4EdhZXqAjrJ0Lv5H5pp2ynzEQeEF00x1iIPiEUiCFjQTuc
SY7pIVAIBEIgJdii59Bsdg1oOrdbuJsHH1W3Aw9kGScPfZZJiZE1jAm3aRnL4eJyeKRpCNTTdiza
YRmb/WES3Xgy69FmJkZnbb92Ns5B7SmStrCbHDukYHu7ryfasbw9b7p6MBgR4MewV2uGt5o0sEPb
x3w1bmAAFGzii1xPkAil45ILxk+U3AGc8vYVaOzrsqv9Z8Y6y3v+YRBRq1ekwjTCYRHlWMdPu4PY
xTz8w15SrE6T6cN0EueUhYaniHAMgjpnw8GaAg0m2/SrXUX1RAEq+txg9VY7C6GvOFsMJ0HMYQKv
nYCYh8ykfHLYzgOTgmnTrxYZEtaISInL7GfXLPOuGlYXTQqtdq8rLO/7+g+jzR+mm9V/Q1yajxVn
deUYCn8OWZpx1Hl0K9uGR96B7vzdWx098+rtKT9sPvg6Y/iugzPvyNTDCJRwmMDO0q8GIbq/xXZi
NP1CCHdHdECiorp37C8WbUQmz0l8grlFCu+H+whdS/U4fHiSvHpy5s1CqNC7u5qW6DX/qmDn7Osx
od4FTzHasKp63EZydT7NHyYowXz9R28qH5MVGxxlAA3GfkoZqpDl2l7SRRQn2Wfj3ug/DFar16rr
TES8WZ5BKVi9WLxzuiHbtIIpgVPLWT1b6M/lC5tbdUJpY9+gJQFjYHRQE+Attww5dF0+hMhfrkuQ
UI+VNxc3zjx10bj6xbomuPh8Ldjc+mLffdjK4g+Lmccaz0axOs9IzpR7WCOZ/WMe7OKtpPPLFzv7
3+kgTmecbu0hr+vmZParrc0nUAuRYVFgd4Ofr+9VH/sY+Ig3nk60gd0HHICMQtrVMQd4iaQS/FH2
FQxv2vKcnPGksAB6l2LuzHK/lCo0twNIlANCBcgkiPuy+1xw/NmR9LwybJNy2NCfYZArFsBvOfw4
VR6xnizWHliN/51Bju6uCgT2/ibA32KfEA/Vb2U9d2+mgZ9mMkmKiiY0Rj2PEXUpn15q9NfkAc7J
BhBthSGrmPW+AreMHrGl+GEPNZdjT8X5TnGGfbHxU0jZBLpmOK7MZIC4xCM22ZX1SieKCEWFafLi
Y7d46Sr/kf0b4oJJUOdPPfgEX7bkDLrcWbN8KxhfnHVac/QGeEavwS1H/rsy2xp+hzumJ20Y/n1g
W9CxWS37p6wYcrpVyLXTDcoWCPPoYxHBE+F6NoKl2yFg1I8Z1tSdkSAL2+D9S8KroQ3Kc15aFV5n
fuFNtQ1dBBccNYckxnM0FiaNNOQ02EH9MnoCdX66WLTSDOXTBijmFK+C5UtGdPjGGRVNhI2heGNV
pyeRYnzeqMrKGB6X7DD9gPQlSkMG44iIUix3omdQwPpXJN2mq13jO3+bqt8dqTWIAW5fVWoAEZRt
rDk75EVb7Di28SItJvoZq1NnYt9t/dUIO5Nl56DFfQosidnR6fhjPJQ2d284YqBN7Ao5yh+/nn80
mdy1USKyyj6Rz3FOkjpBdJd7qISy2DWZLRe6Z7uOvLgawBdVNBmWYynFVAD8Tca2ua2SnA9DwBQw
54jJxFJdynDU4OjaWdNjsv0W95xPvDuq+qlK5J23hHz8czi1r7XDQHjb2iEvoYOYf1p5JSowjWw0
T2soATGPjFzKp578QdQ/qg2wbmJbb3ZGXs78gCD27OJaIqDsvoPzpN9SxbRT/+zb0KziQxLMiXJ6
GH1WXqW5kblb4MVxsyMIQOdH1OQm1kd3yKd78mrbV5xNvIBwSXhhJ14bOXZLwXwhKNOVBMuafAde
m3BxHuwtOqiN7oqdJNfZO8zu0tHf0n3IBzUUPZekpM3rI/rhRae2rZtbgygkbN+qsKpLh8VdvpY+
fW6Eo/HSPJlovqZ71sskP0iQQMU1s2huShCwXGk1T5iPNnOQD8WNxdpTXY1DMbxQ+Uv1TI5c3D9Z
EmvXXjd+s+5oSawOA+kEHagypkbXFfkc3qHXBJPfgGbjp4LVOXgnen6IC+tKQSztQL7e5Gif0+3I
zzAhIsctThOLfJ8DBJzY2TDSrYdd5jVc4lQ6/PhCDBoUS9snh2wAWtVLp7oy0CREROwC85sCwTGV
mWLlQimr/aV6dOJRe9F/mYgn6a05btTwWPoRBsqY6Raty/bW0aiXTkEj3de/TFH+H8SIf5/CQgYN
4A6YUOh4Dj+BEcB/idDMACOlwkbtNNmZFalqxJcSmn6f7W1rqNTmn9/zMyKU90IfItCggQVhBON9
mk1QTTOIoXqKPN9oX2nVQfiOuRt+9ZzvtmJYXPTgskNiOBq498uhJr95psvCrLLo7ktd5e0mHE13
h7sfp+eEoWK2O/dbpxmVbt1UczbulpbdflZ2jUBlVMGT4xnjg99Z6T7Ec4RfBKH/NvTyvvoNKOHf
KAk8mYHtOUGAPA+C86fPdDGQ6LB/rCtBkl7I/FCnJC26rbTd6a7Xjr62fY3xrkm6x3/+ZP/t21zp
EaaNFcIxmeR/nql3PGqg7FEmjrmgsixK70SLOP2Vui0niJBxU/6b7/ITWYMxPiZZKwh9/HtgWqC0
fxqoQxcYxoo+EoqH+GZxRmTtLqKcKV8gfHZxGFxVReffGu7YnuugD0l5nWSyMYdAGntDrV6ENLXF
7+Ka/s7UWH8uaMMB/2b6x3TN/ywv6HpRdOzoyIXFdBdgNb6DAEK92BMKkv/mG1+/0b9xMXgzWKj0
MslE4mn69I2H6Dkb0KUECXwoidOytYmJmhLnN0TfzxfFmI+hmm/REDUhhQTMLP+qmZjHJc95phoe
TsmKbNIsWiN7UfLBoG/YG/75dvp8I/N2gvtI2IxDafp/JtjUs5XVrEdwST42nmzKGDTMM12gQxCv
cqRSzmsXio2BLvJCkbX95x/A+khP++sna3FPMcEVDsgY0/vj9/+iEsk0IsOCIRAOBtUNL6ksF2OX
O44iWIWRC5Ye6Yw7A9Avo4FUFiu8sjFo8nQY/QYfyd2WfjAtE8UE8UYmKTiuGBTmqmmDggFRgMww
YB02uTCQ/Ea6bIr1A42DzjhkAM05oofQxHsZ4K/o/dao7mFVCvPYJihMt+6gWPv/mMG4o2KjZWiw
FqHo6ptboSqwEDXlbb6pjEl+A+/uZJeaSlbcMHXw2q1B0vF87OHUqrtST3yJoZys5onDBRsqYxpG
gV0+semq0eSFAzzW8BWGGJH1BCGdrVdDIo4aLF4FMaexe+l8279Pwplf7VzfhUyobX8At2tY2CVN
d92J85RqQIwVP3zTK5yatuKrZF1L3pJ2auN9BjHsXPWSTrCj/OEKDFz4btopWyWfcUYNANG9Ow/K
i+OXOoxXXXKaps9Lr5Z7TD+KzVQ4/Agu/Hx7J2i9l1dZjzPxUPpQJa9UYExQ1HCrDb9cHFWIQcN0
MB6mHGzkaW5Gtns5uCHdidbOrW2zBNAyGzvgdeyMVtJOLB0kCyekpNrMPTk728IO+KBo1GQHY8r5
LGMmN8sxlrhKTriq2KAr9BYM7z7qEbcrwuw8NQ5qw8xW9FIlYhTzqCxtVpfJ1xXczayjfz2Ec9vt
xo9XGDKHNwG1SG4vCt3Ox+iWZeGRQd7Hh+Bz0YjgeffGgIVwtVDk5xtdjam8QzfXvsolVwxq2imm
1YzCPiPH5EXYPXdNbjLYmA3d3cRK1dUubgtQJzDQ3uJiupZ5zVjBq/P5xvIcTpClzGfj/EeVNukc
eJPKRyciAwlrKq3Nd6spxP0MbgS9I4xWdxtX9VKeOTeRzvPPD+snxYGwkI5xwgaZHqDm8j6Q2X95
VEOvKFrbqkWUSRLKNgkDxHuukXWKeFnD3FhdepMHA1/BP7/v58WXaECHbdbn/QXlxOdqQmgOiHGg
GW6XIet7YqxatYbj7W/Q+evi+relKERJwmYXAiUjqeUzYpvGKk7xHDQOXG//GYpz9QtKfN8d0zzE
kirITsiickGEeIkXq/lKIEj8/s+X+m8fMYA1b00HdgjEIJ1xVbf95SNewlkYNXYTzJ/BdNfMlPH0
mvx7S1goIGx3/lklK/Hrn9/1c1XBFSOFWROcbT7r4POFM3RLQ0HfNAKMmF+AenoLq9Y624Zs9jom
2Wj9Zt3/t32O60QsEYJNc1fK+ifNDOLffELDvkQor8PbaV4d2clk/wrnnqXkn6/u8+0jTBgNSBBR
A1rEUf1v5s6jO25kTdN/pc/scQ9cAIHFzCIdnUhKlCGlDY5UEuE9EAjEr58nmLp3Sqw7qu5Nn96U
ikxmJhAI85nXvI6ZWhAqyazLYZclpCI70vrKedfNvWm//f6L/t3DE4wkDi6ATbzX2mw5GHDUNWOA
5JiEfgNyDxA/zGt+kSgkduNR6u9n9Mbvv5eV/2rm+i5cOy8WEisVxjSwV/anacOhB8499VZin7m+
d91put5Cd4RCCyWmP/rosH8v4ko/ox7nfRfOjNCWX8rp6wQ5ej46chu++4iD+McXLSbQ0rTuEZyv
38WNCj72bdy8SZBthF8HruJTQuP5a1P47nxAHEXmu5LyHkctHKh+D7dkPfiZUoguS4vPKRKw3Ey+
7uCvyfY1EAodF6d08K9id6bHNETdt3VOneHCeL6+AojRyrfaizmutmLMiieI382MpC4EYJhMER7a
wUX8kl8XS5tnh1n20CFd1cTp1UxRbPmRoEiBWkgqTX+9Yg8d009rlXMJuoZdOw/LGb+pxSmATL7U
D5Kx5/cYo3D+4vJBMRWBeSPfhmrjE7K6L9o7d+7SB8SgPTq4ZgUJeY3aXSmPUHl6oEJL05Dz+lPD
Z7bI4nBwJuZtNgUGDIkMQaYYFM8gySp1O6ixwSrPWGUu7CGd+wkswHv9UgnKs9Ggg5WZ7yVqR5TY
isS9n0QzcyNgcig6b1xkUkp9Iao6hCjXAuJBbe25xoUAJGilMg7+Tbo4wces+zeTKClZC1jkh37s
l/Cy69st2UeOSB+LvG3j09YsyaU2WfA09cX6SUCzIA5xItFfOx1o4XbMwgxBo1IW+KxJfOdKuzPN
QO8u6VRLRFkR+aDcUYZzuJd6RdZzqtCoSfoVaZuXMwE6I0Ps0qOs3pyLQmVYtNPnHoA0jyqRxAQQ
vYjHzn9PK0hmN26B4OQbbNYQB42pWT5p0QUHNCh1D23WJNGhguv22aFB8yEEU0P1KHRTJIKmtSIz
c3DjU70Dy3MmzL0QWyJO6MlhJl8nOm32rlmW9LZskX06jc08DUcQH01zW6zTpva1jkLvIEDzOHsw
hkzmM9bFjBuX3GIY219EjaRkXaNj5FP/7qEcjqyRhhacfbjlWAQG6WAEI26ghP53Y0n/J8JEQalx
Pv3/JUqvpvrHf3TP/3H7tf0FLnp+3xkw6oT/gG8P+ptdmGQqJEv/J2KUl+ioCHId0mhg1xxD/4KM
ivAfIQQQafM8MPyBxVT+hIzyEvuqJJiGHB+BDPH+K5DRXyMN9CBhsCdoOYOmiUCdv/aAGmHG0/Ok
LdfEZXo5p1/1CDUOHisWh11Bn50YWuqErlcPYO9Po/VvCkLC/+WwePlyymwygBcbcCuvTbRdHxoC
fVWIAKhS0s/DYgVGbw5CrvAJVSnT+HtHgyLsKcdeTQRfsEcXcHOAzGGNZ6HrHTLkDd6QoVb5vmuq
qdmLcEGbIKrqGyo4ACWF+4Q0aYbtXz64N4w0CIAgRlUirtK39Db0H+gndPqQuh2t48lNj9mISPXo
Uu7dybKZL5ut8L9DoFnJX6ZA5adCQbAB0+9jCl9vvX+oxg3kT568w/21wPoxRCgic6qe5Clb9Sc6
bqcIxYevoCMKYCzBvIBVQIeKLGiw7jJ+3D1vsydupVjpdL4M808g9c9xPuvT/gu0/erH//Ofw3Df
9z/a9/P448d8+7X/nwTkBhve/mjnX1aZC+T4T/PtLzDuIxiF/se/ect5YUbRP4KYdYlTlO96Hm42
/1qXfgiWG5UFypVEoSxL5m1LZpr/7/8Ve/94CW4SlquAU2LDxZ/rMgj/QWgqQfcC5bbmG/5/ZV3y
qa8WR8iRZfHiLrOYwt5r258aMo7f1V58mL0uHr07PbqUAe7rBZyOxYIui2u9J8BQzHs3QA95wyEU
b9kZ2KUH1ZGShA+S6ApVukQ9IFMyOPV+Wr2IH/BUNJ/mcEWYuNvQvn52EX03n0QHdwFC3/n9uN7G
6sGbxja62xRaSdWuKjCP/IpxkkfFlC4Qr4M4q/mUeoIzSdPS5YVRuXywGEfLPXHMUH3Fa4Om3w2Z
sKdvUJLqpD7qVo/RXTrBhkWS4uWHuInKbDtCjreXUYYpnwlxdJuKi6UPDB/Ne+1tLGiflM8IfHjb
Td2uPX+NiQZfBEzabCgKgNh53sxKfpK7iMl1V95sSKQzHwMHulYAvfiwGXl5tMULFx3Kaj+TDamH
9uWmXClqvsYsEaMyKrR71AU3B6MG8eC6+rqBMi+fl0lyBwb4ERfNni3UQ7qIPrrD4BTK6h4zz45n
NCB6Uj6jyWkHzZcdfzYB1C2f/WWeEh6eWKj1HEHoad5UliLX3eF8b8kimvLZ6UGdPYso4w4MRZDp
VA6IkKSo3dZ8WJIqnkCZ1Ih4Updqy+cwKZE9/onWJaqq+UA0nXJaUgaBeTtaDqClFNQFmGHQYoGJ
aYLilGovG4VpzWuDD5D/u6F9nMqjiyzpP2fJEmKAwFw432SZZvOCDZXEe86/ajPXqe8zd+bBbBHQ
+g/dvNT9Rd0UXJ30PJo4dRghpSFzr7TzOKHE8AxpzD4QmLQOnCI/RTAL4jR9kAV4qUhah82atYym
wxxlUOxyx3e50vPneQPiGiCvIf7l3aGhZhnd/fwD1D/tvYsY02N5qhzHnaCqn2dpmEcry8rLZjg9
ICftEy01vSa964HGm2Q36pYHl79M8BkDcW46aPABfY4VhAJbKxpM9WmoqyG7pSK9perU94tdeucH
M2bLUgbXUA1qpzvkEUq43U2alSXPofM3+zjal9UX+nUB2SlKs6T0cE4Z3OV7szjcR1+hcfNM2cGO
+PnWzp/tArtlIAJlhggK/svwgXRsOYwwYhnz75jTszpjCcbrro9p8gMzQqcR7YAd5fGNeWmmPGfv
4M6BZVJ3DdehP819Xrp/V874i1a4INeF/CdcsK4UTl7bXZYruv8lZYx9jvqGeGKkVjyy8LJHzsMI
LFN2LhejPzKTFdIpJZKriNX4a88rTlixZaFgO/r3y5AS8P78VVLOIOz/Jib5NXNG0pwrDe1aDTgS
QmpLv+avXUsRrBlQ4j5f49ADozt6dK34piFHae841EFA4rKA4Vz/5st/rX7w5XwhjUfreiYpEAQ2
uf5T8txqg41gS2sc274EA4d1nbnb6YU+SLUr0x9h19JR/NOx+O/CsFcHjdVxJ0IVIkYbn3DyVYtM
FXmaiqCjL8bMxJXx5xORgCcZfj1t299aNb6yaucbBSFnIKn4Wx8rztFf77SqIomLLqRUCsxB9L5G
CHvwLwBzs+ASP43TmyhJ5gXBWIUiyiNiKJJqZFeiL9a8KTzd1G8pwyNmAGY8Ca9G+EVM9mywl4pB
UZQB0EPkiILA78fqpbL4/ypz9sKpD1C+wXOQtgj1uV8v3BSAVVbUo+kJosj5VCHWmd4saNOmN7If
kfKIF9y7xn1G37A6yS5NAtQksLv3aamufftB4CmLkkRvMKl6+v3FEWH8uWxoZ49LskHtkLjBt15f
v16cQutkRSa42zcGRue6aypELygQLzr0LNOJ9v49LuIMFRRlMKRIhCAx/74QMOmvPEj14WUTYQLz
0XDWqYcMh6XwMsl7d7pzFuutCMBqm+6G2Nh5kgQdqxSQZ1ofq6kV63xRmFzzSryhO3P6/c39Wlh6
uTfcxEiWWJ3URiHK/bI2CpV7NINUi+kKdtuPU+aVxTuX/f3vSpCerfj98ogjW6Oj6OmRfJGavHrE
tTNjjF77nChwaNVDjekLokiVXzh4UntkbMO3TM6MEhT1ZP249WvECzIkz39Mqiov3g26HPWX39//
X/YGMkQactha4J7rUht9df/oDLulQK0rmL3W+9gngzM/Y3up0yschrL+NqZoEt3//kttEPzrWNjt
yBMUveFO2ETx128VnVmzeITQT6Qj6zsSNlocK0I60wl1nbJ637uRERdV2PB7sArATTK3pUwBOMbW
TyHoyfRYFjLcns0ZqFNFUyQOSvv2GCyCsnDep7nc6rtKFHJ96og387+5jb/eBaltABebgcPzXNp1
86d9FcsAvt9olAu3vjYfgMGhXXQA+deby0SFaojg/2eTe7eW/io+q3jNzIJaFoXVv6kA/2VyoVHG
UFIXDUi2uahX09iN6y1tCoP0UVMjp0wVE77ew6ojulHoz5UsSkh/bA3l2nLygH/Loye/c5lPjt/E
MFmAlOSH3z/m13PLXlQU2AnvRf9mU0MiTC4dImOQL4ooR6he+YaDx0uhMEB/Gzdm9kjTiL3k919M
g/XVBIsk8jkAQqBnU834y3gsVQw0baA/6A5dmIl7LEEhBV52QVTRW0VHewIb1yuF4dGls6JCmhz8
sS3T6xG2xdQei8Lrq3CnxEgQ2sQoWFG9QHqtBKFXiQWZpcoB5fHWq0uiCYSMVOB98KCdoiWNgEyO
emIRr8GHAm0/AxfL27rtAq/mSnyufJP0zaGxqJYL4W59BOME7wNELFIJKmRGTCO5oqGsm29LHULU
2AY/ozJNiXYD+Bzg11egGDo0MFfxlzLUB/eem5dld5VrpOvwpKsi7aJ6k04eUrw5JI/j4upsxnyq
A/3ErlJgSdRcd50JgPNLXGkNZnlrsI63cDbzFDELLPxQ6CyjtPgwGvybfsBVor9yaNx8CZNjOXdV
fAMSwdLmo5Z23Q1RWjU8cxjA9bjMFqLxg9F69P+IqjxKvmHXXJnbCi493hk6y3rzB05djpXhosZe
XgYpVEgqI3ELI77qvGX+EoSqyJ4gnLXBvZOsCuWbgt0IfaMSq7wUOi1eWOn3tmq2We5IXWdx4bd4
CNYHL4UN0VMapfRy0c9J0yEYH6BS9cHWPwt8KWDiy++YlUiI8vVsz1rwTYgCPk4OmMkrSi6juEmX
2sWH2TgM/rdkxe7t86KqoRQX5Fq4OuxF7rgC24QOLaEGZp02bndwMDLQH4YMAb3S2ruCfLvgsOw3
/AN98AAoA6O1kFICm9A4pUjLjjD+zcEGaubVGiCcIKRIRCRsedCLX+0JDFCegZAlC07hATz1Dspi
O8peETg7Su7RRSl9mywgM8WxWlIv5DSvBVyY+RDHGBbf9AaE4GNVZUhlOzANk0uz1tTEwCS5VfAO
YiJ6QqiJY6iZn/DvxXvzMI5tADlmbWX3serIz/9oiqRB7DSQfTYdxVyiTXZJ12DD3AzhkOkuIY7R
Hyv0TTHXUD3p9Y0qm9C9iGNErDDsW5xc49iJxiuKFVBzyFpXrIDAW7qbBgmDrNjaIv3VuURuwp+V
fkCit2jHE2QN9Cgvmjrqybs7t6aosEMN0UR3oJ9Xgm9IMSZBIFDPnveWXcFKa3fF0m+ob+Z+G97Q
AtmWZ2O6ckUfNMRI8dajSxNd41QCABetvWxD3w23si29HqacwGcp0Z96yDdKo1dN6y02DxlKdJBa
AW0XLa2WbnsGz8JLE3HIvBpsKz6fac7iBw7RS5C6cZGiGFWilAF0oitQq5j6iX26zxZgHeBAreZg
kEbW77wRsY0hlBvbEeyWURApptqZ9ZdGeYwwMhydvkE6FgHWPaFey1OnQRSqh1mCIn8AfKHso6vr
XDwtETQ7/6LIRyJgNJwG/SV5SakcDVUt3PczdjdYa6B1tWGAnOEjU1+C/WRIujzQBKGjn9Vs8CnE
sPSkzTTZrpCXox+VpJDOO/gOqL+G+6iZySUpbkfDt2nw/cI9BYggcVYV7I0zRdkOv1JYrlG/9vUH
9sUx/oipISuPhqPfx+VlrcuN4w6UOaKZNfbB5bNxEOCIdmzIk/5SblLzwzL1Sn+JB1CaxQ+KMLDh
fBCc1SnLkQN8CExE+gO9zk63gvhejffn+BQdKw6puUQT7j3bMPg3yN1F2mP7bsIQ7bKOpRMp4Knv
gKQT0NJKRvFon6Cvw1336FdWj0MeZTJGNqhj5hoH3vM11QemCIBQM92lKiFhTSn9YYzS11PaX6kS
38o7FCN54iABg+FbJGIuwSR46iG7FgN/f6wmqac7UTOrDy1g5uHbOZnz0R8s3p0ja1xiib79gj3i
UjetU39HGx+ufkavrnzOKOGw5pt1I+JWPl5AlMvdiVeqeQJcKpO1rbZ9rOOUdEP0qMygJ4XOk3gS
wNaon6DhSO5KPmZj2fllhoKeWfIPkTf38noDqD3ScjVVGQDNBQVzHeQLO8v6skSaOlPVowymzsoo
u5MNErxgZmsC1czsy8hF1EM31lX7IUd6dAbQAmwMAmw6DUhS0YwjwwDZZ9Poc2o0o6xecghl3BFn
FPkT8BainLHtuKGFkww+ELwtJmMjVqKjqucEuyCItNfQbIDI8I9YpoBLQbOLQe19aI0nh8cdXm5U
fYdvELwp6gRuMTrv666ceCNyBIZtsw0DPjIAwFU+a0rw013X5XxvgbtMdZspn9stZMU82braeIdl
qylP5KsvmH41zK6bEWuKAixQ0I3lrYE/TioErdfmS6kZviEeothO2nCCG4EURYsiejP5bfPOK3Fa
HfYKCDfy4S+TLNwCp/cvTAm94MJf3bC7o10yI70FCt/vD020TCBLCXSqW0zUOB0qTqLlS+BSDH5H
jsnSSIOeHW3VyK19Lnww2u9rIeYAv5x+VM5Du0H+BXG24qgy7xHuzlj4ZBRYtzt+a5fmhLJF+YYi
Y+c9QBxrvE+FHDb8aUaYN/iYKmeQ8G08HF+pxm6l9x7/w6G6CLZVxxdVH1Ih23ml11SnqRNQJvyU
wbwkgrRBLRQqBtmMYFkvlxYE1XGEH7TexYufD4/hUA3i1G09s6TI0amkCB3P3WL2dKcmxhFJutJj
6rSuHp8QAEnYRn/WRWZaLu/KyWN6KyT4nPfY1msdHgb0P4fsiDh5H/RQwjYsoftpZYkGjnbWj+OW
JynFaLRlnwYUPUFEZdO4fK2SMGiw5hqiDPzN1rHkfba3iPCmsJk9ucNSPW5RxxeKPLBDt6ywaW6D
FnDqc2qoEz7izdov8raMYU7Svoo7NIAxFNm8duegkFAjhV/6dl3Ogi4WWnPdgscTmv0rWHcvd6r4
rUAJZYLsyq5N95b/ZxgaB6k4LCvXEDod6Logvvp9QP46HCcMkcBv2MJCHxTm6wqCiIkg5FytuySx
nlBnrGGLElP19VxB//3X/SXxoPcJigqcCvhs4Vsfxz8nZqhJ9HWXhfgUOZrVp/UEX48mmz2cXc/Y
EkVUFKzC33/t6yLfS9NT+nyr7e5Qf3r1tTh+OkSQHE5rnpFmzHK1T1YAq01PSgOsuQ6zLOWMLrwN
A9W/ATLbeO7PBYaY9j8wYeDaZNcxPeBfv74qdeIkwax3527MuWdAJSml9v37G309vjFoe1pVmDNS
r8KP/VVkWQBCxAk3WXdOl1pp1iZ37LqnamLvd2iwYPw8R33v/w1+zQMD/utNRriekOhSTySsBcz1
uorSrcrzkIp+9oOawALJMdcI8v1h6gncch0sm3PCNm+C5x8mjgnyWyjBG+xuIatIQAAPkGiZbqfW
M93noAwc+Tim0YS9DmJtyq9vpmCVC9rxNXyt7QLcXx+o63iFYfMp1JuvcGlF/AIWxsp+q99FruS/
FXkfMZUzEy5NR6QTSmAVRYFEjjrgDebc1pCd4vSETrgt71ZSDNrBX9jrwuSEe4ZnJJxdNzDZR2iF
sY+zZIWQC0zJNhlpU7kLou4daVOOhR8hY9qQ0ty2fryN4gDbT3PzdVpSbsUPq4KTuk/SqZTrqejZ
/OJ9hSLQtBwAPlaYZJC6Qew4ulFNjHifRzmDiVBo3mxfUVqfvfeS16f1eF6aIy0WRM8dY1GFX5zK
jVGqWFACD49uI9l5b6SKtJNdU/Et02RPmyef8doY40U9lzN9DgF70vog3xhEuju0RZBtxn2Y3ukU
vZ/9YuWWtoy97b4H64n+pck8ikMHyJEJIhG9TAbgy4ZKFmQuzRFovKMjiiYBtGJWMeNb7IeWyiQT
wNxih3+HWPG6gPGdvAM7HXfDnnR02FAFZCCZonMoC/4wGjyJVk6fCSwHL0tsPiDx+ZXgjEcXbYxq
hJbKoHWOvs5wLUnQxMmABrTDWHm7uKNAJqEGplVWnlKVh20Ja8yvhxIhVr9GZaeYXFRdARTA3QRz
vXmcxPuRxHh+O5gyzz/oNki6J3T0gZfuUbRwVoIaJdrcPebRCNAV5kiMX9iJ00OB6eaIAHCNgkVf
1fNp68dmA9CTbnby5csSUwKgxr+x8zton1TRPtk4wEJ+uXFC7VDGsLcdABZmMlnC6PzgKbJZmnqI
g7OSvaie4ulaDCWUml0jeaDWHaBJvG9sWat+otBRwjiuMzkt4ZEErTX3irhSbO/AuOpZX3YbHjTp
AY1NGA7dHkWNzo0uJZTk5AvVABT0YaA3HGSXzMyp9i60Wjd4th1G0c52sVGTCECkLlNZjjd+Z0EN
p6BZchdBCYfiQfnAATfzvmodQMAfqfIgSlwghwDFEXadE10v9PiQbU4mp4kQjq6CuL0bchRDq2+E
55rpdn7IGxvqfDVmZcDEygvykC+Mcj5/X+kUFx2YeI5JtEOSkHmzRyt3sW2uURcM9wRXDdmtKXRa
FmhsHHe96qAl199SRJPMpyjvO15AvSlFzQYqiXYalK23lQajyoBpxVcjSSWfFBUt0QP8V2ftP69I
qffBgyjymE+vMJFk+8HzAo/vcceutjJfOQg6bS68JByUe5e3qfX2HOIeVtcuRmecQDTJlH2/Ibhl
XcRdLLkIeH54IxzIeJjga0pzHjylRJJRXReIHnBhEwEYe1pl0yGvDmI+SUdogatrjEXtB56vFdSY
7ZNGS7Qu5M4CxaineUi5i1q7dpEaHhF/nWol+QdZr4yhMINjw1zI3+qjiy5y8tbDhwBHCEFL13xS
4wZ6oGjRaxj3pl7Qnu6EUektxHYs7I/kuss0v9Wxp2yxyk9sozKPHPoL1FRzl68dSYv0u/P4dzpP
Mv8yqRPiQSjrOMpRbgb4i0ff+dNdmdrnbnCx4p+oaQDYs/+E9oeXRwI+z95zalbpPmJei2h72xaM
4Nrhf3gb01EX674GaJ+NFwWNXy4c269w+DbicsBC25CkbcwB0zjy411PYMvUcwDj8RWxgXL/7Rw5
nuOh5rxtnQkAjnJ5SMAAC+QdM3zVeFatnO0TGRHK4p8yBdDwiYyi4qXz2BYq4P5V7dt+OzVr+ygq
9q6QZ/DS5qfEjxvbzSKVfWkIYvveLUSJvvjn38+hLlD9Hg3HGsU4IADD+WbiPGJa085xmEqEjQP3
UqVqs29tKCe5nHt1wCQfz5vrGfCY5IP9oPPGPJS1XQwIotl34edix+N889UCXA2e5vm7PLnR0ReV
sNNDE1BWt+c73KJN8jgzTfr0qXYKO9bnVYSIheCzm7m23+eM9lDBetQuzjrohL3dl3vqEFPhcMAR
Ia5upeMgdnTB0WdPqQj0PcM3FqJs0BrAz0Gim+Gvzo+8XYB8voE67nGDLhwqvup8POaZjcx3xNS4
6uH2s5RCXUZBhkfwbRSihfIRLqyHcw6hhGowi8YEpn6gfqYNShp9SKvsJKAKUhcimJqQKO4Sf1r8
W6ddOPuvhIvM/WNQyYmo4DwrGlVSWEnwHSfH1dFABI9aAsnaEmNDok5T29te4Bw5HL4XLuqN3Wfc
KdL1I4WABEUm4YMC+IxJhSQsxpWFbHVLlBy/N8Zrs+8q7VmoXpLAmr+auhk7sf00M4m/oDLijI9Z
kjXMm3MZrK88Uhl2Z9LueR2SufoASMTWz6QBPwTBPkJkqrFWXDYxYa+QvftQORn+u3uFawLlia5E
QBZp6cE23kWo7MpW9Ww3jaorSYh0bRGpu5/FSZCrkpGBVUpZU2kSd5TajCoIuXFW5Hfn3j4+z7zV
PztpZP2ox6+hNUnrLrwXNwZ64faLmsGzPQG3rbmUfpYvdRlkDZ57MxKxw4K2VzWF6DA9Cbx10/dV
5C/8iuOfPt1ajYud+8Tk3ENfqZyKCYgRaTOuIHW4Zz1oDHdp9W1gC4410VZ3PG+XWMCwyp0QkM5T
iLKNX14bTjN7q6uXJZ91ssTBZdQGVfsulVRmqqPMWxALg0HRv0XEy5Z9yEgsrAjGLfWLfW2gcIVU
m1aXL7VyB1TXSDX5c4of9uqGGL3AZ/rMrnuPYBaAzDc049E7IGOp7InUe5VL38N1jC0vqqFV/r2H
TQpfj244j9vqlTNmweRHfYmXlA4db3dmDnp+YbEW58FfYg9chsYNMP8DPa86o6bRoMd8A2jUfnRG
pZyRNNVk61MpbFO1N36TTP2+0x6mSYcgAz404V0ChULuER7f6mJfTgNltwVIMvuglCW7gHTmJPxe
uVnbEx8vAKeb/ShKF9I7yGny8m2jRzVinYKOB96cW1wWb8+JUle4CrLYnNQZbnVb1w/gJzMzSiIf
Fi4T4SWN19PKBDlXBzrh8J0TZcnqC9H6ghLZEE0ZWzWBLuONQFLqxNc+6sBM1LEJt2K9aYauzru3
RDT4w+/9KJ9bKkaDk8TXRWnSMX9IhW/PZGOcJYHP1ixRcqpR+e8psrfNUoirYUIEcOj2veNlWX2J
mLEbqJMqaEzER5BYNWYGlLc2cCRf4coF9h/cF4IM0Suc/PAexEgBTfC13wdDgnkmfJ8QjYN1Og38
vCZ/0CyqAsiws8LrUf5RdyLGg3tXIBq4pc+hivEYoXostavhdeE+gtOIOi2TV0fNeLvAd6jzb1id
OUvwzaKqIgBYzjYioJHsQj0azf6zao89AVfEGl/wftoPrhfqyYJwwVZSnCCUASLPnhEViZ/Fh371
8rXJeX/YRF5/KH2lTHZn5sWN1+9hl8xlfJX1qHcqj16b7HvvazvNYaTR4C7ajLAe40bsvWNWaNFj
MrJvpzH2fniEyWlyBZDJ89S9R/2IqxQVgjgJ9tKiHJkwoyaYuoKB2WxE+3nrleyZuYqQYHaxmMj7
y4Kmf3TjVUgpZwfStzmdj17TLLpt0BAcZ6QEtUKUVl0VRgZFfQWgPlnDfUOYGTv3uMKYab6mz1RN
OZ1HjBbz4zpKcHynLhd83AWWmDSi9zM8VeEL3H5E4Jb32QASFc3OoehNGv1wDXjf7rgCnCP7LdDs
dcKrQdObIyfPwmS7nLCl36AyCJ2lj1irVJH3Seeekzxm4eyXAaaXIpu5FIXw93ZLHy9GTMqNuKHb
xV02+aXufJLPz1WUa3xrkrhOaGsImAwOyxgYctNwrqOdQ4UlXoYoRCoJapBX3hOCtrwjn5cOlgbk
kAqxKDhm9Ih37dJi1XIxA8Py1sPQUo37loVxPmYw/upuaw9RGlGFPcqJg4WCmtABj2SIPD0nD0PV
MBEuZniHHdJa0Ozy5LZbhiST14uLm5SBcUlEXr4pnVLpArYGBJrulCwcLfLUL1gKLztmrHKWN0Cl
FgFSPPVnnafHxDiGd+SI8SzJ/WKm2t3gaeJc4F+qGH0oSXzF8BMuAG8bqyPNG2Wrg0bYhSw2h+2Z
enoaDacGz6t4OIVT7hKXpsLYOLdbo2mD6EghlomE0m+aPIZGdDHGbQZHy3g/SLHRu9T9sBCBoDu6
Ou/pvVQ8R924foUCfLu2SJUjlYZr331DEENhF7axwrvk2CI+zLY09fgt1wgyxNkSX2w8P4Gl1qDk
suBQkU2qSOQfCEIKA8YiTCNTD/i/UhpGhFT7Kp3RbpKC0sx4XIqSZuNliW8LspP15qf6QVNFrfxd
pSJgqjhj+fKLWGQ1hzfrQLmt+TTmXqIf8PWlc8UVR6OHMXHeFumy3q8ByAi8CyYB73b61Fj83GeM
X3pdfh0UfTlCVNmsuXg3LNCeQporccUCBQtht6KYDJ8SR+dqHNWg2XSDEyDBsWSR/773A+Tvj5Ge
a+kcZqdH8gfjntKNlxsK+kh5tXs3ozvoXk/OqDOKRnXuYZapYpeDlp7lkKgEpL7y/OYoMX9whh2s
P69s4cVUSY0ejRRJU17jxlaM7SEb2JnaE0ZJjUuRIupc1z+sNZmXonLsIRJ5EtMyTds+kkZuWMm3
fbiMpx7xD1yuMIbqMc0kN2uC5ACVsXOdw9LHLX6Y6EbMvD2l2hPmD9k4TQsO1L6hv3i3sg8G7i6D
n4sPaZQhuNMe5tS1OacqRM9rcxVVzRvsHMGE7mIxrbVzqHojl2i35ciztgfQcujW7cCwEPntE49S
w5ceCQLePBSrncL9gmLaiJ0xYjDNsS+ohDokwmRJR6AwM39YIpzH77w1T4nmUUiAa93mo/3d1Pn2
zxHpCPgnyVLVfgyhlK0ImnQYurE95WmD2wxH2+ziBy2WlQzWcJijppoOhncNoGH53Glhb/9ie1tc
jcrZVHliouq4AL/26XmgKTVlrdzlWe+hshIssx0CLyPI8a8a2bcMDwR8+xqiqjTWBlpx/AWQaLdx
LgnVo+hL2swJN50Eq/1qfR7GVqpKd5duuHLT51tfBAFGgwOQmKfwyBZB5raDkOYhIDrmTtLmhwiw
roPUztgQsuxJIQu6DrSz6yrdL7nNjv6Zf4qO9Z1LTp4WUaDas0O10MN0kJiQ9gZxleXa/nW3qLS1
h5/DDX3PPne2CFuZKDCK5UIyq//dHgbkZth9hn4VvFaSV/FT6y+0qxJKFXwwSG4IaiMbgPOefn1c
3yHoHPAJtQev5UcX0KE1+zBKq3LebSnQD4HlCgayjC/iqqjT6MlEAY0f5NsSnhz4Cd79cw20VU3j
6qRzJD0Y58hI6PxbOPjuB6hlWWYuCRVscjX74zImexDIHZ5ypp3tw63P0wrm44bLWoZdBQ0knJjt
5f18Io7n+Py0RWg1fSl7LI0on5BTMkMa7RtngrdJ9hLscf8sHEXdrtBmANSzDikcn8U44lGBw8kp
4iEJKBN8tEVRwZQ7lzCRbMK9/CqLiUoR44ywKwreeDoaA1QDDFxtHhT6ctFnvWSBS4QUDRmlAmiL
iruqUFKCQO7OKfSSd+XMIaNPEp9hRPIGD42Rqy2oG3UfjjrP8n3dhonKDyPO6QJb2L71SeidjDzg
Vr/UHhbJklRvutVH/ubyZz0j7ipEWbKpx+06RYPZp6Wfu5O6dVesoFqOBAwwzW7OVsR194oqlrpe
gWDgGD3TamRHXtt11Sc6mSr44iNwi8EsFW+sT3YRKDLzfmpqa6fmloBjwL93RsyfYMki561equG5
nAby6Sb3bC7u6Hls/sCStI7fpE4zrVTU3GWESLu5BcoRB3cCy36FqrQtQwzrZGtGEvt3btbvPLvS
mV4UOSgrrORY5xJNrVZbrmDzwYYYEbC2jMSuaWod/kH9EHWl+9KwT6xUGTEDwEndiTacAYJezo9D
gDEwEAi0AwZ9b7DaWDAsblZvxAp+Qff9OE/RuhUWFrJZS+JzNWrOafF7T1MnRmggva/IUTHJ9V1D
SONXOsNp3kD2pIbQGTBx3Y6AHkPQQSW2TtbK2FIw8peBGkPSRYkEVwloAPFfwmW5z8ZB40Gbwcv/
uPSO38FWIJhNs6PZWuqIt9jgDdgvIger9IrHVpP9X+bOrLdxJdvS/6XfeUAG5wv0BVoUJVnykJ6H
FyKdA+d55q+/X1g+XWllt/Me4D5Uoaqy6sBpDSQjduy91rfSxrdb1WqfxpjRG1WJQg3+iAE3JGlJ
6yZTVzapgSTq2h5cSqSVJTQarmdJnmrVczAzx7zuGYAQE7M4hjlHf39YBgV11K9nchMca9MA6SJB
usKhpA4+jiLZKAFIK59KBz9y72yIzCx5YofOHKvoGoDeNEeboIAJ8lK2/SheOHiYnXvd4Nutrt1K
ke3TMC/5bt8XHaK/DZ5T+LnyRogYS/Db5VrJN9lEnexf9SXIo9csBOcRb4dBk8KlEcd4pq/pl5RV
x8QErQ8tPiHKcNrWbSAXZQzQtDLUZHzrvBUAkOlWjUL2DN+bakCDKXC8kcm+cm8TZUhmLb1vM74Y
I3dMk/OGD+aSW5cYuuQwMi2xCE+Ich0t4LHb11UTN2kAo5Wbnqgsmqd0kXMtgMXhqNVDxjxl5HCd
9oGAF7jU+JtX4k1ccOywMeLlLvKRl9VLT35EKSYkfZNogb4e+4R9WlEXwYcIF/2apnRPF4+g3C6I
V3ObOjkc9gQob+NhLpFfDdE2I60zjTqG59GcQX3Y/mLkdZgxXa76WfW1WTNkf5flXFE4WqlTjak3
b+Vft9tazpmo9mX7EdGO7IMWVi/v8On4ZepQYjv7qjW0Dh6z0yuy51iHtcbfSxSVlcotwG0wkAI7
w7feY7OWV1WQo2uuesSxS7tN+As5KYsTct3Ib+3CKmJCC/A3XyuQLrW9wL6RX7qBCR5zmyZzwpkA
FU3XV9COx3F+Mbpem7+kmNmguFa4yZaXEVB6hYYGlHhkn1nDlE6WZyMcERyC37q8YZpSOHsBAYdh
uoq6yiLTz7WmKCWyoEYCAtvv7WGtwwS/7Flf1CM/z95SgCQ/tuanRJXruznTzrntdObQd71CM+41
OjaCcxI6+PQwrhe+GM5LkryvNYAXJy9SSQAm0pWQxtG6Ba8FI+Vw7LrPPXEY82YxdNBp3w0sPHIT
yae5Wm6REsdO8WSOlJw2z3Pdzz9seN4GJyMT8wklepc6dX1lxSBSGLbj+uRGR/oirw3wglhgf5os
R1dIxtEFvwRMD/F9fmXWZY3tx3DzOCHYddao2xJlDlsWSer9M6Wjk3pFEQG5/r7TERzUvo70JRBE
D8Kb69a62RLEvoaxAPkfTWBNUXGTTQ1xE89alPTy7jjem+lbS+q9q1xgEOatFnYp5GTjrcf83sx+
uwKiNKRtvh54+o8XL9bbt/nL20OXHb/lUkPyBVMK+D+vE4zhLP84rjRuJjQunmDittBc7XW2qpXe
pHhv1uWxo05GRdlvZ/iOtnu1vC8PMdRcuFGgQfkj4kjM+1ORfsqOtCPMxdiwHbcRYcQqJIAHY1Qr
V+IoRwRi512RDU20iSiT9GLdJwG51ntcOBacS7Va8lT10C1nENaUcOqJUtMRCObPoplp127Cuprq
4qLUbQTIXzujhsLjUxn0mFVaw6BSu8gNyBAWZW9uxd1Li7KPKeHopuZgrg29kdsvfjSja72RWMG8
2/RdGIt+15TdxP8LM6SbtBey3MmfM0B19C5HRl4ArJfSMINrTjqmTodjIS3xBvK/pk+emSEafg5y
ltjXJqt7p79yOiuq5dY2L91Dquuj/YUk1KQB+x4gfCrhoQMZ2pRuLTcM+kqMEFCgIUGljpUrTXUc
uACrkjdRwKbQnx273CTgyOVmCDl1saCRh8avex8C00mn+IAg6aTDIy1/Y2G8mqtFYKwrF/Bes24X
knKoqpORpgm991C3v1PHEglDcmSs6/aawE4uylkJPTIkOrnBBhJeM3RXrPSSU1WlOJtRw7VCMqYg
ZXbymTiLSfcYG8VpSpu6N5PiAJsug8suosqgd9mIOMmeieYe+Hkr6Dsh4dPmqAC3etMIqYbC4MJV
jIj/zkz5DTHSTwktckxFMMDULO7MuyktG1ijeUN3OA6HuiHGnrZcTCdkoqWQbIogk2UlnKvWqNZL
FOLyXjFRasX0SlZUwSJMN4VO5FSYcvXNY/OtqR4WffAwOQTqNl4y0WmnND1OuXAoyLPdSCtmujYk
qbJcAZXnfU4ZTJeHSZvt6m4gu6edz0OjAZxzMfWzll4rlg1RDXhkW5SMzjSFnFWEWU2gXtaGWrTq
OYj+RMP7VruLKbapwjpdMJ4Aig8HqIM3ScyBQNLd+jW7WZ9ze1ZBke2wFqUN+PS5qGFoach6iDpN
KoSyCyakadQeFaVNpuHWLQ2iQVd4WXLtiQ16cG7opTC6AerpTiWy47mhtwG4Y66Qps0JUovvcZUx
41gpZAq2qb/EdqY9aXrY8YuKUhb/cnGXvxYlmN7lm8JieG1vh5G32m4IRFmqCibLSIsdSy/q1M6D
stJHz53DxDIFV+qYUbbD+YVj2SvnQZ0MHz4b1zQfWApKaopUTl3TsoJN5PPCsB/Z/hqt+FG6zM+s
ncFWvaj+tBRhNO6HsXhb0DNAzZwOhlxeU03661hBBWde1AVVzMWyHOCFjDYKs5HXYunIe0CdN0zZ
vVm7ajh/OQ6v3h8nIhfk8E1pmG2rW8pEdgHiDjjXd/u5Q9XEXUJ4nqwWpiJGgBC6ENGIlah0Xcam
9Njena3jjEVODmbV8ywjJcTJaO+1lp7bTAcN7jkKITES7rRDW0zlfwfilmDM20yNZmfcLXmidkq+
Yk4g3+1UDjppW9Tcit7uh3jiygZaP6qBp+IwCF6tKoDjtzHVRDNhe2fVHLxOKEuqOy0KjerOoaYu
NS5eJj9bGmGZ41AcCAbcFf07vv7jrBC8eu8qdGfCxpTBRqWeGysKNznAHaJGDnXRRfeMBN/H6Mdx
QNvUcmN//+rMYpBHjvfd3hkXWS+8F0A8gHJs+75HFfTeuDS4I+X7MWHSMXJUGW1z5kHpN103+KV4
TcQWFom18GwI+PUIOpbV3bt64X0CbIYoncNzfNJhH3BnzXkpNkqSV8wxpJrAOAOwY4uerYOavvbV
OJjcdusWqqL8QZn1lgH3L/GZBbmDSpKJo2bjttFN7UR8ZrcuwmRSItYuJSdh88z/kzZDK+PIwdNY
GOiAu6VLTWNjlwxnVZ+m8YDeeDRshKd0RqSGl/bxzNAqYAXFyPu3roXRLtNB7E3yjze/qhlxlM/Y
kDQ5BXNikwGxkk5yAQvNYWQgerQdHseBcw6684ajHjYDI87fZnfliJwXqzlzJHQToNINjAfGj4A2
mbXHHos4EtG8vKadTSb8RTPBM1A5ipcxLON4RsK+qxIdLteaHKmiiUnIHlowe4oquqX6g+Duo7SP
bxfdJKcdsCwWwkL71Etrp4bd1bQk/bodRbkhwY5uB8b6oeXg9bm27//1UoajqtI7grzPOiFt5ah7
ULkJx9dru+TclU7diij07OHzl/nonTt+ol9f5kSi+a+XYXAUWjYKJUOuacw2U9ehJ1a5qkoOedNZ
+b6BLqCg3DOCKVzFQ9tph8/fjPZRVSjfDV8tCFgVZA5e0FMnn9YzCmFeMVIW89zcz3kt7yEqP44x
41TIAXDg2KQ31FrArcZohVHg8V4ph7LhZ5eE5iIpTMeB5kj+CufUz9/lR9UlhmYay0LaNMnpkYLa
E7uhYTdDpNs4FMwgl1iDiFZR6zs6HIPMq4juJV187EBHfP6yb4/ur4+2TSNSSA4tCBJNf8OW/Kqm
RS++WLPZVxuB0paFrCVTjqFo2rKRZSOtO8RQYcTYfWkkEYptVz7yBqsrSpm3Affnb0jeGh/ejy00
0LEgxRxTaAhCP+pcjcrspbo38CtE91jN6GmB6BgqM4fpT7d6Piw6ccDQKN7oH6nNiPTm87fw2w3j
4KiyeUZM/gMx+PSBrDEWWOhspKzXkBPsPrcn8wUf/FLU67obmec7rFB1vjkuH3a1mBgHjicSVBfj
l7adJLuk5QjBtP44Vv/8TX4UXXPRpLlWflO8LDe1ebIkQ/9AcqcQJK7q+NBIEzha7nPu1BKvG0RW
Bl2fv+TpLcpLGpAasV5qXB/+x8dLg9mM1IfWcT3FGWnz3MFgIBE4q7W2rA6hao1yta4Txu2fv+7J
PcpzS/eKvFMcxUAXaVedvDDaiDmepk5dN27Jb6f9hXSDLKl4uj+yFo57QAjrXD6lBFGaT3ROE/w4
kQ4O7w+P6gmIQL4fiiPa4g6Z1LybU1s1fZk0MoAKrJkbSoX9USsje4T0U3ollbvcUcDj0GMG/aGO
UjUxh31qqGuKdVxsG/6qQvpUYbbJOG0nmmjpRY8lgYfPnEd+QxK1WHE+/yqFvC3+9Xjx1m0U5JYJ
qQLvrAQWf7yGZGopHS0DvsrW7AFpzL08f6n9jF4qZpaXP47LggbdIwRd+oEqE0uNTEeY3sQiiUBn
ZFdmhu+umGwp27GNCKUSZh6pgrFLAIukW72Jd7QShZwM6cQSvw8XShi0vG+b8ucf6rfroXFBDEOD
6eqyypunhvO5WGzounHv4Vs6CnSQ21z0TY2/KGUhRxUTSSPFuOqxyOJka6O8YTKtZE7MpBFUv7Eb
GVOlF0dUhgjf1JM43OQIyhGMzBrPUFMsdZ+/c/3jU8wag/cFtCfYBYP1jp7Rx8shFno/iB8mL1dT
OeBoUwVVU21wFLp3JsZJrxheHJARwCw5E1g9n37VlITHXfTkCg0/2gT0wCtzG9NATpzWc3mI89Ec
LlXGkNN5BhIoxVE09yENRrqsxBasakqAAO8Ocwr1+v2K5YLwtivCpKV2WJTCiCbfcVvk2AhOioVw
kAqN+09T0XIz8NI6q5ViPZOCwtWOELKmF/QznegbYaQwOX2dMZ/1NNt4wh4//8pOzPDyK0Nu6LAi
kBbBsE1ytn7dsNA15/jCqtHDW6vSI3kvCVNajzxcx4ITjUdSmogA0iwhedKmGnR1+l3xNiRVhB9L
82ZJ/lAln2wbvDNqNPoUVIWCvdxyTpZkTS8A1o3N4hGEiwswKjlccRbQUsyyhYPBjjIy0InwXVFN
4BbFQGhoyZd6ZFJyj8Jg6lsi7NKw2GtBqNW9FyEfYE39/AuUJd6vKwB7KugUvBdAIUysHiffH0es
gLZHa3qOgQ/wiVYDETG0h7IWJvxQEuj+lYwUO8KzV4xG/SdswO/Xjz2dw60QWDxsEIIntzzDR8EV
iMM1M8COxRNyr+QGLG2RdfHtzAoGKOfNeGhJHRan0gDe9rBJ+khqIRulQqKWi1wuS59/M7+9NZ1G
oupwY9l0BVxkSR9vrQZejB6lsbFeioQdhl4v0ji8ZBkLCFknrJc6qgzey2yqgfo0m8ia8k00ZlKZ
h/+5TRGQB1ny/Q/v63TRhlwCY4ElDuIjx6HfVomuLLFX9eTNhcvCFFq1FDytyFikYKbxUgMcwXIw
S+JrLumsOG14ATFCTtic43hbo+fIpODzt/WxHKBihKhi6UyGgN5hiT71YfG0O3EGe4epLNqL58zF
rzms3sWcscY9sC8t7OB/qpRPo8MF0QlyBSAvXacU+a1EHB1UwBlTT7pRKqLyRZvk2AqjAcEdiAgI
DWVk2I2dluCczYMODUTBlLVdpdilkytwUQxgV8gpNVgFOmdzNwCT1cqZCN4eGtJZ3079j2KEZ39Y
Cu7kbZqDGkAY1bAK86Hb8kngYDS/FaVUbXbIoIfzblaHWV8ZDUAE5ggu03efzgtL4z/73jUV3qTL
Xkf5ocoUvY93KbASl1cdvh+98t0wc5O+V1/vzwgKclbfz1/1dHUTNHmIWsH4BmEUMulvhTl5QUtJ
dwmgUjyx6tdhT/1FgisdMA9imFyp2J1kBdYymUJ+HWuyOFJCZnHLVZNi6iV/sSlUfjBScnY4DO0R
vYLP3+gJGYHjAwuwaVguR2pZL9ony3BqdZPWugOGseOoMamSsn3Gt1Zwe4wpUWe2J0TruvMqCTJs
9LPbdsVPA+t7Kx3SNveUEzuSr9sF5MYiqatrK/5WaYHUty9qU/GLLPYAR2cmwzHEOSgzvg6ppDFF
QrM6s0mPIasVVcEVvWqpqYdEICutstRk64mZrsgP+DgxMAIIUGzba5oI8nMFaMJJ1yb7bxH8YX07
WfnZMflKVMsUNseG332axJqGEW17JKRoloxHAhaUeD3UuJfyNc4teVF7bGP9t3aOacH/Yd85KXXk
q0NrFtyeiO+5l072HfwshKdjsfKWGJOeg//rjRHWx20nD1Jv/ZvP74TTBQr/IMuDgYBBnhwoDz8+
KDRx4BfM4FyjLJT9tdJIZXFaxrW8Sd8F5GLioPv56+ryo/yyxUIMErKWg9BhmJDiT72aMFv6gO2X
+Ueokx5VIORFnnccfxkpNdY1wk/WE2VZWG16TR25d5SMKHqVlkzGyGHbMLJmCZJgZsSFTWhl5jqq
NH1KaX5FJbIQwhcju/BKEnTJsyP/zMz843EUnsQSfLFRuU90zIBjK7fOPIXqDeJtgqHXI7ocGqRo
ebv6tkxVCGOrPubKq5diqsOGPCoyS7X2y6gOLCWbsiOYMNt//iXJVerjd/TGylI56ttyRTm5OLWZ
6ZRiDoFsc+ICzFKoVp6OIpjPX+j0rmfh4uzoMjU10QPp6sl9F9SDQdwz5czRab8IJEU3SO+57Mdi
MVJ0uXZxlmFx//y1TysKwb9oX3JMZDBuG/bpzt2P+kyImY2yIEjlA68PciTAEIirf9xZOIvgW9YK
l4c/eLsfjkO1wFT5Gb1o5BTp83f121dPvxEkmEUBJg3bpyt53hcdTAJEpYBYwgBlhogYNPkWBiv0
jJ+/1unZHRquQ9VLlWDK2hgV6ceHsOuqpDK1uPMIOGBhhTVal1dV2+LjKQZK0AvrbSos9BYpR2hb
cpEuSIKyth39lvxPvcDTNYHVQNDAdnAgUL78tgqVMt+mJp7WQ0g8mpcOT/F4VyeOLB1SR5UKcR3L
sKC4iPNMrc51VEJsGABvuGFmVce669mQVLABsMwORI1XDOaSLeo9KX0YRWiiMUzfPto//SppDjv0
6igEbVOH8/vxq6ziJu60cS4wUXC/bZlFj/EE2k6KkdzIJY1HXVL5CYKQw/K2VZza/Mn4qcr1tTtJ
4u4/fkPUpWyyspcgxG89S0Sq+LAm0BCNQtrIIdfQH5/VzSQlFotlLeyg8OVqhWZ6SsHdMP8MC94f
x4uFBTEHZcLX/vmb+tg/JIhJsiHpjEk8OgXLaV8sjVUC1NWg9gg7fjN+SiHMa29wDmZmA2FFrsTz
xP0VRjlPHj5TqYH9/E38dpfJJiYnQR56ufGcliDYNpwC6mPuHeVzttXwSvlEG7b+W7nZS0vo7ecv
+7ac/Lqo0opyaM5gEOD1uQnkl/MLs64t7ckeNbIOmgk0UINpIJzwramIg8NHPQIFt0fRzZRefxNe
9BGzumKtE9plbYvYRP8SQZBGfQQNk4/oO5aiYvo2Rul3qsgAJ5qCqLjlASex1IP0sBXLq3erXGxx
Hx7vxj5B2EOkBQAa/mgSrHo2Ni9889PF8Un//IN/nDdw0SV2kdWdkB2ZL3c6n4KjZMaJq1VkuUvY
Cmd9ud+/q9AIsGIrdUcWxHhllVnX4ocPafJh03yzQL69l/8Zcvq/YWIB9+7/P63g/2SvX4v4669A
dH7+CEMX2l8qkAhNRRco2+UaO+/4o+3+9//S3L9k9SNPIpAkdE0Gvryz0A3xFzUoBzjBk6q65Cv+
i4Xu/mUZFM0cvHXaYoQ0/RMW+m/lJsM0ai+5xdFeZx/++CjUfR3XBQHEAGqj4TotOsJw7SFR/DKr
pj/1VGi98+t+ffLg7/LYgRllpsb7Fydrcw1y2whlrdk1pfHEihy/qjZJwCRg9SVOVAO7z+gUMZlb
pBe80jcAdJSFYrick9nSd3mREaYJuCG5mph8Z34Ytb27dqGAXwMYsLR11FkxuF3dzQ+t0eXwWotq
PBt6tQBF4JowCyakp3QKQyLkjDlAWjxYSI68EIoHYCeR5Oy+TV6hU0v0a86y5ReX0C/eS50gu05j
e/AM1DbDWsHj+9QEVXg20sHjtLY4ueNhkhzBPMYVmQ6c4YSL5jEQLy5pU6y2sx090K+2NE/VMpfI
V+BRUPtM8Nmo8Ds9X7NOKiQbp9VwCYynfGw5YR3wqiU3YWE3Ceae2SC0BM9Ev8Jr2iMFGAzCSBWm
21+GwRZE+DK7HX5gEKktv9OW7iWEWngVoTXSN/PUmE9O2yvzamgyYa2QhnF2U5jZPKijNsW7Ccih
gdjLDc5tFNMcemb+iecQsPLMaY40GXfKyjWVTGavCEpvEaEuagxeXVnUr/SsWg0pkOY8inmYdAaI
Xf6ak/Mwbkjz6shgq1uCI1vVkVSB0NWuRyXM9Z3RmcTL21g5rpNRt/A5jDKzVO9jR2H+bAzqFjVA
33sFtrADd22lckye3TsHgh+8utwxsR4XFdJssoOslwiDPjFxnTC+IrtWQMYjdQ59i5TjZlM0c/1l
HrvhNWnG3lj17tJhF4r7yfRyox2IdOJsdm+oiJ29dCERfKjJp98iG0ezWCK6vO+qsSj4/EZSrYhk
Ha6GQIL12iFvagIGS3NN7WgjmCFUdqt3RvMjrtQSFr0g2zQV3DLnjrTaeQKJ8fcQXxajj2xW74pQ
tPFajZpm8edqaNWdpjYtmc/Z0D8ZI1PaFYBzkaz0Lu6En6X2+BJG01SDGrB0EjzLBhUOvrhYioFm
Ya4CY3Sx/MytkZ1hR0PmDPtK+wkRC8kSVtaCQIAiFg9kWeX3sB6t56Quk4nTrlvZK5Ltk26dOjPm
xAlOH0cia65vw9hxmlUc5tjIel4h9UUK/IKM8xgQS8Mw42eNMNHGJhHSOYUVzxABakHN34+1SEc8
lqIRULquxRe+mPpPfAFogsMKD6qnsIej/646+PFWHLW2z1Zu6KtSQUrvjeoM90THShufEWdfdeuh
wK/lM8uXSAIkOTgv0mbP62uYUqp4iTG3DTCvAGzq0yrC25t6FfK22waO6NeKSVbMbw1LGy/TmL2M
cwetUfQQ/dcBHyj0DUq0H6NOQtNFUs02jF6Q1OUWUWBs7l1lCe+ibKxGKCn4ajZmXHffMiKkwSUO
uapfgLJLa/y8gzOiKIt61JeALIBgWZn1slgKEzFC1guwbLTdbkIgqXgOm2z4AqjR1PyldkS9NoF4
5Ov/wX342/Qf/zf25D//bRNMOIg1882PMC4/ZAVR1X2yYxff8XB92LH5+eOOrf1FogcdW5fcOhtl
mjyuvu/Yf1HAs1/CNmLL1h0ZOPTLjs3ZjU2e1h/E319ShdjMgd6r8hex5aGh/0c7tiu35F/3UMa8
Mu1IR5JA/c5E7OOWLZA6sJqkqDGCUoXlkthfjKmc6C8vpbeo6Ahb9o2zoLOd+8HOul3Q18o9YeDn
VPDh1s0UH2olUsUSH8Q8XNnUrSsDpfjD1LCzxExD/JAbbkO/nXjjafiWq83LEmbDGijBdcAdurXp
1PhT70Ycssr0LLOQ7KtIH1GqGs1LQ0Z8PTnP1bjQWy71wzwF9wyh9A25l9E2qJuD5uSK1ELfV1Sd
l8uY/GB0B0F2wfAcGpCnxvyxnofBpx2Kh1yU3RaVHfklnJ78RGmJUML4+s1Q1BveSn4xpIU3lmPj
u+PEyRh+x6qBcHgVkja6ybUZVh/Pm0dOKJvwaEGkIgJinY7doWs0UqnDvvAXPMibbmxCvyr17yXd
oXU8OskqNfNt70TDXZJVN3pYfQ9S5dEYAsE3HZs/wavtHbLT74K0MXasxjsX5OtOSd3aq/Jq2S+D
UxwP6P+oer4rc/59GiX04ZH970UTbX+Ul1/zH+3pr/o3rMLlYf6Th7pvu+ZjGS7/wvtTbf+lWZx8
eAxpDdBj+fuhdv8ydcZYwMuJZXZpvnJs+vuhdv/iXIqQj+ENmj6LJ/fvSCJDZhxxiuQYpcshj6r/
kzJccC78+FijpaHJx2zehNeH4uC0A5SEeOycZYLWjedp3/a552YzDUv7KQgjewOHaA8KZavqW71S
d/FkdL4BzjXGgQOyzZIVYXTn4nIhSleJ0vsxKX2l5m4PybGP7maBN4Se+jbQS0/KvT02LthYaQX9
QJCbG9+1s26sNaM7G7QBgA0ZjCXiGI2SzcFp3rsOjrCnrjXLc919bZqeQzLqgAhENkyDdG1QtZRh
Ck9Rikuq/YQ4aMWJ46IoBPw/5xrRLekbj4oGWMGdvUyxz2oJJKLiuIrGsV0Hi74VgQArB09+thVf
aS5GGnDNoqzzNNmr2fwMEaNbJU26rbWK+J/Ea+CqGG1AEJmyE2kX4c3p/dgEvhW+lEyzkAxr1UvX
wR6KnScLekeVrnr9uS++V5VGGuQjnnexnlOh72w3X2MTSQF2tiBH1fs6y7dFO96jSPm2RJQrqZve
l8tezPAL3dTd4O8+J58JVT/REIo+HdxU2dlEKRiau+mx1uxHQQnpJtHOGG/0KdiP+Gce7Bqrt3OH
08KuGz6nidyPbBKW8asmiXSv0PJ+mxb0hxI7usYWgQdN3Sm6va1Ffq5OLxFRktdIt9WHsnLqO02J
+ws1KB+6TiBh7l5yt/Qx2DxqXQW+Rxbu1b5LsX40twhmvLylOFzCke4S1rK1BWJrFTTlDrOTb7uv
i6NcpO1y6LJpWBMj7bfLuEef6azTWT+j0F0NeC8fmh5sxZjjq0vUxneS6KZY5tvRSOrXpe7HH071
SEm3Mqf5K/sVxD7nS59kXxoBMKq+Zp8E1MfkKwvWrg41Is85ZuTk0nAMy5dzgZ+hbYw7ZIDtw9QX
93OWtisAvvkuJjN3UycBNBdVzfDFAVDTNY9W1hqCIXyde9N2/FG7IA3gGjzLwQqUgeQOcpUdwyPo
9zLQ1FVAcl3bx7s8Ma8rN3goS77SGdV2ujcywiqlSde1tmOZnwU5VuXworLOAivB8aZSFSOdJXoo
VGiZi/zeofQ17e9JmHtlecBtctXm5AKBR3XMgyn6DZvZQQquXbe9E5F7G2fflvAQzsm9qA786AU6
y94Xg7G2hpclf3Xba8tIJCp4PZXb3q3WkQZIKD24gjNsX/L+NcSOyFq0gCJ9qifPiK4DIqcCPV8l
dRN4CMy5yAUIrhYoUHxfz+oXBB2PzPYuVbw7i8hWmuXps6shpKw9x95nTpGduwRW1W51B6b1urLP
9Ck7s8ktWOemtsvb0vLCySFuK6mrlRjCflXp005plZ9TbMcH00m+aGlzodf9zzGOX/Kmj3BwJk8l
UvhtBNWvHvRLV2CgJpq1XheJOX8DHBw+YSVwrsesLLZZABWGE7vwyUu7i4xh2HMGa6/yxe03CoNA
vn5lPBuxA3HqZJwOIfKLaM3bRi9vUme8SN1mm2RJ8TNdZvOBJtyorfrQWNUiuDNhtxdYKbhgVdze
pGEMjiDah2q7GyIFeguqLzKLG7t9YeemVYHlAlrUq5Y1uyzoDs1MqkbnJJ6dPBv56CVh0fkTIReb
gi4Gqj/gBWHvjGsDhwtuQD+svwZkoYVlAaGBKXSh/xxrRN+JNT31xqGkLoFoOzw6ehf6gxVG30ea
1iv68+ibYT4BLZlSUtACB9an3RTVKl/Ul5F8h3OtiQI8q07pMx/EhEAq2LYtuE1raS2HKKSs2/oq
TVoSetH9wPTAAbXS6yfoFHeR1qhbaH0t+8SifhuYO3pumRleu9SzT9PWr+tHYddPtP84RAZPTb4H
Febc1PF3QJU8zxlUzRplAw9Zsht4OKoJh+Rasa9idW8Ah+ndbad/w2fThTwaFStkfZgpPPNweLES
uMCBE+wYO+7TVoXvSL4DwdyL/pUTH9yCwtfj2UOSC1s5Wwfy5D0ZF9kIAzTAkmJrgL3mp5b1TNgK
ybvJ2sbBsMJSkW7NhbNchlthha/iRiNnLRmbc+Es59CMbiLTuqVlF2KEzcrsADXn0q7il3aaJENy
Onf4eLRHaJHcxoJo3TUE/BU3CW7n9eJcY6V6zmNif7CaB7Gz7ttzw7itWV+ZGeJsDF+MpIWvCAeg
S7dhOXmEa1y5VkLMw1nbnLfhU9DVL0rLQ13vB50+Cn23HrrhQHnr5uT/2s0aPthlPXRbu1QuzCl7
ju3pzKqJ626eHPBGRIbPB0ejbB5DffbBmgD4CehhVVa2idzOvrQqbPSG1BEMDfl+TEVWLYZ5XLHX
gtc+M5aqo8cLd6CaFuCnl0U4biHHEDARXWaA38qBqzy73425wY8nwEyhB0zMLmRWTJrDEB9I3D4D
M82pnTJDN23PLIfhzIU9voozGS9tpM8Y9+6CsXg1suowNTam8TxY5/CHcu5gJDpMTsvhti+0TZQ6
30lbsMBFG987y33sNAj/wHz2Bk8+bmVBlnjeWJtZaMohUIxgVTAqW7kFAl8SuJXsebIUFrxp0f28
TVbGmD1pBECcTaQSeLVwppWjLHgs+DDqcEeYEN43su86Jd4wCfMTu3ky9fxO0YJrrV4IGOyqTQSa
gNjUmsM5trmtwVIVdctGY4dPS9p7i36orGkTTFu85FAUKi+x+ofOGs7sHLlhVNWgdeJlWuHZ8eOl
9FNHO5RlcdUnZyiJk5U6CnULu/Iw1cSvFum+sIcdfR3ZuDnExZbqAMtmfMYmhlGqJacCC9aSuxjh
4quyEegRlB+D3qxA7a/dOb7W8vq20vNr/PBXwppuGIX7kx7kz8hsoKlat2ndPavqz5yI7b78qc36
fmwPWvg1NJHT6cXZqPYeIO8dwTXbtGP2yWOjUtYVF1F1MTgvgYCP9KDxRAeF4cW5P1Z7c34s3MKv
1XmXJjt3YZXVCgIkaJS6D/qces74tc0d32ymjUgvY/7iMMFNxieJmA3JvMkBy/Swzu9AXbFd5C+J
LPA6tRCPDYN9EZheqTsrh/OqiYuNgA26w5TaB43QHxumjqr0t8noWD5UdUiCpCo6PEp9egiN8Twu
HUYZzXCZRGfECh+mbF4XVq5e0jpbx73xrelrz51Ug0qm3GmdslHpF6oBjNaMg7Co4nVtFmhzSuCg
YEKd6bWo6t249EzFB8Vj9rIXsXWWhRkOqmXa4Ma9d5LW75yaqM8L0XAbROK6j1E6EwsDgt4tYe5E
Yq8vxRdEp/F6yYlVa7qUdb5/qEMQclbnB3EA0asJfHLANlXsPhhDcxZTOl0qGdglj0x4sAEsnHqE
dEg3otQPMVFZK9p0HkQgUudSYGWls+lU8P7tXjcv+nxSWXT0n1aw3JcjH4HIPC+MevvGTfRgZ3FI
Bj8jvpQc5DHYXptV84qWE6rqxDWxJgS0iXKTFe7LNHf+oilXotGuujk9G8vvZlmvUWoj5IyMco8I
jXPA5JFQftsv9wXWY7fhCy3bMz1119EigPGUzoWatXtwSoSnLuDE5kczGh9SW1zgbz6wT3gjB27y
TQ60MdaxiC6gYe2EIqaVtvSHqcWCWxkD0MRmgq1i41UUxiaKEsFCLCq/SqJDjYwK1BDNQGte1Y0G
gaK/S1qSqpQUXkR8N/OVKyBr2pxFJVmK86EQzhr4ZLayhu4exgC1bq+CJkuWbUKYzUoNzXWVdF9b
OMersVe/Ubo2zwRvtut00tRLrL9EKKEo2S4pI+DAakB5sema6yApIC3jvMT/rNQHO6jiXSjmbY1+
5b/YO4/lyLk0yb7KWO9RBi0WvUEACC0YZFJtYMxkEhq4uNB4+j5RNYueMmsbm/1s/z8FMwK4wj/3
4zsEKmtf5kmQ9TEVfmtyw6UFr6ST4pdcJStu2lSTc1WWuaDnMZ9x+Qk1Mkf0es8SIINU2GpiG2vI
4ZrtUk/kRc5ASxJLnwjTWnmbqRy6KTpXvdHQfYiJcwRYaL9KQ+ycwXqZFZAGsJ944InUb0SDCi6V
SdtYqj2SQVt3jcu1rxmH0HVS5S11uQ7ktRN/KrZ3y1UF06rFiV3Ti+uSO2ukT0W3B/XpEnhuWA6g
9YmmORRefHce4KGmEZc0a8SmruubxAqyGevvLLfCUvZ6YJvCCNusUDZ5VX9pdp7fMjrRvjVr7XZu
6ZZk0LUNIBDOrgZ17JOTK1u3UboTwwMKQLuSk0GWbVowuCe7ZyOTCVVLpCAO1mi+6Aq2FmblDcNR
dWfVdeDM+teod0bU1EO7y5ixYAliLL92dsWMTBp7zj9boUkWP5FvFpURUOcBMR+7CLiSRhHStW+L
febIp071rhXHvzSLfa0Yvx2oO5O5Yp+QCX202g8NcKd6tak4hFD9eFn0AfsdqAoGOAq3vyazN+tE
e9tcg4xoALWEPfQCuLw11nOLLO4iDX2jWdQr9Wr3KaT+Pkntbgh9t3TOqSH62Bv1debJPhbZT2u6
H1IddpPn/NTgDggZ/5WjRSQh/sJQudOrP673mkzaKxUyz7I0Xyyabw7xkv5huPJlye6zwXjjKMM9
oy0MvR63cSpLGKT2l0h4FdQsXLyUI/Pc7zuKNoyGoX72XXGJP6Z2kwUu3Tj+OBq2z+AH8+lQELeF
g9lxkMiH9Y2wchI14G1x4peoCuKiKJB7uvVJF3O6M8pPoaGjJ+oIasbqr7Ss2SG1NmVgD915Lbv0
4uSMNqwF0ozbRHA1/VVVXzu2EAqHX7rHlTAbfmMhBPZRr4KFxp4DisC2+twfmiR5K+v0ualxC1vd
BQpYYEGR8sX6PWaDb7DxblKp0eZLaVzbs10DQuKCPIWLq6Jg5ltu5Xdsi1FPuQh6xvKFpntwZDye
6I79yTjmaEl+LNvxVqvjt9fbbcA3y6XfYei51u/u6kTIpoKUjMGhvQ5r6b7LvOIDUrGE0UFDdxOU
PEcPklz7pJrtRqR2Z622bzw2Ep14cunmZfhw9kOnD0p9PZSmt5VYf11ky1ozjg+HsFoOvyyd2l28
D9t4dqLR1YICDmGWFcAjjQ3AdRZtVqrCXnaSegVSBAYqiv5G5g/zvom8oXVcs5n8TP0+HWyOUs6X
YVT86uEwZOyEvdjD2UOfiRV65IYCTpVXnhKOqMsYazdDGJfexUxqKK8o/eOmUQQxMsLBqp9ybKUu
Swwnp4Grk7TzfiwX5oz0mfR0AMXDyWv1P8jgfq+sgTZx9HPTDi1tTKzLiAeZeYuYtX1KruAyOY/D
CXgdeu5X4c5PdBKWSYDzYaLsZIQMpspno8WyTUR+ee+FfoBxiihFyszvx7TeEED63dpW6M3fAASI
SfQvaTZfxsz429Rmz4o5tZfEEIrYWKZcfiWxPUFVYVZGhTA7rxkCn1kGNmCZRA7Dth2Stnpv4/rI
j91vcrV7rhe+wZWXJOwnZfZnY76OTR+OdbexRj5Bw6awnG9eAfI6Ne05VbOoqOxmq/ZuHeAssKG7
PT7ztQyAbG2SjBlimb7GFqQUE1lmmCzrZCHmXIgYqBuNK7KRL++idPdI55A9zI6RE30oB7tr7lD3
s9OwzEsITJQZvaZvsVQeVoNNmdDxzCQ0L15aKWTAUAHKy5QWgSIKdw6QgiCNzX+qB4NAE/0tH5aI
NqUK4onJTWQ39U4Qj2OkVWoSqYwL2xA8HEVgY2JfWOSLN1dH2Mu5C7BefwxLX/nJxPmFYOxWwqLx
h7JfLoPVzcRWs+VLKdXkp6gRO4dLi88sa5M/jA/ItQiD8vbCYpydctlCFDmUAgYraaexfLU07tFN
vEkEZCt3sJ4HJ92o4PwLPHvb0dh3s/ljUN3jF4sSVlb2NDd1ZADXhFLFhcxr13M6iDfFUPeVIu8T
LzF02PTeAdf1k9j66VO5fZxR6O8LY/WU5keF8HRjE360uq0myxfX+GP044Y5a+iZw92rxyWoWuPs
DNO3Dkgy0ttmP8rimDlVudPX+A7599zq2ladkaaWkf869jz65eNzIe51l5V6rhwPhEcymiA0jOyt
jD9ARpz0/u5V99aud5CR93FsJ1eEKdsCp1qUW5HPlu84rfa5dku36XKrDmmfD0RbXsxuPmfxb2E8
L4OpbUbrkknjfRGhtN7pJqKHAwZsRfNnfslmZbOyKyl9qgRKHYdmCyvXGdZ3NI8DHugdWP11g4Pm
QJXPg7THXUBrn8dY4f6WWR+gkgcfYkDh2xzQUel9t3DvGfaKvLc/l5lCEwIh+DL1bKP1lYOw0h5z
66UDmkv2MurZYge0hDrJjmXDrMZG7MkQgDo13yXqssEeQLJ+QkXQqdvi1rN4cAjIIvpUmbzNcS6J
q7j+RDsUN2lwOAr+gLr/6JRrhyi9JL5LXwckj4Coy5ZZl293eWA6K8vRGntJACRpeq9N7Udxkp/H
WwUBB9Z2u1Wk+t6XLMBjvd5Fzb/XKA9THch6jw566Bxrb6d4nilBycft6L0VPDtzrD4NVfNJSBIK
7hiHuij3ZJF4ofvn5rFUKC+N7QWA6TYTH3w+9+dxNLet+licPQKJfxjjf3YeJv343UaUGMaI9rO/
OTccBfGzGGjmXNMNPtet7QwH0u9RWoX1EBb6czr/1auv0n1fyhHUwzdL9tGTUNEGAE/FR5f9QtFQ
q2wrkNpVcw3QFC5daUVdx5VB0y400kTFWCKp1d2xSn5Ew66iVWdJGWmTqFt3wJm5LNJPWzOoLYMD
m7UhdeHHgp55JX1zbDr0FpQbLhKwsT5T3djXZQUx50bOptkUNoSfytxlSuG3ln2z6mfX+CoH42Gb
CMdGv1Moz1DBVLaDPvaPJMqV4q1jzJ0NH4QR4toLZkMG9YpC3SrDk71Ovysz+W40dsG5E7fS1QOw
XU/W6B5WVry2zvYlEHEfSas+SFV/E/BT7fatHS81U5B4etWMLBLJz8wsoS1g5LzVQF8f/RzVa7PM
fLgdWMm1uoG9Vg+TWe+V+V6MjCLmzt7CbsXn4R7MbDypQAcpGAxG4z1bcRKK6aXUP8uJmMbo3MfO
3IKK8eF4Uf95TKwPM3N3tQB023vOrwG0Jj9kfTKLbJu15bHprzEQ4BctI3uhKLs2d3yNYXLVeYET
P2d5fMTlRTWkwvx1iSB6hmsxgXHX2fRp0Kpv8MVwLsVsgvfJfKmH1cdOXJ3tLEz6z0E/LIi9/V4Z
qOWQ/aagDHRUD8x4NHniHmVqx0qcV5WPDnEyPRTuHrLVniadmtNxmocFB8UsrOvXcr1C1wZ18qmw
hecn0RzmBAQv54d0fiFPe56yEDQxG0jMs3PwMIFkRRLAAoPqWkSPa6GpNLts/Y6NOfBAoJRN5bfz
m2vi/qJYYCy7M/oyPElk5/WiWVwhJyNS6+SmexhtNIP21F1qZhfZni3CbiVVIpvc5JiEspa5Y2Ba
+t5prWvLYSl+Y/n3Y6cO1fZo1UerPNscPpVd0yMVRUam+Y34O9evRvemx2Gms/8J595W/FKtOccZ
cghj5HK06d0rUr9SXqWWh/S3sd5Wmd+aeuiu20UYuwfJ3C3xL8mL1Hluk23rTRQ7Pa0d4VPEctjl
2JROdb11if8iD/cGC0vGGqVHpseBSQU4Tkwi8WV1e7gSmVIw+3BB83rOUdGVNkiqivmfyaS9zD2/
dsVPLKaBRWbYFdy9ODuFNFXudbo6GRMEBLTxww1+2TYDD5zqwGiInR2U3SAH1O2PqQug1hgY1qTs
PGB/W9Wt9mCruJuVJ6Gh15bDqQPMv6sVce3T+Guym0/K/BAyhzdMCu1bPpb1AaMGJ0KtEOfFkx/F
/L6qa+erXfenKbOTrPD8DAVCD7W5gwhdmjdUFw71lcSz/9DHvWXZSkdhLYaLvlzps/W15VMt7xmA
YlMR4dA22S/S/tfFMU+U9lXR3G1nHUAmzY7pQ/F9oVFmAwnHCqs8Cyuyw5XgVy5fUx1W3uuivbb5
xYA7xwndh54cNjyisE6jWD9RPHPTuj+ToeyzRu51l1hpds8RYfXsFmPkch0gl+uyTaw+5JwwFTQc
l/tlCNP4XZ+OtfWMyH0BFMnxu183Ovh834Ln7IMvfF7LnNaq3vgAgxeU3oc7ihOol8CDKUoGEDJ8
67KaVPu8XM/qYnzXyW8T7Tig5yf0iLn4aexkEYD7C3KBgRQlZoKU42lU+SFB8eHGs3YV7KhrHcvi
AzO7HRWLfuP16kNCgm6Ia45Qr+8pH1yzeaMchkDd8FGs9QaLdERd2hMFgUCk7Oxv3JHtLvWzNybr
IZvrsC+SXdsZEl2u3iWuAvY+52FuNcRp1FBKhh0Y5IrHXLlgwCuV343iXeqVMa6impcSjsrRzfrx
ZVzNL2JXj9DEfNcQh2ZP/gx9u1/yWPGXIumZeiH4e6iTG9kzEpnnJ8/L1a8eGNquWwf3YEtulGu/
aa2vhTk7FGJtRilCYUlGu9o73nLuBqMN8ffbASVnM5Jg2j4pVnxfBy4f8G5/gfKHvusicsA7VHmr
umRHNYrxVGnRA4bE6fo6pS3PljLBrsqMLy9doS7SYsyNczavLUsScbpl2pE+Z4qeADR6417o8Qh5
6zGHG711J085VC3o+hCHXxE5KO+BWcmdcOY30vrQ8idzDk35Nk0u/QnWl2dYEYVHzLFN/ZVeVG5g
etSVtLTp69Ue2z0D4ihx20h26V7o6qn31IuTUhqdK7YPqnM+5Cv4ZBxBJ5L08IBWRd2Stuhvjr0c
6cejJaysk2Rf02cTqcJZ6KXOy/INj52ZhzoiybbrTD0NVD13Bm5JgM1ZVZKXrBhgWTsQ4xlopfy9
AQTM7WSXYSdAcymGZYcMcYzjYPJv6hg6INFiuY03MUykKI5Fs+3U+k4YoL43GvNRb4mdq0j0dgsS
vw8LO9N/OZ04F1MFznoacVE5E7gKwdVmFOocVA1KxZqq/XOL6BIi6Gs3UrQpvDdCvTuqThlVU7FC
JZOtZ8tTOwL+800s4ZEAEbDDGO4SndWei1j8gRioFZc6puBvUyaN8TFVTvszPjTeRNcmUocITSAK
5A+xj+JRwkHiyclG9hJjuK6AdkKjkIgrVc4sGFPuueL3YWRYRm5Vq8IfwTDGHH3mE3PIJPN7FEvn
0/qs36TtvI7khUA4xTsqzosoHWrjg4k7c+lGDNdBX5WQNDGrRz1pUBrVMrLWzHtPipRzbtlPn9ht
qQJqzX5X25N1AsZkfMmEmXeC3eEvh9iJgu+Wk72qYTiZlJ0X93S4eWuL0GanA0ePtd5RxFqfbAXN
qYl3fBc9a+NsHWiV+9uTrb9aXsrFkWkkW+7sbATlgEg9ymhytJvUfapwNMN5PFy0cqH/pvboA9G6
zvtRs5kCQFNVRvqoYW1TymiFWd4s5ALzeStSBdk3BtDi0KvgSq7BtKn8lZAwnoc+FvexnjvmJ2uD
92v97OO6ikhPl389CqghKqITMYkdBdGdKqvzJ/jzjq+snN4w/nt8yR6Xu9GlXRYD+8ZrJ/1Dq0nE
t2qsf5C4bfcCO9lZn9Z2q0tLv1TcHzjkCA5VDRuMTswESmBftKaP/k1RoQqcwua91ppTnnuP/rrU
3Yp2zkLTrSXfm2SeEheCaIpKs/yiMEicTfcbEAXce5rZZUAjmH7Fe+z9LqWibWHZOeEopHWOAeZE
KkeEwyPyuEnZT6/dqMxvDrw6jMm6fesIg0c2plS0SmHZRykN7+IWsCNH0WOEMbhVGJ6CIDG3U8uN
wh4fQCSLMjAF2jvRYXUjDeLMB9m57J96ot21PqnIVRpOE8Ye01wuYEvQZEqDMFfgw04M2ilxhNBY
QjdGchvQf0PumeOtAP3Y+r2rMJTWnAl0BQ1TlsYwOIFqjDqVcZVDZ98WBoXqG0Wob24crzJqIZ3v
zKp0P8eiB1KpQoNuA3Yx5Q5sqwocR/lW42pGZVji70o+rOM1MycIMVqY4aWqUShi79HTbp3oyB0C
6lZcvhb6aLTOus1xW7Fr0j4RwrEFnujYGjfFxtHezDI2bug7HolvG9zixS6KQSFUHVdcEYS2KfCQ
hIri5hrvrN6ckDaQv6nQChzTCly9UQI4re6TI5IFAs6UH1XaN8JmwjFEFNDZuY3s73E5Z0+CK0ar
O9Ul5yyJ52OKfzIhIbrEbeKe4bbdZk8s2xS3pFZLNRocgzluvCISC10HrSeS96kg/5RP1tvU1O2V
Ntz5Rq/xynKtGyH/LJ3POo7pBxj6Y1vE2vtjKYzIrRVX+sSXX5M68iXwTNwT4mzbRQKqxF3KU2RK
dW9SUPJCaR6iCzRDToV4aDLkiSdV6sMTQpVQmLyTFvBddfTsgPi1dPxcMS0RlH31K2WQELuT6eP6
nI5xsfQHd+pa3ohECWZXc/+ahKsYUruQXQVDX94hZiotFx6fvOPynU/pckaP+9084s2dK7beOjJI
7gvUmBLI5MVpvEevNvXsvIeVuU9loe7sWecRnozt4mGcgUu5d5wGwR8iGrUb7aHlqv1ExnE4M7M0
Iw1+49kgvB0qfck7lhMge+Ah7nNc22fdnYYrdTbzrmra4tVtcgQnAf1mwKUwDxeDIQl2/kyNOe+M
xY1KySxKH2Jsr6d3uPPGdeG7JQACGBL8u+7s6NB+zQhoPlm2N5xG04nf8MqrCG7Fu4bOsKmUTgvW
eW7A31aRN5pTpI1SBDGnxl+eNbzDkXFDMT200WYph1d3MlKaMGAkzH4LhvGhS/diJ6G0b6y50M95
bjL4Txo14vjDGKlcGLiYzClX5qNXx9JwZVWoQAySjzMNTpeutYFzF+snQg/6TDPNv8FvQAEuZ6wX
E4UtM0CbcBZyHX0qqkX5eBv1UDxSci0ZO4bFVYMro3ay0IGfGnBg6Nk0OIjURSeiZRj3FWJeiTuY
S8waf+pJoUECGe3aZMWZ44AoDH3LNV9drOMrMCqykX6RPewXLelwXF5YTvq2iv/WieaeFlS/FmsN
IEQFI09eBvR5OhtVndQDD2ix80hy/K4KkJJEYNIrHg56GYV0tiW91gx5NF25qDr4EdkU0PIGiQiT
zPYe1hUzIDp8uD0vfXzlaeNqnnVtidUpzu7gp5C9PHdswhzawa7n/OHz17pvZSm7XYuxbgH6SN8s
+5jmjKDA9dT2UQXnq14MPaoRJraLo5baTQKB28OkyvF7QoDcmE6XvwnuCFi+2kwPBAinn6lqs6tZ
rvamsUek6YK0M8KFNx8wvzLQSfnzMs7H66idXFe0t4L01O9udvjoGohL16VU2u+lb9YfsvnNwVvV
pQidRGFQYIyPAeycfGLAsK4KK3mko0Ed9JHCOrwxVvqkLDUO7ETrj9OASk4BqbZb57H76JM1CRLP
4jRt4L/2SKydkbGasJp0TtHp/AEQn5qarqF/ye/xeLwM8bz+lAW0Ui+ORwDPFKH5uq5kXPgcdQMg
FwByM8twWVAt4A1ijS3TZQ3k2mJirSZXXkkm7ea8oHmXLWlvuzUcdhL6OJHm+tx2oqZtdVmuc4Ob
R2bOPWY8GRHpzT/gMbc2hte1Pw7K0NAAYYdSSdfPNp7FS0efyr7NGyauzty/qh0PFb0qqkSj650j
YV38idOTYScohsTNgbrJC3W6VEPRVHKd1ZjxdFY43i8wV2LXQN7YEuZpQ6UZuieDdqeQlEnJLuRU
rKT9Cl5YujXupXVxL2v96GInSn9KDc38LRM+zNTQE/bPpGXKXqPkuUyGyEav0xPUqo7vzqbZLRF2
Xm9miBVhYeXaG4vJ74Gh4p6pMJ1mqAvhNCkLROA5P8dLzjsSJznvwmSt05cNGPXJBbcTM/lIj551
i6u0OiTS677bGURPG5/aYt0iZ/uO3XMEkPEaOdpjN1+VY5sgVZo49L35aEEs0WXvgyXCUVsdzTrr
g156FtfJeJ156Sl6k4yBUBs4oFh/GEmYH+wc8RarIr15U+NYf7xWiV+pSkh3JXIGw3Mm9DPBHFXh
YJ/bgSPg+wVlSaJBNVu50d10W2kSGHP2qqIADhQ7asmN+i5qzI5DXCPuSao9ykau+9IBMZElCDEZ
M0/oQx+DlfhKsdI8NLwqDf/HgOFc6gj51vL3n473/58MeFnE3//8jz/N/5D20Qnp/M/JAP9vmWRD
9d8Duo/f8K9kgP0PXPwuaRp4QYRr8Pj/K+2j/8MyH/FcT4UDQXjfILn7v4MBlvYPkJfAhR5YSeBc
Dm7+ruGw+Z//YXr/oA3+EQJSmReQJjD/X4IB/4bl+GfugMCsZ9FfaRM0+LewD1UjMwBN2yKEwmaO
i47L6PA2lOYxHmUf6ZgB/tvncvtXjuh/1UN1azI4rv/5H4+P4b/Hi/71N9qYlSDTEtT99xxC1iTN
lEOXZD8kAKkVeDGRlpX8hSnrs+5xRhODYGMw3rzB+qMa8p5n4je0WJKHihHJwfqbckYmObqx2+69
MRZu6rhaQ7Nz/y9UVqIb//bDQvYE0mGSnQZeo+Iv/D+zUMPCZBW9V2dPnRD6KMDhjN0W2EiwHvh8
pzWnzjTf9W6vv0hunk9FVmxlKiduQeuvpalt4sW0MI5GnG3wVbHezYyGSEp3l9JIP6wMuy2GqGVD
/tf4ZDjxJE0aOcla+caAdWt1ryQh+xAyfdRNrGWypxRrHJLxV41UE0Cw4W4TZztyZazNzAl/z3p/
mTmhce95uFgVjfVAoyJVR5NLOnR/nSVrM0ij3a4ek2xJe/GJALATqJybN9JpPis6yyDDlWhPXaqV
yJudG6QszE9tPypPSZzYkaezKnkwYHfD4/Lcrg69qIMagkO9OFiCorji4IT/ejH+kmgq/naYD6Ih
Ueag1xmFWIC5VG5aKJDZc+dKTKVV/Zb2prd3XOd9NcWzhcG8Yc/ewHFlbsTJe4s7qtjCXFxPBOK8
fT7Fr9qM80KdWWbbmQ9I9VgAYY4wfpGZiNSm7fCrKQdvbH+B4VHv60iOslrHOtSUUTnTQn/I86J+
Yx6ab+PF2PIderu2aQaAXu0jzFpb54yDOr1V31OmVDf6rrMT0eRBC2pEtW2GAOAXVVpsmXFt8QMY
RdC3qrW3PEQiX/Fi8+iCo8KzuqbPrY7xvIk7GiMZQPTcPXxKQzCCo2HxFpq/oJUyZCm8PQCWL6zn
hLYbbd0saIvk4eoqpDb8hmxCT2C/1g+C8wDrXDYXS2GANBbNgxr/uBXRlhak5YDzhKg08JT4J7fT
5BuJ7qt7VC+NwMHzTUZL6k7YVfMEKiQPqkQjZWvzlOau1gTQ/oxNopk5LPw0icgo/qmdNfvSXeV1
SkvjSlVIcSKn2m11oRjHFJunszble2t36nOxoHemqoNWk1hxF8B1N89y4LCr/9MlYeXptKkdwVQr
FhcPNyTJPrZWbt+U4bjJwyrnFHsl40AE3Yt0jcymjRT2Nc0146XPnJwPxyJ9LLE/CWLFlzjGU1uU
nvXbIZ6B93yxNuowy8ic01tjldjYrZolp/I8lLM8+dWq8x1DZc5LmpSR7BdiKjH8fLxYwpZTILWe
7JAU0ACSdCdpWwldbkf30sRmCrPZ2uq12VwU1Vs/Ft2ZPoY1Np/K5eHckimjlGVM462OldLnHtrV
3XCUNgPICsDsGY3VHJhMuZhnnJh+ToJcvqEMv0tOsja0VxK7MlT7lJobfTlnk/PLREc3jc48efXk
bLvGHUKreAwlyDz0TyNwyw1jjMiQrrlVbcys0+SAsga72IVdZmZBMczt9zgja0OZsj/iuHutSM4z
PanxnGeChkdLYAhLJhI/Zj18rXolLgA0zZ0j7bfc0PNfXNu6p84Y4kvTacmZZYjqvbHTwiJxaRQA
n3ite6/hWoJaT+7M/VyUOt9mPKtPohWMCbK6vOl5MUKrTUm029aCTFtgystqbaPH4gulDyta3vQ/
6GmaDw8+uVomsXwzcwbcmn3z3or0c6lmPsuhv0P+07YpLcfHyhod0h/qlTz9i6Kbb7OlvlI5W9lc
10VyLso23RUm+tNGz0ftDvFrPlilru1Jl0D/ZJH8q801xl9e4B3EORwmHNkQCiivo6dqzBNtj6zK
kzgO2dFherQEDvaKneEI3uuuGmEadq2xo5kGdSBXUDXauMjoLltacRWtpabsBK0ImlYMHw4h0Swq
48HEXJhiKN5Q9ae+NEsz88nKBxVvqHZrj0CiksbJT06ibXsnxuOWld/kVvUga93mCI+12c2eWSB/
wbv6bWlJExlKFgej56U6VEj0o6o35AEBTdvQxv2og0mss2vk4imWZcENrVx2CV3T+4SrMyWfg/5n
zeg5DC263l46Z9AYdKWjFlBAPl0A26YHGkXrpyQfNMYBcq+5Xl5gIxeGD95giRS1WYMhnfUosQ2u
m5XlWEHlIQT3qeXdGhlzAO6q8jDkU4DnDGok8QlEPwzFIxyCc0F46qcFaXwDCTV5kVZzCuetidRB
4SKv50wydJMZC/4+oPYc6UvvBJn7Z0IUe21k54UK+/xXPzrNUR9MbuEtkuqR3qtCXMRgiy2HcjQ6
yhBLLNJjdaVN1vytLFhuY9CdO0pcnvW2jg/pQqlpAhUqFKhAofCGv2mVlJdurprQBvrzGGociPYU
YY7IcuuYoUSdVb1JrueoDw2OXsVr0t2S1ermUc8e1LObn+mzTBiljjbLxDKBfSg99akBUB0Ws4K5
rHBdXCiUZvMdKvOH1aCVW+q6GUov8qr2mnZrdikmrHFjEZ9cdiBSkRNRjdlCGy9HNkoaGQpqFMrp
mZubiJQ+wzLmjmt3ib3i3lcm+S6pxyc6vo03g7MHaYS6vlpua+6WgSHcWEjSUP2EyaFX1JSpsOOe
2tLQ9oWpxT+DQ7bFZcc4Kh22TM0UkhFS/pN1rrEnCtocW4gkr1nHQ8qSrcyAi7phaeVBzcU437mi
4s53ExXBzTDd3dJT8ghoJS1pauzQxFZaI/HGzmezRaPV7R/0dxOLHo2LUVnNt8Xq6oe9p3MYwSZn
Seu175a6F3Q23i8FUq1v/lMYFRYZPQCNl0lazO4HRbyv2Rzv2hXDd2dO8TGdY3lKxjl/SyCsRx0R
yE3B9neU49zj+vAGiiVbmR/wLQhyJ1l8nAq7+6vMD9F1qpIm1CldPdORZW8NcC93E+9fPw2UL9TJ
89Rp9X5EpNuspqpvParpNtSKMledLDUw0Jd3LstPOCR9G4BQzo+NphhXcgn2BjaueYL01h1g1fXb
1XJujHYY9cwNVgG3+GuZbRxZCpKik9bMzvGFgECFLNOXjDHlwguoLU0wGNOymaid3415pl20ucT8
Y2Wn1GSaWEvnZWLqSviICbg56t91MzUHgDe+bVXGq0BLeErG9aEKNsiT8lsmlK/Qb+kDFi986Bcc
4dP8yWGiEmYU7z4xloLvYayue2EnzV/Hgc2zM5KG1bFtj73zcENOyan2cvtvbDAu62apv2ZZ4r25
PfNsK188OGYThj+R1/Yt1evpBtjvUc78aLVYbccjlDENaHVZLo6Wh7jQZPk7hlgOkDoJL5oVoGob
pbxoUKjDRClz1u7mFmvVi9kRYtS1WmXOkFtbY7AONB9nzww+zm0Jq8qilrl3lPJk4NnMO7QwAkTl
PtdwNzXSJvSsjpElHBxMGMUqJ/NCy2EnG1NQ8nJYkWeN72Kwv0DhviyNeKLH1TnjuvnDwPyLOET6
0ngp9u1EZ8xSvQgO2tD10/fSnHsbOZ1QgkfjERIdBDWl5DRZ8fBNwG6ioh2nfZ6BW8P/CH6rtIZd
FvdWVC3g8ZtcLzZOO4vrWq3PsqndKEn7HCYSnX20KPF5mTe+yYcaKs8C3N4dsR7bbMUOag5C+GYT
fys24GzREeQaOW4uLs7SYklxXKpJvmnZwLDL4aNGu8fmW3fixTaL9FSQjN1a2GNArPoWzc17nBM0
eVsYqhJKN/11aKmAJlLHYdTVb2pGqzm6rxkBz8Fyv/a75DGIycX0X+ydyXLsSLqcX+Wa9ijDFAjA
TNIi50zmwJmH3MA4HcwzAgHg6fUlq/uqq01XUmsnmZZd1SySSSAG/90/9zcIceJej/UXfjys6VPf
cXWSBHhSgMeCmJX2HHyWvXkGc0pbEwNTBEL5JmvYd2ObjBe3SBg95HSzpf58c62FxiRqtPFxYhYD
Z5tLV9eKZUZvczRJCwcPa2TluUxKDPdYt05xGyd5sbB6XBBpmvcHBErqOY0MklLfAVmCxX7MxtHH
bl29zHn5YTazpnmOS87CQTxdkMUaPqIMFRyqV/5g95GiBMy3eVBH0WKlan3qWlXlLisEudWUgxZe
9FhZiKJFaqeaYBcoY3etLCXWYioGZ0Wqax49rpmATH9DwxFrUPcsx0nlUZvVM5C3QWus2s58bbrf
GvD4fih8PyeyPr5qPQSXMbaDTySkGa2rYlTICYmmPwLKFtrthqq0YpsI974rIM6gRNIzGnww4HnI
+zg6uBS+LpKZq2Q/yYcE0/TOZrD1ayy9ZEtVxXksvCc4khVqHYHdvJnO5nWlkwG5lzgl2EahgFoX
hYs/G2YKyjNH/eoYFNben+p8mdqS8YZdfXVqLh6y6JqgL4W5daPsgiTmrdhZZuxJgnRQocJFm/CT
UWR+4Gd69abnfIqQDq3qwoXdvm/leJ3vl/SbjdM9PfDFhorQ7rWyM27KfuQxscqIfkK5wtZ0vW6O
4mpvY0jfUqC15OcbNiY0EIwWvLA1XpeVnfQFLx6/wLqN0kNdZMWGB2jtxWm2DUaOwOZ41Haebjru
4ksZ3gdTlp10GbJlBZgvPNt7og9650Y9f3RgQ0egQvVmNgPs3qyL82C4DzTrGs+cuRnAON60J6oe
fkpSAUviHeoA63Y1Uxnz0mbqIDP8aHUVT0sZVPS3ckdfGULXh9RD71+6Tm0+dczjtgxQjdOMxrFn
MN5tZFsJGgyK+Ht2pvpzdtp006bkBv+/jFjCw5r+VzLiFUL5H+uIp6rsv8tvymH+IiVev+hPLdE2
/3AEaCDTBOYKY/NKZf9TTbR8KEAQ+wJwy55PuIl/83fMiPOHEL5Dw5CJFQQaH1ihv6uJ1h++AAwi
fYuYlm0BJ/mv/xnGS/Rd/U3M6/7pf/9F3LuyTP5R3bMt36E/S0oAQn9yrv8qmBmUqgjl5PgTHIbf
DE1aLGZq6F3y1j8MsbGvxzf3hyymholwaoTLzoNTl/fRLiet6q3raezWQ4ENCE+17x27ru/mdZpw
RaVXEoKZa89w9gqvlV+ZgxmJ20NB1ENcyWc6F0WxamxmT+4Viibd0R637hWVxh2XcbcM24a+yCtL
jULM4eL+ENbGKeSg7Frp9MTFm2N/0jArAHl3tZcp199UnJSZbOnaeaLe9mrQ/oG5mfO1egPo3dtk
Ce/kOhGpiqqT3ZPjNvTKuHwCBq+7G7KW1BXRxhy3BxcjABwLwxJsrnVkmFD3DOeuclz322vyirCn
21YHDroJ0ae4Sui4gYWOwaNnsBg4fdUvQgIw3B5+XOMkLeojOnPGzLCu1TmfettHJeOi4bScjXHH
0Mmyc3FHPOazEx0SU6HAdRwiOBlkTnHOvJllJObjfjXyXrx0HXkGMlMUmeAzZweqVUXMvA/SuuHa
U60tpmPTskknIt61SS6Ez8Yebk0md1xy3WZ4apiT2qTs6a28aj+jxLPa4cJV0ueXqLmw/c6UcE8j
w94L0QHnQ5TKUVuMoOIacVFM5ytVBO0JFDPTsWSwU/68ytqxL+QryrLHOy6FqB/lPBZ7OwNWsBh0
DNovMdrulqDvhpN6gPUzirMj8MfkBahL8OzZPTukCk3nIJUiPpnj1ud3yXtjQpQJ7mVm5M884DnB
j8ELkXsoAEZJCmmGXHT0JAfsklnbnrOxbG/nvp1v7HrmYBokpBUZGueNvzcQDJ4LO7d4/LmHr3Ot
Eakj0TTpOgo7os2REb2bFJimK6PT1pPrGcN7gt4/r7qx1+kmbyIc/tngcvybRERBfA2WDt8rCBPS
1TMnJayq4ynKuHEtKa5v5wXBxx7kRB+edEpicBkFblKi/MWAJOwqydkzaMRdIpt5ASSCGR6W4avs
tgsQ4VBiKYrAGFFz+vDnmDN5b7dcDHVUkbaMjY7vIGCS48G1Pe9Mx5ZM1xZerYubDpXBCFYPuNVH
M/mO7Tmu9rNZDycIENFBsALtpG2kJF2rK/WxQhosDhUb0R5gLoW8orAYAQZl5GAeMfGncDZ0TlOo
sTEGzTVF5RMrC3Rj8GAmbgFJMe7MuyIxzXI/NyUpuRSPKBbVJrDcR5IaPc3ethy8/4O963+PfPV/
G9LuOpv6jzcn1i0gtP/2Xn792+67nb+jCinu/S8bFV//NxoWFFmLegOIdYCtriTZf9+nxB8SejZl
aQ6YLMB1fM3f9ynxhy0FK5FjuxRYgr767/sUwzLPsXlI4FtDDff9f2WfwlX6z/uUdITPf5BFUQCm
Ff+EaAb3Q6h1cNOfmQzE19Hl2hLi3zpZPy8Wcw2sASgQ2WL+efX8dlYe4ebrK8kyzOuZ/ryqbqf0
e9Tz/nYxYFsoInMJRqBo25RGWQ3Zsf95/Ue/h3crfpYGABpY2+2BkcWKwCzWy9FjHHAWJm0Tq6Cb
zN9YJDVT3p/VRw10oy6866JkoHFwFfbsaF6W4mpVDhkWHuTPipZgVb/WHicv9Cxnx/Zn7bNyXzzo
n1UxFCg4i+q6WIYAYUiICan5B9g7d9bP6tqUAbYTgCbtqQ8K3P+F3bU3/oB7fDH4ubeOpGpvEjcP
HswiAH80haRhUakRM+H5n7UKCWThPGeHTQf0bqCYBS40hRuReiN7zU+fwRuL2pu8wE+B7wdu5TLJ
tAipwZ4SAFIN5FnCk2lzTxi8/93FHHJvcoorGUVkBvbcoEiCZOXovKWqc6CBeje7nRkeszZLBhZK
M2RJMhE7yMLHzL/qIHnTrimHBTnA4EK1kMBN32vBAjjk0clIO+/NaAufXjLoTp9UMchPw63niXx4
hjQh4NGi/ydyF4UpbgTHLxCshzyMnyT24HahJSVsmP2y7EzVd3/u7M6E/+NTBbyUcchTFvu9HhaY
LO2jl9XYhlp60BbJFYpqt4a5z9KavJk1gQAqPClaAsWz6pdzViqPTmY3eSIWwZWM96J+SmURfZSk
SzEFh5X0Fw2IrJfCb7mgFFFdGGs5uT/f2jS5XRC9xqxrmuJ2HpIC3baWns1ED3/IBgukHd54noLU
hPqF99cPPesG5wmbdt0mCNZ1msaI78yIHjC586M1UtkLmE7pnmr1Kt3XU8O0Ii30WXpz9pGMJuNH
esRJKQyRdZx1TphHCS986AMaNHBXdSRrmU8iquet5RQILYpMjNd7ecwbhq2mLw1uJ73sKUuba/3W
RdeQ0Dyy/yzdksag5ex38YMR2M5MZ8bkfybpYLz4jKfRmBTRG7si8qtG0+W6mtpDzO2Rl27j8cXb
MpZZvSokyv/KCUIPUT1MnZm4j2c9iwaDCJtu1z/6dgivsnWnaVxBVZDW0i1ixr6EAqp0Jai/BG7e
GFEFwHmktHxCdfgilw17IIDYeptlQfmSjLn9GYRFS5GR01iYrQo+uCljDqT1L6Is+ldu2tm9o8kO
b6HxloAsCKfqbTXQhLCwQQvdhwNFMmR9rM5dWGLE3TpaE2ElJ/fppk1Ls8cpb4XlnfYm7FA6ms2l
pHCpda5p0a6fP+NOEiBXZtKSFLfwxxMOKqHeiWHYxiH9gIvedN1D39U5GJ6mdL+IJLuvfRDV8dqe
KIXmedZScHFsg9WYF6G7DOJ+empTC0GYhuV4XnlcSt2NP1HMuuoMq/ygnNFC60Ckg/c8msN6dBXC
Mq5nv1tjaCn9GxEG1nOrEEkgaF4lphAZ77lwPAibXphBvzDi0iOXzQQP7eQq/aYkxD7ZJ6i+E4xP
JoARIM6MAO/6kpcA0q7tpXm85qAyvnQVOiG2ssS8qhOqmhe1HhO8zlyNBbEPB7ehMaYgsQkY9MWZ
huoSNIGf2otJa3U3Blh7QTR33r0tG/O7G7Oro3CeqbXyfIfdYO5n+gQgPM9ileDCzQ6gheNxKesw
NSAyVLGzKM2ZCZBPBRIVZow41orosbEbEDqHZTN6QI8L1qhnKwhgPsQSrvuu5C7xYORZi+0bX6/Y
GDQKn3mwimDptT0DmyaBFreSXZfQ6RBF1m8mCHYOEqyAhDIDE8oP7TQbxhPDXP7vILfdYCmNprfW
nIt6/wbbW1SvdG0FdGSxab8FWkJ4tigyIwwhZS83hjLss+ll831V8TddBQYMF3hY3vihyjJ/8ZRb
qV1VhfIm5MQMNSDp1GcfJ/oyGL13jaZJEHFITAQsSlycRlwM+BAzSI6hiuO3fziR/A/sJdd9+0/T
yf7rv/wnaVuSZlLf8RwzQD6T9vV++g/VCy5xIVZyTH8BNVK3hRHFe/ZtCTIM9pmdlmLFMKS8mVIG
hP+6ovH/6KmQD/F/cir8zt8BMf7lGMgX/HkMdOw/2ExgE9Nz5dD67OMv+pv5yfkD0YEDmItaQI3Z
tbfu7+Ynj39lW+J6TKQEkMT1vx8D8UXZKGF02PiOxcnN+9fkCk58f31e8B/BOOa7cOaExOz/8zlw
wCCb0VcvCLOCF4frxEDNGhvstWpmv2fyA8tHQsjC6tEqw9+LPLoMukkckmtzftPkidyWbvnWgDUn
zUisea4EhIXJwL3BJmzXJCbxcQULxWWljNS0AxaSP2DLgR8Ho+UKTzs0GUVffmooQuNswiCQSNQA
0V8JBhUHchjbaeivWWaul6WiOROMB9ltC6BU4GyCHEQA6kitSCbh+ygky3UsRXE3MjDZIaW81m6H
ayeNV4PqePGi7lJSRCMy7a7aMDaPMoSwFzlRtzFlTyy1fU0s2dw2oP327Np6EUnQGhMUL/Snt1z0
p7jyzXVUyd+K3W8tBhMsU4qF0XeahzzugaQFwcnOB378eHqV/Mq1a733VdatcLffaCv8lYpcrwx3
KM5cTY1lacZwljLkI9aeON74WA+2lQ6BEbXObLDfMK+HNJc+Wz6y6TQX1dfkQq/RqW53sXDllnnm
0aqNeFUYhQKJAnABn4l7aJkrLKDYTo+OZ01Mv6W/R8ZR/oKB8t7wFKc4oGj1UlUgBgMQqk9N5n4F
WdIymuqqDSkYjyg2sK5wDt6FMV9A0A1LeGf2ZiBASkYnYwyLJE6yT1yFbkoaMHE58HXa25G+opOB
rwrNPpgWuZMH+6mpMOd0qVzidwmIDau9gwOA2CETrKFK9KrOMgHVMa85rSY3SWu9BXHDJZu6uAoi
LlgqpiATdt3ZiA3QUuBZOJ62b5aZzyD2mnwX64aMdiNAjXBa1UxtBmRt7z2FgXDFVE2WcYxya+Xm
DXh4DgGjchgkdEdN9qyxvCM1A4eoLF48PEo8RaRtsbKBz0pb62nsrkABQUK1iIk4NpgwInc30C0C
igiTu9Va8w4KR7M2KSq+lGNCRL5SreBJR9rkjXO7537MhY9ZAVBZnujmJjbC4bFW8z7kTQENB1mJ
T51UEBo73Q2kYLEzp8reDhhz4o50C/Npf8fF1b8wTXQ+U4NHz8Chsuwi1a1dk05119RkX+Jm6peV
bfRHyxydQycalxlH28h1RaJyXVyDeL2+Wmeya1hMw6l0huSUho53l/cdkZAg9r50Np2Dol+DaNlW
iVOtypxdsfbtYWWK1AQixzUJoFbx5FYkdArcuL/6Okpvi7puiK6L6aBhIi/DAc++dtS4zWZqchdK
ATWZRT/eukxhZWerhzmKbMQSA6wJNj24F92VktHv+lTBUQ0cpuhTuEUkBCnS+GAABpWLg6JnhPMK
MTEUp23MaHQBraQnfJUSR5Dv0mvkzTA0zIcTuphsDFqntlVwfSckNbKcHN6U1ZIM9GbjLrE7UiBD
ysrCwHUZ6zFct4n35PFOz13MvQ+hMciKcB8Ncp2VPjEuP7inlGIgmyWNJfmHcoULQW6gFrFUpngN
k84geO+HwaEhPsn9MLLEuapDslIx60CcivC2qgnDYs7mcAdMJfEMsHrB7xolsqjBag5J9iZazznN
+Kppq/BOptRi15EZ5fsO4mhgjXFAb/DAcqsWC3dQ6jKgUx7hjPS7eEQWGxqCTIxZVzBzm3Psi/yJ
pIO/NCy6IUYA95gtauwcgazXTevUW8fpuNDYQm5Ndg6S4oCXUKp7xdHaBaoU5+7aTR0mkQMVDsmi
pDF24bZDjrenA05ISkAX6yy2LkVQvE6T2sfz/Jix4ketPIy1uWayvbSCYe0qyWY0LSnAxXMxLUmO
Af7yuoXyug+Pez8ZU37s5BhiRleufc5H/zYKkoMQRPcHxctY3RWZT4v1RGyGBAa320HQ6aFei8S4
9MOLduMHfCZQ+KY7lwjcJ06tnEmkAYuV320M8ttIVhwGMYaAhuM+wNVBccNJa6beH7QGnibms8QI
e7RkMsXxnYwd8xJUlXPk8EnBRI6DaenYql9NIwJkMFYky1lxH+vI/6JduMCpIZ6guuqtaIIBDgpN
OItSo9hPohluBmtgzDpoRBQz/s3D5e8CkWb2SjR1Aq7LLNaMOWkq6N0JQ2k/ws1Pa0JNWRte6DNx
8bvyk3cjniIuXzdT2Z/smBvfwuo044Y+S0429C+aQHwg/PGEJ0Xqxr+vaah7N7zMevZ8YjcLsBX9
1m3RGhGJZHIaHSs7BAzvTrNjWr96uA1jPzkfsaTxJOpS76PNiHB22JG2RDbZ+J2RUGTX22LHbsN6
nJlsPATKp11T5s0jXS/BeZJmfek6JHbKvGFHBJ5XbrO6aHjcrv8M2ee7asm/JmQ8WhXgGOmpbr3N
Uqg4RsdA0KPOmqXgEAOjf61U50JMp3JnwlO2QPdVdy1puXVn4gEEZPU5z8RrWJRaQlSxKo6YONFK
WOw3cDAfKmhshJz7j7CM4AqUgFALOpiZJc/WPkLo38gqaNeG5xUfwxAHJx6stwr9ZcGfKEKsIPq0
b5KcWE8r/Pu4UPKcQ5deTt3s7RgPnUM/fi1Cu9+P9fxaiuIKc2t5F5S5aFuuZ3rKzEedjua+z4J8
p8jwbEoxVi9FUYklVU0Bf/S4ORl6cMDMJ3PIaV/7x5Grztqo2cSQyo0Nlqqe+21M8ULZz8cIdW6r
ZzI9yqsvaQDgHQ6AuWSF0N7CZRq7TBE+UpCUOxqeuOPgScuQiwqn5Bw0vSdDWL2W5Pk3bu1TB91z
PVv5HQjSLgbHkzqE7lVAEajt+HdZL+NN2xXZVoGBZnYSQLHIy2SrLF08F5YNoqJnzxo07NJkaEOI
ynWxDdp8BeSY01p76iJuvZgI1Uq74mTQA8qlE/HJBEdui4emKt5wWj/k1OAkJkCiHlJNF63H2Atv
IysE7OpDgiFxArMFBtY6NqfHec7Ey08d0ZRM2yCv0k8fTyeKgCoPXRkPt1XnX7ypwgacCQLHRdJ/
pHOoz3NnGXqpUSjXovZLeIbRbd8O2Ys0XPHkEGa/eDWuV99ywAzWoFfaJKoecz7FYxDZ/SoRyFIV
3cQrJoB40m2NP0UEAxN6EE79EI5fWejD4fSNjTNj8eqpviHPWnxGdOv0qDkLEdQbmelzG9gAQwEi
eYw3Eg9iJA8pQ7V7Oc57N5ugvEZ7TzkxZwB33Xn+EizswU79X8k4vmhRg/cyAbYJjnJjhFt2cHgz
Oen60zV7CF56iqthV4TxcwqPbQIjDnBL3WkFeyQEdUrB9MGaTIyYOlxpUj7beVb3fu0RY8ox7Bvr
pvw0lVx1sXmTlROSnRO3b4Xhv6kqhLQB1HGgmH7wi9+UEW/I0OF75m0ttX8GfIhFrDNO5UDFk98f
sL2s4wpETlk9pKSfUeChM84WLFr7PtJR8U37NlOzUY6HRilxrDMM+QQF05uOMeK502ARct9d4RX6
4SNwVIokRyMZdycjopgPX9xFRuar0bH1jgWZXddF3ahY6/iRknxHe8oL/WlwNK6d4zNJVvZiIJtW
tSXxbGJSmUCJgmIcgbrXkHXMklBb3EWrLJ3yE6qDsxvqxLqtcWntGDqRPp1jYgH6bBD3z4gwszji
ArzrhXvGqZIsUj3aWwJdGQ9SqbdwcqL7gpT+u54IDcxZClfZVN9ODPkEIfYK0o7UymoV0+VQ6gtO
+mkdpA3DpVk4F2wmZ8dH2SG0hQqWWu8yyesNh6f4O00SwsCjmX6AwTyP5cACJnl3huHFLNPyiXLD
Df0D0E7jLX0YV0LPgl0B5x40Qyap9XjGFvzllVZNWVTbgwphK3VMkrWosHhDhPcdW4TzpgGys1mL
jW5wgU1V7uOyqpsryj90DklZfYcKI+M8TTY9itFTZ6O7h26F97b7SFNSyWBgQEnVE0F4KzvZfRq9
B0AsY0rbunReVgRll6HlQzdFKXxHOurItrXJZvDndeYkes2x014OWQ7zs5MbLQsGp+x7xW6iZoYW
jpMnZ/0AKevO80nKyrK5q0T8EEfxL1p/TkhQIzG+5IN0Y0O8L1lTpbEz0urA/hYvDFMlBwqm3BOQ
tnrPepTcxA5KkE/D+8osTGb+aX4MO05tQVPOW3eAyUPC2HkJ29FcFW7lvZeN079i8lw5PUBjx1il
AwRqDqvrClp2XIvnggK2JTefnaudXY6wX6o22LVsQNtc8FbrAFKFulqjdfREx5pxGP3pzs6TD88N
QSfR8r2FlvY+VFgXiRb5InvvNay2enQkbBDb3AjBEbqrWYsAqCxcRebOAjd4RBTzYHPmt7QFXUIK
yxd27+ws430oDKx5mAG16+0Sm6aSwrgVCO7v/cgwsqWbfO+7mpOskbOhRAJn3EzUN9HCeRSSB9gS
rb/xHLoAOoJ+QHSAwtSWuWSg9amSdu/Aob/B7JGe3Tkf14HMFCqw4lZttw9Bxm2GrEWwqGT95usw
2Pm0pe1Qo3NuONcapNRicQ3mW8conrBEQWtwa4Y5pHz5fQ5O0jyj6iXL1hjgq+KKY0TDPe5mxvO/
djnfl2SDXBBbvJ64EdoUZrZZcFAu3CdfWDm0E6vj/GUbe1o+OwgFsjwaErNt26G79bLg7cb6CzSG
quW1O8TQzJIrmC+3MJ2WhR3fJjWh0cZKKqK6nDl6UQ7Hin3+OwBMgjnYpDDDTKZjIbwn8EH1zrHz
4iOsrPaRgLa9buak/G7RkQ8UT5cbObrZitLVYlk4RFQD4s0rx3ZCFh0n21RA0X81JDVfa6dQ74wh
kSgT8Z3aitmMnzOJgf66QUTNFsSOIpJKlAYOsXn1C9OkIke2nYrG2wON8tUmzJ1sjddy/sji2thi
hKC7A7d8uAhzo77nT0OcOg+YzocJAMjJG4elUg0grXKQD6SQ0LiJld2BhXDue0cCBmmNsdj1A7jB
SY0lf5mpBf0p1K0zNPUtF3D/WJWmJvxEyHc0sH0xY8iXmU+h4ZQSuG3GjhNIhRXfiOsIywTO/Fx6
yd5PDPMRHmtyCnMbbr4hs1MKKhzpHjhUmHaHNIyoqWiNYvjVDPwZ+jGY9q5ZmfvJFPSMAEfw/N+i
x6+Pea7m1dGsrOUIXF6V9sVuifKIgewa/llM6Atz6rkxo/h/uLKptxxhykVp4SiXAMjuVTz/cszi
FGnVnM289tdOlfFgRlfXXtVbX03YhnphpWz/noA6tMjKsORmP3b5w5iPH3VmUIjDpPYh75xrvwC9
4KsgCl8tw6a9AK65Xtlcq6/XeX702KDBr6wmhL4O0QX+hTxPLpY5O4te7cTH0J1Iykm44OBkkD1e
FsO5gkNS+zUEeL2LvH5ggar52NyExo4a1kxofoRiouGPT+eG8ybSmUtmqq/zB6IirwZVEUTHLWSi
AbPSADcq8qaDARZuZXbS4Sg6WHRkNmCqpsK/MqhSSCOZwRTIHS2Mm63hjvtG51Gw0PjCcQNFycoi
ibMaJ0SLfjD9nVep/MVRVrwrmfvxiVnzTcuzfRMiz1+yyMV0TxnQC63bl7apwaZ3dci63MxMqv3O
9FZ9VCZrQ9Rht6hhiWlzHngI5+ksZCa405XxXVU1xcGcwZ66EfHMGJcmztYgZXKn+2+0mRAS/Tgf
6IyyaYoz2lUKrsHD77Q1oYpeJmohCO0vG1zJjpONi2ocw8e6rH4THvAZEXBOWKY6I2Ue0C7VznYK
3BayNkIh+CizM/atxZ33R2JeeKQolzb99cuxC2sA0RYXSTgDuDUT+o4E2bGk9zUFU8EmbD0qbMj3
pSCiG1Ny3s4oJ2kCh4i+UY8PTNSiI/Wo9kYZYbSfbQaINfeQVw/oft47864t4/amoAscGIK49Uzr
nMUyf6xFx32pTlBOau3vPZFz8CS7DxakcW5sN2T3HDvz0PfTeEryZLpQ9kx7pe3bZOj6YpXaUbgg
n7Qj4NJPCyLlGwGjaWUVw7tpy6+QzHceJ5xw8asX1C8RCDR2dUCSRY6UBzWxhSTRhaAd0wGoaZ5h
sQPc/zbagmgV9RMJZViHSFcrzAl488Z0tu7csbr2WMwbsIP+omyCYOtYmHY7q7kLkh6Fub8Acz2Z
c33RASfhySR129Co66KyEHm3WbZqtfYK9cwjzd0xFncFU6BFGJi/uJgdAs0hnPQPq82wrRjT/Ea+
QA42HspCRpxbm+grhI6Z4DXYlLELDH1u7YVmBX/BunjoB/feFASLwLH9Br0fEIstymfwbhIkUwn4
dCax2jjjh1Wm4SbU2T2cNIZOeahfALhm597GGrBMc/BMA5QGz4pfa5QUXbv3ho8RHUeSAf/G4IMM
8gDWTbVBG1nijLYJEXoEj+LuRnpOy7W+Hs5eb3lMgmVxcNqWobQ4wv2FmZQq2gfV9DDNVr+eoumX
2woAmGb522o7gBFmuE1qGlrzCYecof2tRnzeJWnZ3IzMZddDHR8AeqvT1BV6RxiHNQXG7E0WyFfp
6fDLRtvUVCuAWGkeIy8H05EQxbkhMvfB1dwCnIZO0GWSrWRK6BkR07Li+Etx2IDbv4WLVHCcTmLA
6YYop2OnzKxFrk0hiCltYISXfXIxk5klp50sp6Ni1Kw2HewcqIsMk9HgMgUXYqqHuPgAYEGjaFUw
VqUuS4GKnxhfenzzWV4laCIa0H+SmXo4YXAr0KEIl3OT119eH7jnKo2M7BD6Kdx5ErP+qzUQAaET
yKo+IekFPo7ONvno03I82F2kl4NhERsfFW3ENa3SzwDzsI7P41sfATjnWXkxGRlfow1pfPANB5v3
vOCYRCLB7JDZGHYf8Y0FD6VsoqU7OuaWiLLJu9oH5yjqigeNoexmxmvSk9gSTJPj0FwN4aBQiF1Y
dGWWWhsFU+s2sLjm+WYU35g1cHdIFt6eOu6ViFNy0QDm7xSQCSHdtzoWOYoKlY1mQLiUurVJfvUU
vjDPr9DCpm+VpMVLDQbj2Lvhgf9Ue3BUKTc1vJaFN8H0DSZA8eFMeHO+RmGDuPaXE0U8W3Blb6BO
7nprSPdzTSAtmnR0DzsLrjzXGmGwChnlnD2FYcpRpGa6GzLpsjl/sbjqlDBRt84kUdzMzQ9DxkXP
Ih2imnRYYfWa1lYIdH60GWrkBdp22of+SmDUsRoPyS2+s0Yz+ByGbnzvJgMj0Mz2x7ReDMxqaAvE
fBGtbN3PFH6Uobor1HTLpJpVw7keVTLvPPWtXruV5iXWVa45ydlbJ5njfRelT9xunnhG7WULPq5y
zNcYrCmg+0flz/u2DO7KWDu/0bwa/mIC7LXZ8ALFZZavFemveBGK9tGfRgrHTPMr0gA284GGiYV2
0l3lJvxWIVCfUdZnUHHf7sxmDJ3XubTMc1yPPKyGaYNyPwPyWlB7uFRUQr+htxMkH4l5hhSsrSoO
I4vOxpvgqZgZTWaJnQKpW3kdQWgX/A2weqxN/T7sQgZDAXdmVntYsgOMoyFrrGdrdPzLVMVq31S+
d9sXWi2LsFAbb4johaojui3GNiPPLL1fgVF5rDAmATxSK2zhhfErzcFuz+6EvwU3RHmfNSr/xRyt
XM0cZrkel4Srkt8z/pUmNz6BGmNIiGryIna+GThsRVlt7XGygJQJ1bauyi+f55wNnrClsZgbSmjs
hOlJVlbNLqy4UPdzE2wRAR4DixGA23IIqhL/i40wJ/8FWMmaqQoIy1PqiAl6dgk60OzaBxeU0+n6
x+wloF3ROi6InfzeNDGPYwpxoWIjUOo8hApm5FQggu6nhWq+FGldbuuu61YYPBPIPsO+8yhQr4rs
E2/RkzeWBx3Pi9zImGsKhO2YVGxPjwestvbZZzpEVBlyGqH+ZoMNiFFrY9xKF64e74ZbXOyxGLhz
JzvaL6YFfQQTZWm+fuN4ftcnQ35OaJd8luY1iuSk4crVorovQTVxNMkwFfsMOeBHxUdNPvi+mVJM
Goyp7kzbATzbV5Jqk+CKGQg25RhZyzwxDbSfuc4fO46NUNlDnDZFYOx9bNcPNMJ1Gx5D1V8x+uMS
m+S0KYhyrlgFHWJhHjVEXtOvOOZ+snfaBOs0u33LIPMKEE8hMJIvb5IHxze8G6fAUOK12bGOMbPr
OuZ0m3fP0XzV4qjTAHPxbVv93qK4ZTMVSf3Uxv6J6g+HQBSnGcgCxP0hT1AL9N+4O5MluZE0ST8R
SgybGXD13cM9dkaQwQuEK3YYAMP+9POBOdPNJHOY0seZS0lLVQfdHauZ/qqf+s6nXmKjaqeA3q3Y
vnNiob9Ufg/kg4zTFi4OCAnFxrCrhT7PUVjdBTL1L9HM678W1FSX8VPEF7+JTbid83WYZQC17kQO
M2BYKu8S0mrNK5v+qzp73wHEZqqleJu53a2eLO+mkc14qsEwWlNXvWOPCO96dN5ZNG9tal8/VLah
lwDS3iYOjU+3HumpfmZslWDH91p8PK4bofSW/Z79UkXjhhOxYbKmL5jjUmwtVRc9Sg1EvLYqcWxR
gHNpfbV6EAUV/xqTzQzIdNYw9K7a5gel2mM+3Kx5Vea4FB69dn3/rRsJkOqKDbsp2CBo/SGIp5lF
ALqsU7jmIVmm7dQmN2E07jsT7cnUM85GQN7qxnnXJOW26rJL08gQ4Fw2Lo/xksk7lgB6vzigGjJB
6Vs+As60001q83iN2jWZVcbAf/topyRXWd4xncB4yHvUNQR/CnZq/WM4yPwmNfqaDtRLNDK9TZUv
mIyWOYZ9yHmHcSwZBCvvZWB0copHK7uPGnxkED4Rcq28RSOt3OCmm1CYQzZLUzq/lQwwYu7SM0eI
ECs8f0WDBFsUd5s6ZUgsgBmgx8jmNJrIO9pJ1n+dM8DMZooxs4dLzQp2AA+Q6Qn91Im6vV9p6thG
O5vInamPPurgxYYCg74hDwYW28Qlg8zt4r9iLRLo1nsOdJIxvZ7qk9dpiUmuWtsw+uyOGvmO9RJG
VKCy2bacK3sjGpTgDvDjqS7tB3yx7aWfeX0lFOVh8y9WiJ0RAXWgXkfMPvdO5FbfxvVxl0c0AUnV
M76QDB7LyoE7rYE4EJqJL5Fqb+ylsnAholbmwZuBIsW3wmOJZRYgcdTTQsSTNp8t93YEYAEq/xQn
7VcDhc+Azeym5ph1xZOSeLSGC2rbNnEwNjTc4ilzX1sC3as/2JygtZc+zIpbPygor7I/FDXqctA8
W9DFN+nM9WkZdmtowZ1c0OGzw+ggtTbOscO+KQf7rpuC8UDlnt464UixZ3szCrDPQY//onbOyLWo
a8NezMOuBKiScR9VTb6vQWROo1hvf6bCePGqLp+pD3GRFVLWpTVP6oXcY1M655rys9SyP6sM7AN3
ShYwKozhI7SGmxLGcAM8hO4i2iY6iDUjpMJwINLgntkcIDZYN4mtFIPoEqWfcWFUHInxLOdFe/a9
AxiCa6YEsa3VRDEvufc9+DixRTV9GNg6H/O8mO6Sjp6Dse5Pmc+sCI2JYyjEyzJax0RP1QM58G5r
9wGPKy9I7h2g3bs6JNGMqWbeOV0PwTFCmMrRGG/t0fmoVIopRNv5mXvDy69pXDYPIAG8bQf0/tw1
PfsAzRtNGPN5kj4zWqHvFxzBO4sRKe9x76ULGKPUaVJ84G2BW6DSuL6zKDwmLa2HhgkhRIBiT2B3
wQUovgWVN9+ninhfOpmerWQ67zw6jNCvlXy/lD03cMGUD2GdqtYjNIJNC/Uns9w3lw0LlYHH0KFV
i91GFSBHuGO96xu6V1ChtzmPxb2v7VOkmp0nyYHaQfqVXcy+bTSF7XN4ilNzAxe02Qf5tAAS6XG2
m4giRulS4uwikn0IZ/vspsAwhnGXaYzE/upgtZ3pTE0CTKn1uZh9m5vwkNBpNA4y4VGbLvTOu7eK
NswAwltp8P7iQoG7AkqHVsZ0uJXSO/gCmZ/6BWVb9qNhj8deJ3jK6ZKwPPC3xYREi+WQjDTDmwwI
Phug8IEzYd3XbBveXNuw7e6iNjj2YN/wuZvUucMLybdAzqpFv1OYuOrvLps8BorlFJyGQZitNc8e
Fm7If37CGGAiBrSOg1+Yi19MzDTfsXmtZe4KVS+C+Ep6+zkcoxKwm09kW9K7ilTDTi1KLVYyNBm4
xSVmv6+zaCsy+YAZ9l6lzdNipa+0gxwnEx+DVj6knnpy0tLdLCiAlBEBF4zt8Dl2GoZXhAf2dgZ7
NvUTss5eA+RScL6ISifiu7IDUtO2pdr3tqZ9Q9gJwGjfDbIXgrKAkIYkibMDY+k+xNWOBL40LrFd
AUY6Vo/awGaA3FvWPfKMzVuP+HtMbR29qKACJc1RiS9QpNcQGqZlJyRHN3BH7jDLLvJduNbU6QTa
dzvE4mUC65ft2PX74Y4P53b2Nb5nvwAPUwlJurlb9COxeKJr7NcPUJdWRUvwXBpIKH9LaIUDgRxs
5nbZ6a5wzmxRqVhtvHKvVpWTZg1KLmcWRPjN7nyjiq0R9r3SZNmx49SkwOnJCaM1778+Yl2QAZ4T
n1USt7cJBkbA6dDQJ8CWZTonND507/Fns0NwMSvptowf54JXc8AIIqOTAXPXN0ETyzI6KbUQwbx3
TYPiv7gwvMOh3gcyg8hlagH3z4cHkDwIHkMESx4zLjhYg+1NXeg7MUE6zfXLqoYeDH62s0dEZuuO
gLOFy6gghCpNzDINX+ZpaimVs+7a3OGhIBEc6BcCc9C2T9jMGG4u+wntfaOL+ODFy32Qx9tFroPi
YSEhbLtPtjXvEUlpWRXFO+rB66PwNZ0v0cLMmPpSBWsegEKD4MUGvuUdjnwGmc26q02XHK0k7C1w
odAYEj1/LvFV7yCxhxDtQXm4CTpb1jXXQbFerZqFGkmDN3pUs35iPSkvqhc9b5/KugLI9o+F8+OW
ovi49hqHmrws3vbh9FzNbOY60RzTYJr2KhKkTRKYwBA1BlZnMRPxAaOz7gm3FHaPFd5NgfsurnOY
0+mGdUlzqcliHttcd7T3lXC53KJ8i+GtbRWNXdcqZcXX1OMH0AzjKfMI0lmR0TsR04TRL+1yZHQX
3KWm+TYwWYAKFI/7YUrTB2swPNN4PtOnIvYmjL6UVc+aLokh9htzsoZwPJTDunL1WJUh10TXUIwf
GcOaE2ZNXp9kSnaWO4SgQkRM/adEqF/G+KFHnaXZ0fZ3ec/wJdKeuMNMR/jbqad3hlXLDZ/1krop
MXCMqEcgToL66KqJaH3x2r2f8XygwEMcpBryd6z0p+2MkAwwxw0f2iRtHxtNIn8GScpZhYATt2K8
4K5fbmHbEjmSAC73YRD5Z0/WLI3CHn663cOfItXw6Ba+c2E7NN7WDrCLzYTbhTKlWXW7QML4QQeb
H0uTd1/H0q/ZTmdR8M4fnAeWkaTTqw5yGQvGjokp7FioLHPS0vKQ43ArdlDUxc5iRMzsgoHozuLb
A3ImmD9D//6uaydpPtYRfPJtgc/3uzM0Pg81PF2bJJxdmp99D3MuIWT7YlyjWR/V5rbtkiE9dPPq
AQGaEQcgE9z4IXf08lg7FSINGTYWYxpcKxHLJqnXhgd45yw3UhYy6VIKqoEziTu1JRjr1urA/dzu
iAN8qX0ALf4CPLgtcd2DrWLVBi3QnOgdoAEjeHAqoHeK/UraL+FjL22zw9oqLl7LsGxPchM6cO6N
dshuEneIhdq3C/PpErnOu1qHxX0yshyah/w6emH9aA/0wGdF/0k33j1dNC4kDUbGZeA0NwAJrBNw
aO5X7bDWixHREo9/mZD5G1Bd+5Z+UtqpNJyxwH5wM/pvB633bqXuqwAhXg0fEta0tPnsXcq+TDdc
BGcnzZpPOozfZ7zGRZKYHWrANZLheeqLvXBQ+Vgb7kHjk6qxBys/9LwdAf9KUshNTD8LcIWUTc5s
XRZYtbusS7wjq6CAwqvRvcSZz2dOTMyZIA0fHTMfai0iappHdbAT0EgyZgkECkfc0PbrPzUJ09CN
TiL7k1EZJMmhjobXhYDHClvIPnVErXbJDCV317oRfZIuVcQdi9sEA0kbXe2i7j6wAHsEFkNrLa4Q
GixiMxypfYdMUmri3mwavskyhfEk6ydC2/Ql+vN94ohv2gevW1tniCRXkekDF+ldUw9bM7bY+byr
pdvnqPI/E9/nFU3ynDVI6FIjG0TWYcqs+kU6DIo3mLPv8iyFSNPApIBSAviw9Pdwknhp45snwNUH
UxF8KlrFmMAF6bVtl4qmBIJsb6TEa4LXKVGg1hkgq1jF2R0rf+84wNZ1Zd/3Y9uPtLQk/lWOCNEb
NvfxW0J3zMYrtHwlkEeWmFD+GdUEznzqsh7mnajG7r5MhPNS5gUL+yTF+tNA3KXUm16owY4OrmU5
b4iuT4LJ0I0quD3YIFhfy9638LSnOnwpay6TXM8Ev+ogO01+RVavdJcPSeogezBA/oadQt965Zy9
S/HNMqSwrHPlNByP2v40+M4XIugleOoqu6cO7q0veu+W7cr8XjhOdMJC3T7OWIGOBk/LZ8ke4dzX
TXMvRO09jKl0LiSEsqvh4N7zVGaS0RbQEHPOZN5W41llef4Z6C+uYGwa4UTWx+sR/dy57a8Vyea7
0prLfVy2u1nG2b5t7ZDepVC8zyb1OUuG7jKMqM+ywNVNh599l/lzSFuc91h2cT6ecrhZH+PKTDtF
PuiZ+3XLzBTGSSrFGXf0NS/H79Qxn5cu7i4z9X5YTIYMMmFfg1D2venbWOEHS4u5QmSaDzrq253f
z18tNXRQ/mr9GPY1/aZ5l/LGsotHNcxIjSKgB0ZDF2ObNsvnTPMP06ZAF7PQNMqrHGaN8T92Xp5T
rk7NnOmC/itpca6M2F966rPXBvghQaQyi10fU+U4dzVUzL3tZp91bDFWGD3KbBLzzQDG6k4IUOVB
W716Zgfm0H4WA0wCFseEvf6YDQwcRyvltgloNa3L+UVbhPpC5KFt6Ptnxwr0HXqQd0Fj43G83vtz
trzRCExjn5hD8upO9QxgkleBweF/MqP8mPRheC3XoUcwVdVLWZDyX2JY8cvASa1yfChKxTy/0+Gb
li5JT6ckOqvRhJdKOAe3W9t2e3otjm4EdqJyreUwGoHrvkwKdeq0j/wyuaba4x0rT+4w+EzXyXiN
alFv7D2YH3fybLv9pWtANDM/9fqTFH50seneOKrOormXjSzqhx2d55KQaL+ipJowu/gkZ4hEENAK
Evq385XyWAUKtLSzhxRNBmLiDSSzJHiIls7Gd6KsI3fFwlBqid454Em/VEEISC3BaMmSoTgtS5BR
WYwDW7Do+oQrEG+kgwCsENpZ+9nztcFAtfcBVkKstd8PtDVSyRbi7x1RGnl2i/gjugmLI9mK55Jx
/gowgL0hpXkqTHgTuq4GfzTdapV8SRcY1ownsyvjUTZ44Pn3GfYJAPgVex4XjuQJujwIPXwS22HK
v5AFea1T9sJkrjHONf3ZELw9dRalBdPi2wdtKHawg/l1Sqx77NgI01DK+9ShS0GLt4H8H9hgWjlS
sdqJm/Asq+quKrznMARsMyoD3DgvDcldSuTSwScW58bHqorEfmj0k8Or+nE0uTmWlkeGOKG+0bWk
FpsAbxT9c8X44lT1I/4Df5uhIuKjXWeyM4qsAE62VoTcMVXYjw11xs2PC6SqfJKdPOVTMy97nbBa
cxxUKDrQmZh3QbB2V5pxJyhQsARb2BSYUdi7lOTZojvj6kxPrLd59MgleCVgRdd33SDpaas5NZRR
b0OZ08YaASlPLMs/+W3mX5OO6zKIyRrgwe1+NOO51RcMNeqUEuqMS8O2See3wkrFXd9b9jZpvIjj
Qjt4yfvnEBJX3GqfVQ0+EWa8Xc8zB1Pu5Db5LibnyJXKPhfAK/gmu34Ynca9NwG2ezee10BlN/Wv
GMnHUzvU05XlV8uMzfqyDMmqD9ku9ahQME3DemfOSrSldb0Vl4CgFne8Um85/4Vy/h9hy/9fozG4
f6Yx9EX8qU3/xl9Y/+Kv4J0T/EcKUnXcdD9ycvAS/k/wzoEgpGwvXBE9nk8277+Cd573H8f22eML
xwNKDm3mv4J3HsE715f8lQhWHrn9PwreBc6v/AW4D1ytNt+RD/LEDz7DzznNMY2ABXARjXGc3Q8w
D3e+xQqdAK8WkGsSLFEz7x7uj147Nn2xtMlvc7cnwJ4KduEyaKTNnNzP71ovjcx2xjdFacJS2hG8
sG75YHvW2izdaoIYdKI7hpFJt6htPvmOZsk3tRjwKT96WlwW+rx6Yw8a6o9JSZLYwWNv+cra2JMj
aY4EY4sn1ynwhrthjAnJ5uywJJtes2SOrl208LEMuXPgYzXz27PyC0XxaMQQBUJhn9OZxfy5wQo+
Vu+HktYn5d87bnmf+N0HC9bQNAa3ls98Gk07LA1m4vywTpt9Il9OPO0jp9wn9XSKKtIKxj7x/4eL
P3OH/QosOjcB+zM8dm73MIXC/ew7r22oGb2KhCYVdEv86ts6avdkK0+IWJ+aTt1FFsTVILvUTcho
dWLNJPXGorNssfnLXo3Yg2ugDQWHgW3ORJeSwXm5/sceQ1YLEyYQgA3cmT+BWxMl1rYmr6x69wPZ
kcNclecuCGv7YDVozAEk1ZR3iYXE4jS29W1eiEvYU/maIjV1efuYSv05xouzkTUaMA0s5xW9KYEF
1lRgBvk7b2kOae8lOBmTR7OIQ1cUZ78eHunf2XJ4P7TyNSOloa23OHAPmdGYk5xd4dIp2slbzF8c
pAnfsgbL7Y7xh4DH+cE3FAOCHn1O1BM4+pfBWe3kyTGm9AzjBeIBs4MdXjr8P3mI+5cWzxwWJhJG
6mP6iyB0bBrnoufsXM7egxeF+zWGFXjpXuPAK5yRcah8kqK4qNEmXrDKHmHPkUsrbKDllknvLlUY
kwzBNJv9kn9YsldRFAdbEpsnPpX2zgtD2ovpvGMcFhgDrY9Sq1tdw6rLmy+MJsHbSQRpXm6ctVSZ
BxO3+6n1nxhofe89DCqTefVY7XsM13YBmj08y73t1fcIGDuDzTOjkm7CvuCVodrPFN+iSTEUXlNe
TwFzCosd4BA9RaMF4LeKGW0WDyHgi5dkxBI+kRcpouIk84GhKbZ0Jeq9I6wbCU7rrW1ueyYyGxxV
oH3y9hWo0smxMAfOUX9f6mQ7FTPN9d67ohyY3gcZ5PuBzg5JWWFMZ/EsSBcCFNoUDcUl5Qjc3paQ
BoryYKfpxW+iLSqZ2UdIGSQomcAX6uwDQcVtdAtQmr01viaRBncj+skQp7e0S51EXdyA5wDM2MkH
VU/nFq+xFjOv3IjsAitMhkFmG475HXmYMyDFE3L99wlONIOKw8AV4ljlWYx4ECGLOnJs7nOrCx/c
BTObAdVX3kxMfiiIcXbDnDyD2lKIZPUjsZQLMD8wHtkoThZjubgtvknwZLQSbdeYQ1fM9IcKzew7
f5tFC/2/J/7owdnMpMBnACmaIeYpcTmiYJ1sBmkajzcJwyMcpU3FJq8IvfsR10SXODsH7/JU4EpI
oY/1BsO3avLnzJbPZcf1FzkvPs1dUd4ei4ifHsQ3yi4ZiRiIWg3bH0aKF9SWh6mM7+ZpuYVHeBX9
RF4ZtapxkLLDM9hdpFPv5NAll+QSHK47UCHIg4ElPzfu94mwDNVt5AS7k83qlfzj1i4fWfpUGwan
yKU6of15vHjRfO+Y5kZW9HMmePVsAUUfm5iPu9TLzsw8OT25POGShtEwN9iQu5lApsDgPvTY7nGC
BNr/zNgeFSjgJ4XsNqRsbwVksilLb5Rl3wq7wb1Fy73Kv7W5rN/XLlWteRQfHNwFzHiukcg+ems8
NE3OJXpE4y3PRCpvEy/eSkUmhcYlJNkbTP1cThXkud4/FJ6kvrF9FIX7fQn0wZ/9csdrbTrNksUS
S6fJBPvAn96rvDuEpUYlSMar6uXZFR2u54WpwKi2nIF0S2L6GFnqplM9zLPmuj6OpijZ+XnjnCfv
mxWFlKSjf7vq64TsLAC5q/QBoNBwAEhEnpX2DNVsQFWSVLa+T9Et44sbj4x7H2RXRhMM16mH7X1O
uzvdjTSusSXK76doRnSh5HthXwBo4mEEdBJ7wIP08pTWH8qmnr6ohO47/Ry0xBnClNI0cdt0Fuj+
qMQ5GtrlHNyoSYMKDiZNSoqgL4891QEeRcaM9NcOdehDMnb1e8zCPe2NLf1AJA/dEFExG0kAacOr
JZQ2pGEM56/TEhbvcVtR803Y03+YUPphyYKj+sgww7xv59L/PFd89IaExMwGLjPV1XczxopNvsJb
cU36uPaxjtVja1sbCq4X6toSByE9LAd7W5Zq7VcuEvM5bJX17PbGhzqHUfnq6pk8P7AxR+/x6Ibp
oWAzNmzTOhypn+yycT9NgsILT5EkQJ2lw2n0IrEl0s9BGMTM06WoucOvuvDKbwyGxy/KbUVyF8pA
EqKbIX2DQuuGY0N2mcCGsur+mAQEtVdCZxScsK3hl69mJopk+byovUxmdj90suPXskLCqdgwXQJN
6AGOS9kloDWMQ6mvRdln6RkvojRn3ak8uLUrYGqVD1Txsehb0pqQ6tkiONIKMCErakc2M/Nbi+0Q
lJHrkpHHPY5TV4IK4WFLEgPpIyIYxv4Qq4KwvP2EDS/aWYQseBqQSCGMYA8zzOQ2x+EfBEDtN21e
W/02WSJREtTF/bLP+mkuMW+sZtiACPxJDYtDuMiMOcihMCqC65BlY7qd7FLJPaMfPd6NU4LEGtq1
rLZd0HXmqAaTRfd16bXyA8x9ii7o2KGVFIoDGxkzxFid68GG/Jz7Cxvh0oCHuSXxkfAU6SRzadSL
6gMtWhPwyrQxw44rwOM9jEqPZj7kMtkvqSZDQCIRkdgIzRoHkjgEVj9kxrn1HM9fTgxOpmw/hGCx
trYm9oQSvBAS5/4R42FEpf9ue64s78dAYDXg5Herk5lwyBnjqOm35PGtGyQdv79HbHdfIr0KMXnd
1tWhrlEKT3Lkn8KMGM3QubyIO0YGVhqfuyhdlZKKae2K4PWTt6Kkcw2wJTNKRPmplzsrQDHaKB1V
D1yzS32DBWcm8ELO6KZjLmuxV9MITAwou/riLnP2HhgS5SkLL5f25OM3eU9OcbhGDW1zGycEQgsN
X9JQJ1wc4CrmKCNPG2Iuy4RgzNQFnYO+Ue5LI7oUoGSLSnMG69UXq8lW4S6RE+wp5BHvY1tlXrzP
4kFQiydmwENFRWbYzQZ56acak+po5fI6cmNmOxEl0BPYVBD4sew+JzA0TAh6sdPi8GG+TYjGT5Ee
tyHLXv4b0pz1rplUR1l6MDrIK0kbrJEUSgo2YMXMx7lX5I/DOhrpMkyJAG+DLMrVjpcPpX+Rh7t3
g/kswablJuiRMpIYVJSmMmUfF4v+Wppm+Ny7KNy4gXu5gq4j/5qizH0zDZxD/pqrhUziEIGNRP02
tvPcQC/c22XCjEBkCRUqvstZSoqiPIH79110a9ZJzIrG9x6+KVrTuwmPvcn0zmSj89lHIC9ZBo4r
QmK0U5ycsbkA4jAFFsyoKo6lLtOUKkXfepydciETFuv4zVevMVfINim9/mvH8N6/85O0f8yH1kXN
ijGcbwIZh188rOgei99uvidb3pXbBHwX+Ui7jbDRKN7OVtEzSecAy2dVe+4XV3fEiZzRh21MSqX+
EgCAavcUP2j3WEaMeTejiIDMMZUW54SsykLivUSIx4mttiyUeN6GeK2/6Dpwv/vRSAMKZO9uZzWT
+9EZXZ8iHU9RWsSjmdg36PGRpx4lbiWj2sD+zuAO+d6tB7RSZMWc5fqiKZ6sycuwSPAbBkBLrtWT
NgQs4KXm5stkVvqaGntOX9fIAXuXFpwkVzq8kqhb6vauM5PgofSAUFNRPLlt05RbtGRccZp24WZL
nWjE1aRCXrxYALE3OOWquJlqWgutFtu7GWqX8AmOpliCccjHw1wrEO9yiGhKGl3dPCb4Asid9Fny
sZFt+NW2GP7sONQ1LEBI7Az5YigyG1eOQ0YldDI9FfQfP7J/7j9Z84gBkGYclKmeeDWTMJ7Zap8k
kT5jS2oHqOEOEzUqN0FG+4EP81CVJHM3zMkWb78I5OmNTTiXiCKTsvtaSx+bhkQcg2bbYj0P4Wt5
2x8Uof+RYvP/J09Jorj833lK5xagUvX1Z57S+gd/yTqW/58whI0Z8irwJUk7D8XnL6CSZQuQm4Gi
Sg6GjYC49N/Cju//xwUt4rJ5shV/qvir/w2A9u3/eA5OgVBSUcftxf/0C/D5TwBoyEw/4bfgMSkJ
ysixudWUhEXNV/gZv2XzfjSGRt5t4zhv0vaXQ1gjWmdLSQtApcrdT0fmH2hf9tq/9t+4r78+j2++
opsEpCi1ykw/yUi5Eyx4Nfk8g6aP1z5aKNR0Ypg8tJMdOu7ZI/q65p3KTDbMaaVqmRDjQvD0uTbV
fNONE96DGtsjYOGd1TsM9YoVbPPnL8rx/fV7+uuwWfqIXkhs63H76XuG6JtLlUHySVX7sSEpeJO4
TciDrWlu/vxJv58BaFah5NMU0HzX+eWT7N4AMDUI+wOwIBZpkzySoyLhmQX6o5ogGfz5834/A0qS
SbVJ8wNn9b1fzjjiQFqyDkbXzkdCH9lCt0pOZAvM5nzbj3QSpK4V/Mt5/4cfCVWUT7Ntmvkc9xfK
GyjM0hQe1LvKBTFjFSXzFcMbvyVUenK19f3Pv/EXtXK9zLi2sDFzYymUUYEu+vPp60wbu0Was7GD
goEGlubDS2LnvMC1qMyHzLFxiHEBsUtQwPSIZ7TyuYG8+lUJhm1sgWvmtvHcEhUoaFJZtRWBYMVv
WKZdZqfWiwnt9ksyVuJjk/oQC2tnCZ4ZN9vN6c8/5p+OHReIq7geJdLreqn+dCm2KdKln9TNdiIj
eK3aNj+WtHpcyzjX+6p35P7Pn/f7pR+g8mL44AJZkb6/3KJ+Bm9UJHg8fZE2F1hFCvxFJvZtY5q/
Xhl/w9H/jJ9fT8PfnwaBEpQvSV9S3yPdX04Tc64pMKWu4YZkcEDDMDsFAVnAP/8g+++lkFwNPGJt
npms4UPoBz8Y+D8dQVD7FtVDfIyQ4QTQE6+bjZXl8zS41J/ptIUGEE27KvGXvV/o7tjXeoFbEcl/
6af87d5DqOfS8rj5YB767i+HNlayRZCjd8ICJLkJCI9sayZOtIzTu23SiR7JOLTPf/756w39t4PM
h7qOw2DBdeEr+lQT/Hz9qLEdmrS1GPUVbrZ1ufup17XgRDDYJvjC1HAQiElFCuTqz5/8Twfe8fEM
+b4KGVIEv/xeey7X8Bi/N/GYkNGEhqkyoxIrskrn2lpkKMaQaXRG0u/SD3raUesRkxZxpn95/vzT
gecaE+uwxLFtb71CfroC7D6yulxn9TYv8WiQSbmWGcugBGPqNo5Di3xX0P7Lffv7cfcCKYXH41Yw
NQncv3+mrAK65Bpsl0wWanCATkOzi/BvcMWhoijNrlq7C5ivuPqXM/4Px92Hkc3bnGoJxxbMfv72
czuUp2ZMQPxrqTKi1W196Xo7ObpVnL6ypCRZn7PFY8+W7FPZsvnpWXf3rRMf/3wF/PYsCfgi4bpc
YaXD4ueXLzKBmS3Be66V3i1lLBVoKn9AnM3GoPyX99pvzxI+ymU+xacwLvsxJfv5FBcjqezOV6DU
qiA/NSzp976LwfjPP+j3T+Eq4nbCaKVYfoW//KDZThKvn/A1N0K0dL+V6dNkkab786f8ftiIHgMf
9kJAk2Qf10vrp8u1A+HFdAgSFpMpKGIJLCLc1fNGDBSR/vmjfr8zeKf4WJaU5+BTUb/cGVHWDEmP
LWJLqZLo9+RqrUOXBnJfZnKAv8LMb1vEJr/988f+fnPwQqMs2bMdn2dh8MuqJ21ay1QObmCjsJjN
JPQvUxFV18EeibZ2Dilp2pU3xHX/5d4Ig/UU/e15qHitCRa7gS1YJvy4eX46uIsvO5ccK+wnS5kb
SsnXgFrj9A9pKmoyvyC1jhpj66rWT8CI3ML9MEgdXjT2N86BV7pgPCAzknxYMnJNXlDhGHPo27qx
sljOTHIki44mrOZvUDj8D03vMXBAxEpuE1PGpLdzxzOQDEAP5yQlCWLNdvXK/deNuLCDZEI5pO0J
3db3b6u8BSioqs65QeiOH3HVwOQwmKTxpAYJSjnzVlxBgCyyp6kn612bQXxqICKxKrGLFtZjSJcW
+RETPnVEip2921XYG3CsaFxUWJaDzeR1zWtIRXS7Z0AFfM7WKeYW3ieQ7Ft23Zslixr/RL2Y9SVK
J/+VFTsUZJZSDTGVxTzk6K0a2DjYddUIj7J4lNA9LDgB5Q+a6zWdyuINwF4NWDkVzecIIPyLB6xv
YTYYh2ydYa4RVgIOt5t6f4KeNUbiCxRuB0oDucKHxklchRnQTEwp6KOwiFhMKKdlBAt9EyOS8EyX
rWDmhQ2UQIrt2wjf4FOavV0nDV6GekxuVaWcl7bE6bxGEeC64My0061fufm8n+eR6Bb1Ykx3HUyV
G0gvCfTtIg7SUz/UlsKfD2YUbiBJEjq3VP8yOgxktwk+l3rTd6n3ZkZmMTg/xMyc29QDKSszQJHC
tG8gfWrD9mUKs31Cw2V0QEVD5k4JHQCjTRoqLlFbOBIOctqWJzm5nLhaPO9g3K6jWg2hkZhQoGKA
ZTVthTvLlikjSVarr4hIQ8x7NKMfUyJBouqM2uX/Jm7/PqRkeNy1YWu9FeQESH5PMSwKt+oXgskq
d69d2fegI0U2vW8RYDBlB2HDZGYW4xuSIVdRG2bTJ1X7qt4wQWseEt/MskbsqRFsSfbGoLu8Zrmb
ExHKtQeXzQQycXFMesKOSE/UJ2y9JJ2IqnTQnoVGwX2owbhDfk+N/YAbCjZRPnQZBPUomeN9D5ya
It0i/z4QLcOYbg/Fe/zy44NcRA8KDzt8wAwuj+8AtTFim7mikWXAthabaXHG+1HZ9ssirIawYODU
5wSoDAXHRtDFNoyQzEIJlnA3dkp+HquBtGMbEIWGZWH7GwY7XLJA7ozZzH6VflVDbyNON4Qa9yhI
zoM9aoR3QRwi3gdFMje7BP2fSGTQTOc+Jmq7Crh+teKSLBROVEIEroAFV9fV/gI1aoQFjjtTbFsX
/sK+6wvsh4taWr33c1f2WOts65J0gV3tmEyQYZxAlP8v9s5sOW4ly7L/Us+FNDgmB14DiAhOIimK
lCi9wEQNmAeHY/76XlB2V4tBFmm3nsvSLNPsSjcRABw+nLP32hTd0syFQzHWfOspNZ0rgIL0IUfc
gRpSL+XNsK9KuqdDYhp9RKKSmdA5MCA01kbpYlvq2+Upt90J6amhstve2Fqr/aBxVWW6olTtkacH
rZA0UcByZUd8dWNNe1kqNJD4DoOfyOD4sXGaGfeba+xjhUDVPI4tQl8c2NVZa5rx3fZVO8fNEA8A
TY/jVwIbgi965VMiQTFrcNN5BoBe8nrTTdFeBb8Cv4dR3w1I2tUsXGidANfobwB2YexNFqUDnSTN
pwy109b1b0DE2IulrwoCkfCVDiYQjcXrvA3dz5yAwxjkQafT5gFdCebi3DTdnxhV+m89J+LmOI3a
xebNhx0J/Gxu2KPqx4kpF3poedEMd16d1VCA+noeDpTuyLUtfUrO4TTN5nieahXfFE5GZ2tsUfGF
rkxNtcPYwSQtUgz72F7sHhp/Yn+xps6/bxda1kd3sYZvwSoVqt9+wo0Hn8BBTN9YHh3Zyu32lYUF
cZekg/rQLx3JhNDOCkw0MBz5Httv6bg0P7zcQpnmAtAfmPcl+ZmlhSN6HidjueTInN6YviqLvUl/
1toxMbs/V9foyBM3WuvbQNZIEqY6gLDYK9ILxzpZCPahjPUBH105UtHGC3AYPVfb4RZY4f/mdU71
HQZZV0Qx2TE9ojsaDgyqxPoJhYh+HJzB7g9O9kEbRvmNjCJzRfkm5gL1wDSYF+RhkPlALGFQ4NDK
p0dOgAV8XLm6uOs6/CZ1K6vmLB4z0hUyxOllyD+lHauCbgaY508VffTY/TGSY1zu44WPYVcoLyZj
mZadH05ISie+8yqR5z58WVrvuUH48GzC/FZjA4l0UjOqBSUaFJHIwQGIxvlaX+UeEtI9RbIMSL+k
e4wvb8WjrrG8GHAYmuJGFXRcI9VlJXyiJY4fFqovOpxpxOSUqe3yC0sXhBhvcts9OaokZgA8XZ/o
7wGXZIQun6rBVDyNih4qgOcREfDqNTSpVWM62A76Muj4U0KYdmNVKBtdTOUpGlkyO6ddiw9UVoV8
IietwIciJpBXsUNyLSOuW1GAtJZ11XipRWZzud0ClZHus3KweaFGlgXs5DSmyUmiFh9lMvb+rtcN
SCdvbfmenJLehLNI+3c1wk8MrRRcE1WUtarwZpb1V9OzCEkjTtP/IYIE9zxC//bbKAYF5zpZnDtn
3RydfWbnV+ywOhCTpGP8kEqavzwASpE02UbtTD3Gv5PRb+QOLXtbHLxubW47ztPpzrHt1o2miqTk
zB/sn/Y69XviIJtvECloCqdkPtAMsLvbEgDFB6OZ844Fr/yKdXq+9TMCKegkxf0GOTT7fUBKzKHK
OxYZE9Ak9LXmPIMOtVGt4Tcq0n0p3iOA/tW02frVdVPn3miAY1kSoy+VUt3hj8VZ+HXStD5DLN5D
RIj7nzi52tFnEDSmLxOBEy1Ec9vE7y6tJRS5P3wZ2Sp9n4dAC7oma3EfkxnKvGqx3IRYxBaaVGWv
rpQr80fHjalZwNrTB1wFOOx70BjkAo/sdndDkvFhmQUdvK6VbYJ7igpU5G9/J2TpXX7HQwUZoRI2
zO0ccjIVDQT/n1YY1HakqmX9omhO0oOa3eU6p/sB6a7AqBgODCG65VDDurvZwcS6A58q79XUjvXO
mrW30ZtSF/0P+CodHHKyz+eIylj8HbABvmc0ufcewkTQlWKwMAfljX6o0q28E5PW+siglfckprQX
rHMJMXMVLrgIxRqCejaFKogcM/PkjmC9jDzlyUd0YlqqT6Fttm28z9HyESyWAtG5MNEZnittztnR
wBdLXHBpWY8kvrAgelCh7JDocJJUMD+nV1Zq2kSMuYX1RJkA+r4wcZTus6DKn5Q/a0BH3WKzk/Jc
RDFZpbJLZzFnTCdlGdyZAx7+M0dbDdog09Wf+ph/EaB/Oj2I1c3PBnOE9KqdHFQ0xpI7zj3Bz7YC
3ipkv6zRiNBtJlokK9iEtZK8Im2Y8de4HOmAsRDgKLVLw0rOsmCiGZQ1YH9LWSFcRwZh36hUY8WP
QbxhC5gQ20X+mEwPWb01wOd0YbfW5wNsGouNgEIOHBi3XZ6wUfOURX51kzAlYfcofjqFybaPfmD7
cSFHQfKerPGCJvViIgUcgWmzI8iC4wwnYQzHaooVCh3HRzQUtOttjiqvZHcg258mQCYOIMKK4axk
el1IRxwJgU08D5xZqY9z4Vt7h5WkCLF7AHylEMGboa9/i/qMPXo8apT7wODg/ZmWXm4MmmJoSS3K
Mh8dV+AtiNd0wqUAxfgXmlG6K6nRyR0IdyxKNGGpnc/gVhDNOBNhBe7UpNNZUxByQP51NuNLKmk4
yEENX7tOghgwR5NnGjOZ/kKFSRCUAxeJ3KRiRZktgSLvm0pkHviWIZVRApFq44XWEPx6q6gZS8Ak
vo9shtCOxgUHZNG1qPVhH/Ltgb2QH3KlC/sgx41Zu+KMQMtjQgIwRDdvLKCtEEfj3vyIEHZxdziF
GxsY1UAbgyTIxYkmpfoP0l5QWiU07LH26HFX2Kz37M352+hb3QkkELbDXx6kEyAZ2HBqdsYVr3Du
1u4sL6AkHPh6cbBnbakuRm+c7zev/hWS3QK3Hxv+80K0OBNG35bnCngqlLESstYwzrC/aIx8GYWJ
72ngy0Qj0Kv5W2yhOLSobanDCnsSk2DeWgftqr7jFMdKvW8h3X2EJI/XtfcKeb94nkHcc0PTlYrX
AD8SEQjHILdiygkNtgV46vNxvgMaxsS2Zo64TZrV/dWLnh2+IpZ819lV9Tuwe/2jIPJyvs712n51
63zY5C70UjF9ZH0XNqppq4+DruzHARGRRM+ZOgbpBaIHWdAhb4aXq/lwksYcin3KkkvAOyIjFcW6
Xb/ovnPmS7qqNKR0PtvXoqwBQKGNYCIusQSerd3CkW5m1HuYVyS2A82WF71ThkJ48iGW4T5aUQQb
SMk+G4sFOZJ3L24IzkJIBdB1JMAe3mvUmtq9oOfnOaGVj7Cx1jpIrwKdNAIzrjexqfSZj3eTaOp7
EtA8UC09tgtViuDDnNcYYdsGKa9SnQc9Nm/Lr5Ps5o9TEhu/WBZibG+TaRrn9ogfJYTTbkEvYeP6
YU22KWWK0Wnt2SaBw9EFQiXoha1/tJTUXwNZw0k0lzo77209/0TzYC9HHzOVF+lNrUJssaCuENhu
8uQMtskLa+o69Ngc2eGsNgDnWIqpwOyLpd5COiw5LytgHait0NvxmxLEvv5APBzVQwMxMTElZ6mj
aL4DiSy+r3zEEAsNIOdQknjaaIaya9BXzu+8W5xfOP27Sz+Tcjxj78ZhbkbJ9tlapYvnI2G6gO4Q
x2Gb4jhb2CtAqVk0hIFa1SmKUYK28eN4zm+HRKg1snXLF7HSUbFhCU2OcVxqPFuRbyHKj0bdkXbR
UW3ddU2C6mwQFbvIGUDyeaNmuvWJxil0GHPEdWGTgTI4ssjC0OmnAm1KukJIQxLWGZcznlLuMElz
pqFs5OCMZCtb2c21P3oLshEJWZCVC7tYv81931/pbDG+KYC031AIUAx05obEqJS2vn2RKGWzQWAR
7UNjajt1UeTDkhw4PLbfO/g3oAO6FRRE2zdJGQ4t4pNrh2D6T1DW5LKHpgH4l4aAiaDPd5Demeac
ho5Yu0+uQcbn0e0n51HzFc/nVa+cX0s2rXfK8a0kDEqcsZymEgCiTS7QITboGanCKE4ghNjhDyXb
lFNkUzT+g226VXDMHAdsmt0MzCkpnwGeKCFKBifoK5LA7dG/Cuoi4zEDMzi3O8tDmOWk6ER7kmaf
pJfTvLAaR9fI9aWLHBp95IUmdK8Na1R2eH2bklhUFYOOwJ8cCPIxpk09pvOctk4ZeBVBhx46sA49
4TUtMFSKKPoW96j6VX+Ope5uyAqiRG0WLRLWpfRq51Ap6jQb5rb7mS1sNBEuul5OGrk5fKzWhPga
LymKR/o+nEyzqQ/sjW9GDTBuLJMiyNAW6gIfMVtJ0EWcL3euFriqFhabKeJP/f4G05H7lAmaNbu2
XwwWw3rIv4D2qKFlrxiMI6+KwaonyYKOqiNlpDgKyn2/6Z35Vytbe2j/QVY9scTNV1pUXhpthUlc
q+a0cZZVHuMD4r/2iekiwwaqA8uHeSlGsIPu71Z1JTubJLd8dUEtJUcXai8aCTkHyhAFNxHnBrwa
cvNGagqgbGAIbOFouKR38xiI4tPMvdWHaTCcUIwSuUxPwBzEBX/Ae2aP6bT3Fmt8Yv0dUNBKK/2A
/yJxzzHpyvo8b0r0j7QSoJulyVbHyT3CmyDdz4//6VYIOeve4OVSS7xtR7XeTX7SX/8nCZXL6lUT
zd4Sw0dksmifAZBMqsPbNetXCscMCJvesmt5luVtVfu/Csc44nW8TptGqDAcigUDjGTDHnDlNg4R
Ke7M2Rt4BJuj4AgWXr/T4BBbo+6kcO0jJXRNutrkpcmTmrmj4MqBrCFCyunLmY3AMu2mvOyOnUNE
sWmU8bmwFNpWSsNRVs8WKQbB8k9bE1L6dC9NWloObYM/+Vx/PQTD9TWGe7fFmjBYF5kaBLVq270u
3bm+eft5v+i1bJfyaRJAA6Ihfdo8sobOMzrihmni2/4lCjHwQ+nQvtMQePUqASoYW24KDHtrkPx1
Q9pNtVCS7b6dbMi7voFt2hTdOyqPl1dhNxpwqHB8Xhxz0/Or+PYYYyZip6PQpR9qO7a4rbhFp/f2
M3vROZK0wbYnZkvHIwPlpONap2VMMGXfhDN/CVYdN0IAAHXCTWX89qVedI62PoqwMaSZLq0366Rz
tBQxpQ+1tbBNL7lYVz2FRlLmlwLEHTE5fbAfZCffaSm/6BtxUZtataCfTPvt1IZmVzC7BSsCxW5O
csPILn3KlXfs3PpJxWKJoNVC7Cxk+U6f7I/s4eTr46HSMLKh+gokC8/foGnEW22Rr8/GbARTh7jf
dEdntT+3muWLaE37ypgtamVeDqWp7YbLhh6NSQAWGtUVW9Y7T0K89igIjRJ8ha7EsHfSJHR1Rfem
41HgiyaibcbaOidzFcYD+RrTvP7C8jleVYZNCNUKxXs1+vF8dLryLHAQRRcpxznP8eWlWXXqyVRr
fOfFJYUEVKDvzJwvRj85fn++LbzlNOA3edzf3xjRyKB++qEJpTXP92UAb2axzeLs7QH52lXgMPCF
+W5g0ll8fhUS63VLkAnB9pXlfwA497gBGj7+Dy4ixXYXWwqhPOnqjwPfFdpnjjI2DLlJqPJ2XBv/
vdH24jvmiflIl3APOIFEtPL8XpAgd2OF9pf+6OBc25u3cGSCuWKzbew0LYGdCDYujIY6P5iEp61Y
ixQn/xzweZ7XZ5VrZZe+no0HPIX+97cfgnjtUaMRtSy+Rse05MkLtUDnEHuRN2Fbub9Nouu+gmu4
86a1ubRRzl6UmhypFbF6jhxXDh98ogH3Qg4Q4BOcK6ThUT4Fhvjl7d+1XfbZN8pTCwJUF4il0PyY
J1IXArQXh5o7BJVWVIekIYxAjyDWgwpO4qrGX0lZ4z1bgp9vX/eVt+VsQ2KTbFLv9E/mBo4ivuUL
BkVBLDjVMp9NZEztdTLxob99qZe7AEaEcDflpwvzmB7a85FBlXc0VkVgKpQG2qstlJ2KFOV9VdJH
7slf2oxywXWja3ntBiu+lWA13vmerW2UnzxoB2VPQHIaqyad9Oc/oiRFZmCXSpSMY8UhIkxrX6L2
2UlTd5xvcVWKZQ4uMGtU30HL9w8FTtyd9GBaElDc/i51pzG2ptZt1ZX0m6xKeZ9S0n53qc3hOhKt
oK+HQPwLidAEfHb4eUNPme/pUV8ZMFjcLDeAVYFu5PTFVQihprgdal5cMn91k4zoZvbQe5f4ijtA
2MYXQaPlgxHQwX37PW6v6eQJulJsGwL0kK59KtFJHbNvTcoqYSWc4WkCInQ00cHeod0x79QCu/Ht
673yxZLr6qElcZERogd7/sZqeq8WzuIKaq0Sd0jbhpuldux3FqVXPgTJ87TZFYCzFafzArKOLBcB
rw5Ypvpk1rZixkoyyGWteGd3KF4ZgxLwGC8PASG66pMxOBM3xAxDElrXizQklrzkMLIMl0CL6GPB
ByRYxxRU9skjVKS6HDviu0QWX7FTiS+tUf3jJ0wT2UTkJv5svJyTlYESW1IMGMVDxxD50dFou1rU
Hu98ei/HDUIdlLvsIZkG0Ag9f4+BldDWNjq0IeWcfak7znQjLHASI2zjGpZ1s3t73Lx8o1wPGzIT
jY0O3TqZUh0Y60i8uJ5j1dlBOzQjKMfHhxSa6j8ePFxKBujC+R+G6smtYX8qS4XZNJTD0J27mygJ
/PV87mYUV9++q5dfA9cILNT1mzJSmCdjJ4CXTn4EI2YEcHRwK885pqMw3rnKq+8q8FgkLZRVjndy
Qz5EkmKeuKGYLiOvye0uaypBYU+2DUAt3NRv39Wr7+qv621//tdRRs4Kr3SnuKtuWD8pzx93iMvz
QzpX7yl3X7uUzVrHQmtDt/FOppMu0FjKBbeWtJ2/cxwpcA2W3SV4ZeedA9prl2Khczl2BiS/eNtT
/uuuEmtqZ0HsFX3T3jmHYxwD+arEdWP2RvT2AxQv3xiSeE4VviupLTnmdub561qVW9M+7hEW1MIS
T8prEMc6uX/bepadg3/toMHjtmI5W+l1ayJ5tu3+rZdiZc/dVuFzVjD2e/TmNEj6FoMYGvJ3PsmX
g3f7kQwqgY4N/9jJRGP27BvbgUnWmwtg4iKODwmF5sPbz+LlY/ctNtKexYYKDeup0pHSPXrtEewm
MCSSNuOqPFfKWyOncNU7l9qe6vO1EPML0YpsqNnzUlp5/tSbbPBK3AglTdq1LiL6KvLz7NODXERP
so1ZSpGEo7+8t4t95W07NOpYF30HmWxwct04AGfhsJkm/HXy4l1NjARVftGfwUUjNttu7nj5+oKh
vl6DZRsvl0I2R5h5ZFhIdOKAQ8fsYYZLbLqjvBeKCOl/+hLQP3sev5L6BLXmk1+YBP3cYrtE8QAK
/JNhJs2HwaSKkCYEvL59qZcvIeBgxphC+s9LkFv166+hr6rC5ECfFWFpBME3yyoIfaB7jaPNdAxo
gh2F9iV9r5z0ciwH246dlYxZ0qSs9PyqeUvDRrWIlLGs6Qd/spc7v1u97p2be1G621TBNoGZpmSk
iVP/SevGbgPjGPk7hdeLdYamYA/UP1Gc+dBb+pZ+4kgu07lBvXYXlDTL3366r9wnZRm2y5i3TU7B
25//9XQL0GuBVYk8ZC8dAD0eyFMGhvjp7au8/GYDtpOUgLaDCJ7s7c//ugoTJWo03ecUwO3xrl/G
j3giqke3ZL15+0qv3U+AIUXg5WGl9k4mykXB156MEeGHGZDb01bjkzSD9v7tq4jXbijAuoByn3KP
JU+Gx9q0mHTKIQ9noxv2UIJonhS9jzN+iXPin2DDeWD5I4ckv41GAnnMm36Ioo8PmBosomlA0CHT
hH2Nw+R/MKgYVtspzHe2E8Tzp42shUrvpGnlZqm+0einwhoMYsSRYcvtg9i5s7wY37dXor/DJPHO
9V+8A54Lo4apGa8Tb+JkcmCG7EhABEuW5yNAFyMoPkgIDu9c5eVZn/01myRKEZuHg13n89ss8F5r
VmVy79A0LEiy0/SYTwT3Ab2kxu8VBSHPuY9kRiBW21fp+t0RKfxNdHl7g/iLfWeU8gHkgIj+DI//
dZz+xzbQ/3vHKT3lpn4OEtv+hf8CibGWmYRJ4l2k1rxZMP9tOLXEv+RWUmK/y7ZhK0X/F0jMDf61
+VMZxdQV2Plsvsz/5zeV/3JNhkBAiZGZmibjP/GbnowmNiwc2fzt+vRQMB0Epx+NRdLAdkiMaspW
l3LVj23i6aOBgOaqX5fgIhNVfbktGkcqKvJoQwbB3ozcFELqKmFyQs68qGvyhf56hLf/3m787UV7
vhn488N86mz8MPaYHA1OfpiMcyOfSseMOIKoy7ofCOtGT8kP5TMLXQMJ59sXfP75bhdkWpOcrKSL
LUluxuC/J2vHnLpMz2Sm4AofQrPzu4vONvrPb1/leYWD3bnpMm2ye3Y5vL0smK9Kk8iLmjla/dk+
zvFqE52hMtJ6DNt6yG1LfYlLZzP7tcM7q9HJCX27NmcfD48CzZvtTk/uMPZtzj1yTvb26hXfEpK5
CapuV44LLoLdrrTrI/EfE+LrHASB9mtMBulgHSvH9K6ZW7yb3q79r28/kJM15d+/is0bNRdKhGyt
7OfPXZKbGNhxEkfxbBsHl1dzhvBTE6Fg1MiXAHGD35puaG3py3aBTZzi+jnzvNH8UtTAxDiUf0SW
gHKksyX96Hd+3jZr///N8P/9eRR/bfqfmC9Pq9j+KtHQd3VMMT/wYawFRAXlTvd9bob5TC6FQFBq
AEPzKGwchchpwRJVd4xnr7lsNfDZt3/P823hn5+zFYxAWGDXYXt48rS8FbpHugkeXaRDZCeDi9z3
m0jUE433jZyB8kCA4XtL28lB7N+XlYKZyJescAyI5y8JpWWJQU9l+63mSvzfaEfDMpdkQNuE8HTd
Agy7huSQtoCwO9efjobilcJuQOxoBfq4ABrcY4xpLwwgdw8mDZF33tQrT4bhve2ZXWYL6lDPf+Ks
ET1ZJVFWMV7kj10fbwlZ1ggWJJ4px4w6lF0VvPM6TicN4JCckyyXmWqzAp/296yhtYcgzvJ9I2Mi
JWw41yuW1Xdqa69cxdnmQsGhm3LMqfu9pu8aZPT39nOhY/w/fQ44YrCru384tjB/wb6mh0BzCAv8
ySayzpg6ijwH1eqRNN5YqXNe04Ii4IGt1XEdgBblRuXdvn3VP92mZ18Yl2UN5NYo/9gUD5+/uN6p
A5dKiRM11WrEZ0bqGr8dMaf1YcM4HaqJWBHSEEvXjCajW8Ce1A3K526doAxCgCUczmC9JIwj6PpP
haHYEDU2GqvNgeWG2rXIMeicpb3rcBqpnXTW+S7P3eRq27bf5FMuPirKW+DBe/oYYEZifZWstpjD
fHCXcodkNP4A/qyZjwNTxFGbudVc8xjdLdg85QOs7faAh3fEjkO835+IrAHJUyr6z2k7e9emUU31
YUxhMTFOcrTukp1qWDhQDMIiK5ppZw2y/KRxuYDLFSqxonoa2pGcuNGrP86I/89aBJz+0RZEnYbF
OpbfepeC/j6wl/LzHFhZHBJwa4zR2rN4hBg50IAKR3vq2CkOHN6gznVLQgfoUPW5dHJkJlVX639v
Av9bD/mLz/DP29ysn3wYnCO3BfCvM0+Jlo5qtuVG0qqIN8vK+Ig51Nt7akuMXsvxmgiXev/2GNq+
7RdDCG+mxfbf9/zTEswUx8lgJ4jSK9Bz+9WqCDat4Z4TI+j902mGWdBkEuQO+Q/F5ef3B+y8YCcV
cCk+iEux0PWL07QIiS5wLhjiywF9ZfnOpv+Vh4ryyvZMyPRs/Dfk7LOHmiRjPK+FF4km6D8Uy4zI
nrxdB3pYZEq2K17fmf/8mVJyc9gXsjGkv38ynzYOWiz8AtxoljkHGt8YhTK/PtiAS8/efn2nez0+
GhZXdiTeVhNgX/T89tjMoXAdG8bMmmQwHglFnJIWoVY+oWSZO/3O9V4uZ4L+H0V7VnSHbbZ7soqW
0lXNgI0wqjwMfEHlB7/JgQns0HPm7oCBdJiOZtMJnJAQFe/MWM5EuRSuLcO19Zujt+kII0DU5i0Y
OVyq1OGXc11j1nrnc3plZPtbP4X9IsVd1I3PHw1R5+1kbFmHCCWDq2HYfIWETIdeC/v+7bfw2qXY
mqK+FR6TsX0yskeCRzE3oL8WKeLtCV3peW4YPno8Mb/zAl4Zz1RDtq91E3DQsn5+V0tqadKTiM7C
cBZfoUGGPcj2tSU1OwNn3yNbgc38z+rxbGJISaJJS0eDCskmSXh+1SYIMiyhq4wGWdTUe5yMOp7e
vBuzdXz7Wb4c0Rwm0PxQiAgEpZ+T6l06r7LEYuqhZvadKCexeq/WoTs6Of1h6iHlO/7t7ac/nwCp
PaC1QIoG1MU2TwZ0nNpFhZjSixpPuQdtLP1VwML6zgh57a4Q3IG93mZ22mrPH6DK0PshVnGjzINJ
Twj2cLSrdLi2vYB2cKHew9Twf/nyvpgVPKY+3pfFxvf5FcsiCDiS1WYEiohYnzybocTWwhlpQmOI
Ife+seEk6iVtL/SsINoO0xbFF2sBV9b32xynox90ew1kpYxmz6vuMVIDuiYdMCYgDYlj2OiZ3cOo
evssWPuVbC1wZjsywssfWdwsRyIQp9+6ypqbBOuUdVByYMEu7XQCYzyxrmIsdZNkj6Isu0b83H2b
c5PdiiGd6rZpicHY1a4uv6ocmtDOMZMtZc/shl9ps8FOcJhhI5psa3qKG3Zd8PUa2XO6ztUl5zXz
h9O1M3xUT1QPehjUQ8Hb/l2kOr6GzIF0fBxX4uH8jkinXaaMmsQDJSuCCrVw8p1rzs2T2zh9fBHI
Evxdjsnh1jWyLUMJL0Z80EWG6WCp0u7aMboZnC5hE2joi7XkHNhnEsou2uFdgJ7pl9UrHCxp4lXf
vbZX1X7G6HTPkWH8gsgYHHVRTiK5GkqSX3DgLfNTPHaAZnXrOwgGQT6D4Mep/AWvdd0e+tXmSIeI
uioPBaTINSSXei2O2SxddkwzySzEf3VMSHNXVj+A/Rt32KEIO2tUvHmeN+/3DncB+XWopfgn7ATd
H5uT4LdnjRP3VWTJcCDqObkjAyluQwvn1A1axvYzO7aerGOQjluewVr7pAYqwn1UZZBpMhWGnZBn
hOsc5z8eZ/gCujd2Yz8DLvLs2pRX5TrHw/kAd/KhbJD44qf2aqjUJHxd9BZWBui8fnAXQB4Jjopi
6KWJhwFkNaK5JWyDAM11kMGFhTBbx5e8wVmEbDrJsVpQ0dfEJBtQxHm3/EXQSCT55bE9XA8+xh08
gp28z83aaCO8Lr7/AYxHc04cefrTaqygOBLSGp+v/QQEochVfZ7ZNWr/0TaTj6O3WvdciDT3WXfN
52mu1zvGdYaZJW3HX6pBvnMsyG7EZFaxyEG2i9WN12XvavmedwO2eZnNw1a99ikk+NiWnn/kwAtE
CajKilRqIvyuvSZiCbY+4ECe9mw5ACeb0xTJeOqoUrzXz3xZFuHy0EPAT4Ai4oB7UlCtISYoi1Cn
iOD4tN4RnaairtzMewsy1Kp328PgbHxv7JFRq7vgJnAaeWPxwiPfHaarFurnO7vMl2vxJirmNMsO
hV2Ye7JUAf/1J6MSXqR8DhXI9Itbw8e2TjpT+fHtpepFCZDHv5XyuflN2StPtxhQ3ezBkb1NOLtd
X8KGJySzV/3BIibl0+LN+nvqyhq3HK440eHG4tzRhAsGVz7nOEUesDBRoSg7vP3DXm4SaNEgauLU
i7j5RRsyK3H7iryWhHsQM2cOUzBBaCREt/HbfhcXXv0ZCeW0f/uqJ8LSbTTCeEHGia5rQ7CcLnJm
MHRrMU5eVCJCumgzJvyEzBfSVsDXrzbLimcU8lZmvTwnngi2c2xm+ptBEMuj7mP1zkigEHa6BlI7
hkpIo8oWm8zsZHeMR23GV2Yn7CDG4QIC+OoewGyTNKDsGGYBTrbMOsJ9Hq7JguAoYrUMH1x6JpYU
xvDPcaF8CjumludzgQ00rP5kedur65h71bG/DGO36NpzTsrMdXUQzxdJ6wdD1KGnbMM2sd3PxWCa
Z5ZXAKmrhRqDXaVFd2blaYLFgkSkhvhdwTIaW0yS4bS43pfUTWovBNYscAEWlk2KeT9k1xhC0y1s
UOBuqPyC/E8qaJBJF+2wsAjdY25JSdrFGNpND9C6bRxRRmsQv+BMybmA6PFotzYmG/IHCF3qVOVD
4XXBI/xQSeOQ+LsMpn9RUqBiXcsMX6CvlTOCQOdgZ9K6ce1WP3jrRDK3WG11MzDv2mHce4Jgx3zB
EZ/NXnevJRWE/WChbjibfMtYI07WH3Cse/UtqDIYLPMsbYJeUrP8rIaEsOQZBtWRJjl1LqLuCMxR
+Ilssgt6OBkz2Go3tAdFxETTuz/zxifHmHWxrH7BCzX7e7KYTfthDVLXorsLiXtj3sF6g7QrhwsW
bn2+Yv683pS145WSeeCQ6RGvAKTKuXHO86lX3XFJCZc+4MfpxEf6xsPBgPel4EkR/kQ+oN/BVkEf
ik+o1OnNxozw8Ljk072ZzHiqvJTeA28z2VztQwc5tclaoTCGxSQ7dbapf6RxPH1koU5+gAVwyHyC
Ev3EpncjF4PZsVCUEj+IUIWFssbi95Wz5EDNKu8AOae4iONzf5kygEIac2nkYCU/ugHBvrus0NCv
J5X291p729Q/L+WxXxpf76e6kveNmiRwtq6cD22GTTxspA0ixdRxUex7Yx7Mw1ozTPHDFq29S9FM
3ORL5hPA6+bVgkO0T+E9W70G8LNok7iOAAYw1P9qoSiPSPDQtEnzTdE6XHbOnPcXHUWmnGikyWWn
Z4ztLxKZmvSsddphCvHBYMeBDw7bBPg39g9VkgqXr12wxcUmvoWHarukXAx9Vs9OCsoBJQeEjGWJ
jy3pWOQUrNhXIsbj3F7NOjaBI9aMRY4zxpM3bXGuNZEmMupW5BFnDd6Lx8SdpzOjCvxkn8XBbEbE
w9uPa714X4d+gNHZD/HmZSxoMUSLxhi76wnYNLcDrIHVaTEXEsmWev42GZQSI3su58fVWMGiJQGD
bkebuTmqbt42OYn/aDTGTA6LLoI6QrsJhGZstfkwwJYAocP4uphXJ//lSm18TDTO611bZuMTYEei
mYi5ML8WKjDuUSqDy2CDaZDkZkM5yajWfOpJywTZ743l1yL3vcfRCoZ7V+TFbxKMxw9d0oIDMHQL
GqJy9PpgBW3yVPaSfBnIUEhv8qJ3YJl1KWR6PrmhIkYdTPC+VIJOKDU4tYScsfsOAvMMXSGOF+kS
ITIDl9zaT3vLwTEWWfEGHrKHUtzArY+hTGDurYgaz+xvY5UWMiwLtVz44wSBZnDxZp0bhiK3e8Dn
T38KNdkP/PuEmU5FT86kxJI6HlYOmbfxrKbHuao94kJh0T0UxEpfaKUEaOiSWEKW9jX5IMYY8qIo
pFhCVU5+GbWTtrBvFZVUdGsW2z1joaG1PTUTJnJUh2Z23g6SkJtirLLrqu7UhARzc9bZfumLfeeR
2xbVwos/tm3TfAaZhqYiC7A57i1r1D+xoDO1+Ulu3IxMmMmeKgC5kj0PFp9ZlxM1bsyF+XnqjQA4
ER9oR8wU+V1hZjnpZxP4MVLPFYdd2MztcmwygMfIVAqaWonfFMWNdPraiwhUm5fjGgTJb3tRxE5M
zWB84U0T/NlYNgxSlU7suF0I6AT4jiLbnNAieISC2u8ADeWwZf2cKkEJDC3dB8XgPYxxzfKVDE35
MxOrieXaIIOvBzP9UeERSSMx1PWVWjKMsHA+HBeKmDPHaJlhHkWzQosRkaDWQUbxm/kp8axmyyNx
68dYqPWpS414PEubmgW1J2WpJn6ZSJIZXAedJ7wtJtEK0A1IFxoj/L4AD/x+26gNzSAeqw4ly/9h
78x248bSLf0qjbruneDmTODUuQgyJoXmwbJ8Q8iWzHnm3hyevj9WVqMzXX2qTvV1I4EEDMtSKILc
/Ie1vnVKa2tDkcN+IX42ziYb4KqImQFXrA9+HxT+/xX8XzzKnv96BX/I6l+hz9s/+H0Fb8nfqObQ
uwSs39Fjbg3G31fwxm8QdxnXbhor6C/b/qZuCK39Kyv/31CgoULbaKW4VzdN/f9ewQe/Mf/YViSs
mTz29va/tYLf+os/zm4Y6jqYShBokwq2Man/3P4ostVT1BgiotZ1vmR10ukQIwkbUBzhGxcC0/DL
sgBYDo0VbCSPYwlW34Ar/ppM/N7/ouL8BVfJCJAps73ZupiS4pH7FYs6JSz5RtcDAdJpRtlr6orH
JLHwBdhZN71DRyJcLB/p5MK49eGRoHxoXmP0au8VKh/9//B6qH+RwDFK43+/DoGYdC6T7ywiMoQz
fpdiTOYIThx5lW0g0NMS/b5+81p8sjsDpjrRnGKWD1Vnuy1kARNo2x8urfvfP5o/ShN+7VcNHn0+
6W40ByzRGe/9+QMzegGCgn1RlNYVFreuWQmmMN0JNIarXC13pCzMzcGlI+9xXjecwUGcjMd//iq2
n/Kny2bTSUp2ZkiAGNh6v7SIA6NLy4fmH40j2nmbSRBu+qL3FTbmxYSZPE7Jk0siGg7UevL+lbvr
H388GgLMGsyJuT+IAPjzmzACx1gCnKARIayk9yydw8FmU1uakaFc8ybVK/HYwmkgZUCq0sW/mEX+
Q5/GMtremjRrG6/y3y+fwkTSYYOtnGwX3qR3SLWQJTpfNYRD9iPYqkz7NLLZgrMTByi5WbHy2me9
UiLv2PYPbzozbPXvXqu8KqQ82AEYbfPq/F+aNYeEk3iiHNtPaWF+LVgimEDXRheuUgV/Nkq6pfs+
tykPim7arg9lluXNIANgdrOnwBj886vE5Ob95UJBEcfeyTc32Tuf2K8WubV3XW9k/EYCmPAUyK5e
GvDrjMm4VnBn9APnQCKjybeSBxhc1VO1zEwS540GFfptmXy3Jlz1u5Lbotw5UIfsHfJUR4bzSuOb
LgSaMibrhHzidLLHvVZmsl4lS47xw1Wj/OIPC2KAPFdmdpwGP522ZDEgJEqZqY4qM3O7sHQD8TYD
lfppaBAb4dT51XBOOXzd3eqwdGHIa0M006IIYNRlbksSCrOx8hUXEzVpHnQ5/EmvGfXNokbIfyQc
OpLT0wYFlk6rQcz8xis6TUib9W5Msq6L3GAyBIwEazLZcynvqQqo9nGuLw7ZKphm/V1tbennJm6I
LGRcGFd734k/8iAOHgBFjuAPy7SedwbAJ+xJwvQgavlT/tOA+eFG9pAhlm4Sn5c+2u6YHAqdLPdl
GzdParYolBoXtikvH6FoRIhVTAOeNdqEbR/QgGSrHpDlqLxKD2o0xxjMCYVOOAI+J/TDKXvAqcnU
jxHrBS87seIw3mehNOPGvqnBIXF4FDhwtSouMfJqMl8gEQ+RzhIgJ5Y1+PdzZxbOMRUYag+4vAlL
HZQ2VZSy4h3CGMgH8JMYk0ZYkrfxnOksyzCMplCmAGHAmIB9g5gQGprq9klvZvdxTSRS2Lkka2FX
DnZbqx32veUSXTgzxZ1N+8rqRi//MER/VcduJu5XHUNkg4lLP+h1I8RTm7IdfEsJ9iSp6oAINpQ4
7X0JUyejkiJ1Y2e3TFnJMzbTlCEyLYBtDo61EzbVXNTocTor1ZLNm2TrDxqf4I1xG+Umc2qAnjG5
diAhVBdm6JyZpQN5c91NdT6bszk+oT4rD1SuTFsH4rpE/kbxxzjOKxKm9oHDBQyBxXhMxUC/ums8
5bwnhMB9RRLrcKcYySdKijoCfp8Z0dLNdzP5alUEiMUfohI91EZ/s7QX5YnJgr4JoNUk1UmvbDAC
NTwThwWRKS+9eJ/ZNUnwcftswgQjKqfruvnAimB2Q7+0DhMzaeucLg1IMOSphGn38fYcyq2jt7Y8
e+y28u5sr2ivkrEUNxyX/k4YaXUUjn4pU8gTg1+259bJRj7+QEs/tAC33E5yhLU5FY/sfeRrBRvO
uXIgChXHWdb1FLaleeI2OBoTnZeu8WDDGEacYnxBfnoDUGN955SrHqZODO9G5uE2NeuqehymvF2j
srTFo55taDZO4rsHLCRfcVAuJ8uJ1XEhovBKbGGEfMVNQ/E9MhGpAJCxLXScytrBW+NcqOlkSFsG
w0HQON8JTBmH6yAIqWLgNOwm4py8bvkaB6NoDnhFjJiQa2AXa/HWxHO978xp4wvZm9L81JnLkUjh
8USneWIUftEZKUXxuYsVAWQ1LCtbl11/jgdTcMDPw70Zp/4lmwsMoHzouDAN7e1Gw5yiCQyRuClQ
ag3h6ubZS6uk4K32+nlPVnz11BRz1MXE7AmGzyGfh75lXWXIvVsMRHJ6wynB2Xvd2J7+lgeV9e4l
Jk2PquZz2bn3gbLPASGNWbDeczpcG3BAxsR+LgoWnMtQLa8d4Nxdsp0VaSnfeTId05wTz3CYE05G
dkjAOUXwfMibBIjV9sxyKu92ENWPQJhHQ6ftVzA46y3c4XXak6Bo8+vaxk7PL9oKiI2YcZKHvjGo
e/I4yTiN/eQoAhYSC5wo28mupjaOT0ss/asmZg00Zd4ulwsh7cBn8aGT4Ems3H6RrL6uhyZw4tfK
1c59UCZdST1lLuZl9aulfDB080rYnf3ktmW/Pktg3Legv+sf1iTe63hO7pjj1zss12Z2MxIEpD7o
s2R9gSISpLce4Djza2lZEwwxs+EZ6Ou2kFEuTFZKbYp5anNLuQfU4zS0ljubVmgvRZ4h+HGLT95n
dS25CFo67WK+7aQ29aEH9OZFjZD6FVxhVx1ZsSFNNSZokquW3qGei5UHoE5fEjdIWei10AnbTAy0
+e40HllfTvnBKYjuZk88rSdrTI1TKjPDuplcMFtVrNwqyg1rikTrjmBVBnBCRg3Mmd958g9Jljj7
vPLbQytmtnxu0hpB1LqYZ9ke1I/AvGfwYkua+ZGXVlCcbNX8dJWHNkas6fIiALZC1UpxXBxdLr/7
FEybe7DKlqSzqtftreyZOoekUFHXdOV66IHEbWFGsk2udG6spMyu6qtaJSy5tQMyHGpvyi+ZioMB
GNPomKGCQUcvkQwDq/3MSd7nJRmZfDnp9NiTnbdGHVK7GxUU6bkBo11EAwPBAHejMMfThJIPEE/c
QOYUg5oFRT68Mp8YQrBbt40l469r7BP6N3c6cdnRUeFFzugQnA2yp7wdcrzg0UJ9uMPa0n/kvY3y
tujVKzF5ZI6NhfWARowsrjVDEZvLrr+M0hQGPI2+lEceglm0jYjihYbHKt0Vzd+YkTBVxkWFShma
jrjHdLAMB3swjOTYCnhbXe/mn3lurmRTdioyrDUoIPis9WEZHR6B02mdXGqsHexCuzpUpevsyhlq
GbmuO5I6zhzeC1c+k1FjkM2ZHeg9GUE8lNmXHAONAvsg27o4tTIdIXPNCr2lyFrtHZpYt/MDEczt
IfW255Ngb7oxD8WBcEH3tnHaa7P7ViqzPuZDWr2MAJUuqSn2dmErhvoi3jeuvuT2cAAyRu5v6T3X
OnkPFHvJGQHAVMmDCVjQks1dKat2XwK4ULOzn6BGHeZ1fQRAlkRZqg2CoknTSBJlPhZrQgSbXxBM
m7+7ZNH1xBwimbpwg5m3+PqMVzfp1jxyKUOrM/y7RJ6NoSBk3hmM9Kobcw/uksmgEMxWB5R50+kF
AxXq5Kcse2+ycmqaxxQwy3Rv1EYVfAQOSuGESGHQpD8lBZtxV5bS0K8yBmZGYtEad4c5nZABHhg6
rz6oHncq92oVbr8nXkywghgT9jQHfuml+2oklDRbWckq/gAzT6v5tra7bjqOeV5wayR2mX+udd0Q
yKfiZXxEIpsTmlZ6xMd6WQZKuC3TNCxEWj7GtveVx9ugdlwFXwJ2Kq/NDJHXH93y2s0T46A6c7hz
piJ/bgePqjoeY04o8N9+FsPrb2081aXb3Q3T3H4wqc7DKui+d6NZfcwtk2n2Bdsa0a/PrvaCBzRY
wQ02KyIGdUsecDwRrTd3CTnNC9c9ANo9jFD/agxs9QkGIOXXmrO9sAlb4Jadx1c7RY5AzdA8BZs4
YV3N2yy3aw4UJUlNRBlZQ9Y/TaY5kTI8eckTkl/zS2tnwUmlE1GQjjcf6RnLi67GiXFrXBNJ3Kc7
p56zJ7LE5XGqE4anBnmh9mrccUI7Dw5VRQQKuvgaEEh4p9i2M+mvYpSGrTk/uI6Quzzov4z1QALc
XOk9W4T2ZPCSI0nK5NmrrfGS1/0QKXTEd/2kuz2++BOMfRL9Ele89d50y3GwcLQ4OdyxjKYkInmO
rieu2vSV0/Uyj2CzSwPZkm+3WUXpO35XM8FFLK92sLOAayytf0i3DN+awW4I1fG9rduXNs/tC8+s
2y5eqPFcY9oZieM/5n6dHMT2gbht4x1ze7W3hLjsNe7ieyk468HTs5tu0kfLnbb4I+eZ51F6wNuW
PLSMXSGTegV5TvbwXho1cecT8VUBJOMPv7DrqzQ1aXtVRTNOXijHwMojAeKr3fn1pSyx7vKNll0+
+P1nw6R316aqeukzjeY1UPcoVOWtP6TuO+xmkLS6kXdDapXfqbt+qtzcN3bG8eavF2sOfIjaerik
gzo7ZeZtmLnmLWnSF0eO7ONUflMmoLrlONhPlS9jmkeo8jAWIAMYCv5/oXz/ktIlX9vQ/kkNTJYb
I1esn011WVc9sRmh57Qh6WZbjKm21usyL77LHBExM+ApM6rnvlbPvd819wFaiecUzUY4OXF2VUvr
3bTBvM1ZeUNi6Z1u2/lAjFN3zVlYnqhz4t3iqfU4rOK8WMYX+kWEHT0fkOJWqtp8+2QioK5f1yQx
d0tgvaQIMxyzuQHfCAWgtE9MuU0Y3E5z3Un7rZuhYfp5n9zUCdHrEOGovNrhlftn3INXsohMoPwy
elD1FsvanSbnkrfF+6htG6qp1b52M6RKFPZBZ/qhP9nk0ya8m3lGp+SgmWYgV7J4sbI92a5LZLX2
xRXBc1Ozaw0WuyRIzojvXUkZ7E5sWOu4ezLL+Avi/OrkoC/eYb00j7HqkZ50cbn31YLZWAuy4EaK
lcCqmr3ui/GuNpobpxqN0Fzt5ICLtLus/U+L35645W+ukB9FUD0jVeSpZrOGbYSIEp3LkNUZXG3E
SnuT1O9vqTdle0faH+0KLjCIb+ek7s+Bv067HjVBWMxdpE2DgrW+WhcV+d36EJMQbeFJVqVzzvzu
4jjKVIekt2g8LdVeiryUEVHjJxsJZ7HrBm2AxUa6U4m+vg8mn6gfAL0vfYPuqy7N/qjj7uIHSbcf
eJY6h6bamHsdQeI3SKxBubF7c5LBQyVEvrjXVfHPxZ+rU2mB3F3SHuCkbi92P4yslrsABOb6wNyu
PpdoekY5Aq1XWXKPazBUI/gdWSzcFEHoWKDp8KU74WyUN8bS3K1qvvOS8aFjeIByLeuvyOdYjxlq
ryv2JVjZU65HszMeB5CmD26zfiOB88sUe6fEq5+XVN+5xsghVW+ODFzTVs8ewnFX/w5B5x6j7U9z
Xe6LdtkPYoTu14XmtKrjzNJWzsOZpuIavhKFhpGlD1hPwkFDsHRnJ0Qk/ACkvE/K23E+lV35sjTz
Tdr1+2kkL9P+tBbxLsyGnm+gthY3HX1I31Z3Tlace8JBUlHtvYncwEHuAwX1pKn1Hq3RMYa+TC8x
fqyp/4blOcQmQAtJg6sdYnKti8jXG90yQ+KgEo+dQd2zI6FEJ7dQdZL0I1i1Fd/1XeGIZ4YnpK+3
wirxT5U+YFiZV+jgMlX4+aFsZme5bn1nsM9gmizzxJg2m0+8MWN7TEQ8wl6HUOLVhzjO8zJHcYam
8rlrF7cD11WpAfPqYDEh2Dnr0gY3nd2U402bpzb5H007QW41oUjb/m6xgdN+dRana1+9rm3iu2Rq
e/NrHM9e9WIA1OepKJyCK1YTnIB2woQuepKxW91iMzKTiFz5dDxDlicxdic8s25pIjD5fmYxLd/o
qW+Qlk3iW4cvtqM+uArCrYae1+lFb2GnsRVXUUzM8PscCN4Dp5qqM0MZSe1IRYESktgQ7FRXhjG1
R4YkijxurfaVM8Y/mbgOEbzWemcPoK5J9cbyW1X9w+gu7mGJTbbZmG13ZUbUdVcGN2jFpzvubPNU
zG551zL3JJpX7I3UqN9LmdTPwZwRJNflQNIZiIGASsSLjTbim0npkxvf1yydOdrTp36y7H3Szeme
VSu3nZ+N39wkf8xbZUNz5heX7XDVky988KX7YNeug089C0LTy8+aMaPw6hOZL5XcFfk721NE3izh
Dwt7yl1QyHv24V0Z5WP7M2iLm4nS8NFyDIBsoz2Yz70bnFUdrIe6yRxETsWGrVm7EyoDgiKqjMgQ
A0A8FJ2rpIQbjsq2OEHBp1V1R6YygnGz6VeOAbC9EeE8elflqMSV9BZKrOSH4CJjtbAlIbv3Gfv2
JIzZ6rNtpxXuhAouuet/hYZ8XhzV8wSZTrmUb2gx4S8kGQGzFvC4S+b2FWaH+n5w2vbMN2QLlC/m
sCOL5jIKoNjAT+8d08qeXIJFdrOoXhNFrWMt2YDIgoGpKsVB1+N9C6jy1taquy7aKkQae+JYD+7R
F/A5WMwuCOcT6gqtyBoFNIkMI0V3Ttxe78CgQZ5hO47B3cy+dmuPRMgfn+1+JF0sndV5FeNyIyfr
RKs7H2W7pYt4BkwqY0FCNSUM4PrRUmEZBP3tIlLxnvpmusd4yepmoTQFeG7tCUxRlMq5I4/FwCA1
DnjIB4Wz7Fjsvua60pGuHW8KV09Ze3M0vzUekFnboVvuFjQznvMI4xvFFPl30MdM79miOql5w2nh
0Um/lH6Qnri1OJNX/ShYPoco0bMwTX37tMXxmaQYQL5Qy6Wl5IqCTIgQJWe7A4M53YC6dbAuruhI
0jcrqfzrOZ6aEwNPxE10HYixNPV7PBdXbq6b44DYZ+d3Nn4hZ+1uY2aSxyIpxTXXoaRcLm1iDMxk
fukX7wmjNsBckJlUPGv5ng3mwxj0h4oV4RZYbevQmCr/pLxUnczZ/gYK93MySM7YbAWXMijz12Ec
6UUBNscELpGKJRh+evapLNriWhiVeJPgkQ9wed5KYkmsxNrrWt2ljONC1TrTEQ/FZVB0LtTlzbFF
seFMpnXbVmAvlMe7Jm28mmNNXb/kBFmwC9gE1ALX5ELsw1Q5V1pBVu8DAq5ihxEO0ni/YnaI4imB
K8udnus4OTnBcMsW/7MzSRX3eNIy6MdpDMTuNiuq735up+c44/yhFb92bcfmTyTnoXOodsyGiss2
oA+X1n13FpuRsONd6iy7xQh26gLd7s0hCdDkBlbBgCQwrteiP6wsQhhPbnk29U3lr/1B25M+1Ch7
6IdoaZc1eO2W/m7qgy9WO7nAGvs4u8SgkZtQr8kRDGq/m1nAHEmIeueR070QCva6zKxpfUPUQNGn
+4DajAnlUiYne4NAQsTV+0p4VlgZ7g9dg/Y1VFx+N/rUCAFxu5Fr+nrfL6izaAq2VUws92STHFB7
b0CrHhcsA9WbSq3BfnB5KENHvlhtZR/LWp9HN/dwpQKr19OSnjQY5D0s7Rfb7N5S33uG22yxQCGU
OsvXh0X3e23X1pEblgJokBhg3Km7qlzvZOOm+ErMSH4/EheGIqU8dmr91sAr3ldt8eHWzs5uluU4
22D+RB3wQEChxoi8IfSvhQbvzsZth/mcjJdBRr0LC1L2UhxYi3sh9ne5b7HWLEPrHd1VBF8CeqvI
RA6F8s027guk0cwU7maxytActRtW2ugPaJ9488rgKpXiLU9kuZ8qQupEHH9R1YC2qI+N5KXRzt3A
aGnfqWw6SivuXvweJmKXzuwK0e33h4I77oAUZDoWmqPZ8XOfOKaFjyHurX2TWuPDSPpXiLT8s9ee
DOs8y0JloQDsWuqjvC6757xWI8WE+bPo3DwCjYEm0c4jNCGaMqk2LiR9vzSwnLXQ9yqOr8HFo8yy
fHGLKOCzS+z+0trei5muZxCgV3wGkRPDM62mwnsayvGnJbMT7nxBs6LsaICiwtoI50HkZRMmzXn9
hu6zJYsoUTuHvfcudpx514xLemMmejjMflxdTa5Tn32tvNspnjAKZI/LnA77UQVzyzQgO8VuR3HJ
5gglZkS0EuCkdT629RBcISMuTkGyqNAbeRcmS3H1dOOwRF6jOcysHJk0kuYXkYzWPWWw/cVWA7ch
g4srauQpsqhqLn0u+i6yHRHsHU3Xzoqnu5hzz0HAV1OCpNeFwbEgF1W+5BnROWVCAetzUrb+9Chn
U9LywJslO0VH8yixdzSZOe5VUgcnRkVXdCbFYZ01Q0w+0L0L3PSYmX68U8SPsafw3VuzpVWaLAID
ZsNAD7mk0Uj40sEsqZZgeRaXUqHwdXoejAZFSRQ4+dUME/skbaZxDGWeYjhIn7rXKOaEpkqe4dmz
Sq0/wCh7F28BoNOw95INKiGCZmpgM8wOjYFxnxTNbcEsOaIiY4BWGuUdt03yaOXWQQvDOy38yKtJ
FLjOhuTetcn9mFo6GptrJfS0lRqRIeYb2RgI7xilUos5D2pVhEwJ+6FuDUoZCk+Eif3VCNawGfP3
US53EnR8PLgVR2NPBU8rPevsg/2nE2ZlerGNhencVFv0YOwnjo4V/PBGU4dKlQcj4dmL5d0jISFY
TwS1jmev9/N9jlCfSwBxI8EYa/9OHEx81JZ7g1L7JnEb90SD07yQvTjTOpc/SuLL9quPvIx4vOIG
eP4jwMU6rKfyoU6q9JLRT4NJE+a57xP8UjBDme1/1XWfR7RTYP7rontgQN3fNsGCuxx/yq4USETs
bvRuOMi4d8DARCq3WSp6hLCoQtCBYhJFDTCrW58u6ZaoipPHqz6junPPrU1daFv+T2DQXqghh+0K
M0ipthFrinKcjqmTdec1JuGPSG75I0dXkUZJvmBSXuNTo43irrGJoOlKa3g2FRVbqvMXKhMrnLTf
3knIMIcVYAtlDQg/pnbkfOKqgRHM6aaciQy+wCh2VRG018L21nPPKbST252oVq8+1k5qnTIttuTE
wZLXQ17JvZ806lrDxTQPnlsNbKW3mJ5e20SqVTGGjihwS0YFzeBMnw2DHE4HM5uvi4H2mCBFSz0h
m1EUkLHsCa9D2iGvKmOxxX5YxuB+zd2kJqBpZKvFCE0/jWDyn7DvtSV14zbhdHq3YiAiSvc5j1O6
r9xSgyDfKkmMUNoJ8664MpOMjpLd2fY0b76usCl/GEIE35DydK++S2WCmwvuCcQr4ZDwqPHjNEwc
IAbVhvWFqn3+Oiwob8h7UH4airzoYNoHRqxvRpJYSUFylOdHDOj68mNgXjHdFcyKPzr6ipYynqiJ
w+QjRb0MfUGAisgtyu9sYZjFkChmn2gZcf3goR/RNEymc3IWIoIOXe0EDKWGDFZgisrpjWmOZu4j
HGSbyyKmC7lfHcklLLcY7hJM8wUpNPdK46RpcilzWadMftu02ZvpJO+05c3fSAEGgSBnIgE2ndVC
7JsppHUQ5B0mFygPxZtFWdmcqq7zv9eliwXKWJPmVWH3UqgA0vSjRZT/I2m0JP9qhCbDTeLmQRjU
HuySpafRX4b1A8I56vy6qLrPWmbWA4uz8lspUq5KOC6NPBSDrvKz1a8K0WnRmVZEvdf+SAiyIPc1
IQtr72Q9OTP95BdoZ5Nik4IZDXpgg5P9pxboe6/cbtTGIVlH/0Sw49ke5G3rVE9+s9hHrLbVeU6G
7Whti/E+yClco5UB4rs0EVawilcWU+q+cEi9SBgG79eaWeqFQLSZQB53Wb9maY47R7WD8M8pazwI
YTxzXqZ0CpYTy4qYgjGNUfTIMfan0HE8TIJ+iyx/x3vaPTmdTfRObdesc4fF79Q5qEst9ytBHu9t
ijIkZO45+cxqvYVGn4kEzn63Lh12YGgrIO3N5gseDab2kujkdtf42VSfCaWkdPN6m4zyTm4hJ1lF
jEJYDl7YA1D8hkTBz8ljDLSP7LZC05Dk0/AdNrvCdlZXLDPkYDOaSDqfnC8+M0JKTek81sAA+ijJ
iJoLIVv0Y7jOc5c/IikreLGG29/qYLV9KGmMeS0z7+bdrNo5iURlkSSCN3Mp95jT3cfAtLm9jHIa
bv3F6UWYTTJ/K6ZevxKN2RwM7aC8TZMM/8eQOvMWWiRZVbV2mioWpfZ4ZRuJJKzQSpEYxCikCZ3x
0rQMp94JvrQImd/qjB4GOxvBvFsYUfOzbTMLcx8c6jcHDD4BZbqyHqoNk7HjiwkaWZv+ua/YBIa4
ykufJkCWA61zvF2xDOQITMN+/jqvNeFJZT92xSHniniW8LgvXip61F4T7IY9DPqGkDmvI/7ETDwv
uGbnTfoH54m73uRtX5lIYTKEFc7Qy6eajum2gDwJrQsN/RJqownEPq8b/0OOVseyM1FgI7BF9ByX
E0REdpciGxDCEPsFCHUxzrrFJBG1zM3ZrmfBgG0NOOf3nkysaY8xFcsew1pTE7qVY1GwkomEFqzA
1MG1GPQWd9aQbevHXO87fITTj8zXg7nHMdo7EVQ86W12GtbJAkMDk2GJ1i4iqw6FBRVl3HENSKCi
ZcmwjJi+PCDP3arNZ4YmwqMqda07Ipg40xe7QEI9eZK002HWLJ/0XMDIXLvB/qjpIq5y1O6RVivZ
WLxAyw3HtpRXBd2VR5DpxKaJ7zaQsRLjGN1N1uBaoXSW7kumtUQEvQYo6efOW9h0grN6y2Choa8e
jHo92l6rHm07z78PnTe/dowshh0U2WrdJ+4YUBetFKnsF0ul9iuhj+8NriCDSKQx37tGU6LiGlvh
cAohg+d9LJmQFrbjwuqQufuWJpRkB4KbDW4C8jf3rq/YV6bQ374ywDVYtNCNu/s8JZeXZC6f3QpL
YkFsJ941nrmKkxz5UIdmnrSQ/FsBNI2JHjGAHLTchcwNOKzv0mFx+Ril3z8vQ1YSCVNW/ARXEo3i
Dy2TTKzF8kFg2ayu4jr2S5w3Y5MjqG9svcN758rz2jGV23lJRvXLAMxQXEsB2U0V4riUHUJqE//m
x87KCr0ImsirVPVNdkHiUmB2AkdLkNBtWrCPs52jgbyGazUE8Y7dJ+OIkk99iFp/5CCMy6D47is/
ZsmbY8hAIrQsO2jotOMwEZiAY61m8x+MjoVMfViWYu8Cf3ROhXCTBzd38AWIgL5pz57Uq04zn+dT
3vtTTKKxZCaIp7S0dv8TXMnSDkuwsPYq4i8Eh6FzGz17Tg/USBCmIBboNwNzanpwyaazeeek9YMg
UH5ZT1qCD9+06TRcPUBS+ecKyF8I7ZuhT0qY6B42OuIOzOAXSeZUk+rasALfL7W5IGgQQd0g2rNd
ClIrmNmoCLll4xAouylztnbD8DBg81akL//8tfyqHOal8CpQe29gM/Shm+3zD3AUp6D6YKMMwgaN
RBAa1liUbBU7zwyNutsEhv0qA9zi/eiwSm0IStQmST2/i0L/LZfAXftZP4395+d4897+x/ZPfzTt
0qP6G//zP/70p5vsB4nmzc/x16/60z8a/vNvf518NtH7+P6nP1B8ZOPyoD775fGTMdHvP+DvX/nf
/cv/8fm37/K8tJ9//cuPRpF8zndLsqZG5v+3vzp//PUv8FL/8Ilsr+Tvf3n7XvHvntr37B+//neX
gP0bNBe5CYkNQBsg9tDR/u4SENL/TXqg2g3uCjsAAobY+e82AdsC4gcfBSQMuHGwXP/HJmB6v6GI
NdAAO67csMzuv2UT+PO1g24XZDWD6A2MD6KJy/rP187kqz6BwIXAqdRgzupEIBbyANxYoWor90ha
GgjwYFokNahGCcKMn0oR0coS9/T3JHnu8hlqDS4nByICrsNk2KsKP+A+c1LPDtn9xy0LVAJjGJJO
qf/4h/f6/6Kbl/zuf9Iib+JjuDnkZ3jSJKXC+BX2RqDlkBWl/qkAB+kHfqhuwyGYRoM2PhhYK1Qr
01J3Wda9oCq+FCMsdX8y7U9y8crkjVNVWUeG38yMG39ditfE61YZDWZdpRHBU0UotWWpdxXYgdr1
3SZ+7WGUuaHToroDMO4o94CP3uyfWsFCJ7dLq7kXXiLB8VWZq/dqtp3hiByVB92Mmgk/EFEHZViv
FQ+IoBQeciuXmXOGUATtqGy7eyKKaVwQzywyMrqc2XhKZjv8vDxmVNPFrXhJ3aWrw6TK4v6IPrT+
aZE4jAbJpW67zeT/4u48liNHsi79KvMCKINyiG1AhKbWGxgzSUJrjaefD1k13UlW/ZlWu5nZtVU2
SQQCcL9+7znfietnS00N5YhJiryqqJlaxxix/TFqyeiackSlpGOquvRe3JoEa1WlJKsev+QUNKFO
4kMxzjejXOVo6hAEPDOQkxn0UGhItwvGWEonMdjGYZ7GcWa6ksR3sWJU7MEZjbGIeGmMqmwOgPSk
tIhWLQMBk/w0GyVV5TDeRTYJtdd2PVUAFQIh4z2OSvkmyWtFnBEU57Ovde2YusNi00+t26B+7uTV
HymhYg4g9w3NW51HgXkbFYWWI0MU1bKzCGpFwzNOIxmScZb5BIsjmqaQjZA1agpFn1VLWDpFzeiI
RErFjh2dlIGDGAeG5X1hmhehrNXajUmqCKGZScyn6BK1ekbdG9n7dAzU6xFvdYkUO+oOVbcsoYcJ
M5p8tq1Gp/wcpvqiizR0bcFIOY4hzoZuoYlBrveZYZQUAXK+0AMjjw5tSGY99S3LvMsphNJJE330
GBUmGX+ZXqW6J9DUtHspbKdxw1Alr58RgyYfZRWRvFEWiJreStFMVyah6skqqFjtlWqhvyqcAowD
aLIRkG/b5fDprTnmLNf2xBGCtNPIqS5FGN2D1Bu/gRvr8duq6OA4cC+rdzmla+iIIOjVy4Uq3jiE
k8Iv0+OyZf9r5oL3vo6BavQY+A2eCwvFcXAsJ3J7CcQaLcWnGTVdFXYtK25tjoOEFrqz9L0FF1Rx
O8VaaBzk5ND6/axkmOzwqF9NqpzOuvPnq9hxRMbYSsODX1EJCteXqaTzv4ukeUkS5iQEPYYkumNy
ftNTLWPq39kI+5qNRFsdhlolSCh+mMjenHSAMxN/eKFH+Wy1aadeZil2OkgA6+OKZzUQTzQF+N+5
lLI0/PnQVaOIwy1Ht65z1RYx1ilK6fgBEchSYOGt9cqUaBBEJcOMo2ESiicV3bixL/QRv2kIbtup
0ABdc0/wa8RE+j5LXZCeRGZ2l4YySjX1VqR/m6RRh1cZlG+E0DIC4yh2jEJWXap5se/bkle5qDpy
TjkN7NCyf4T91LhLoRqhb0h5emFmjC8J42T07tMb6mcUx522UpEYgxdJID9Ow9q3yUh2IZ57fp4q
y7wADlPcc6xM1+0Az/KYyfYxm+OYTEAJpbLTpz3Ky4JRcFOWGVbNyt5j1EG/0c+k1eX4aq+0savw
DCWWtguh9JFROVP3ZJO4tSIOgXxTMSnbujx0HaqAsSdgj99AOHVoJkRZitac+RN9rDiorwZXLTMb
VgbzwMVBcxfTJxEYLSoGoDdp2UiRq87Ie1GPlScF/9KrSe/pricy3GmZoh1mEyw4gFSEmlVH5Ggo
GlrUVYSZCNvsTAY9DdlwLFNsGJhk7YwwG7NLLmZ1/oAX1jySa0tgIVwpYtCB7BbSfsjL4JEz2G2/
NOG+q/vmxKfnuEMH8nmykX9iaQj2KboR9Ow9A66UR3foKq2ltb6qT1BEevEQIbWRJgvDf2UTZK0g
VaEEVoYapUIaIfoVWfTRlzhoWLHB1VaBbRSbpGrrrWyH+IMrqDyXo13bKTLauvERliC8pxJdCDFk
T1ApqPPktNh6GDkWE8rvFqHayWYx44q5ZT0Er+ViazuQvOpLnzdlBBvHrL/FMa43Lwjk+bYeSV9b
E6CkTUYtnNKv7TqLiMJVoxUaxgWhHilyytzaspL0p3W44BStHh5U3aqRRJjLy8qLwFKr9rlfRxXy
kJDE8G9sjUmzSesu3iVlgjwespEbLpGCzMcqdMIHKV/MHd5chPhDzze2mbp0eGNwqr8b0fARyEtz
Dsm0dDuqqftZt4NnS07NF8maxhinTPWNCSJnGOz6gdOgJAd/YA6KC/ZA8KdS2zwmSZXYRzkbag6U
M8cQxZpiF+x39c5Itf2wkra+YoWvEbvx7l0Izei+K0pn3vYRDvtmVBiGl8FinvpCX6qV84LUO1Ct
60qdzdccAdZ1IhnxDQtm7rVxuDwyHBLHzorgAjCBO1tZunxv5UV57Km4fLVtO0S2ZH1X9ErJ9pxL
NzcI3X7uEBqxftBNbC9yhjp3S16RM0246FqOtU017FIIkvZzSVGJdzyTEpSoqVKkGyVucIYRwjyf
ozIwntN04WVXF6gbiyaKESGmojZ4RfrswyISVscpWrUPFm3YgOFGamVOHC8cYXEtEeEUd6pfYC3o
mZ3pbMbJyEPEeb7QkLPS8Zl8doP0MTWYrEG4XYajLgpcKcjIs23btfRaa3MQDBFqFODXMyyGXdfl
4j1PwvKwRCzuaJU1rCiZYiBZihjoRc6iziQ32RRjHEUnvgPrnlBSWmXQ9fCRbDKzZJkLE2E9qTUX
jRBKJNAGxWToO0xHYebSJGE0RRGUuqXOy+UqSlHZbonn+11F/SjTzsVw44bZbA8woVUEY/ZEyvYU
hAss2iG22e4Y9DBvMWGTyEiPZMoSuz9VoqQ/kQZN27ttreJwHc0Y9VI52GboMQTmSJgbcIleylhX
XnoNzd5VbzMTzLGhVVtBYrHEHiAjMGPsXaNZWOgHXRlUSjE2AVIoeP9ntTuEgtEa30SnpSc7sdun
eNara3Zkazjo8YjdHHpblTBhiNm55qaq3vq5ExkAQvpf23RCre+bk8b2kWGQ3WnJmIfbZOjkjR7Z
pOsOC7Ham3EUBlF0mkzVqjPOUK6zWqdzEtvDcCVGM6+RKihIfbTUPuZVb1sIJdjx3b4Y5d28njtY
TGLjOAeVkJ2YdIYdWObkRu0n9lW90sUHxdGFkaON5x6qtXlQtJZsQ9NYQF7ZlQ1lhQVfYgQcTMlx
hCt0zFurwhzUB7RIsrBN9WOZTzz/kmwh7LQlmNubiDrj2azCwELfMNYXKXuocIapvNaDKE+wk8o2
zcxKpuiYBg0lLznrMno4SSc83kpnXnZ6uMLjPEOxvlAGvDZFiH+LnF5KcLrK50bpjfdQMVsfkcmM
BIFqy5uYW12kWV69oLCwOR1FGT8f1L2h4GKqCK2OO2LlNynpau2m5fisIuSIjXkTtXTId6i7+1UE
E2vWqq9C857LS11vVUw6DCkWgZ6jSKwaax665AMHnw6GptbHD/ZA+DCcjcJ6GnMmXLHQ5wZjXmw9
1BouIC6atcfpDLvaE0auHdQKlp1j5yavL/gZLjPSSvUBvl0BXmTi/s9aR3KK2SfmyRjW810o9/o9
DYbyWc8q8P+dnbzopFLxMiCFe1M7pb5GHovQOajpm+97ydD2haq1415GQUw4et/LL0Eb0pAlQpif
w0E0qac5TR+SULMCXM1Lvfg4aktr11kjtBVd0glwHqDDANdQEJLROTzKsTzt2f+tPVZquIRtAbWl
lrK+IqFew0Hc4+Iu1uqvxX2hastjpDTLQ8/4V/cUg+gkc2jM1ovwPx0zeG9voIRKRu/TZF2NFk8Y
yQe0RDErtehJG011aLe1u0YNm1vKb4Z3vP6bFTizQ0LBgTAqSSPjxqdn8E/lvqWPzJDQjPZRFb0J
o6uYtMTTnpduxMtmhQNGERkChOgkYxetinvJqqJrbCzJe6Pn+kc/COmGtOfmhSxN+zZkSuWZ7K+u
akq55IhisdBVNoV5heFhfA/GSaK3zJHlqWNmDYgnYhbiFjhRamybs/msNKU2uEYrzxvoHEAlRgVf
pIF8YL4EjhI5alR2vpWaqNLtDB1DNmGMdbQCaOZAK+0wY+HZslmOm5kzpYU4HMiTFkrVxpCnK5nK
Y4tO/pHA9vBekVTjqDY6iwXAg92STzuqt/lSl5i5imqkgZfXY3SEyr5oHsVJsyU3urhSmcE3SB4p
bZB+oPZC3NL60awM91OmmFszpIDH1YOoVgyXbafSWgtajdZ8Zr6VkyItmzRAZLRZyEU8WoSg77ph
4R2B5pviXGVif4jLSd2z+7xHYxi+GcBWdnOkaKiT7alw7VIy0EyhsXBhP6DG6URiK06XddENq2SG
nAcUzFjF6PAxkpCDrQU27VeNPAOfoG7jqURF6vT0jlFMK5S2CEVW6wTmVYwpV8weCi/SxuE8Ltm7
6PipYe6kfWNo2VHHObYbAsOJ2dB0r1ak/N1KKs2Lzba+tLPWWKjwykb4SZMPGGzpwV/oZdteF0GQ
bqH5SYdGCsPMo31LZYmAy9xwCpHRSXV1xUgfi7ufSTn1dcC8z0msMjnIXTBcq23xuoTVdKC86Hbp
bDRo15EArnnVl2reZg/QalD7Tfjx2ZvZ6B8he0GyFAFDCQVxitNYdjzi8aLprPJ87gO8f9oOdb/9
jRFZeVO0cseXrwXDpsL91R3RyAQSXspatr1OTYaPDNXthYnvB4hPh20LxW+cbkfJmL+Z+Dou26qq
+oMwxHDVmhIvUaQuLPfSkjRv5Nqjn5bTbqGY7bTHBtvMRm96pdimpjl9Q8hr4eSg6uDtncOS/rjE
AYXHeKEmb/SQ6cAU97e6lUt7inFSX2AH4okB3TSyI8rAvLUi0r22B8CDOvFZr2vlWCRlvBKbOl/U
Y2L4kyS9yEAEtiowStTCyXSMcATtJ84fBNtIlUeNwt7aMPzeWKmCCxQbXcSIsZh3jakp9wg8iYNi
XQBvb3Rc8wTI+REqRtA5AEon2lF2ehUyXHhZaWgZp/O2vJun4K4hHOAymwyz2Y8ksrS+ie0qwbYw
5Ew87V7unN5IxqtYH6TgchaDRXd4sB8KOWs8C+cILtUwXTBzjVjkKQcgUUxJdkM9uPhILvF7mIpo
vqWiaF57LMt0zOrh+zR2aHB7bfHmWMq2Q57pWypPydpY9qgfpqGuvDYfpAs2wPpbr0jpFRy32mmQ
3nMEW0b1rHL0L7cS3cL9mGXjvuSQdJ0Pg8842Vpck0hE9LxdNTtsvfYe9fkx1UC0ERsaoZ7JWSj6
JdqZ4MyfRor13imM3npvRhnJtjA5tLmdOffUAIDvu+0kG8s1ku/+qRbzvCt7te2u5iad/TLqXtiO
81vsM5NnpXl2lc8Rlm8WpF7qedEtI+3f9dEYxWFJukU+hKbVjl6dT9LL0oj6ycq7C+BSuVfSv3Um
zYyfECrLNyjEchTVqbrOsOJnO22rnRT29AtN6bYMEDsl9B7mHTWzPdPGkKi2OSeXzJqN/MQgLd1z
nCy2WhMYyLJixU1DLTonfEtdOSAQ64wAK3m0rGosVQC/atV530f4oduEnYiaR/AqaDek9PYHmn5k
aLJN+Y0k6edA7+ZTGZtS5CGSK+oN2kIoqovF+MVBBBFfyI2tPDNRlHdjixXcQ/1SHu2SqZ87VMWL
CXceRcL8oeTT6BObED+o6EAorILY7X4oneyoOafhglDKzO4XgEhOMRRvZmnJd6JFMu+3eVtcZjAZ
9XFqHxDRRvFJIjPkodWFdKgLq3u2CjlgSKWlpXqVUEdML4WwgIUMZg+Mtwv6BCtsahm0u/BoK8yJ
clivPq2+okYcndNMJWgGjU0k1+2dmRtUgFrD8QXPDZ0g5LpyvY20gcZljeo2Qo1dYm6OM0m+n2u9
X12ZiK3CaNCPEkZAOsRxZFzN+pjfseM2A2a/mFqqHMtQoIQJaQ8MHEaw6FeopxCTlhCkStTvDEEx
FKODmBQQbVQmduLWMNeFxwiLQxffqUXzKcrT39Fv/qljjlNRUFACQGYI8Lntz+QwQGprvwM4AjyW
97LYzYuOe3sumZrrZR8AIg+a+cJMQe79umH/t5GDBo1IXdnLCsx75PSf/7bFOI4oFhz8pBefY1vr
t+GsJO5C0xUVf93vSi3rb6Qg1SGw9ZL8u8nd3/6+ZbJjoU0gfgXOB1FHn8ZlkSkiCQwJLV8Z1YWX
ywWi5ciO4/l7kBNac1eRKCqz8tt8BXiC5W8J/rrWB4RBRTeSuomKkc04cclMmNJ90EtzduzLMFC3
IlJz5GKIoKarcoHoslkjyaTTr++gslJ4/kvpYeBB3UHGHFOldeBHPNnnjyBhk6SZDTdFVSCWbqMm
og8uFYVKLvRAd87rUkXJKJVSZjpRASvBCzNlHdVI0/igt2meb5dGwvyl/JjaSLVkZL9J4Pini4Sj
JiPmWyHbXOfni2Qs3AsTIwcjzyYZtgEQpfKYDyHXxcZ9Db0wfrfTjllNki7c5B9TJLu0OcipzH4N
L0pCYG2T2YAUmWax2L+h2KxTvE+3EYs+U1MVCj4IfGTrX2FHGQquoMY9gCbJHm7+fOlaFWgDpgJ6
VCu4WrS+EdOvR4kIDnofTu2SXdhFNEG0rudO4XSMFx/wRl3wuLSTxpMSwFuej3lcgxJFIdYZ1m/A
7D9iEn5+ALhgvnXBW6QKmeDIL6j7KhFLZkcYiFQdGOBOS+fMeoFtUA2eNPNiv+Y13zfJJpGenkNM
mPhWgIAnF+FslNER7WAodhm8GOZYahRnPiOwNnRH0epoWZqIRTNZp0F0AjABjt2sPgiBoQANa2as
QP0k1f2aunly85yjBrV0bW2htuQlvzCXPjgxJTeajALUjfFW46BfLAlBFPGL11AMDKw7GjQTrcNo
/5u3Q10XkM83R0fzAPaZJFn+11e07cJgAq4h3a+Brym6kGJsGPjk4gURFTVT6RUClfq5Jc0n9Bpc
0/NxsY0wPQiZWf5R59B2Sfe/jbd2wYgWMq3Qqx2LaJocZWO2dD83ZCEhwtfV1q3TntGNlaNWQG5s
oZJErCfbo2sh2bFeKyNPkV6XZkJCoynPd79eCj4vZqgPkOuzjOjrwyCzLH15hBH+zchwAiQ01lis
FTSo9HjK9rmcVwcjbugHyKVBLaETlDhL8D5/8xL9ADn/925zBdzkNd1cJiMScteP4exP6oMlwgBX
oLwj1Stu4ZMhm6GIXCx6Cn+OdLjNJu6yQI+eYqlE5JdFzbqyKqH6XUQCBXMGIEZ3VZqzAZI0epV+
ro39S5GwCXL6DIK9NACo9aDn6VvRp1nl1hx2UdqIRcJ8nKuB5AmdRuX213dX/Xp7mbCjvLEURRia
aRma+nkNE5ERyoHRvXEyqc90WgrMq33G1dMhsM+cInt8xoqpHQIzjV4rGVSNa5pNGnhYDgNtZRZ0
yqaUDftypjPqoshMbtVp6mZmSoq4tfs5ORp9wZoiBwJ5PNObgvQVeVTO8WSZsPkU2ubWrCV4S4oC
tOPMkuTldtXc6AGHod9Q6L5i+lQ+MVIFQzVx6ytrMtTnT5xJJayRMnvrtHWupjH14AxBDDh1M6qE
AoeZVQ9A9afynA3hFG9FSd+VmpxjTVdr5Bb9+iv4MtznImQLWYtCuhxRLqpmfikXcl2PKSLQoncj
2/l+BWLdJglq1E3YK0HtTpox3w/1ACREdFmA/F7MVnCybSw6dJuwrm1GBtWYZENhfxSRlXRwTcie
M7VUU/y+SvOPJhaMKkVV5+ceiXYGVsCaOF+tA04WmupZrVpxJ9AHgyGQV1vfj/+KPr+iWS8P6OLm
cIgHN5SsNPPbQOIRKaEzb+Sh5fgm2jLVgJxh4nFn3JLoLBljo9BetDje5iW+FqpKJL4I7hf896o8
6jMOHjQMT+iK+GXZjwmkmutauENfVu80Q1d8OA2wDTCg91A1LE60jDmDEn9LktWlW5i5TdgWxDRG
7ZKanuasUu5be6YjLErOPngZGzPbDLl9zuTKwIGiKpntaV1O+SqyDGtbxd2ViGjuGTf9+GL/lVzo
riQYI/+qAPp/VidETu5PD/ffdEKH96Z9n38WFv34gT+FQpL6BzZjmYAXg7fPVtjW/6MUUv9QBc82
kErERMw8WIX+j1DI/gM2oAI1VCjMPxAF/Ycnqtt/KIamrxni1LsqgrV/IxRS15Xuv8u80Bk2sQyy
1nMJtO2/5vigOCHPo0Fw2LBkggmQylblqSwrrx9FR76lHYhj2zKGd6iKwCMjouTxH8fprUVm+jw1
SUQtKqV3wciQcYPKtXhsZDQouF/sZ5053BWNQvtWjiYqjLGWXvXIDL7/+4fuf1SefXrufqlk+79Q
o7aiMn9Bsn1tyvf/tW9XnG378xO4/thfD6DBUwb9kqOFxYrLk0O5/JdUDc2ZoRsU8vwr3q+1UP7r
ATTUPzRornRPGCQTP2Ny0vwLaGso/BN7AmQ4HkTZEva/eQCVz1sxh1VFp8YgXtsiB1klD+7zxpTA
nFB05qvAOeL2uqUju9eb8A5QWAyrYw72Nkmr0JMm7UVT+oGSrmgc6JDdIQaz4isNFVllRLfWbEXb
SmnfrNEkAELqUsZm5m8OP2vZ9fPbsl6sRhIryE4FlqjKXf5ZktkQhlO3a/QXxI/+RgEYekFI9O9q
rx8v3dc/w903eS9BCoN7+PxnRkbHSbkCNadAaR+Cgv64U5WNdVdppTHCy6/w+Sf2XlUrsl9Gva9v
oqHJoe2YibLvYjJiPKZ/uZ9EmgUeD9ltRle2hLffJxFq6mXtTc3SO3O77kKuaWslNQkdFTUnyD0d
i2dkqJLbl4u4rawgbBzdliDWJkGOEJjKYDUvIzq5Bxun4wmNyvydxCzyTFXOKi92mkPV++nBvvrz
0//M0f2HB4WHhaWU4BeTCE3jy73vxgwgN4k7TINkuG3d7BfscvctU/8LY2rq2aWcD7fQVpLICeiV
7uJwneBifR1vsgHQtsPbkO5xN1+ACStkrzAq9TomKo3gIiHg9ug0un591V/K6PXxFmtmvC5bGscJ
jvWfv0rSsahSCsYMI/71FnPSWHvFKhwEjcaok2algo/R1xoMITrxIZeZQCKj2KPijaXCASCu5OrI
GXV+oyBBnU9wwoglSbpMgvFyMRppdGTDjO+6Th3wV8qV1W6ycUE0pczm8psy8sflfn4yhdAN7r8A
WUsQ35cvgaNKa7W8HMgkQ+kWW0HGGUio3ztiGsnbQRp6kNUquIfZJoBc9gt2ZDicvpn0tIVBdQHh
HzV5fiBDo3sAkUQkSR+kIyyCoI1uSAmYyK/s+4nETuRn0zzMpFOumxA/NiUv4Aw4rWZBRrAMDTCL
rcqoGVL2SvqR9cg11rKIvWdAlMAuVVgO4/E5cwlSrq6h+XZeIFV97ZjSDExxNKM7sxiDJ3SDCQ3k
KL8hwKp6pW8GT1ssiYqKrOoJYgijyZlyS3qO1L7ZzYrVvrVZRW7ClAE06Eu0IOgYDfuMqkW6Gjlf
X5ZgCOON3Snx9a+fqR+05K9fAqxtA7Q0BT2f8vMzhdWywayMQ5EAvuYdHE+6MxNui4YVIHamsDGQ
DMGZpHVk4E1mXO3TF9ZvkpFcVEeS+E7Q7g16M1zFZmLqnqXJyh0oPDxmmUXECcoz+NAGcEHBMDFM
zvZcYaOvF8pSb1Sq+UwjcVdFRYPzs4r5omQ9GIiGovE8KsNpZnCEPSHrdX5I6iA+zNEPbxH7WCH1
D9mA1dVP05JVpA2jc9HQstmEBqqrjthHC3/L3DianJBD0Q6IUflQM+1+fZTmE7CTjVLpiCCsgMQV
LdKIPMHH66Stmh+lMG/PZl8KA3OuWl0sEmkX3TBGh5Kahddp6vBiLEAiThFIgYqxSaxdQVi7lFpr
Iti86KNdnV6rfY1qgDxpX67m0C+qwHxkeLC2jTDq3TYWCWPovaSjhFhjRBFKtEyuWA8GxsOTnmvZ
jbrY1vSb9+9Lf/fHamKz/xikHMkkUn7ZGMiZSg0ZyKoDW4oRAnmip5Tz+0UNnmC7jBqcBJG138ol
kn/Tmvra9vvzTyN4J3WXKHnaA58fujxcMD2idESyWZWekKrpGRWgeWyEemytIdvrXV9vhRgQ6o4R
jA6gHCp27DOeEN3jXDtuRgw+v4lU/lv9yvoKpp9qmG63vPb9Pl+WMunlZGWzgpY91rwI9CmD7LbZ
BDH06oXuv69x1iHglgmiWKfe9Ciz+7Bk4laC7twY2iCj+gw0V0E9i9a72xqdrrhRGoQn8s7gEWWF
9p0aCjpIi/Pn1++yWM/dX95lOuZUFBRUzIu/4uFRLaAsiNgfAklPTgacdGhsijoXuyBVbrNFU9CK
ylbsL3lX76q8shsHsUPlQKadDYgEE1EYrGUoiOog4QEP8clcNHoKTSHuhxXtWSknXnUwjE1toRaR
lMg8JwFKuAKoxl4jb/KGQ+FEGkjM44SIgJm9QcZNqBwZzy4SUyrQILaOKcuh4sA8ZSXLrklZPnSt
nZ9U9G63WZAoT0yuVCAccLoHRzIW7YaOeemYjQBAy9We5C6+xzfVvZpzZrvIuwzU1+uCPswR3Ltf
31plrRy/3FqT597gjGSu1dSXlkeysEPM2H0cs42XO0xSwW5hludqNlGUWAcYnBZ8umkGNtNbc74d
e3CUIJusPbpIHmMJ2UqUd83JkAz9z2MyZw2sKv9Qzmj/8MVzgmOrtE2abMJcD2Y/9dfakEEUojQK
A1DYj3WtWUdJIsEIlqFfJIbhI8/VwGoQCNDTrnKaun6uh3Q82CC/wGGiVkPHpDFNptwpMErtO5A9
R4YTuL3DhP5GpN/X8yKITe1MdPvVfIVxVfLQLonndCiTi44Mwm1u9vkO+770r28/njq2J1IPFGp7
etqfP6AUx2gyazQxo5KqJFsCiYZOrOwJsClcFQfHqclT01NKjKiy7uLoRY4Xe4aB87XohUwfyHiT
2WJ+98596YVRu3Bl66Gb9QIAvvz1yFFZwKpkI1ccpdCTK90EL8Z8umf6M+xTS8l2MfE06FSfSAH1
OJ0cpn60fzOu+tvDyTlM5uxNN3ttRn5tr8Zxgp5Ot2WnqsbvtEmN3QBH28f4vvxmifz7k8afUpEX
IADElsQp6/MXMbVrSYSHDvT7lF0NuWk/8MFqcC5msi0nU3thM2VG2BWiukKQ3wJE0sIHBXYZTKkJ
TtQghHSEG0UGl2lnyjfMb2v4aQg5O9MHkPvIaWGeoeYkQxIVMxgmoDPGUC3XVpkld5hcqsBB0P1a
IIYHaCHH9QHBz2R5upZc/vq9F/9way2NGKYfYS28rV8ePM6agxwXNUFS1B5uMcHp1UlROuFRWu57
BJneUM41JBNV2y9JmHSbdtQvYZKYuVv1o4avc4xuGawLBmv5QLsjkKPqe9DY8228NEcZ6uHdGoZO
oV0RRE0YqtW81vpiPbBxC5AcIYIzJUupeAXGXYMWIoofg44l6BfdIWNgweMSN7fEWHevKs7u97JG
xxWWhvWUwXs/aiQDfBvZh6h1K4NRz4BsDyEJ8CG48SXJYlG6V5YuqxFbZanY1Nad0fXTUzUpRebZ
5T0nvEHZVlFbbnUludRIpfdE1Krxn8/xv2r3/f/ZebFZsf/nzss2/gaapHttfu66rD/yV9dF/AFU
QFgkBcmm4N37ySDIP1HEYqVZhw8UUqs576+2i2b8wXmRlYkZNi1DGuD/abus/8TZF7Qb7Xvjh3fw
h/Xyv9sNpsr/cftR5K8F3Z/uOnm9QkPw/MtfNqBgCaNEVOWHomyiPVDuu/xGeVp7BMwlpk3lGt5b
esgPaLNPyq6vN+UW4tHOPNrH+V2chrduz2pxUdxle+kye0vegKjssrsl8szv4wPRE/Vr68lOsQcT
4dk7zB97WFaefVz2w1uEeU/dwDY4ZG59XR+M1+hK/4h3eE1O6qsNigVyDla6h+auO7UHyaefcdm5
mV+4lJb79EG9rk6jF1xDovDLG9XB0HY1e/U1bfMS+Odd7sU7PXRsv7gsr8f7kfMkZMLr5WRtp1P/
0O3rG+lS+64edAfMx7Y7Gdv0Qvj1NnCRyHnywfQjx/hIrsoDV3mhHc1d8JDfgOO3v1sfeBZCy40G
J9z1ZDQzMTY2Wetah/pA9x/QU3Np+2In34fTZX2o7Ktv/Tk+5Pza8CK6mg9MjR64hSc+wwemPJ/Y
3U18IP3SE8fiEpfzpvKz2+BO3fP2OpAQnLvcMb3cq07yQTtFLhQ3P7qw7oJD4ace8Da321C/vBeB
3/Re9CR25UHxbZ9T8q4/B9dNwgjhGLyYu3Sr3y5kW19jQcE2HPho7FoHC1hsuFCzC/7/0ZnhPol5
ynGl4B7xJDmGU/jTEYpGNZ1mYgwd67m7JaxC052RIvRpOeW7+Lo6AqbLN8m+3gnXcBI+V7fJuC3J
Ptqbfr4rt+FRPRR37Yt0kZ+tK/7CI0jyYCN70Z7C0+K2w17aGq55o+1q2A5vIdHhj+lxuBy31sd8
broN7Pwb8tAetWN321yuUoxoy8xDl3c2F4oTeidfxL7iyS76dYdJ0Kt1mA9d4UC28fKjcind8nwO
ThwVl3G+M31lU575eTd2sHH5xpEca9k3+Ua22Caf242yqa85KdcbsOjaBTcNQpLhTjuyGRvy2e+m
FWvoo2TH4lidBh8nFSydb8KdXARHOAud8HyVOxs8szeJzxHbx/jy5nd32BONB5WYn4QsZm7TC+cq
gri9wAHn7Kke4miTq6hf8vNyLPzucqXN5oREb3jfeIxkZ9pPK7zx0mAklRan9Zy8aXpfMZ56k6F+
98E+gvzpI2MKlpO8hWZtN2nnbnP1nfGfM01esQOu5QatC6JXux+u51txTzKFVSCvOvLfRLrJZrI/
nfY7GS+b6R7Wr+LsmtKDpD6rjsGjmJ3y2i3Y6fCwQneD1zHaB2gw3byTv0860X88uliOtkAJ59f6
sDwW8IPsQ+jVLgT65BB8L+/6qzV2ovCMgU9xqPeFl5qv2SG+FHf1B+fz3WzeBhcmy1Lnz4fipG+B
6Mrv4r72mNa3l/1txWTMAYrTXg5nLHFI3M7iQffBPjuZC9EcYGzhQ7ApTJo7bKxr41J3JR0uMpyI
iHhEFBF84LOx3CEWcIetdgdX97LeGPey6uCoG8prAkhN5J2gnS0ohOfySn+z1I3hTT4gFvVQx5Co
9mZ2Br14K+2NrY2bZiPV2+lDcmdHrr3HsnTsDY299FryeKf3AJ6Y/HbaK/dXfmobV9UfDdcm//a9
ah5JatTddAsSfAPHYtnphve/qTuz5TixcEu/Sr8AFZsZboGcJKUla5ZuCEuymWfYDE/fH67Tfay0
j3Tc0RfddVHlCKtEJmz28P9rfUtzjnq+KV9GxGvW3nb9PIH6fM5JtXuiSuWhYb5ufNBGamDF57rK
Vm0D/oEB0XP76A6qD2u0bFY947pSQSePxBK8Au/Y6lsd29u+iK8mEt3lmbbJ7i1+5sk4t7VjedcU
h+JheEgWEz265+xrao84EXbi2DqW/2xbO+I6u/sMcIN132dbVzwQjV7tYaMgUBXJpssDQSri4+AG
5rLDZw251P3GvZ5vYL84+/FmvLHvGVN+yeD+0l8L6cMGpGIFmOxrFtzYB9X0OdhjL3K28/gWOxeR
+zVSgvGhexBfUUPLLT7nQdmCYkXW6e8RKpZ3ypVz3e3fYB6Rpi6CFXF/VIxv9lEog49U9HJFgnVb
bLhHNbout/ollSxYQogfh7uhgBrfIPu1yI+VYFpf6YXtgLPhtj4kAYLeILkeN/PGCmefozXSES++
5fc85n6MbR2x4LhdXU2BEp+1m6E+au7Reik8fm2QbiTRr/GBacNDoldaD7SOPX3XUCJWibqcaR17
znEsjIDpDV+OLQPlPre84smF/957WnFMHkX5qF62/bMaHZDuD9FF90NHkdHUr2Z7516a2flwVrgX
htgFzYZUr0tzCHBR38nNZnwtuo2VAg7zgRg3nvEQLW/yqOakaNZaAPIq3tRH9MTM7T7DfsLqtUPp
Gn0dtgiAvFlmBIQm4ooFi6D71468Hae8NxKDTLviQQni8VgOQXZDmC+GAlduyp0yeunZcBgDFEYv
zrUDW41b0R/J6+gIkH/hX/0xP5svwkvTL4LmBQ3AgUvxUGvf2uQXDnVBvL/7+mCxuBjPSGBf6sYb
z4cX/YrMnXPTwGqDvNrLrqoLTDXN42heqXsrAGiw5buOPhoBMgX4Q2x4gmoGxioGWoX3bc9YpSyd
DJ497k1nY2e7BmdNchYudET2vflArHX0NhzCFoQyBaVNCcFFC7JpC43/LEbO6jGa5dEo6FN4wz4J
vjn7eALIv7Wc7Widhf2VqM7yEeJv8CZaX/xHdeGvduX/jSb87nu1oi660079/4N9UG3dv/7X2/Gb
b+X/OH5rk7L6dT/+83/6d0Ouav9AiYDYYXDm57itojf5twvK3xgYvgT/2FRUdZfz5P9qw+v/rL1R
lEIaOhWN//7v7TgoD0rwlA80Wpcr1OOvYj2N94VdiiTkQ7pUMlcKrU256qS62qdmSSakQUkKKBJu
SwQ4gKZWN0bnBISduzst1ikMpvISdcpObZKDkfY1c112m+PWxZd3YyY4u8wpbi7ayrzXC+hMOuHm
G8XpKGO4BHa0Um8PFgEeLH5gCLpGVtuYaBTGcPg910bShuXqOrXUGviq/cOuKTJLt9g7bvlgR+iz
5MTZwBrUG2mJPRwMOk6KRv2u4GfM7qmOhkPZPCOaBVPWk0SkGOFtIbV/j/j/t4f3f+9c+v/RS+Ay
bP7rd2AHn+f1+6/jf/35f4e/5v7D0MJk7miEPjLaeJv+Y/i7/+iIwkza+RxVNSJ4/nP4q/8QdIsY
GVk3DoKfB9X/EAHoxj/OehAl1tZ0VhGK9lcigPfFUIa/g9KAtHRbQ9YJsWYt6fxSDHXCTiCbR3s5
q1Bnw8laLkkjiffK5Pa4FtrhiwFY4msyEMs0hrp6cPpa3/9ys/5QkX1fNvr3M3AbkF6reKgN/aST
MFkJpZ+2iXxq8uq+WkSDX0kBswujP/j4Uuuv+s/K9L+XguqKMAg9gU0b7/3XnQqlgxTikiVJ5zCw
snKEydB04OM/vo7+XlzBhdxV08McxsOiGPuzNPjLfV36cYQBzHeqFW3eUlmaDwTxNpxscG9/weeb
wuMMG1LEmzIhIYlAT0vBQTfMryY4y6OcIO9HIieRVLfaml0lPc7bbFYndT9CUacFaQ2VssVm1tFV
tGXGaTQdaUzMoHcab8FCeWkQ2YOJlk+ywekHfi8isPGNQDF7g+EyKiGerG0CMNOJ8LQZ3elmkrkm
QKssNIZrHIO6JzWE4j6UPRvztFhq44wpGyLqxzfstweD3oKCvLPSmVxwTKcPRifkxFYE9ploerWa
KdqG9IzOPr7ISeWFd2ytwzLiVVq4cOd+9oR+eSpNM4waHvrIt6NOxShkjPioJ2PlODoQOvR2oyrm
DOynAxZhJnry1VA0NmJtoTEtw1ofU+dNQZn8WZjz6SugoQFb+yVr/qsqiMV5Py5bLesRj/PBlk5z
glAdJ85Rw9Tt4zxVbj++Cyedu/UuMPjVVcuGa8N0TxuKUzHx1cC+e1olkzu1IHYDc8ZS7KMqb16j
zMBJWhqyeLC1uK68VMTLK2TqiXSjxhxuDad36o2qzvKpzGcCinRoq8SDZAXH3Lw1AHqkeT1/c8JF
QxikZZygRNfFrifqunE+edPWO/PrG71+GZipwtZ1MD7GabODjLYUFkLJwBHF3dLmPTlGURIMvXGs
Nfft41v3h8e0CuDZLVAqRPxw0gVWaE/QGERJAQonxN+1GLuCe3BZKqH+iejeOJ2Z+WIujwit16of
Rq/4fkhgQAHvNyihV5KAXG2KvHaTrWwopZiZqsx74CYlG2WyrjLYLUb0fTFb94p2PSJnHAQ02UQe
gaE3Zsy2G623lQGySWy9tBHueJ/XH74eYQtGRMrG3MfBRCLaF5S3a2r4FEUyEFqrfTP4q29QI6CJ
U8lmiwTNgpwqzBuckzELV2fk5YYudmfN+jous/kykaxYeQa2zLOqpL8Fv6ZjjuqJwqEgk8TiCwKO
FXUfN/H4SXPvpw7sZDjwhrNBZF/I9GueyGQyh+ClVZsDdKGCvKlqNdJIR5s46zuTNO/KKm8fowIr
Feb9HhybVOt409D5v6TLkL4BB0e/0ht6/5UJ1i68uW2Xx8xt8qNtAazmXDFCcM7lOL9NGCNSr2mc
7NvHw+zER/PzDXWZDFEB2lSqbeNkVYYWmUFAy0kkxoRfbPEDSDoTWMgil8A0UcaIjE2MDLvebPqg
M1SOOOHsYsMrdH+R5RphF0kLRZAz3OlWDStcYbEJCmxM8Scv4OnMvY7TXz/rydQFp5IXdJ1T04zs
SzUNc9/s7HTzyS1ZH9z7B6ux7bE4JZCzZYqf0pxfpu6uncGA5TUyF7h6L7lOxmOratllMaXNbdTi
B59RqWP21/MvmqrTp1d06BEBGsvh6uPPsh4JfvsojmEwVfNxfjNo1MlkRWEDFktFm0KVpBuu9Xa0
YHK3JbVPcjmwuDhW+8llf5/p2O4h7GDxWrvXP106v9wBG3qWMqAG9JR4GbZxlzYXNKTWfM8SiYEo
McZ+/D3/dEGMMKj+ELDi/Tl5l6D5Som+J/K1OaadB51v31tN66GuRyDW28UnC9PvIwn3DSsgPUSU
JXQL3894PaMmRjS2PuJGBrUqS7/D+fjX45WrmKs60ELiSavo/VXyiQwbAMssGK1rEDAMu5kkX/uT
Pe0fvwvtHUunB6XS7n5/ldEpbWd2+S7IV2aYN1kTYHxsg4+f0J+uYms623Y0SUhYTtaIIgTrKw0Q
JFkDA9ZAJrYxe0gF/wdXcWhls2s2DfX0jplRgchyZDYCEEwku9nr+X6k53n98WU4Ip28VugCeCps
H2kd/yaxEtqEaaTgwZD8Pm4rfdK3NT+6yxCqHHidZiI3QQKrMOE/+YKcmX67tMqL5a7iLguh68nI
q6dRb9qQOQz2o74R/VLd9qQ8bfN4LokUxzpewUDwl34ot4Px2uXubZrAMQhDYBYf34V1+L2fXKBa
rDrn9axIjePkpTPp+icxSWXrza6/RU1FG0HHLeca8/SJPuGn3OL9tQyVuWT1usH7pPn5fpBaSdRO
wlidNckCsUBKt/PKdJC2X9XQQZEUd223o8KhHc02IxHaydPwogB4TxZdNMT3Kfw49dAla3A2ACR0
0Gy7TWVbDHGWBwPOXuw9MAbgccJ+IKeMQEGqh2pGJGfH9pbM0RZiHWxfUCc7w5HYO//2dhrs1FAk
0O2l9HTqN5taHJIkoRHKJQVhQZFOukTUD/tFp0by8aV+ny7ZNbBh4yCPhc8UJ09OxfNKsg79V6Wo
xfexmvsLpY+yoNfcH1VT9p9sdX4fKPiUqZ9RCENkhbzk/cNzzaLQ0dUSgok3EB9yjU6h71OVriIe
y09u44lyZ92R8KVsnQY4miKVqsH7qxXSDpGUpfimtBYvq7DLsx6Y9tlS5/AvlxLGV67b90XuaNdD
57YHoWciyFQzO3x8l3+fJbDnYKajD48eEtf5+w+iSyeRBvmOlOPn+kGLxm6XwAGpvKZtdCCjergc
cshUGzUpzE/25L/f8nU612jgc0oVhnHyhLOZ4CSii+AIgA71ATwaXpe0QAEVmoEff83TmX19H1Eo
uatAgDPa6Vo4hEWcdUrKpjsdXlFLKUFoa9FfDiGsR5jaTJ6rzqGTJf79vUTYWasN2jU/tZfsS7QQ
e0LKkHIhdbP65FI/z2G/zjU8LeRWXIWcKNIfnfXe/rJ7STOijopK1H69FBKBNMry3RwS9IYEcZpG
5KCZqe8XMZnLAesnpPRBJ9wpmOSkgpdM4eD4edHAzCNqB9Vm3ZbNRdMTweLF4yTtr8w29FZKMweL
1pdK8iDzlSG0tICvrhIYTPkuxVrx8LfPia+FlQdbmIqW8LevBWQuKhaF3WZX9HtANXDvCEf4ZDT8
6e5BI9cRoeg2+v+1Uv7r3ZtjijYEu9EkLSXWrzyGw0N8hpLS6Yu0p1oudMmFK4ebVio0e1V9xfHz
NNRHwh5QiEsDH/roJmwQzDDd5AkBzVnbTOj4szhi9sb+QxeWgsF0SfJwi/y8gj/kiUkPwazlrag/
mS5Pge/gIvTVoUEphpmZ5eTkOyEb7pcmTVs4UOmtStDKt25cRR0zOQdGZ7DwTqZ2PdVFchtCSbqw
yIL6RLH2+1vGe8b7xfV1Tlo/Z71fBuVQ5LbMQx33aCjzbRKG1DWSJfrkm/7hKmwC1x2NgeFPP52y
Igk1aaxwHatNrHs19HuSjKTYfDwS1XWz9/4NW/PANfaCgM7xL53cT4CQbNhJ3PDZQowPDV7VH0Ni
o6lsQucWS30WzIOIh02WWCJIOmM6jqMjfFuazjG15/lZ7efm5q8/1LoYsmigQxUG+5r3AzdWC3dJ
SwKldO06Cz2/J+cugjHoz5+8In8YTsxjLE4mW3qG6amfkjgYWURKLn3brczhAsvSgvCiNKkpYkQi
dHuMJdmmrU0G4qbWgDYF1gCp70oMkXb78df+7Ymz0cB1ypacHhXl/fXvfxlXQm+Jn046GtTgRS8s
Fv+AOq3cfnwV9XQt5HShr1AG2mCCVfFUyloT85mEfVn6U55M2xrvyJbKSvum4By7UygHQWe2Gi9S
Z3FswInTzzYcUFqtptyYc2bupkqDorOEynIO3jE+y3O723WTY94Y1jx+MkDX8fdufK6f1qSdwW6F
cucpIieptA7SEHB14pdmj5lO8eyac1Fn0rn+5M789i5QOaOeymGCPQtqvpPtytTFYTgTx+trI8Yv
auAyKf1FcSIjkG0yAG/p226vQJkv/b5T47vR7RMBJYiVC6mOSO4RCxo6C70yfLKJ+MPYQBpPQgHL
BsP1NCBAS4lOgXye+RAWU7Qj43QM0/aTrf2/qJV3d5teJmu7ZblMCKvP+P0QHIpB7aOoIA9HSzta
OSGoZU+IWqYbrRzEYYoNHgCJI13jQYRAlmOwoDylfUkGWZbZylORzOKuHyrtwSit9KbI5nYzEcZ0
R/46QrZCGMm3eq4hhlFwddSN3s7qUcshXhKH4xLhMnGFW5gKSnSVkDoMTY5DjM/ucorOzXEyjxpP
7zlLVOVHQU5349NqGNDQOiRD9kRXA2OpS/vQqb37yt4agGQhjQmvibMQ3hwVlQ5X1CWdAMomO1bP
cov0ZRUnn4W0SWZv1vDxedAXlO+J1ow3oMWMcENA0qJhhzYrAksxJT2O7hgRJGzH5XNjdogXRK0i
k4R9RR1cs1pbbtVmNl8bFNh9MJP5PQQpNUZrW5qz0ODAuDkywMqZhN+RuD5eTFLkycEpZvPZjEfA
1aYVI8ygoQF9L7KEPHNJJW5orazv5Eh0SLnru17N9mlDZq6noukP/T4eoMEsrbM8dGU5K7sErPL1
oFftXUuawlVoRQrZMDFod1jJQ/Ylm5L+XmdpoVsMfv17rY39sxPP6QUJZWDGQY1Cv7KKpXwVk1Vu
tGIu5gOekyTy3KEikKZ1TaQWTVUp35teadBuJuVyTxBtrnm6jAj660wNqpTULMTkkeGgF+ElijLf
ihUcHY0x2i+VuUxf5zF0AS4PRCw5s0oyIW2p4VupCyrIDEg98vW+zb8VJrEv4OeX5UjyWbfsJEC9
L1SZyseVOfpskc9EGsPcqgQFQWbLr1RLgacdEx0dbydj5sA4LRX9c1CcbrKryAKfgmnSrCEQbkiw
6zwUxRe3aDqHrDKdXYXIq6H9Mgx06IM8AybmK3OYloFp4wsAF9c0UBcBOWoeQDtX3WhVQ4pjpbtZ
GRTdYH/HmqtIkF7auAakZ2Q9h9ZggcM0Qle9JN4BUZtVdqqxl05pWdhcQOV7ZtNCs5/pFqBSSlXO
v+OMnZa0S4vu2mIAKdH4sl+KyW3Xu1cuWK9VEjdSUyy2J2YiGAMD6fu5UrlGg+oxs6ftVIT9bZ0o
kmZOkcaPVVv3Nnldi3wmAqp1fMuemng7WHZ4pH2raxfhksZ3Uuvj9n6QYoZ6qtcj2UdQDTu/KTKk
kToJu8Mmt1csaUnzwPLjTKUGIifLbc8pgNd3SUJfCWiipvNSLlr9lUBizvTs3ebvkyRWM6s7DS4V
zOXbrCjbDgUS23M+TlE+9SThQR+Z7O4igpe7ZoGAh1QT037Ko3h4BJqvI6ZjbybobKQ9b7bao6K0
Fze7HcRMyjEszV7zaojmF3Ks3XiXZytFLEnhmxKjZdCt6DuBPFGdhukJ3yCJSnYtZyYiQ8CNtdvB
OCNgTxNnlmONxMySoXVwck2WGDMcHZEgvq1r0KZhdRhr8GYo+kpXP3dL1658RziSDXiLciVYbem7
Xskk+NUpr8dtZ0354MeNLlsAdXF1nPOJhOZpTIknVLqhAJVOVMAOmrGK2DmtRyZFZ47fpqgh7qKk
J7/FW2ufWaWrXGg6ZURyAsL6hfMQcq2Qgu1VHkkI247FvO2T/a29RjFpLr5eKwry6HL1Rmj1OsOm
JaC+yIx1v5kkeblRpE4znU/CCraDQ6zwQcQ9O/zekUW9F6JI7vAzG3FglkVreHYI08VnCifTlBxd
5MlYhbAWz0WCWHeOOfAFRp+VtJlc8oKZ+BvyWgke6d4STiYVtrVRb72usHqxn5oMGWYDGn0NAJm/
Q7FH+kjsg/4IKTFukM/pLB5jl7jwbybNLTaZlUECq9pFgsWaK/LuIIAO5JglMgsGQNXLVem08csA
0nK8MF2WPRjHogMz3kMOBqvNcRMvSToQwjuICqW1dHovJp/lx4Kj/2bSALh5WmRG5KJZ9K3UeVmh
MzuZDs3NIlJzGzfqsUpWt0lImF3bUWooBO9pskGG86LU9kthKrsyoo+EuS8oeN3RTU6b2gCHmg23
ZWJfTX1560jGDP1KNJSXSVM/5VjiOVVuxiz7LhIibYVxMKVYF8hLXLTEjQvamC4ybpUQecYyuSh4
WiZ3RxfvJm2Kh47l3ai7c7Qb6U2VJl/GWZ6bVv6S2iBy2uq4qE/VcJsRy+voryrHObLqDga/oZuT
LfTdTVLoW5ZWe2tzQg4So1W5qxZZZTonwBhe6uRFZag/RzFLF9kY6BlCcYndG4turMbDdVjaFmmR
pjvt6UCcU1/lZ9Ef2MKEF5Z3oriKQnsKBMBtgLu3g0StjbtJHYrqGJLuYNoxT8m2vxpAtnqFU6o1
kczQtg/sNW47hWwtB7LdM1DBdi9me1fNy7MVm5sGXlSkIdt32mtdK+5MpdqbCflp5I5cO3X0NbXs
g5ndORHW8AKWKgdBIiKT6JxR1m/qkQTo6MzmbBQWQOeLqL9T6+hoxBrRBtO47PQlPnQTjaUoGW+K
Tt0RsKIStWgfILbchV36TW1Lv+k1M8hlvaNKug3pOAGoLLc0cR7Jxb1SY0pzMT0bUYkbLekD1w1L
v3aAhqYKeuYWv6eyaLu+im90ZO0xzt5AkcCVyLbbQN+O+BhXVmE+SnV8UJpHHVtfpKSvaU92ajgS
EAzzUUuniyjNNi72X8ctLmEwDMSzqgfStvVnJ+HBT3Pp68o4nakxsvdwPh9RkRNpE4yaeKsYQJsm
X94S/XmkZz+a8+UYmQ8575OHTTtY0JxFg9lcjyj1JPUuC0F8qI1Auao3g30LGepf7DLamU2D9i0i
NbTu2ydNIWyxSrKrPGn3lcmoII8ZAtfwwot/CV8pP1RzWW0GmymuqabroR0bL9T712zIULUnZMfi
5ypadklQC31Zlcexr8UFYDN7y8LsPIDWh4UmRvOI1mrvzN1ehEjtnbq9yCStZ9u5aEyjgvzZJ16u
E+ING5EFmw1IlUz7kO3MLu6ytzLFN78U7Xcgs7ejoz4BSSRjs/smodvWqJZrWxzGiMRQ+h+GCP2y
qsKLjBiEezBkyrPmkhRUkH01+9AR5oHCCakxXoGZjV02IICvrlOT9Q31VWcTqZPcE5DI3VxPUAfd
Q9fHWuULMc+2j1dMhQFA2Bss9464ARzH/fKYLoUa+nM8J2UgQzD+GGskZGensdTN3FDwAg3L2tJp
eKx9wb4d+4Q22Yqvp9UofdJ8xa5PI4M+Rq2ogdGpyWXo4oD0C16LmAY9QEkeg8U6bRL2fGmmKcpc
IarG8Ei5WcAVFBKkFsKaCG16lbD1EaGmgznU9EZ6qECrQwOpwN7IqW+5fFPNycamr8cv6J3hG2eG
8mujxdO1YY0y3WZRTD+gL9OWJFgjq0NPU+oKsXjrOG/wXOPn3gB24k161Xy1Ja9XgOnOSfwWzCsT
WK/AUqz12fEkFSOsJlMD6UNfSvwjc5oNPjnmLQpnewkr9shZRXoNwZicddoGePjE8nLt4NBZWAlj
XyhuR0QMmavE8Oq46Ae04D0chsFMfNWY2IiYk9q+1tRO+JHCsa5dE0olcgELPXjLgoJ9a64IC7Rl
rc7bmCxwwyvQI/2YQ0MvuE+tNL2oyaXh1YprD4E+6mbKQjKywR21rCC0gHKYPG/sBW0YjHb9Gvi3
qL40TLEZeuWhsze0q6JzN23BFeti7ApPKoP5Iy0bsGlVM0QPhqRM4pl2Hr+orqLWGyvr23ulhxCB
pDWCJdWQLET4FLFbvI8wxL2V0nm0Cftkt5USse5lkb3EfpVGC6u4murM3+6kvSy0NZtNMqnLXZ4C
aQwoUoT3dtOVL0R5axpAl1L9BgPD5Y+DqBGhDf0xm3UVC4MkAzNQ9RyhUNKsrb64BNG7ZaMpo7Oq
KVzyvIbIHRicDUIFfNjYLl2brGKKSFnrR5abXGejCm2iyasHO6vlFwoNKy1O6bm/dCaVtfpLYYsg
CEEkq6Mpq1YOBty9WZU2e4ws1J6ZuDXXD9WFVd0ZSGr2gCwQ4UWgaVVi56+jA/7T5DGaIPUHSprY
0ncKC38A1tXhRRhRdSXaVOelJrXBIxuuuB+znDisNF/7vehuABbkIW+il0fER6Quoh3cug4OJqI2
x0OnE+/A7kgU50lvJViABsA7gZmGCcmkHTaNMZzp5CbWkF6G1uguMBVmS9+bSyu/tHrhRPDOy/GF
M0aCwkVf+n5by6w6qnYTc6QvlPil5n94tDIde61oHGJXGszZg18XlcP+ocNMZ3O3+ys1zAHVEw2L
4Riu3bfKCqsjyocBuAOCIBxsbLpfFTbNXxO1WDgV2BA3dkVnpDlnJYgcfjskNWDqVPsJLuEYtu2X
QQWUb4ictOyqwj/mIrbpNvWCqXkf1agYr2hstnVgj8vwSrlF9IFTACyzorG84tfKp1yFpYN9CP8v
eaoxp2xOkdhVuqb/oTZleN1UaffUt5YabeYuhTSRUjHgAEQgsuVR+3HlMR37eN+2ZZxvIzFH9aat
DHazVpjRhnDdhHIHhBPyZcfEUOCFawtxtg4hxA9qFOcPBBouzBf2xN/NddbS4rKKS0jw5EH3Rs5m
UqkjHBAgkfCM1cVCbQve33iREKKVbeRMj9eXfYTDQgcZEQWSLcDBiTjQcIyoMbPQthdvoy0SjE+m
aB8qAufBOfVEbvuzsOOzJQuhdJFe1jsBsa98nEiZMLVkWmFBETDP066geNJKeARjUirnghMqPR3q
urkYEqJrXXV4pQRTlh7oVSixDMHuvBMKJgnYPQMZgMyhtY8M7edPZ+01CU9s/x0QPWva0TTcs5tV
uo0KbYY0oMVEJObGJpZKYupuI2F1d1VXxyxeUTEaG8oVjIkm7Vm03YliR9Ars91vYzhQOliCCdx8
mGcI2oupJkdhzObOq0wzVqFfOuJM7dEcgXS3cYmkVux0wbi40VVsz2S0afCz6Br12Rr/LU3OIR3I
dMwvhtKfI4TQjQ1AUUZ7HUt8RuQ/RKgVG/upIUuJAF7LEd/mhlPrVtateBqsdvlO2Fn9Ekah0R0W
4pGP/WjFWNPGKPxKkgD5Pvnc9jcKuwgqLh1xHH7YWnUepIYdNTsO0DMAJKoIz6E1d4ixJllnsOIp
PXlOUowvYTyiMWbOmknQmho3CbpoIDvZ7Id+p+eyxTPfLUO3cQhSwc80FDUkFcUCJUSMUvqVUoAh
zsjetNugt0O13TV2tgQZiWCXvUopbOOQeL8QDS51hTSENQ7daFi5gmqIoiuzrRkMsIea2MtcdK1+
Oi+DBsRyWZOnWjV/LPrBfFMFywsr06Ct2QM1Jxxyy5jzloR46MWqntOMdJcNEsHCn3NlafZDMWev
1P2toz5l/ZcKRBVnZ/bD1nbW8+Y+rTv7ppRLdszMhklMmIZS7D+u9v6hsOyi3lARf1JQpaHzvtQp
06Qn8oozI3nMHBn7ktCWsYeAaOafNJ/V3xtxFtpkRN0rUJJ815+6718q+wbzMdxjl72DOwHbT+1B
va2JUtD9IlPykvAMTsOMfKpbOKoy8WaHHXWOUBVYr3QqE9CZomiaNwVF+gdLTcuJQ3bbsf8tbE7H
jqiI76hh6nPASg1Oi2Gbx692EhM30SWlQdaFY3TWQZ/QBHnm3GRPlMUIzjGSbJ6OWRJyYmHzZ7Db
TmqiVO2wxzliu6mwgyGrlQSx0NQf496GDgTWxL5Rh6UnO2yQoFd00pfFOeTCdb4CrGZ6vSbYLbqW
iO6HwdV+LGPI2Yo8xYcuaRKCmCgh/+jKpXuBb5EOe/ouEzinDLW7X7SF9R09v5p6ru5MGF6ZE90H
2fYV/XOtN23fXSlmwVQOYUOZdEyeeq1snlgM+6uMxWoOQKLlD/HQsz+fq7RGSsLeT9tWHf3Di0Wf
2d9pkQFUW82pKwVhafYYM3Mjf2yTDMECyS5kNoqFGXg/ctBQsGHG+BOTRfaHrnbcN8Nuq+toplm6
qdVyeaIXKpBR9KTZbwVxRID57K4J0cwTWhqFK614diiGog2tmwf8/+OdZqz+RKNKKT810lIbCFWq
gh2XVhTG4InEBS9XupzHUSbqFyMv6cTO5TKRssfLCgJtiMubjO0RG0B2qxd8u/RHUks2hP1Mzsea
kJL8IAVruJmnbD720RTfku+EwCYjXe08keQ/ZUTAcLXQ4OjdA39q18zV/EXtwNElvSk/6XKdgAFh
66HWQ6Kgg6mkoE9z8/2LV2XI4VM9ofk99aHpl1SPHxyEIuGGOtpiEmehq6TZGdbUXanLQMaNatLT
9fJGQR5kZ5PCVF3L5ou2UM7yWhTkl9rsWLeySzuFJZoYZI8CYXS/SGGNnyitfkL937dIkDzRJbKA
BNI8O6W5kfmeJNz83i9sws4AC4zc/d7O2huDPsOTPXbyEtxYd13byfSFE+J0V0+WPu5atNc0J5Cn
0FEjV4FYQEeM+046db2TeS1+NJIQxXAJc2uLnjUU204ziquwlfAQ4lxLZkLVTILALC0LH400kWkQ
xezMvQG58eqQV/sHbbBnOMPZEBPzCEbvOHSFSXoxZX2LNTQKL9KO/sXBnMRU+GHZyBdCfpZXYsMS
6li8QnQbpFve5RGlaxYJNnJ/PfHSv0f9S7MOCf6pa4FDRamoM+oukmDNcyw84caSpD17Stt85pD4
TYHEYEPhKHBEkUgN4kN7P9jc1m3bzs3wcA/pMm1V0ieJhnOGHyCjq/xgN3SXqBI4Y7Nrh57tn0Ol
b9gYaghBh6iSz5RlJ5Srn6N//dYOWiRUBDzh9x+IWK24pSBf+20a1ccZpR179s54KCf6BRopbOeE
YOqXeklLkT5zuVHy4lYbJqq51DDOYBCZwdx1FOSMMPzrJ4ONav1YuGosLAsn3b+prJyyWGHmJGqo
nla28daswuvSST/Dif+hCY18kA6jo0HNtxCKvb8NyNxSrQ0jYu/ILMq9uWvtH25Fo88sCJBzdVkF
5noIr1Kr31oMJ78n+OcJXBagqY5+viftXlx0kT6T6Z2VZ04v6EqklIarVgvvPh6yf5qzdPx0a4wG
ZiBsQO8/7oTKiCAHWflk4IHOSBvISrbbbae20w5DErdbVlPc4WwNzyw+/IZj33CWiPDBLSKX7HKl
v6aREFF+0sXR6SIyBJfCiDdV7SCmmdTmk2lq3b28m6UY9zgA0KcKNIzGqcKoHnN17IkHQjhV2dsq
iSISCSuerGa9VgPW/k9u0Dppn1wPhf2K0OFlg4Vz8jwHoVB8U6cKokcov6RsqDeVYTSbsTDbNXEL
VsuwiOvRBuFIabsKdFu2O6bO4i/17rzwNLCZmm3UHCup7/2TEupcTDa9Jd9Uh/67knbhZiGTYWtR
Ez8UU2l9IlH7fRtpoAhH2Edxlm//c7n4ZWs3hcKM25lqhzu05aVldOVjYUn7YjSIqfj4Jv/pUuip
eUENHKDiNDHHUWLqgCONJEEetAG3D+N7FrI79MqE8LqPL/a74IDyE/BYYRHOw9x5ch+Bc0YianhB
hf0/OTuv3saRrA3/IgIs5rolKcly7Lbd7nBDdBrmnPnrv4e+WlGChf4Gi8Fgd6cpksWqc86bwG/i
SaLSMtPln4vwdS8UgBQ8PO5tZWT8z9NTqjhmVhdVnrBxvtOmSXmMC1FQ+fbW28c3dP5FgH8z9oFG
gg4WlczppUpTjhUJZrm3NONy0+O0f2RAkh9rHQS+j9N/JfauaRzrzoZqFDXu2fWSoAwqgrNz/HJn
8zD2IZYS4P878oycp3hBQHdl917fyOknaELkoi7hWIEws6X1D50YbdFyrmZIFGh9teAl0Zz6wW6E
fUjblDlyT3AqZri4DedFml2hqFx4wDqVHRQXgEwBpez0AVdBURk0BbmXx4X5qI9J6Bda3dyGOh4i
oU6l+/ELvbApo8bkWgj5iANXt2zXMsHDRuuJvfF/HJ//Ph+PB3fn3Yyu/3l0r3x6793g5uH+77W2
EuA5pEVS12vd7V/3XOhwOPz3cvf5ymXOP7qTO9p6ZgP35GozcJWp/Tphyc346soieT9Yz28EVwUo
VfCgt+VrOaphS/OAk8eu/TLd1978abgx77L9hE1U6bX+dIC3cAQyDv3lk7KX3z9+a+eb2MrcxE4N
ajjq1a27IY0+AV4qfh0GYy2MgwfnKLW42jfd4vzz0+RSEvEXCwQW2daWvULSTEmJnfFca+HXllOL
40j+K6OebVLl0MF4f03dQY9+uuw1LEp1Z25i2pk4e63DwnyejQRkbE2N//jZnbMVV5kJ7pxcRSM2
Tl3Xz/9sl4s1Ql4xa0yjZ6u/neBdeM3AcLyGzJABYajhjyxXRj9BcrBPCi0iyk2rrCvewpdeoWR2
osETW2WG21+BOH0VSyWMb0W3A7YaMbco3mQTqVcO1/PvgbMVCRnSWTQnHBKn94soKSktPK89slPG
I0RYfO+mRb+2kZzvXJZgTSLsRwUKJ3tzGSgjjjbYqyX1QpD6wV5CrGCWivmVq0/ER2r93LyVXRoK
Eqlz9Tse785Ljob2ZQrhWRlhLf8EucBvCBb2qLliGaPCDcuaKNaPV8CFR8/IjtIcFTrKxu0DaRMA
GLgseH5kprlL7FF1ZdTNxzqp+yuLbd2uTzcK3A54LuBvK/ty+5Z7VbZiBqMA7x3y+8Aq7M+kMeIR
yH1+afBs0cHMp/bf15awcHVhW9dID9M2zF+xGBJPUqZyiR3DX0hCzXccdBKVs8grtcf5eYlaapWn
kTmnc45slnGKp25q41ZA9iYKWB+UNpm80KgTpge51Upq5SrSdvioCIRLTJE+jWONd+fHb/TCEtfw
sLGYhWB6zAF6usQVImPFO9G4Fm1+N5ejs8swf7iybi5dZTXGQbBhscytzQqvJy2WeRwhsjWndge1
TttZpMheuZczHTV7ISFRaBpwb+aWtjPVUJJhlKNw8fK5bvxWsdKfMzOpxs3h9RyZiMe7bskAUxxn
2RMugsMEyK0HSGffJU47PXTwwb0KChMZAW2o3iNGh5bYyMrv8qa7zXpBQpNS1n4+AFZ8/CYufFs0
d5wVjOyoKbZm7TpczklEAlvB1rYJq4DXB/8Ih3rmOx9f6dI+rmsMj+jN6FT4uE5fOvLYwWSUyj6u
k/SM9hr6E6rg6kmhU/ucDEZ41Igw/Zw2i3WEIw+ipxTy8eNfscm6WEcRnIpE7trrPk6s1+YDqEjh
iEOH0e7UpVbrEkuFA185G1DfiTTzFSf6r5mwMQrDVD0o2hh/ZvMx/mAphCM/b5+/1dJvyxzZbZkZ
x2ZBdykgeGDLOeic7jAvJiKebUDcBAP83QCT2FXzOnmbZlFceagX9it9JfAja0XwgivG6TPtCghL
GA6kntLo8RcQBeclTuHQEPWwAB+myqsJ/nml5r2wZtCeYkxN4cvhv5rx/O+BnJUdzN6RAxnnC8gR
vUju276GruZE6pVLae9Csc2ObNHOM3J8J8JvZ1mAvGmUYwmO7RssFtcUA+hAFDEqHpIMUpc6lGDX
Leo/jAzyNH2N00Xu1FCvPxdRK2Fw6P4se+W+6Yljp0zHmsEvxJK8LhaaD2ClDO6kXOpm2OmtrdVY
6DnC8NSg1M3bECOWn1paip8VVvG/iG4U+U4hkvJxgE2uMIw3LWS+AdgeMqs2x01DlBj8GdoY/qzj
pcA9InOwJ7R1TfnURWIkv7WXJO4ZufVNSQv7rkwr/CsREk2Pab0wtBucWjzCwg473xg0JfLsrq7+
9njYlO6UayWukLPdNpBoFaKAqz6xXvvOFF+Jxqi+6bCyCb+p7Gp+XozMIGpeiZjw2Xmt3HZjBfjH
JpbcShnNACFAq8+ZGlqGu2bnBPBkxmZwmVoo5lOZYt2xU8fF/osMJmtu6nCuHyK619qH4lIFPjYC
LZ+QM44SGkgeRF5YCnRSghoUK9UghzYnc0hJHsJ5WHGWLJizmVqIk58KpRpbDHiNT05omqHbzi3W
8rId58femlN9TyiJ+j2v+NMRVYXJWxPk4ewD+TY/rTLHpaLRwzTZ2ZkSxa6VFfyhspgW4sA0c7XD
rxzFz5ZGjVys1DtCNJQOZ2klMwAKWFEVvGKjwmDQmbqlI5I2hLIHb3wpfYEm5ZY2OZj9qnKGL2Id
THsKM4raJ5+jOmZmYOf3OdbYt0EO6uqmzED+ALksCwEMapz5aWdFD0MfW9ilotV6yGo5a4cW0hPk
skmFbgzZ0/kbAVzxPrm1e7tStWpnZL1kfU5pa0IJHAboiFOt4mg4KiVEAaOajN2sps4fBjNTetto
c6MRYgK9xeyrWfFhaZMP4Cjj8r2aQiJqOnUYYz9mlAc0j8+4hX9pzHBDm9bgHnpl5o2jKcMntZt1
iIxGoAPNjc1ce5WG7GJHgGT2Ox9qWvm6TAvFXcb1UZeWGLqDEoddvsM7f6r2C+JCjBurtq5vAkRc
Dhznlhh7MNx6IbZ0NCpAFqLCbxbG+qBfrah0VnsEN4rFlzMQjUr9bhkUo/NrNZ1/NI0IhltTq7re
U1Irs0kZqAQ2wKWZSbTeYsqwLS0MMLsmY1ZTR8THH+ZhanCqhxBRPTo97PID0DP+5Fo721+g/dq4
IDaxXRyXCtu4XcgXO++SxhlfQrsMjRsOJgNL2yYe70vI6l8HzqifhMeVzS7lXITflCPC9mFaVmKn
hFavP8k+xa8qnrQQWUIc/ok7tXgdy5SuxG6FWd4b7cje2Kg9ayWxAM12zmD0sKObIPhlzDMZ43aq
kVg/jvbfmhoMtGQgu26XLspY+k3bD+HT4DAud4FHjQiufiC/QxEM4MsMyScT+soXhbr9OcrHbJ+r
IzUbPE0ET4qTLdAYzE7cJn3e6LtUtcI/xKb2X2AdlG8fn6/n0jrLZrqNUhbCkYrP0Ka0yyVRD63s
iTfih6I+aKO2o0lLq/RgJljh+J3ZBT/HHJ4zE7wO9iRY9Xcl0q3bWa8MArm1pj4UWczTufLTzutB
28AcCLOAdarN6O303Cojp29I1uGnWa3xhUDBQr2dB7NHRKElvwkJM36PfVaRQwbPScUSn0BK1yzb
0vDp1hrdLSMsBjMYcD0OKlHx8+Pfd6E0wdsRKAI0QwUv3krhgNZmWwwQZUVqJhglzxDW8AQIsRpf
lBo8C0cuE0amE9jEY+gtaQnEXHOGFZVidl6X6MNP5DjNp2FoF5ygrSDWIEpa2pNpDAU0hGjiD8QH
JSNKVTEN6do1OcoHRWLU31WgaS6OCjiY1X1dtf7Hd3f+8C2E91ABIAXQ3G5HMKZBTlO+MAJBGOGQ
uhtpj7mipn8+vsp5aYK8b12ABArRXWz7t3hm9QwTV1HwT9bq+xC3qzrZf3yRC/ja6VW2CwlodowF
V8ndX8/u8bu3+/z5yiWu3cimxmoquyfbhktQOmBP/hfa3e7v4BbuS7qPfSRXVwrJd+fA0zrr9J42
g0zLIbxq6bjg7I27xe+wvc0e9CNmNr7uF/v6QT6Kg/Kc3uApvle8eS8P5T7biV25N3fIodziYb5x
duQHX6nYzxcOdhTG2mRhu8jOsilxRad3jPsp3SoUkTu7HjhpdHlNanjhecOTQkXHEpVMmTavNGlh
J0Z4M3lQU5qj2Znq3iIV/lNbleWVL+G8BV89DwFNEF4i97U3Tzo1C5pJjHXgKpcwuswR83UIquq3
zuibhyS32a57zEZea6UJMfdNQuXKy74ARK5WJsSsYCVp0gZtxneJlN00WlMBvEo6IyONVH8ghH34
Y41q/zgHpPp6Q67J3jOwh/pdtCwMP0lEdpuFEEh8Queirw0F404fpaMcTZH2z5HFDJwOduXPpw0o
x7XPbn3TmyWKRlOzoJQAIeOSe7p/M1us+0kCLmQr9ql1cnlx9Lz3artIX9qhn6GwquL3ki7xDySb
yX5OBy2/9ivOQT+AIRVYBWssRlJbi5++wgAnxMCFCUo6BHcpIw6i+nDzADUyWxBPjZbES0nsgeeW
EcROOuIyjVQKkf25CXXj75Wt4sJ6Yjyqm0ByAmBp61E4ZFjqpUSUekGiDgfSMeVN3hLu0ozYcIea
Md0meoUnuVOru5Q00E9dEk1fMLtBESNS5ckm5NwfEf3vQJHmG3orTNFFYB1gqhgPHYjblQ9g3bs2
75FZOJ80ggPGM1s3A6Eg9h3JM/eGlGwGiBHdEXIJMsd5yV4NLbs247iwg4Begw0Jjh+w7M23PfTI
DPNgyjyLedAjZNnqpu7m6Z8na1D38NNjkooNob1tVDPiuMBlnBS+oBlJX6N9IlpHdOkbtgkaRd4y
OZ5Rt0QPIZYMDG9Bb/nl47Vw/mSJaKM/xUkVZFZsKXeLnU0zqFwCb0D232JROrjZd/ObuZj6LcTI
+Mr1LiBE9MIMIN7pARAbNnuZPegF1oQMketEOL/kIpM/7G3ic53QZddRZjyQL1PDxTcGMibM5Bg4
9ugbqYP3uXQGDUrcnH4ysOk7FoGUXt4X1hUn0/cZyOlyw82I/n9FD0AJtwiy7As4ZTrzOacpRfkp
cUbyX/JGWr8tvSo0d4Bz8UkVaftDB1GW5BX0cARtvTQeIDiNDbRAvWwRPqgBvMJyVWEBjNQ/w6wJ
PxdZVP9oetRf2Da05m2EUi668r1cqDdgPrN18VYZvLBfn258c9JILYwYZLZpCSW0QFlBYRfB6PPH
zlrllaPoycOAzf7c9mP4hp+CGOF+GwOpmE15LZxs/WA2T1RbPcXX+h6YfDvxbDW1TaZZw7MBhPym
Q+OE9Kkz7kAprrFzzvwdDQzO1vmWAwdgLYq103vX9HhG8IFTYrsk1l6dnO62WKzsxbTT+EVg9dK7
HLLhgXOhdwlGa58y3QzvWmFVN3bRDEfA/uIxlZ1007guj4pCLqCgKUuvtBdrY7N5KKtRwRqMBGEG
wOL0h3YRRNAOJ0pv1kf1uz61Heo9tbsrE9yt7FaJkLIO1VHi73JlhV/6CiklqBocEgTZ5Tbro1cD
vVn0kkwwva/EPjJlTK8Kf4coFqe0nyJUAdCwCRuE5mjX8teQDOMXqQ6tuhugMDvIx4r2XmmdPvJh
E9TosIYZiivhakK/sprXH7N9TgBonJ/4STLV2+zGdjssSxTHmaenTnbPcCP0LdFcm/1fehtMRNkE
TVOsdKDTtyFrWnc8AVLPCcvhJSVAEENGYf2ZSHj/1LX1tC4lg/gIRBxXnHIutMCcaYCjGI1goM3R
c3pt2xz1yRg5CZY2qA/0vN0dCW6j10YKknHIQbgDyzKY9giA56dMQmchtFqvvxilw/+fQcmz2UbN
tVnxpd9FIjjrC4IQ4/4t/SzUZAOKSUwOM5TE8HNENy8liXiunUodGp6W/DIaE6lNrjHrbgrx2qdq
Ou3M3LGPQZ1XyN/C9t8p6fAY+GwATjhF+IJOnxZ+YFqVRqhjFjLmXnIGMzvGhyYhh+CRHx+PF/Yt
egg8Jlf+jcTp4/RS1ix0LE6C1islxg9N1eekv8bpQzla12qOd8fP02WOdYnzPmZ4R/03+1YU9Lz8
yOi8qcqM+QlZXr6TQK7ETImwekR/TXpLGlXIpZSyA+tpCGl/GFupf02ThrlNmS/Raw0fWLix2kef
dKcMYbHb/I++YSsDartkIaHQTuavC+YChKJR5ZieLXPVfnSGTrf2HWjUDxhp4itGEu3XDEHkm1DE
b01W6hsSN/VHY7W3QKHZfhnqdNhBhU7e+jp2vi5dzecRkN4XHsrEbtV9EHf651a2KuE2pQpju6tZ
/wxXE7n4icgxNVAygnTxLxhsACwlj0g3qWTwV4zoEQ9pJic2J1C53l2hV+YpRU6uTKlimM1gv0gX
D0v1jiEwBLa3OGg0kl7scPoVBPCdXYpGwiaKeFi+mvOE74DIEUbxr8cK53JnAQaj9pv+yzT2k4MB
FWdGyWllr3poWdeauHWpbF4vfEuN3DwwWxClzZaLvhxRlMGQlMcZHNteGL7RyHFfpaZ2g1dIiIRw
aq8cMRc2eqlBuoNEjvpHxYvrdAGn49QvbUNBJWc0bCYs+3sTXfqnJVEt5rWTbfktwkm0DspwM4Jz
+bHI+kOm59rnRpXLHm6+cQxRRtHZqbW8J5PVvNKvX9hm3gnuNqbStg0Zc7PydTPIlZ7xumcjft/Z
qkx9RpTJrsCs90cc2sMjxHYHVQcAhE5h+lQqs3KfDdZ0WHIt8lJBUvmVJ6eff/qEQBjkNmBhxrBu
+756KN1GjN4P4XLXPIhoSrDWQvVU+FOuZn+RT08Tw0onifdJO1YFqEYZa8SIkUzuOX06SRcbnily
EcjHEKazGKMSWZXJaxSvVt+KOrIYOqixD7oYsDUJqkZRfGHiaIHkmE4U2FMfTd+o+1jeII+3LQ8p
6Bx7Tiz1P/EyIq1c0jR5amYr+N12Rd/vQ2nNT7gr17fgktX3mq+muzJpurCQwdcgIdKx4L61RWVR
i4T4qtTkli9Kj5+N3v2hUxUEhYcB8fJiANeKkis1wNnbsBkQwzlZcUv+ccuADFqiZWv8PrwmU/Jj
YCftLZq4nJxZ+1qtel5AcgGwwxWwpANk2z/9ZjhXAVnYXTynwKtpF0xK/QcYQ7zGQZT8UIyeCtIM
sWXHKm18SUeFgAdmlOZDpC3iT6OJ/6ymV9181pdXs7bnv5HVdp/BC5avH59OZ5ELoNFrYcSAY63y
YRSe/tIuaE0zrusKCYPpgI3PBQ5O/TiP5t4Q9Rw/iESWtk+XVUsvKWIIE4E2jQCd1G3Mx7BUXLww
x7yduIJwHJ/IIaivfN3vhMaTjc+my6O/VbHcx51M3fzIousq3p6OwJhJw8+J2fF/s5kjfpK5Fny1
zQVLXHuy5t9hlSRvw6JiLNRqLSUObj+O4YVoNbGntLMavZEY8/CoDhXM5bHHuPCIHyS1u1w7NEN2
wxMEc2yBGJjZLSyVCl0Wdi7pQBYg85adBsBZISuBcHmQerkYV5bpeeNlM6iDrser53XAlzl9I4bd
FfaYTkjhh9w4DomI7tXaMPZ5jQtTA7PWX1Jw415grxX1gAoS3equIfjg//VLoIPxga5z2i3ts+MA
1bOCLSbq8+8O8Kirme0h0pTbMA7FQRumPVyeoz0Xo18vxK33mbzSZrxv3JtXz9iSAw+GNFSD7asP
2KjK1l5/g9aOj7AZOGmiIVG/W9hbBW4bklYNiwS/MVsFgwrxYxlVQTwJ5IdPK8vEb6NiOY5FYN+0
YaQ+SANoMsBp8b4ZzX4fF0GNg800HbKawdAcMNsDZFPRzafZjviFhsBw5Mt53aBib7t67xRYD5Rq
h2N46Wh3TtN0bx9/lOc7FTcKGgPPf6Wgvdth/w/5MEkQPbXSpKhpZfCK5yo1Utnb+2xW6+d/vxT9
LQtN07GXMjfVKbYxadPFiCJ6A8hPZBY+hR3Ca0SC5c3Hl7rwKmm+GL2sQ0zuTN8U3Z2tzGENf84r
OjPw056YVDUjhhn/aW2nmeHom7gz6K41BlAsqQT9AM030Th8mESlry5LxK6AU9qoGvXEpGdQwtuJ
OsgbxrL+qunIKRHdG3zjUfaSTVP4HFBM7boUkLtN12TG0kjuNJN0rynNe4DcvlCPujWTqkmgx309
l9U1MsnZAJnB+3rIreUTbO1tiy5mnC8ZE+Zeas/WXzUqssLH8Ej5ZFdZ8yZLmCYenMxBOWTcCmpf
hmnxDX0yJpxjVgEkYSPfUxs0itbt08WUnyNg6cqfRkO9ITweNWc92lHullAV37Su0n9//OLOBnzc
AXk0DDHXj5Bu/3RD0iWNfrS8y2aH+FH0AcmfSTt/t2fJcGSJr+07F5Y/18NPAB0vtKltdYBmbJL1
EOSeqg2B4c6THXjGaGGMYuZJe6U9O/OWx5SV7nRFj6lw0ShvKkfiGMG2U4Xk2rQL9k7X9ndhHytv
PU49d0hz8aVMUY+6k1KQxrmaxoxqhJNELxpkoYUjDh8/7bWIP93wVqCGA5lVw/Bt25rmTj9qMsUa
M149nWpg/4MSafqVq1y6bb56C/jJAuViJn76UomUSNN8QJhYzo1zj0V8+GXW6sxDzBQdEbKbfpDm
xmOJEdin2cjBp5NhujcnZcDUbmq+f3zT6xLa3DS/AwwMpSKA2Nbpvl/iccR4DMkItrju2I9My6dK
27dN3RN3rMv/1FBSpHx81QuP+uSqmyoNGUca4CDC9yfhnEDCVf0xmuprj1q/dHMULvhDY4hOIMnp
o+6yFN4pBile3+pvTT6F3xKzjnYQowwvkHHCthvbX2NUhi9tN6e72SiLfUbBxhqbxRcnCsQV7u+l
G6cURtjEmcoq2wyLlGaoRaFHQGYCfktoKeaNiR/8lQ3/vHOE84vslCB1etZVkn9647axRFpEiit5
Rbb1rc2d9jnSxPiGrXT4Zwpm7btWaV22K/O8OGj5gpwW1xXOB0o0Qsn1NHtOatjJbjbO4mtjdLZN
SRzH1zSSFx7H++EH2X/FUrYAftSzDxU2LygES8OKSmZ3Vlqbx49X24VtjdE19sfYepOZuT1q0eXM
tIPQIGYHp6JliOfdkiWwvsm09z++1KUbonykzzHQy6FiO33wTikXGBzsIbMdxvfFnMFcxAt0efn4
MucSW1q4d0CZgTlV4pbYbYZxVUgDz5yJYI4XaGWCVAkNa+dXqCrjsE+GtnS8eIhGaH99PeHKVtrV
LrPaWPGVvqpjvP/y1TeJQCwSMxF35H5QkQHz71+6Dt0PMTy0Y/1MVUr0A45oHYqpcoEdC0Yh73B+
uZZudeENM+Zk+ItmAHnWlmFeRqXmdDHDzESEBe5qarvTFYNoYsVern3Cl5499snMO4g8YN67RZga
E0OdKMthTFQj3cDasuSNKJ6KnHlvVgpc9xZ98Z2itB80ncjCtCwULwgN+bTU5EL36kD128ju8wT3
60rZfunXof9jL4fqozP13JyqopplhHiuwGezCYilhmr6V1tC6xelunAeZuoy65jgOfBYJbpR7rqs
GJ4t3QlwYODTCDBIUvOWKPEJ81siaPPCRbMurpESLnwojgYrC89GIBQ4H6cfShnimbWylzzmFM2x
19DNLvpV9P7CAUCFB2t53W6hga/r5n/qeaME4iumvvEKtcG7MedrmCTJ8hppfIABcezbWGU9JmUb
PZb40GLeLJfoOza0Xxeh6D7ko+ra3rzuvZsTlyBHDRX3unZork9/ExakDXxW0OKhtMfPldGhcVfr
9D8Mkpe9Mc79DWyRnZLkfzva6Z0xyeowMiTbXdlCzogENtCVQRliM7fmx2zOCEw3ixpvWDIu4qJ+
LvukPNRBkhzkoNXHDu/6X0aVqe7gJNFbMswzLPjxT+pon7UR/xsU0hg8C/L3dJxE96WDvm2iIdt1
xkT275KGV3bW80IF2BnbGRS0ML4Mc7Ou8ZGVZlXwFhUFJmzH9vaAWam8y/SJ6CHkdgclG50r4M75
KoX0wYfx/oyYJm0KiHEMV3fhvmb8oXYPc2kaj7B0jGuV8HmdD6CnIQ5mJmRoFN+nS6IL48FJhxYH
pUBmv6pO155L+E/fnGo0HvFOxJ8CTzX507Ii7FqZqWjCK0yspDB4CbI3K+qiXy1K/McaoybIuu2E
DSEJRPbXj9fMhd9JG0I7BeUOKG/7Dsqsb5VOrWqqFxHcZMjD9kqU61/GotVJWC6vRdpcqGNIwkDo
S2FOVBGI5+mDwd81iymVaZKrPEtdY4BmzYlCYF8mjOWbozUhzBxLy39VRjJ/IuLEXva2Oejljhls
umtrnf+ipMxJdk0UVbdNkKR/HWFSDHz8aM5PoPVwg81Jq6ly9m+q+hVrIaeUibNAucB0NYwew47B
RZ8ym//3S5ECx/QWmRPd2uahDGbcJ7HOYGbAG2iHDSFpBk4yuLM1XYPQLuwR7JtIhQA3eQHWppzR
WmuejBIEouuNDJbloj0zN3B+LboW3ipSnXHTxU2aUirJlG8Vr/DKLnXhsUJbo2pbyymLH3G6AEIZ
Z5gHqhgqiKbehe0g/cIoUlcaQ3ilSjx3sLKxk+BCuHZQKuIIcHotp0ig6xjrtYK0cLwK/vXfokFB
6GJf3nVuOulK7uEevcg9nbE57my2oeWmyiys6RUFO0mXOpM4V6uWCj6xYGSelTtR6OEw12jHkOBA
bKvDvt7JUKsDX5Fj8KOysKJ2B4j0kqQBOoQrK/PCxgkADCwOIReB8FY0FCs5yZNhgAQrm6fvxqyW
RycfcZ7E8vgzfBG47WJKXz5eoxc2TrJ4oG9SpYKYbbMcnJChXbbwLCFhBLuKQaOrJ6N6pZu6UOy8
2x2sfDhkZuR9nL6ySfRj2grJZfDadpsc539XjXCAVHAfWNwY7PVIn2kepVHVt5VqAq3IJN7hq25A
TsLLA/6e6nZDYx+sIQ3razv7+fo11JWfJVhbTFS2H5AdrTPUDPlOrebOgOOxJWFWVia8I03AvU6i
EXp/lBeWSliEbu/n0B4FBpY16lpLC+zQLdrM/oE7PrYRQwQFKFLTt49f1vm2bsBhA4ICiSASbosz
OpkBPlWpaIxINfhhZREyCZxN/NnCxNXtMis6fHzBc9CQxpT/4GLCRgYMsv6i/6nLUrQ9Q6cQFJqX
tb7DCMjC5DsZvHbW0+9soMR2VkHj7ERi1LdmNo37piXhcJj08LlXW+sOyPnf2W1gmGj2TWYyFmDV
9vvXFydKwl5T3AYwhICU1rF/p1WUfA/44v+un5ezQ10VF/vYKHMTVodavzCcyst9EDhEEXCUgWHH
rQi+6pBUcf8iwyG57QaF8/rjJ3i+MQOjsSNSQjNI4fWdPsCxbttRbVQFRt1AWsfQZqMnhlF5RfCo
YQGgYsauhqTdeEGEMMsVorH3H/+E86Vt6hZcDobKsOyYUJ7+hAo3W8prfBzbsPppK1LcyV7/PU51
968eB8QWWVBHOVRhhMFMPb2QEjGIYDFxoWYMPCHSBKQUBOLj2znfsdj1aUcMKFWgo1vZudIpGIja
9Dl6GlAy1B3+ozGm6/96FfZEVhhCwnUr3oopzXlU1a4VqWe3pdiv9MI9JpLhlSbw/F6YDVjAUDyW
FV/YPLGadnh1aydjNS2KO4Z/te8QHrD7+F4u7L5ggpSsa3VAZe5sqoNO9osu6gBx7ZjKh7iaxr8h
Q2X0Sxi/jP1sfiVNKHER2BL72+Pelol+8DEtpZ4umgVT4SS4y0LGTHi52VeO8/PlSZMg4EnTNNAA
bvO12JBFEGQZSlKj/hOkmYYbWas/J07a/bjyHM47unXCwekKXGfyVW4+Rh2XRDaLVHFJtur2ollE
6iZCa297LGl3XQKiCNBi6p6lTpofWFH72rdN+Ib1sfbPdhLYJtDXMYLi3jn0N+8kKZgKjMA9HGwQ
Fwx1mY6WFqZXStBzdTf3S03ONsnqQeKzueVQ6ecgrcnxKrQm/SI5793YAV/BsRgWiqEmDB5wmU+7
of+j0zj6+NsMvz5+7udvmGk9PRN/ITHHbe50X0CTjJAxRns24ES2j2ZaQGYWPbb29bWneuHAWv13
iPql3CaodaviIAyPfTbvMs+B8tv7ZpkxQVvirBN3RIrA/R8j0/wvKxc7dplTGQ+iXjkxpl0Xi2uQ
8KrBXBoSUhchndhXDoMLwDVbIxsXlEYCx/WtrD8auzAK9IxWyDTiziOCqDygh41eF2Eqv7EyxUMy
60kGmJJu+GQUCQk/JmG67opF/LPbwzrs41vQVgI2Xj+b10JEQxYpXZp77dRncNKM/GhhXv2vp8/K
IETTwliR/hCe1OnLF9yJSj9aoMJQlV9VFpd34ODL3olM9V93Uy4F0d7Bgdfgett3jz+oUYE2FZ4c
9cgfEj080JH/8+QY61zctHBxhK+JN4h2ekNFoMTTPGJ9HsZZdTNRoXt249j+x9/MWd3AQJ3REwMo
PlzIoZvvNs7sZcILuPQyp5i+1Gmsf9GxbH2z9VY9wl223NBSm5sJM3PUDEv572+NIfCaLMmnq/Ij
Tm8yDgZZFhZdFBXWOjqVBeu0J0qlxAr44zs9a3t4X85KCF5x/PXLPb0U5LA8UlrS5DStJJUndwtN
EOZ0C10aG/KruXrrqj6Z6q1uLrxA9Z11hk/S6eVaDGRkNdAJ58jCXQ7/wrfIdT3W1uiAYC6Wr6XJ
cMDbTvd0h1AbhF70RA5kBiGJXVvdBFZ36+H548cg3kuK818GSgAFAMBpezo5I4eOUxPrwXiA4Iex
xyzZU+tGNSBUaKP0zHQiBGLK9fCJH2CV3gxf/GfWMIcDtteNP3EIy/AQwRP4uXT6fAcm3R9qXFI0
D0cgDSJ+XnDkhZU54ywAlL7A/pFLx+GQ5XCLQ9E/Q6iwOkQptWq+kAnRQxXAwCD3GL8SoBWJuXmN
AnyPPSMcDVgG3YhDsd2Mc35L8Qnxs2AD9pB9M3ZUQ4Wo5W4k+WVXdEYa+xHP+rFVZJBgNDK0dz1G
ValbdtiduNGCucMhqpMFP3tYqkiyB6t5BJdyErfFzn2EN9rrkRfUmvIzsePxTkYw9lDbxzqLNAwJ
xO5HW/lRWl3xNbQDjUy7Zv7W263+J0xK5UelxiY8Ad2MSrfXUhupreiVRwJwFSwVjLHC5ZnqqL4f
Vo8hvxo63H+prbBRTtUFByXYM4lyXNQoPkwG3keHPLSihZSSCkc7p6xwFCADTvWVVpM/cijm2PRn
uvatagtcEq2im++R4+WJq/dm0D0VIfIvTxOhAfl5FhWiziEYtTejSnJuLsa2PVQt3BQ0oyZ9IQH7
xDqAA/upqhutdSdqlle4wBpS6EltvjTFmBd+LzsSR+DzNjaPtllqP2hWZMMUM65RrbRxPhnnqn9b
iCh8zVUncrykqjsgVVZJ6Duwx3AD1ZZpuV0qKmyMO4sc2KHnYCNqgBm+P2DLOrisMsskiTUDriMI
iKCqqahw2KNP1iafH14Wfopw8k+ytBNfN1NPzQ0nwml0UUpsqaRJUBDErP6tl/lCgx8OVJkMmFMY
zNNY/qFT66cXqfb1W4r7F3RByFUKmWMG2clNqgqvEy007ZgCKoJnpQ+fCqJ+4XDnE3YIOI+HKyIa
EcxC3hxuFXxPkRsGo/0F+5Ck9PRIOo/V0gz3Ok9TeL3N8IyYDmOcdgvvirjbehl5PdmaNcBitGe3
T1JnN+MYPP0fZ+exHDeTrulb6ej1oA+8mTjdC5QjS/SUSEkbBOXgbQJIJK5+Hqh7ZlQmWPPPUkGR
WZX2M68JB9FyF79/FZy7ohxSRUgB0P1I9w+vKFBAM21jG+lZvfHv66qYnoXQgwujnIZK3IQ+tzwR
4iIPeRwaUkMwSz3JoKfIYpPJeRvZAba++kcndrZe5bwAwbnJ/BkBJehXCmPEsI31+64cL1SHTuJD
pKBwmYW4REOQ5PHoSjbMxu+lCfMnslT0DQ6eWFf1LD60bqQupEKnU4u4GnUeH0klHp3gqIAv7VYW
hH2LdWnj7RqriH41wrvkXXpmFGPJaAh54VPSzD5cQDtQjiew61gZbp9vpR3bH9NUxBfS7TPTRgxC
QEnTA8jYcWsZTXKMaxp0dLtozHGW6OYtRlyLKLt3IXE6831ANtGlBG6HiuixrGBn0Rn3sJZeOT7v
Y556ahs1gFrf3/angBtWhH4oeIjlgabgdDhtA+wakaU4kaOR3eHqU4HPXs16PvubIaqiBo2EaWgR
OkGbOdQyJV9by5X1anJkhtdE0w7XgzUU44WDcubbEyDTCHRJKJD/O+q/iaQtbGTPkezoKncDkc/f
5AZCOu9/+zOjwP0GZgX6hdbE8ZeP5inrspyWTRDjeUHxgQAzwLHl/VFOSwEL6RLgFI8m4qwUHQ7n
uPPwYCpcryFmjeSDmWNUE44W1zfnz1rRQ0s2ivbqIzaYFuyNpt3SkXXuKAQGjwKX2Zrq+vwTCltW
8XYW2af3P99p2Mssk6VSEAkcOhnm4cezM9+dh4K6g9FCLFyli+w3R5W7Pk3tx3ly1CcQfwhAeVAa
S9pr1++Pf+ZMUVL0F60KAlIAOYfj52YrcLCkDAy40LqqK6xbsaCaVnqBqsdfHorGOiV3KmYkSMfQ
YWfI3VFmRrOCX4WdIeIhG+rIsM8671LJ7LQKsDDsKeTSW1gAZMcIS9xeiwhfdbKJTInrBJ+Vl2wO
1KchdZIrE5H/h2Ew8sc4ilOaw6b7Cg4ryy7svd+qxocBLp/CAqcM3CGAonq0uAltJz1KwcK4aIOl
exXN+uckH/pvha/4zpAyvD6Uraz8D6h6WS9ll3flB51WICpwwOtflOaYz75wiwdkzsxuhf1oi9gK
l60VjrNDXdrqE++uk6XtbOZZ6j/yXk4Wrpwx9XmcN8pffiQ7c13HdaKFVA3dC/v3dP8gh0argwAe
IWme1cP902fu1BiRQtQFDaw12YW9qtrM/AwX0r8w1GnetNRzbVhgME3AQh5dS47eWNB0kFhWlpWa
+043Zz9sstq+8y1aYlfUHxoA3dJpL+m5nxl5KbzDTqFISLP3aGS3axWiJFjwTKbsX6oMTxDbmMTW
8lrrq5nk09aO2r/c+wB9QmPThUVPKfsEkIdNiGD3IPTqz4LmEVoYzivKXM6tiNKZECa/RBz+XUg+
2K4LD4b7nmWk8xEct29z0godpbZmledG+1wi+umuDHiZ1raN/cG6VrEVd7iZWRqYvQCKn583xbMX
VAO3aV8kD6mMSCjqRkOdqyC3+ej1pb2GD2G2q6lDIffaGNr2ey2q7inhVdPXpZOkX/A1CtAzxazj
QUBVxqix8vUR0yhtIG3QsmLTxHWe30xR7mohhokttKah6bqw9bXSWAMDNrQ1mY79S/OUqK4yHJOx
l24F2rhthwxhOufqc6d1XrJu5iwarqaY8CSsuKWGv3rLIXLOUae1CIaGzGI5MH80kDoH2RH0knDw
moW4oTQ2wDHAYtiGXrB+/0Jdnq7D9QI8usR08HU4fcf90xiSlK+n40AJ2ytucxOy26K11WHtGfdX
C2YK3oNn3kV1jrLf+2OfvN6USVDCRW0UEiu9iaN3A6aWBjZkRvSEvsgecd52xS9Y/36d/uv79D/j
n/XDv7+M+Nd/8+/vdQOUL076o3/+6775WT333c+f/e1b89/Lr/6f/3r4i/+6Tb/jsFn/6o//18Ev
8ff/M/76rX87+Ac5OUpfj8PPTj39FEPR/x6AT7r8z//XH/7t5++/8lE1P//5d+wcqn75a3FaV3//
z4+uf/zz70Tlf0z48vf/88O7t5LfW3X1W5++nfzGzzfR88vBP4ic4GcB9aOuylb7+9/kz98/sf5B
QLWEVEAFWJVFxrIi607++Xfb/Qd0GX5KuA/gzFha0qLGVoUfmf8g0OWtNLgAlpaw+ff//c0P1uj/
rtnfqqF8qNOqF/z24bbUkcBfipKei0g1XctjLY7BgVqIxmVCkQXLudrVKhCHnX4hfLSOLuXfwyzE
eqaAjigZ3eFBK6SJ1UeEXiq2TcOTawr9pXV1/NlTzvwTflnpU9K4GCpbFcbwVV9B7lWx4oLKWqvc
ZT4m7zhKefprIni8QlWNPqp2avHEdhF/+eBUbvkxyVVRfsgd+M8h8iPOXSDHBE/YCseRsB6mDJiZ
OfoypIOrfSkjw3iWRQrhLMeBb6ekByIoKfvgOa2hP9JJd/Q11o3ZB8obOfZTIvfvuVtROPpju/xn
Uf5chCVl/uNuWGaHqA54ks0BhS60LNIf1xA9kMoB8UnVKZpXHfK13uw/29Wn2GHT/dfR6v850HLQ
3xvoaBnmhMdCCgZCmPFVNbieFn7oWpCnpbUxzCCEjLLvUZl6f9ij1ed7EXKg5IaOPphRcHCH3y/G
BgrNFx22lyK+GutAbijv40scedHWxhid+L73Llx6J+2MZVSaB1T3aV3yQh7dei1I4iiQUxTO1hAs
7P10kxdetaIYaD60eSmqUCDxuJW5Oa8TOrW7SdnNuuDEXMiFf0ewf8y7CfcGjCvZIzVzb5EROJwA
UVYOOJ5JwwO4dmC5D4lzSwnSnMLUmlorTOnqUPkD1nznx7Gc8Gctyts2zZz0Kh6LAE/vftBvwEH0
IGujTr2mtYyeKLsNj9pQB2rfdAZejmBPcES1oUarnZ0NqiFed7FU7P3FO2+QBd7SXe28TJo1yrC0
sAzi5fWcb8t1o2/10jDG0OpsV+HimamnJh5pWEwI/PF8S0fbt3FG7a12BLXJsdCnTeCI7CuZsN5e
eC+XrXg8ZaS09INppxOWH4VxjuuRzqkBVWJK+/A13fZFRZr61kwXJb9P2L7L8iCSQ+xGwYLQ8Wis
EnaqG5PbI0hjIHQR9L678sXQ32BSnD7QIkKQwUPtAaVf/U7LtWZTFm336GTAtjqkm8G0SW24cayk
3it8azc1+cl6ym3a1u+fpKOb4vdG8heWAygl6hDHxTcfT7dc1Rj7qkqTuzILoIiLGT+lutGbJ4it
st68P+KJ7BuTA9kBHiNZGnG8bx3uXRyBirwFJ7cSyDPdO4Xn/4zMshq/qqaLq5AyHPLfrZ4UV7Cd
Az2Ubh75m9QRw5vVWfmnfpHWWY1ahPb+jHlMKKFUO8jHluOn1EP9ip9Z2SWBkKN3bZmoxesEHRWK
T1w+R6U0HW16NdssKVXz5wbuKw/AuIz+/uyc3Gz0JhdgAE1yEldIdoeToxDGd9H2jPg6FbGxlmAD
YnRvPbjbR3hZcuV72SU08Um+zHfjYNBCBl9Cu8hZNskfz4VDeUEzhxLTe5CTMFGQEsh2TtAuxIV6
aL7YjZrpnXSFlKCtxYSrFvU3BbLHU8/vf/8z0wy12P5dJaAictyJs9W4+IzV6PtaMcTP3pq39NKj
S3vw7DCosEP/gFvGZX74jUunQDzLabCWnEf9unDzepPnkL9XiRV5eZjGtv11lFNxHZkgeFF0ghc3
5mXynQJkelcXPuawA9wESMZIiP5/TAFBHIgJg8TvGMCkalwYEwvby7ZIegSVde2aaCf+66OQ66Fm
CffWWJ60wxlo4g4t/6DTwjgz+gevlmVIV8d6ff+7HCcp7KwFg8Op0Tkz9vFZ9yA2GfPEPBtWUm41
V+S7tjfKq6i15rvJzeMryx5MGBBedP3+yMsKHl33hKAks1AIgJ0cEwhN3JMdhIWRY0dVE2mpOuHE
st+0x8xWwRpdlPoWHJT22VNSppzqOHt8/xOcFB+XLw87FhopEkyg5482mYhbfbD95cWRKcVGDZP7
LgNWOfudcw9ow71uuj7eicEaryPijn3URc11brjTei68fm/Acrt1YgTKe59G7oWb5szNT6bPZ7RA
LIDvPwrd0JuGRJz6MfDpzrjPXXd4jAF+Lc3MebzxC6Pptu9PyLnNsHQ9uNgIpU7emqmaUquyUDLh
ni0hsor5g42g+LcKjj74OUusU9Cqt0r46vP7I5+5VTFcIOagXLU4nh1d3kE86KVT02u20BReF53F
hmzkuA5iu0vDXLhggRGl+fiXR2UDUr8Bm7Eggo4eOnS4u7GYFoElrf3lSwBeSkbRQt3XBWofRjpQ
Uxrncvf+sCeVHNbUB1uABCOx6pILHh5tFInH1q/beNUXGE2w52pxJbTWNHauW7X7uKojB46n3mgb
GpDGHvF+a9xb5aD9Uv1i1U1BcY6vWjwjfqUm5cgr3I58YxXnpYmnGsVwGpCBmr8h+jObV8HQigjx
EoBIVI/tttiQmc1yaxS+/9GP7XIMxUT0c2XYg6OuhVnSjp/KWVQrYbld/UFgJu5sVZ2WV1ZM7LlG
Zdr9ZPqThRetZnp3mRxstTM7UdDHrjJ3CHtvqBScqSIB2z7lQRfWEkXzq/dn8oTnscwkKt2AhYi2
F5Opw5m0Aq0YHH3mBAdm/yFCzQTeEwQsIt842g5xNayyMtfX6VjImyifFCWf1LwNgsy+Ujk6f74a
musssYK7ttfN+9GSZJnvf8gzTxm3N4QtEP+wdI4vcoVOgqhGwPymXrk/aBNJZBHa8UJP7Mx1CpKN
hwKgBl3a4+jZDrpJsfDEXUlDvgF7ANUy6YKvw/0zXftRrW6MBfK59qHIr9Lc0y/kfGe/J/gcwLYg
VGlpHq5FD98pVYoSoJtpxmfDVGKVIUh5AZ5zbsnJpxY4FRzlpQN2OAxZXKmTPMcYmlbWDTwebUWL
ttwqZ0AFQ5VNcF3TA905Zpdu/XZKH0wxB9dNmps5nfeueklq7upMn/VVYCR2HKrsYjPl9CblfCNG
vdRxuFiOe6Eq0PO0xxocL0GkEHqY2xuACNlrU8v4blaBQbU2e5163b3wqp40LRekM9V+HnVGXuqP
h9OT2NZIxkPYUNAn2xVmjEOHK+XOb7T4qp6RQcDR3vtF2ceiGhmLfQ8e7saVtNQjzIUu2bKdbgo+
Dowj3q8lMD9mlSLrBPu7aomVNH9clzXIhaTqL7YRT3f/Ahxwlnt1QbWftHIE+tSelIB2E7PfWLnE
961T6HAlQq92mjCMa03JJ0nSj0+uTuu4yyQ2ftjCryHA1fa2gFCOtTEOlKQ9TilXU5Z8M73Z21Vt
alPWtv0LJ3a55Q8DID7z7+wTGgpK1UdvnszTsu57SgRS1t9s3oAGVWw6ny6iw5diidP3lTqvqS/5
nLlYbh4Fk3Fp1/hKMz9zRHYyzF2RrrLC+tQq3f2U1gsn2VHut/cvvrN7ETc+2KIwhLG9Oo6vSkpv
3QTZwGwTfU+3ZESPKNfpYVZm/TnWNGwKkhTjeo2ManGYs6vQEv6IuNuUwnRx3OYCJPM0plpqMrQ5
EWqyOCJHL29l1ROILKKLqUaqUMP1tKYkZOcru6uxWpbpFF2IqU50hTmQNlUgemJUhLiZjw6klbgU
CAKm3qw062mQE5oJ8zArb18KWfe7sUFsNETimrZRjQU2Mnik5vIqTiPI2OgsoHmZFH5PD9h0pmIN
5y3dee6cTJ/xuwErDM2mz+6DFmOwLYT5Em1+x02MC0/tmRuNvgllGQomtBZ+25v9kYKi22N4+cDX
8EZDPiLUl13VvgrCusCruO7s4taMhgw9BtO+KPiyXOlHJ4Vw1IQzTzWdSTy68t2sDuAtehpuFkPy
lM7C+ZmKEjJEn5Wo4iMymWqPeBiLG4zDHeenbsn5Y975IAFjx2o3F7b1cjBPPg4SDcjLkznxDB1e
scpBg6QZYXwMdpV+lG3mrCn1BlGIH9L4uQHhLWA4q+xTK8W0ypyAAC1qELL6658DGhQSuT60cACr
RzsrVY1euDHu1SI25i8DBgEuzBDTuE1HTcw7wqCo2lRubn+ASJYUu9yXcbqvceG5RGI9c8sviC3K
vossDxnE0YxoEYKfXhpTzrbbkA2CXqKKL6UnZy5M1yRZpQuKbwzb8HCUyscAx0dSNJReEDeh02YJ
JwbR9lCrEdZ+f3bPDkZRiQLEQki0jyLLqnSDnv4jzcl6rLH5yfy3vio/SwyRXt4f6czkUfRk1qBf
8HAfI21yFKodI15OFsJm1wl4Vbx3ivRCRfrEEZh7CEruQsrFJgOm0tFu8SBEKxvJXIJyNw27ZkbV
pU+L+Tqm9/TmIqlpXmMuFKwVbu4L9jZrwliLf5hyGKCZ9sWbPxiU10BM/yrTGG8oHR/3FX/MWtzs
zBTEKIJuz399cih/WGSHHvyqYwAMlUbHV/gj4wPvG5u0D5AT0xv7wuV25llYxFkpeIKqoiBwFLoW
ZUsVJGYUjWb5SizExdQUxierTnArzwdx6VE4c6OBq15s0WmOwUM5evvbJNcEwfGyu5Bdz/Vx/mKa
CYZps8DaqJviMMWK4AYeNxacVt+jBpy4qKJN2FOnmFOumzydrwdqkKGT++WVK/x42/qdGQakzNe1
Zt0gjIhYd9aL7kIEfm6/Yn0CCZMNSwv9aCOZcz0ZjRdpYU0GRZrapVea0v8qMnLZrjRReWgWbgpK
H4eHPek7bXAKcl2Ql86+m50EfBcyEe9vr3OnHLIXRTafeu7JqzZjXW1LtD4R7I+CdTe52Do1gbXI
BJS4Xf71wYDTLyoL9P5Qgjn8StPs6GUHHzdssCq8SfH+vK4F9SW7joMLacC5NeKcIxLCrcIbcbRG
CDEBWwKWHs6O34dw4MV1Adjj8f0vdCaqXKwsIIuRdC5dm8MvlCfK66DWauGYev2KJKDb1nNPZ1k8
TQLNvDG99Paefi+aNpwZ0HAAPxGGPxzRoS3VAKmMVzFZbpjbU3Pv9Np0YYef7gpgRGh5/oZ+kske
xa0Gar5UPHjOxgGFSl3zIswBZ8PbGF4S796fw3PfCBAcfWBwWjwzRzfBkKE0poG8WC0CGmsQM20Y
gzW8cMGdiUKp6sG5hETDZkeC43DicpWotI5wT4lGoX3vUI0M4erEe2xK5dWQ2WkosqJ70vM4u0Pg
vwkLWtSrwJmDdeMgLeBk6MtknoaeYeZCPemG77msgucJYMWtbc7ZC4lWdAkTfmYhYCrTuIeWurQ/
jgK/YqyttAzYYAL3CFLImr6L18uAlm1kfnl/IU43M8UEgGsocRCr+8dXsu1ElEyMBdqnezCjK5qB
SnPLVWV10/ISdvFz6sv+EuvtRM4XuMfBuEffEW7EMNU1WxqPwGjjdNZb1jToohoZ9lpl5u8qqX8a
xeQYoad69z4Y87cyD0C+KswGt2MPZ1blsn57fzr+XYU8DHP5YP9m4tHJpqlzuGVKV9F2DlDhdfWk
bR6FmjXtk97MRbGn6uJkz3M1Yu5hxrHxC4PPtFt1aeSCMuz6rHl0mrEKVl2n6XeVi8zlNksGhCqo
8eI9C2bGvmLhC7Jraesvy8VbhzKyxLgaR9TtiJcDZxMAH1SrWp8NM0xpEFih30SZtvL9HAxsJoIu
348IpzlrvZ9h0AMxhNXhzLORrfspt/QVFTD9ZwFC74miOTnvLOXwSA0rA3ISd9X3sTZS8aEfnMVJ
0Wls1G8ma3JWfEqFUaRke98UHrVQXt2lt9vXZiVDUCPq1XLhK26CzsCqOI7mumOezOYDpcVWrUD7
g6vJ51x+n0zM8+DiDFPHLwbOjRflsYN9N6UpZMaC5MVDk4DzN7SzDF0kQ17absGcOrIJ8KNGeTpZ
pfqEpJOEhpCHzWAY33rNqL4FFC8r4rUESlbOnMxrfUo0QA+aZn+kURwTy4xdvDF86TmrMpigXAlC
Zxr6FW6KcEztH0I0hbmenNHex9FYI0TmjOOuaipcaw298UKqh12O1rSXA+sT/fy9tYbm1aVQYc/M
sIwqxyKLb+vH0SR2xU/Kwh/cKC2v3DpVhsqpmXW9Dfagw0oQ/R+fMgxNoRB6dyN3qZ/YeBukSWLt
ki4tnkqZTZ8FOI7PkyofrXbIrrvU7YyNH5Xdz1aYxvd8bOvXKNDmB+T46hzeWe/88OUEtFajzFU/
4BTUoBBmW022tmBugWWAhWCAhlNqwnvbcmiix3H/0RgHML6FJ4wXKiPWvM+cxLc2hZdhWVwmkMzW
TlWqHXjCQm5lonDtMcceG8VybMwHj7P7qHcu2PTU8LXXPlX+96zpoP9Xfpw8W/wugOBJQFrXI2m7
MJca+VUY1MuhkGn6p6LNylunRztjVZoTClh5Z1jlfrC9gX3mx73BinWxG46OGz3D8zRNTFdi40Zi
VlCE2aT3d6NKi295Vsq7wvb6b3mHH/s1aiDZdQsZL5yryWVzGoZ4rrMsMcK2S1MnpFarYuoOk4Gz
et15G8cdTIyCrbpJtq4x6e5Gx4E72wTA1BZtmwj0PxbJ6IvYfQpaUrZN9GZPM/adZWmDRZkVFPWV
jlsqwiRNspsQ3HLDwJudZ2fU4p5ysIui7+APIl7bk98Vu8mPpx+VpYEoaVE3WM+NjuhabVRlGk55
37wUZVbV66IVkMI1epjfBg93VUz+0m5YNQhKzytRommwwwoXJ5pGBlW3mdxUlR9SveVSaQMwslfa
6OTLIVTYZnSiTsPSUNYHPi9mqqDJxl+54VUfjYHcEyKeI4cVEj1yD93F89azmUjIf7JMf9aBITFC
0bXos1vFNUKNfobvsIyCr3pdjZ+xZilYt5lieEjpC4oShbc25/zqhrPSg6G814pyqXhRp/yIlu78
eViKFUPnGgJX3aoOFrO9IlknuA2/6K3EZndMHHE/A0eH3jg75hdvTKKHlCsb3WuRDk+UCGYEeWIA
PxUwEhWmLZ5PO9ALLcBkS9njvvXttGHJOwPDT6MK7itRF997YSTjWmaz3DhNBosuTjX5OHep860d
C3GvS3gvYWOP+jfZDoW36A7lOqXzVs+okjYNXllp/mvoHP1VZbqJwbEt4kfgXvgwagBCXNRSpcMU
N74+h3U9u/bapGfzJJFXbpC8QnoeGTnh7acG16G13dowFoc+ctd4kbbyQ6QN5bTWs7T4GFuy9XdU
vOyPhtn3MWJJefak42b1jfSNKnsU2f4blrj5a6qG/tk2x2m+0nHUhl3ocboXIn3/ipxz9PsCKrnS
0b3vPPy9Q2TGsUL1LS36VUPqeO292MqfXWsuPnNzB/6NjpyeGxZNU3/v3ShPrnCtaKdwlKpQYLyK
T36Bnvq21Xms8ORNx+dOp2G3IXml5dKqIdY+aK2K8CaeEwNuprQKFO/HAQFs16iVCtHQHG9S+Ks3
OFkmt1ob6W/CgAsfxrJQP2BaxhW0SErS14GD9N7KsisXjYAgCb7iv4NmJfCP7kPCo13snRHtszzI
DOjDlWXe9QVUzLB3LGFcmRhHcHNYUX4vBqBla4BHYMjwQsLJJaGCmYE14i5dZ6ZCYRx8OPFQrino
0Ij3C3osqRe8MUBk8c1zkWwTvzfqjddZySfpz525i4S56zKcXgorTvax5MApraPhmUcZGpEDon+4
XA8oX60R/h7VVezP2p1w4XmuhGPH32dblWI929K8M6LOMJD57+orETlgBLSkkt/t2bZwpOSurGko
BEvDU+8mfxPFmi1Xqd/hn+c1djQijTX431w8ZF4Ktwm6myCu501epkUa6m2ZfEZvwsb127VR5e5K
W39E1pY69RxD2t/1vUXrksshdq8hcJtfUwudx1DD1XoIlaG8h8kwaNNOesTf06o2Qa8h8vBwbqZa
Wze6Vt/jgBCkq3Ryen2HD7eMrwZjDD4D2o8BVqQCuQ+FQB+412665WrW4Y5RDI7uisoo1yVONwEm
TCaAeOFU9j0sVIVpM6RxGcbA5TBiavTZDfN8Hvx1hMtFCY+1b6Nta2tpFkJlHg0U0PxiuIlYuR9O
58kvVDVtnLSzyHsO/Dkbw6LLCnjlbVu+ERMCyS1lINjgo62PoeFI601NRQmakJhPwz5i0nFT95ao
NNN8bt5oCMyGOmhm3rliCO61rO+fmihJ7lzES++TxPDUvhKcXlMB+SUcMKanruqCOJzGjAq8P4J7
xBVRqK8Ef2Qg+N2b2TrSZYc2l5HmI8zXSenQ60bxGKvC/JJj/82lNavcRpze9e4KnANWgT1Iet6J
vkauNviVCVd7G0zan/qsEgesJH5aIKNiA/nMKq62Zir1cWtZysBEtZP9BkYvMBjoFubWo4PdPuX4
i8tV05jO/Mj5SJrV1MdRvao5h0WYx5r/Rao8KfZ4WVTFhwIbwzH000FlHxAT6EC0FHrRYWtQZPl1
7uj27YD4k7FC9m9wVppBNS00wSF0t87QLuYGbZmXmxb3cmuNyXLV70xNDf7OM6u02U9+lhMn6FkX
b7VIdxblzc4GHjWoHof0YfpUdFr2jC9NMG06ug7YegvNdkIP8ZxPeo1sNDqDzohhlJFD/W77IM43
k5Plaj2MQf4KdgpadBTU+otTevFHp55Kc296U7KvJ8+Y107eYDKfB4owm63y0Hk5IZYV+dlVYFgy
2/vjIG8rKmjkkcjoFNhjW0O1lnAe+nCcvGLYCFd4FrJ3bTBes9unqyr3vXJtBRP7Wjmad5NPulFu
EEErvZuiRoo0JK4aCF8SLUBoX4rgySg96W9rNUY/xrGPve08FXGBXYxjVlfm4IB7rmo/+TV6WcRn
I1i5xR1Dv3Mic14GB+6wTqRvfuf1nF44TA7+jEDKH2s8eKiYNOVDYyRJdN2YUfdFb4LqHix3Hm1K
Xba7Wo456AZ80AirG2OcVrHWu5u46bKUTL5I7mx76MmdG12VN908aPFm1iOj2zT9hO2gW2dibUuC
glBXjjlvC6E8se3cMocSBnrN4YQNebayIXAMWBCobNg0UTWtOmpzrhPmQ1HhfSWT+QWAfXtnkO5M
GyIUiv3QtGqMXIGM0YyQSd5sfL2IcHo1xrYNI6NF2QLcg63QEVf8lf8Rz12OxCDon9ohxAoJFZFb
6kcNQQCCE/NCCfRcak9jHIKpiU0JDNPD7FKBvaq6ssNeyTGTXaPl4qeXVxEUSztOwgu5LH/rJJNd
SN30JrAMPUZgOFZEVGv1PD9tjV3DGIi1FJn4VWmmE5p6aV7Inc8Ay2CGLagtoEwLkvaoTGW1YA0a
m6KOjUVBqPdj1YezNgeYsRXTjygp5UfXqbh6jLL9lGt+c9+qwN4Mjkn+pHHAQ+TQtGFVaLic5GgD
XVKOPVfscMGbU1wFMYJoyuHsA6LUa1cg9KXwhQHjlBRzGEwZWo+jrz30DdiIoarVhTVf1vRoHcjs
QVotCsaUQI/qal7Mq8ROZlSrHj5ok4HESd5nKBsif74VHjy61LeGedXW0yXlqdOxqa4tSFI4X/A9
jyuiZhxEuV8xdjdniiaY9K/EWIovwqzeiEajh8UjIRSadokKcaYLzsgYky6sGwBfxzJAeVEEajQl
u085DSD9/seQ2JQ1VAKC0Dcijr3vXEdxXH8DwYrQjD6KfdFM0U/XnZILpc3ThUekEFQILTS64LQP
Dxd+SjUckPDt5pvKYU8SVO4tPWo3mJRYSYju/Ge659mFdV920+G6A5UFskPrFiArxr6Hg2qdERTz
DNTTijNrD/WFdGEmGqrRkrrhB8Xu/fN+5vwx32hT068GW0Hd5WhAPR2mtgE6KbS63tY9HMXYxhx2
nog5edncyECgxOa9pG1L1TLX4BuHQD+Tp0Bvq+0MqHdvTANgJjsNkpU0bWLj9z/kmUnhMWRjAFmh
I3AMApTZ6DeJOcWEIo0bypziOUCcJLO2emv8eH+sMwBy6BwIrgE2BHmoH7cepKYX5VR5sLHGusYT
BI2lVT0F/byyJBrSqI54iPL0gR2/DvOkxTsrQfMkRLui8jcXPsuy2oe7gYWhfo+AJ3B9aDqHiwMm
z3HjBYuSBrHT31QaNoiEarN5JwtIG+uo972tn7sAlCqeH+RELZMwC2KG/0PT9KC+sBBnKrA+PEva
CT5/fkFlHn6g1PK1plfwHcYMDcy2mG3A7YQbzZz7j2VSU+4uk2YX161PkD6rdTFY7bYdovGqy7Lx
y0hlcDM0Ilq/P1OnO2T5XLSlgFBBhznGZnfmFFiqZ4dkRVmsp1nokOkUTKrY166Kub0EVDy9IoHC
0ouAbgIslq7r4Tz02qi3bEia6pX0XxUtrDDte5GHfbAkCLEi1s5yjI0W4WV5YRWWP360K8AIwShg
S7i0F48WgZsH3nEwx6u2rYt1P+JyIsn5Lmy+M1PK1uMswKjBAeMEl+e62WwsGMWEBPJjDvT6ocO/
b4vThrj2C1ddou+chjm8c4vTOm0ySjzHXYWcogUwJx7aoe3iewdxo3WVVd7K7oGovb9dzgzl0YeD
JLow4PRjV/exNDujX2g7STHM67kXi38w5cK5jaZLF+zyTBytFkxUbE64+Gj+/b6A/0ADxR5MtTFB
1miakvKDO1TNa2KXRUO/sUJff4wnGUaaFDdloOlXcjZ/mWNar4Fk6qump548eHW9tzsgme2gzRvq
N9HWHdCZIo/15B5viUvawWenB/9KoMIgVGnBHu7uMZgAjcacJipZ2U/M3uVWqMF5RKlpvn5/JU5v
FBrWrDU2FRSyvRMbvhGGXY5QXkIAp+nlfTfkwkf7q51+ZBg2Y5LhjsUXTFWzbp9NNnpmqGMl41uL
WEG/6eauLVd+CXJsbdHMMB+bJIiDq/c/42/kxMESgqdAkhLhM8JiuF5HkYDV6yIq9DlZzbQM1Wuc
TohxSWgfwaqgjj2tY21Uxc41qkTu+slEngO8kQBbnHvRevIcfYLZ7nbgQLjjt23T1lAEEb3BUZ6z
HGFfI7Q7N2tp101SxfWqRMs8Ck2ITE04oaAj96VjdbdDmYocO5F42ohYT6ZrbYh0WhIacO07Qc/C
vHBQfr92R18dUtHSF2cGkGY8umsihI1zSl7EggSbO6m12rQudD//SiXCqtezPyD7TzXRy9e5sotm
y9O6eO15jrqFEASKvE1rnI0xhPaexeBl1teC9sOz9b/YO5MluY21yb5KW+8hwzxskQByrHkkN7Bi
UcQMRCAwP32fvLrWv0TdFu3vVS96IzMaqUJVJRCI+Nz9eFGunzQtM0osA3vrAGry0YfswsavZdPx
w+uUAQO3WopcoTMW+X/XLcM0k8QtBA4iFMB7fpL9aXGoK3bB+U7TOfDRTurtRL/OvzBR/n17ha+A
U5vlsJlnN/kzs5DflF8Y6YCFdEzFpWzGYNmrdlV5VDd2vy82X9te1j5tGXwXbXPAiQdxoRhFF00C
rZOJnRNoUbYM5LiZe6RmPPlLuf3C8vS3Vwq+BOo4eYPCNoChff37Py1SLoNvY0Hg23lGueyzUW0Q
AKX+i1fKf7pKwDJIDRWbGgxcf70KExKn5GFlpJR7GRNyTAW7aSsL8Yu79m9LLu5+kDkgUvF1XI9R
f72Odk1ZK4C1u1mIHAqra4SQRmgNboa225fZAtz8qh2BT7XVqXeKykn+ecn42/6A74DfJ4FuXFJU
7/x0d816O1ly4zuwzU5LlK13oUdC7TJ4SzYx0BuWGCB8sDeRDe//+dJ/e29z6X+BNLgqKemfswWg
+PuRAm+U1lluu5m0ys21IOCRRcd4ADzS7P75ev/hQ72ejb1r7ApKws9YqpSnHN8to5dBVPpxqe3v
Kwn9X3yi3t+vco18cyK6ZjqvG/O/fqQp5/OhXie4Um7jvFUMraskD2xm+z27hjwuVZVVyJU5CZ1C
H9sp3ta7YRWEcGcmTfLMWG266wo1fmoUeQ2hvaIbe6PdjYepbWto8i616Fo+sg50imm7MuftEaOb
eVt73uAl5lx49KFvnaXCie/0K7igQIvHqprsaOOZon3a0KCnS101HJEcrxvvulVofQhSU0f9bzXt
iWrZMv3dry05HYjbuFnSgDkKYmTatAkpR7TrqNKwC0SDTVlRzBga8ExQZZmd8KJfOIbxpnozU0LZ
Uc+c9cFGaeqeO07H63kxqw1/+jINMl4a0uC7QS21EbZioGMKlVu9b1i2jCgHJLpEZZ53E7/RsTP3
Q7UF7Cg2q7vTtNQbwERSihApHpaHDDMWEYilTp9LyjM+lHAFRgK9nNUXgRx9dDwxFCFnQljc/7q7
/s0tuf/jVfMTKOWnP/6faSh/Iaj8I13l/0FuyhUnDTT9Tw/b39gpZxgwU/dndMr//p/+wKeYxm8e
LnNOWJjXeDauB8Q/8Cmm/hu4DKISuGU5MYNF+y98ivWbSVEGA56r7e2KEfgvfIrxG55UaIGsXP8i
IBr/HXwKIYG/P7YcknSiqKwNVGD+TEqrmSU3m4s9Sm9Vfr8oi3mSUTfH3MYukW6qijjB4ONV6DOd
nkymql89R3zPuvrrtFoncxw+Sr0NYmdtNvq7xRB6HZJT53AwWTbPegAHho1a2XPkNenzAiUPHvb8
MQrRA+xAMtHkfJeV9H5Zbfo6e4x1r1UydZ/et57WHHIfeMpMnxBrRbDTM+MOaul9o1MjP03dHFqa
cYN0az7184mH7ATrLzv1Wv6yFMPvJuxVelDm8bY1r5X17ZTSvqy8kJNVxV/0Y+jm6TeDjELuytt2
cS6LV72bnnGC7JGdM1taOJfGoyGaLEZQuKQmHKfRFY8kVJo9C+sYcXawqRE2HjYlzWOq1WcSEe+m
1XW3mBMextV+arfUZzB+5QoHTHFQe++UWIAdCzdP+k7dA8nVTjZhtrFfD+WkOXvG4u0+KJvYr9Te
63B8ANBDNyKpvpju66D0cOtxJVnEO0ugg2XAOWWxrCcOBrdSTGhH3aMerLEcxaGQyCdbfywWNrrC
Ovp6dpl0K0bYucxEKRfGAWkDmaGBWeqU4rkmFwBezXsJwH/sitR6XVFWdwbDl5AR+j5o+hdzMRMH
rMUBw1J7s9o2u0FdizXVF3GKornM2WeFJpx7216sgxdVLb5s/Fd+VKqNzuP0ic7AsG2IztgsbBgh
q4gWLeKqdh+XeRl7jQeDbawjMvBspbOD2cqDdNybovaToir3rSe7KLvSj7NKnYXMzrNIcc6UVhBq
PTWente9o2p6u4oa91Cb5K436FlR3u+Fj6ZrizTepmoEfwlHZiy8fVqOn5NtXIBTZGSYOERXJm+c
ptrb0uffGcgRJuhhb8sPpeR9p1vrR62vX4M526++VMk6tpetbl4R3u4bd7yTCNeVmp7ThhKl69tj
aWNU/y1E+Y9VaewLUeLJKsUSzbb/TdYNVpLKTtzW1Ha60aKUz3iqyrE7zZ5+SI3hcZnMI9HJCxGg
o6tVczitRDiqUcfxa1tlwv3zmrberb7VtF6M7qNBsRPSSXfRCpnFbS8PFDmJXaq38UpN3a4w23Xn
jIiz0Ke30mxiYWdPoq2STKCGr+nbvG44bMzhmyzQ97f8kzKS17Ul4mtljLUm+3PzvI9eDefMzD89
XbFxX5xnkwqkz9Etnpw+PSK4XSxnvVg4YqpVHsyMl/m6ymh2in3pGnd9K/ZAQh4CzUFeWINLVy8v
UKsfMmnGRWc9STN7EIb2WLTcLajZ5hVjSlHNs1la7CErI/Hrde/q8C3tOnizmHeNuXVrq/Rjk9ze
myUfer+LRDrcDEIcNph+oV7C/+Zob5RInW3gYNjrvntDfSz972aNX4kimafZ0E4qxTEyZDYv9n6c
IIezQMBY3OF5Gg4YFqAvNvanj5H4SMtdk4jl1dIzorxdpJqGX3DPPWW25jN/ICI2evHKWYKJwhdu
0XRXV+Zt49lNXErphAaLDTunk+GOCburmtZroz26vZO43fgsN/Vizs3dRLvTrl/UHuIypBx9oMEU
8Wg/ByQZNpG/+NocuUWxk1XwVpQWkavuZqIFM8LYcWjOMxEt9zVoX3L/pfGX7SpnJOiEa6TN1gMS
Jwv/Nt3omA+axXyt+n4/BGlEav6T6ubdYGfAqlZpJ4UKyoPibB1T474bMgJOS3GrlwgRqU102Src
M7HHm6ZrgVkV2BJ5dDEibZHpmy+O195zIoVzccXpwcHAmZFiyzOVdXTG8UvhOY92vcH5ag7Ihfem
Pb6NQFqi1HKobMr6gPpRljU6o/PVKrGmTd9VZ4m9lVEebXXlw7hMQMMzd4/Wev38/BeMiQ+BmHuu
1Dk712k+5rywQrvpHzqpJ82mXclOLLneOr3NI39SdkajUNsVh0ELvhFYqMNxsU4cJu5ZCpaQ3/Wb
Wxnb07Tkr8puv7mZewla+bna5n3W1O8s58c+hQGC05MyimtDyviq9yP6LgPRdOyPHvNKLOj8usvV
TGqxjiHvjjl03FYPJRiynb4uJ1cW3zQXs5qbI31v3hyJmmpG0/+sp6WNJuAinJitV7BiHlz4eojT
UuC2sC/+Wl/ZnsGPGV9/spoNSD9psG1uiywuPXe6kOX/usz6u1/Wp81u9j0FRyEvNtj2gfe5LdMZ
C91dATMZN54mEjEx8qEynBd/1r61RikTNyvuCbm9Nrr2+2RgIwnm4WivxuOwXuM6rndIA+9h9qob
uxvuoRF9dBsvVFzpoe9PtzRm7QarGCP2xmffB5jhV96hmw33+ipXcbMEh8Fz43wUw24uEOZLy/zu
leY9H+cLC1d/qSpxqCwt302pL3A7jI/eLPAxaFi39JIlY3XnHTbW3xkUPQ0prHImxuchELe8Oiq8
UZQj0BIbMxPfNYNyQ2l2SaGtD1hLlnBWvkzsrronKnmC8PRQgD3k1uVQEUx1HW62xCQzZ9/U4tfh
RA+eZVefyvRPeZCS0W638obdTMViY/AZBt7bbEPfHDYFqWJe4w7zaCiK7rEQzbthAYlvhXmgYAdj
dcAwZHP72Dem2+a65RrGi1nXL4ypfqCHEYvGopC31o+mW2Kt98+Tn2/HRmCOGGd9f7VzRFZmXBn9
I+k68cVFH8fHxSlDRms1HQdHv62GYJ8Ps4xQVRayKhvLg0rmZk3q1fN2eTAcHUxlO6Pavhau/201
Gpo6stEPIRjcrR42DrF9IYZyAMlyPRISDBJzyUdSfShqmc7WupzzkneEGUyPuNpoMiibvSV8k/te
cTsThycWae9sjRRLMGLaXLoGL6/Mi13QOB+4DZmsFzMeiE2PJ9eZsH+qfeO7amdPcxbKrXzBPnSk
GvpTTq6x64PiRmaLgZ2XWpF+KA6u1QKOGHI7Kp3qWSv0i+mk5Z6FbIzTyfah6RP6yLqu2OV6P0Ui
q8sE42/NUBCM8uDYF5wHeKdA5NqlcVqnPt3lafaG4D0m2yqtveUMZiTNqQybQc+SnBQQ8IoZYxWG
hAqxhJ/b31FgcNt65ochWhH2vAuY5g63rHPnyZourOTrtcj0xvPbD6/m4yo0G1KVr4AKruy3hjIa
9QwI/zBoSVMVHCTLxYlpJrrDzWvHteO/DOb6iDnwy7ytN2ZTXJQqP7yrX7j3Br4bp5piMlvM9wZl
RWtQyJ0rBVuBtF45GnhlbGTe78Ia3Zh1sYjw19zNvHFtWR5GW95gn9VxAM53mkngiMnrw7CwMBut
fjv3SzjY1nD2lwHHIEdsDtT7dRnOjWmdsm7t8FtZ3wVTk7O3zE+b8F+U7ce95v+YNzugssNxqJlO
hi5NcldgrKW7JQFxzqOlefHVghpadHTsQHMt8Pm8OlJ6x6Kzzl9WjBKjDQA5D+YLNY/g9IAUh4OY
ooJMwLGsMVCuU80muVQsmeUHLMUL9uIhZOI8Y5edbwm9BThESxtlUW1Jk7WHSsfkVcnxgbsvD5fU
/D7I7iVN2yPREswtViwAf+/sdXsmc5SGZS2fW9iscYVTV5nru4YdOiQffS0GW58x5FyW0nqmuvHO
r7ZH1Y5n7mEaN/T5GaWJemLD+aaC6WbgSI8zZzlZZX1Ynfls59YxIwRCqJEEqeY58VqyoWJqco/s
lFMHqf1udvKmadkMbwKD51QGd2iVDZ2G0xkXPuUwGzckw4RIH4kfaDWO8KpKD44W3JsQKAaV/Uit
fNwDnYnB2byCxGixz3fOSTYzo56sxMrafB21ishHcNTsFo+pPzR7RtPjqcrdWztAtea3F7IWJdCb
b4R0Dmy7Ykvk7523sOroYjwi7A4HRtVT4mr6eJAi+FeVpXPMHZbrAIbQATcsu3GW1ROWAz0e0hpn
c9+eNod6d2mfV0vZoSzwdDKhjSnPYIOLRQZd4yRGjQIc7GNJMWo12xR9DZ0CpP0AY2KnhuC0WHqV
kKYpIn1e31UtTDgnzn1uj+FI33kMi4ATaKXerKG5mF3x6sv2XKSY7NPO8mLhVh+W4Gm0O8/feXMG
7xtYpB70bAMnJ+yttk9KzRURxdbhKvv6fsIzuSvytN0ZYLcf+rz8Zpg5qKLRuQoKyLiSJZFY2jVY
1+91htS71OUo6mX6LZSr+zx3PgaCNmHhlbeDhg9S9l2iORJgHFecnQfPo4Js829tdrG0nPBFoEL1
mox1v3snNFxw8COB3OQWuFKHMiKXw4w7WcT1ixce109GaXd5cT1f9A1lOGv/PRAFvY5b/uS2n6tV
v7lW3yQ9zeU2e2tOsHIL16Wa4wF/eIKX0/iaG921XoS0BlCHlRtRs3YrSOeLGRgfRk7AARfXFjaF
qzNzyZ8GuoNZo6l/2WqfspNaj9xV4wARxNKgSaSxi0i4l9XX3sv8oWEjONQGGFXDCWn2ed5Ad3MM
wdXZexg1vNDg1amK6bvfMXYsCY6xBbHgYA33YoKkMoCroJv+kE/Vo2vdBbTg7iSzm9D0+qgB6y7E
erI7eXJ1Qjma7yRFqjZMkO450LWZL9+/t9SPsUw7LIojBEpXI0U8bPbDoL/TepMeTcGAkEPu1lhH
l0RWaPvyDW5YQefO9io9l13MepOyeqfzetspq09Sz7ozGwf6p7cP2ua4dPNDW0HDNofiduu6c6H0
GyxCN1jwcDu3L6rrnxvhPFHy8GrMxkHl+YBkow7jZsd5vj4zRqDzPVD3xHQMdiYmuyCTihIMqGlH
PgNdoeewO76X5W2j5EvfAJHNclUdTHf93m/2SSqOphjID+l8PcYTianEOIa6kxu7dHNNHILLru7n
goNxe5oCIgWbutbR6PhVrbQ4DcjtWvppmW8zC+K0yQfC3Pl+yur3M0H1m040NxOgKH2pOVxP6V0O
2Oro+Omp5To9mMYdSIjflScvQvcJKjV7LA9s6xx58cZmZ3tayDbzfWs+5HjviA+ynHhcK3r5tCkZ
BHsSvcQSRiYS02h6bIZb1Y8Ul6bd4zKOpF2KpomcJX9aLU876/M44Axdq0ROE3t9T79dPfu5q/wX
C79ViHuSHUDfG4dqu24p49qiWWczMyLw221feLvNHOf92IsDTpJbcc0TYbZwe/Vc5F2ftOuHUzof
nvS8Y7X8APh+LJkkNK1+J8W43dLHGY6d9t3gO3q7dgqS8Xxv5dYdxqH63qX8FP60TrcrxKSQPODO
dHNGbUTNw6EozbgO6OQRQWokXtVE2ZozqSt9XN+uvZu7UdsbzPioj+d773hQgrYwf/Q5Dq8FCEVo
m0O6N+2uvJkcXzs5yivPcBKNeDEYA8xmVUXUNZNbGZ0/5L//P1f+n+TA/2mm/NIyl/z+P85Fm33v
mj/Plv/1P/4by/0b/QY4juDa6gbgjqus+cdcWfN/c6FXUAfo4RAl83N1qP2by+3qv4G0MDGwgbIG
+mkzc1bdH1zugL+yaEqw8a8GeIf+O3Pln4bK6Id8CSKPoCAwKeLN/KsWBM1k0G12/gxxo07Xudmz
Xyj+//EKoNKsqyUVE8T17/8khypVSdRoriD7sN+8g579Csf2qytcLRh/ukIgxplYD1cgfELi6UCG
6v/mZ4De5enoZkjQfBh/vgKQBgVdjPfFSBjJsQ+y7H9xhZ+S0j5v76tqDL76inhF6vwp9poJ0q5W
yfigHjp7ueHArD9xyPTfYI5qBvUfUrT8ZMTZTAylN61dpLEpIPwb9FQxObQUGBaKgZq3RdK9Sc5Q
X7f33pj05iCXtjf2qUOc8wILvWwio67YMf3p3v+3uvRn5vdfxVJ+Au4eeoKxnXCWxsv1k6wou2qR
rvQ4WG/GRR+++7QXXs3g3Wz/4krXD/S/jBR/XAk9mzYifIz237gviI4q12vNCM1VPKd+X54nb3to
82aL/vlH+s8XsgJWWPqr+eD/+rlvNVOZgkn4dZ8QNUSNrbl7LciI/vNl/v6bw2/nUJyAlQNt5+eH
cHFrmEbGSlOgW0fWpFNQ0/pfltY9UOjxi2tdb9W//u5wUdAMcf0PJhzrpwe+8KqBXTMmx9Ffjm2Z
yJIuRbHtTHXOf1Xm9BMZ/fpBMTyFMIDjFE0b59Zff3+YKTkeLhS30tYIMOpVt6LMOwca+Uj/w5se
kX/85mIBSP/nXyjVvizUP/+ceHER4MBHcYf8fDfONtBo0bLblqhAz54xlW7YehvyQ2t644XCR2K7
3Vp7zI21+pQN7fZozVMXM8mSdmT3EMIOtb0Wd8yd2StVrsBYlXdEi0LXGbV3MTf1fnKE3uxMU2vP
zAfFyxrAswmdsRye07UwviDLBV9T3y0JWvuNvE4pKaCODLceEbsaSJFxQXnXGtnENzSEId26UMg5
HDu/5V/Txjl9q8XcuomXmfMLgcbFQ6U3XCYFyn90xmZWj9ng0QiYSXtbTo2e6taZahH9G2URwU1m
1mwjQTJJpteutp0wSXDssoqgeLTG7Pdp3HyKG1WK0JYtgWCSsuLDj6jNMp5kzcQ/dEiF+/vRF6Z7
CpZMPhEY77vjIpw+QZJX34s1G+6dNu+O0HzaA9mdOrYHClnCvFxzBupiMvv9NLrWjWXPZO0lMTId
rQmqEjuiDq/tcDXQJ7hmxDfw6GTaQJURoh5W+gvvBHoAMoApm5umX6eP1B+7s8yQ+4x00+4FHs57
ozfJDHq2e/G3lNP15BY2cbERPDou1+7ODLqpSUjr6ONTttTUHjO5V2ZIkLBbbpSmsvmcuYq8MHs+
tbjE/DkR75WZj6TeKs9bI6vsZnQWj+OOKvzqC1VMp5JV70BQiXGH3zOEt1XwNLes5HsDEGhNlHun
A/rl5rO8V+J76UXrA4aETTpmFzKjmNH4SM1ESW+JFj+dTmOXrQRzeiyDSF5l+zzz7MSEed0laWki
si9jUIGGgtvjOZeBkOZ+813tVZjbxHB3HBUjtnK0ubfdPr+vVt3bSVVKP3FLF5/jUHR434Zpiwkd
lJhsrb7gwJPm3eM4wDhKlpS09RlxA+ZD7ssjIWNeIW27zuszTTubxVi+lJz2c4N+VlLs7F+D58Eu
6ng0s+3cD60bLUrMRHxUxx0dFmbnJ2jSAV3TdYH/cdC9+iSvlRl7R06Ey0NSY7p5N1eZKj8RO10j
Tpd00JibBPX85JI2+1CdFnRna0m9I6OctoqWoEO+WJvAeUYV74vLYBEvDgNC2E4k3Z5w9wYSYojs
UaGDTLzb97a3SqpDy6FGQzR6TzvSQUJBdtcZ/VsLLxZ1xGSoaaXWkLT2GjzhL62QTu1JhS5q4odZ
23lia2T9IDv29wve9y+5bYsfpjHbh5JUT1IQTTyU6E4fvtTJONMqBJN2qSFRGkhdfVQUV7si+PLp
oDgXv6i0xDBLaanuhWU25t+v2d9HLy3mS2aVgQG5xzQPtln7+96yrklwUW8fQV6a3c5BGEy8eXJO
itksqUZW4WRS6fDuWrn/wQPMBMhbRmuvucNwP40l35HmFGia+D1PBYgD7cNTuWXsW1XgwcmYW0et
ncL8E9iytRiiVD7vcha9iVAQtDt7W9+6VuQfTd+0F6Mtt8+ycFN/PzdN0MVsakFR2E2uz2TxTWZd
vUiLl7Xo0cMbpfV7p0m1Pro2ehWxXuvNj3mQflQJaw4eJzbILjEy2B1nvEeLeZd7hTJiwxLFGlVO
P2wXWsN1M6RriFhm4yyBPGAP2HQoFu3ykJLElTe9gdz/2owOoIhIUmAlC2bQwo50Ivw5E3VTS9Iy
x0xaLCbtr/Q8R2SY6Ufbhsmx3gevCXbQN1lFWnfO3WSYylU7W6XXMnvQ2J1xvqUgGUVm3pvpbMg9
Dszuu9vZDO4QOPpTI3tt3o0rPmOvDshSTbqiI0v3mizROby9bGnjvLQj89+1bMUpQMvLoo6Wtkj6
w/rqC8vdLoYq9BttJULyTGdrZV6tje39oJX5fqRs4ts8Gn4RjgG3SOLiWKLAt4Ml8QK6sdi1SybO
dZ/1aDJg5YyjTI25j6tupcWL/qtVzE8twsl2qnVIJ4mHPcC+9wZbNe9DKmekk8IciwcYq02sN6RT
Rgylxtd6JM0f+YUj7XtCHuVFGvX0kCER2gdDzmZ6IHiUR9lkZrcGefHHVoymjeVXrOYOd9VELL4Y
NN5+cl3c7MPt+WBvCUaubajPZNRJ5zPPBjqDPkzWsVjaS+/Oyxm9FpysEkF2s04GQ7clnfrjamrd
UyOmQPAQAZc7Z87oTBF9AcF9zQg/iBcTQu9pXRqAN7wWUS+NIWMCMaa9koqpdjnoYZAGfKvQQWvU
PoHNj6EL8vtUkd0AdTbRcraorrntg07tCz1z3homV+QZ3XWZk9SYhsM2G81bps3b+8YC4CUZrrpE
aT6RVVbbCTKGa/BsuHR8otDnBr3G/Xg/bMXkXWBXIHnYE+3ESaWWXkI6C6xHe9gIlc7LvBeKZy4b
il4P0zUtnqxK6ddeQCt2SwpPyWE3YOrYW+y9pgT3if2UTUnYOyh5Tk58GSeEQbX0thVLWGP4Ofb6
ZBiXKnBnxGMDUNOj3RG7j6tx0p+a3NFaJBY+7FDpfeDdEtnMHjWOKm0yi81+2QgusUyDvXGbJVUH
CiNa902v6b25aTRmQtS/Sgwumu1fikzRiNz1dT+eB3tpIavTXYqprrX4rje9X3mZ6r5LDQuonXWa
dMYdtDh3GxssmBx181Vb6pqHjV4lmxn4XNVxaxWiDo1qsWNL0rn1TdOkETfzppMZsYR+sB2k20uT
zqVzIOOnVSCkSmNm/0mrqAi1QK79fW44itxA+oHxSIbsl+bydR6MwgWJ2pnLYXTbZnjsFz9od9sg
8Z8S6cEmmep8iZ7GRYyAOlhfsCndfiIGxXBd6yvjAIC7cI7ZNlbtSVU0IfpyHvLYajBYPrJ3GacI
PamiJG1rGF5qbZbAhNzYQYn12Vetmp50BBWjKMg2Z7LHcUNmac6sg2SId0uYpNqnc5AnGeXXjGVx
QGY88iiTI5JvvS3LYdFtlADf6TfaHl3/UjFLVz+kNnmhOSkZbVrwBr/b4GTTLHuj1HUNpHVVIhGn
qpkepmaWFRKbWQWH0fGG2zxo9S+NXETFMjKKWNum9SxNLDadN5ljwuBiWZPZVXb9TiUKuobswDeE
imLvizmo/ho6sKeLvgI1ugkqmxnjMgb1t5KXLBsEQtbHtqIzOyQs6Z6JZbv3NPc198vqdf7HjPEy
ew30VkRXvnbJC831vqRZ2ie5Jba47oBOO1LTv2gL3ukdQxf1sFhmy+i4Ue7ZbAyfEYRPQ1faDqW3
hyFqvpiTzmzZTxl152u+LUdONn6/F8McNEd709JvDR2xyJH4Tr9wsiIrCthk1Z68Ngfd0m4wlcO0
H8tveENpVZI5Afwb80rW/Gb0eMGT0Ws0+mzrom+enCpnVRnAxDCAp978aC5o/4wp4S44hQhi06KQ
CI1uyXcLtorncW04QDTkuU/rqqVHovtdE/qM8/wLb45pV5PUALlgS/mjtTG+EJ+rw4XU/1pV55Gg
d7u2qItt4OYqWrdeO+LpqRKvy7NDGZTp3VLo9bNQycDuXjEyIiQ38UzoC/LJ3YbSCIyB4P0GZH3c
NniRWco5hIjww2yW9ErNm/JvfVm2MccP53bUGf12djP+qAunfuEphCIgKv9MR7mZaMihP4yMh23H
Er0eZz1I51OmhDcfN+K5nERECXeBt0H26dpi3MsNGeJltMAGhSU0NnPX4bAxrptXPTG2a2xkNUpn
ehVkLzikBYxNK2z+ce8AvLyaI/uodxwB+qYUeNWQZ40dOiDIkH5Jt2OxbWt2rLXcxk8P6H3fgDGc
dtRYzeVRc2fPPPalzFrqL9zOCh3u4vei9+hjGutFoJ5sY9deqnGbz11uWuuR9TI/cuYi/FkrSy9i
o5zXT14TZQtvGts+xHDdPGXyeixDPeeq7QD/qEbtKLOBCa8uXHUQZZbPj/5ie8zOXLO8X5Env0lP
TTckjpw9nTRBlHbBuGCvqtLuMuK6eNenYQL61S4zGRayMoOG7WZYSLbBrZKXzgxy7zSkomyehxYK
Bx4EthpAGPiwQ4tDM3XTaTNhXautB42F/auvDCq48sXdziBrhvNET84HdIas32U2XPwbAGd6xYM9
9Pmj5RQ8E0WVwxCiqHM9axO5y1ja+nJbeUN7sLPZWfaT1sAbzyRAgUJM/SdspfFuNDcOv9iI/C/U
hUuoDSkT/TYQaPRGWt04Mt++OAY798gcemQwC3d+uKH4vZWDYdJ8ywu53k19niOvTfTQhcM08nV4
yil3cfs+cjvcE5NEZLfruUQr0A3UJ33NWrUvAzb7g3LYTQRYGde64o9BMGFgnIZkXcr6URhLFuu6
RB+nXQZHfKv7kDDy7GvJIO6Z4hDW865X+uvVHfANy0N1h2Ndi+vFVTrEsi79YvbCY4JnyLNvFv1t
vnVcbBGZFLGdz9MbvKriR93VM5v0hZBLYOfrrYuJ3IZ80y/4TXldRq1bDHdrZ5t7iggN9dLZznrK
VV5EVCVdsQ6FQx8WVBB318zup6tM7aaaUM8B8OvtA1vU7ss4GbZiK6Y45G7qKslYaYaPac0E8vPg
cAgVmmseLcd29u60qEtVVPWFe9qI6B8vE751+WCZnfE82/VT2raPaXsl1hmtywYwLSmpi6bFWd9Z
cIxTGcxktsB1zceVDT3uh61t39B0wHbx1exbbhrYZ03vQY+AwvhJzK2K557GjHnzYH21Qs0kpnsO
Jyla/xdfNtqhWwD2hdqiINZZIEcK+D8UiceefaV1GkMHlZ8V4VXTqoDoQZW9gy63u2O7/C/Ozms5
biRb1y90EAEgYW8BlGMVvZG5QVCkBO89nn5/4MQ+I1YxqkK7R1J3T6s7kX7lWr+Zo8cw6sSTXFX9
JowyGaByYCT3UmSNP5BezB6MCmUKXQrGfSpN6WGofawMhGIqNwXyM1tw1clD7YOWkCtLd3MzLW7b
JrK3RoINoGPxrHcaXoKZZ7TG8LPr9MxrTbUxthDwUAFhDejgTxIR1WsuKWIDbheUpkc+wI2q3H+u
jNHaoEQoeUbtK3/8ZCIcr9R4H0bIdQbhiE7daHe+U9iiReqko2jWDeAEqR3dh9iswYTQR99YRVEG
jDvTpdnrydM/dulgbOa+QZV7NHqQw6BFky1sMXIZhUZRFfC1Af5PAXgzSNw/5kQJy+H/7hM06tIO
8Xp5Mt1hQnzHKRpkVynZK+O9pFohD+iqPmhd33pWWYOJQQd0ow8cbLoyAROiJMG/1NgZ8khTrCab
hPNjchS4kmtR4sM0MBAU5g21P+SKXTdu39b676DBkIu7P/8JotBtIyt+8BtF9Nfl3OneElY/48Bm
PmZdAdhHKZAxeZstu/w21ZLWr6UZMZI7hoPdg5T6RLF5LEq37ayUX+dMulVmqLpQncgdulU8WqCw
1MKcthHvg+mQB4r+WkSawmlM3tSrBe+MdRRJ9eAQ2aorGX9C27OVyozxP/Q5XAD9uWFb9W+9b3Qr
WzPuNMQ+K7cpeVg5cFz6Q9ezc0xJVt2eLXXX5Lr1G/H+4pYwehBuC8jgu5372ne/mYYH0mM8Le1Y
z/dWqjSKW1gNYK68SnhSh50qavSrkIMZIha3b8/AoERkrmwl9yPQoqoZO2PKIljVAFpRtjTDCi2g
SDEPem+iQmGJOrg3EPOi+EwZauHTegY4OOSSHv25dsoX6UCcDwRMVkp51xRUuAAOYPrYHOS0jFZ2
Jr23U+fPTs37/LffGZKykvxMcXNlCNe6X8/7oQY86bSIf4bbIa+bV6C02kY2Cw3hoSKatlOLoA/g
PQHkSJL7+l6VSuV2TJk4O5G7VWJngydniBkjqdf6NxrIR8wBK7xbwEA1s35dRs1TUXavplX317O1
HPe9HR3mSZs5ZJFCq6/0TXifsPy24FdTcGYakfrGrPXu+xzlpnkFQhcdFLAExTU5+2ll28UCv1SD
cIeABqYRtV4ZL2jMDFeDlQ8rNRnGfhvgIPxeEmZSzretbKEeQlZVBrnD8HbOvdlXtJZ0StK/tETG
v9LCYB7mcVBZ2nKWQARF0wNJJRvThuvcKnJ7WyPtw0OuBKnhdEllH1AP4vAtDWyxybkiOCq3Jdil
ecqf7UwJFS8iWX47ojlTOHUnOEIqrUVlM7ar3rwRIi3WVt+ajQtrBoXCvNSHX9S+o2iTNma3U8O0
sTc+z4DXpIuNTQj04lUSmlV65qAqVzhpj/KaB8aEkmZl37JB75OQlALKPjZInVH3d3bdafrabqJF
H5Dw2V5jiSeuy6Sl4B6gteXFmM19L6Nec+umASGO/aj/reZZZLtqB7HVAZtTv0DlrSh2z3EjHkSB
LqKPbtfOyPj+tTxImY+RlUUEJXq1mTwAOkMDXkojeSgGo772g8l6J+n5u1Czex+zN2Ano6XeTnpU
KOs5HHxEOkw/fRSt1m2iWo3+iDSZSiIGX6QrrMQ16gZFmQIDmuzsMMVJrLMpwmBJm+s5FQ2jmF6D
0spklxfR+KL5JsJGPnJWe3ghmAPFZQJNJ1XtQN7g1dD1rjU0dbbSoBwkTqeBDliByqpjEEfhlKxq
JaOS2eIvAQknberWw+Ng7oEkqj44KFX2ry0Avgn4mRLCSZKnArJAq4K+zILJ3obYdI03ITz6yQlq
HddMMODRm0ICvcdzDEhhrOUVihdaMJlbMU0x0AIMXF4H5PcHpDhVKOB2kHabssjn5D5QKuupNDLc
1zvW+KEzO77DLAM52aHMKElurZN9CQAmlUZ8h3eFZIJZLzrKAwwZiqNNNbxmYTOoboXU22tPAm9+
b3mEAasiBN7lnIZIcZmq1CJppar3SlAYiYcWtPIkLYHvNtAE2Bi7ENgatTmWOZIEwd03msdOSXRy
64Rxv+dIhOsxVxBWt9FPJU8Pc6JzZSOMDynjvh5FbZClxoFW17voWutbf94A06zvm0DttgPKaryr
anu+bX05uiOqG25y0eAMYyrgdqZGNvldxui/51Mn15BX9ES4VHWDxqnzmKhWLrJB2wsdHdvQaPyX
XFiyVyeaEl2bfFiBLRaZ+geE4ezWjVjELxkERaTz5lAiSFCC7KXupmRaAVlE53fuJTRAu4DMqtNJ
QfwSoefGs4OMP7yr1PeQtmwOAcqVzmQiM8UNDFbcLMbXXhQIhsmSVT1Ks1Q/p4CNqMFxd/3Wsji+
Q+EUTQjOCqxgDMtapYYBVSazgAntC/KIjy22poObFolQDxF8kz9py1PWkf0OKbbQb5phI5C2i9a2
GWCFGQIGJZwHibId86RJ0Hkxw12eJZrE0PTFBk5p9SPTJ/3aB6C/k+12eJQFip5VnPap4/+2y1K6
z6AkrWP7PTIRfdVrxaMkqqXuSCSaugDrUfMBti//bpTBrlx0PC3kg3I0dPcJ6vbfYh+A2irqEG6j
hsJ6pvpsP5MuvEVr6smHSVZ4AhpZ5Qy8N5lFRBnbdux2mVLG+yyc2m2DJfe1ZiLSsJ9ykiUH2dfs
YM2tXMZkEMmd7bo4zykrMNU3WlvBj0WAGF4QUk+96iDsIQV7FMioJWb53B40H6TYmhnHn4W6e5Le
yjl4tRLkWuF1+Bz7fGQYkLqfqGw5II3AH1FdfKiW6zfANq0EeF4mtWuxu39SEgSn3eSIWjisVG0V
1QqSztwt6lODbO1tb+bEhAm5SYaKdxzQxj5INrGZci/klcVDDQ+AKb5SlN78riRqtJeGrJlu8SLq
4NqOAgZfHipXAYiwyMuGolKdhJrFr0Sp8mhd13M6fCtL6hpOZUPE2NQliswyAKoCXG5vUgjC+Om1
qngDh3Y8Jvc5JTx6ZrVBeqe0Oij8SG3zqzSeUKvEq0x6nptSvpWDAA0DOSOjhG5uJq9y3NJ43qmG
SshjG+N1Vs7mNyEvOfJF9E5doeloHFhL/pqISl7bU9vlV2OraL+IPRkhXVfKeks97LloupmaTyow
AG+yBqKbmllW68VBEKtPFUEZtD3MmwoXm9uO9jppdCkuBeioQv+cHMOSOK5To5deCn+skKXnSgUH
mU6/mDgA+mYTJz+TcugdYNuq9Dg0RkrZpV8UsjPJFI8D9thLYtJvvERBBgP6Xj2AQe0aULUZcojb
OYBruQkafX7CkruHTTeM43M7CTCUUyAOE3nse+rt8c+8reotKvgZRBRAkckWhQ/xSxl1NBpR/qqc
zJ/MeqWlTfyYKxOkwaFMitkjR0FRKx5VwlwjkBWv1EZkY0FsI9OUWenMW7m3lGkN5AE9+LReODhD
HqSo+sHk+CMBkkl37VC2FHMyTklX4IC0CzsiiV8lRZ7pWTJyJXxo/IxoxbADsvnTpJHx1616eO77
OIs8f4yAQA4IxaxkJEITVOAEEll5RIJ9PUPDCO9bvy0pkkVJ80MEQbYrEQ3ZamEhChD86fwSNUL7
MzZj8hiVVqfuVHJ1NxgNdii6d6qMFkYVjbVLeqaUD+0QKNFNokuh/AC4kmUes8DMvc69vYPipURX
MeVoXqghU+BMltq9wjgG2Z8szH+kxY37SOUwht7aZndWYDaPgqe/5hhSX0ZXEKDKexTpQaQPqpqv
06QIfhhEQ/DbR59kZCzDV8JCRXnv6l5R3S4A4+oGNTcMXpZRO+6lGUNjV0GWpfGwC4vuRJCKeZfq
PqrjUCSQ2QZyy9s8SNJvuQxgwZGVpn1qdaN+mgwTEplmlBJVgai4smY2nzfbkpo5tuigvEwzTwo3
QyKQ5FLZZQfSfOk93w49H+OeVntLpq7e97le3ykG0YmqgXUtqym8LrAx8QS1eU+Z0/7KIIsCuBFr
hshw9FqaIFMaeoWtvEitOseeODbHhzhuKZGacq3ex3mnvmtyaSMvHYl+naSNpf6ICATJiE7AKBwq
k+a2YdPsaj3uDpTkzJ9K2Vl71Av0G0OpcX2HnOUnm6GWI+xEcf9Zq1osI/qs9hs1MmDSZNGkPftN
yjGL7z1mZW3VhduOJzJFzWxRIO403lxRjkrtah4CiNBUMf5wbyleO5c1KrZ6nL42XV1fpxm1c9QA
dSQRfSkvHAxS+8LLpdgcnFxvy+6hUiv1Dh3saB1l/XiD27D6Xalb5WCMCoyOkv9URZnfd/Oo0bMV
uhG5l6pDuZ4aRGGRdsszdJxlo1+JXoqtK2pE4zfyRvma8BnuUwZBe4+2cXBt6qX5Ind4HIy12t2U
A2/8CAsZFMEoVvN8UQIy/ek05gSmIATe2Ur+qge/ehfXHdmqFF/XKjDEOsgU+Ra6VkxaJ20t8NKB
+NbJRPiy3Uyr2tctGCB+qGZ/EAZEuTcacPC8Ciz0lz0/5VDeEqmnmAMNMdS4wc8eY6UZfgooaTlA
1QG14ACyp7gLI79stsD+8qu41YztaBPsOno6FqxoWcoeEGa2KXbGVfxbVn18iBqdEopsx1G9JX05
PVez3MrXIfVBxkLLSn83iE7zkeeKxG/BNtz4soaMtGjR+XdyKUkfUCgjCQFZVHkYWoYrsxsJ/e8I
6eZ1KFEUtXFXVt0A6bXnbIZKuDL6zqxg9kZg4noIQvgjiDnf+XYghV7WmaW0JqwA855SQdzmaTCn
TxPyJ9BZsuGgEtzZuGBwyK0L7rU9MMFO2aRzlt/hH6VfTz5yAmRiFfisTK1P8LJM3NpviKxvSXta
wU9g1SobpdaXKhgVBi/I+uC6ixqcHDp51MSLOva4vQdTMzp+JenEHyoy1BynFavXlirelNKMsiCn
pOQ2jaE6IQXfOW37lTEhIJekyZ0PVz66SoI2eQi7nKo9U7HXdXN+phgfNDeRrPgx2UQRbKmOBk+l
FLGvhi6+CRSDpDW4vgDoCcF6vDZziRctb3z2xcyAda5ECI1S3CJNjvtl/Vb3yZC5RtH2P0FMc2j5
FQSIpmjt0UsohKUuifBiZVGryB86Wn1AQiTb+xxjN7xjjNuuHet7cMtRjFBqTh0Dzcy17Us8Wqw2
6d25K+0lsE+1dVw0mol4sp5tsxD2CogAvXigwkYeuOK/VWDGp/m7ibumv2oNo7sdqh44ZFrVIljX
EM8SZxFTQJjdN1DAVbSuuBNIEV+PuRSKPVA8qNvCiMh4WbVc3EltnlD4QTrIAQcQ8eCo6tug1nT2
xpBvYoKcveKH86tfJ8Nj3YK7hLWnD4fa7uZmhTqBD4nZJMpal1jOWlhOp/2ORLb6YhB+f4ONgIyC
rwvKEFqlvHa4JqfkylK/uBtJAaw0KGAWcdqkXQ1JVNvf0lGuD7k+jxA/Q0sbUEVKKHvUrYSkgtnF
lMXkNLmNe8R918QKikWqKUcmvwA6lN9TlQinR3AGaf2d2KduQKZV4Vavw+RPA4Zd2mCG04d3dZnL
6tbKrOAXglK26dT4DmSrpdKrO5UBaczpQeo8cAAkgJvkgptjKqGlzq36bCrdSB1xgOkjJvkHGMCS
80/n5lM9HjLE+9zZA2/YWScbQVk15UDO+tinXtRQ9rUL2VqJsZUMt2q5+ZEd1w9xpGoHJKkrZh0E
3bPAmuFFEzL6BaYavlvIr9bbWhvLhkpEYcU8FhVSVHzxGO4nqxm/2SACjXVkG7W8GsDmIZcKJLt8
sa3aeg+mWU12+VCQTwLGWCMGkCZj4uploVxPdk1MA/Ns+t7mWvwLjIJ4ray+wX03ya2fIeCn1hVV
mdUU/APrPaSOYXO4U4khlzqYlSsBvubQkmoKRmGc3cYtemUrBbwG5g7mVM7bJLbse3KZwEPUwIoe
+6yWy5sEdXJk9adYJ1TRYMveZlo4X4VKP77J3Ki/IdOHk9snKidOYavLCo+t8btaKtrjVEkY7RUo
vvvbJS4zqR6SY1qT2DYWngC04ANwtRwp7sxS8LBW7fZ7zWNyH49hsniH9b5JsajGPCDuqTd7Q6Yu
Z3TQkzzI2oCMf6lVAWQ1BCaT1Tz7JMFRK29eRDdqv8Kc+N4VaehzjXCptle4DxTGjvL6eN8iiVps
/l87znmXEyiR4kiQRjNbRXrSGo00d0gq+gE1SGsD2z4+TGMwvKpxW5GMleUf52Gkp/BfZFJBsNoK
dnmAjY8QzcWg9E3Y4bKiNg8T/t0ZWxZfkd35Vr5A5FKVlC0Ko8jVatoR8lsuY1+aWrj0qYqNCYIJ
dujYxQ213VK7oGf1GSn/gce1sQK3AePrOhq1Rx0CuFWia05qdyZnKMv+U1L49+d788WYLTKeJHkE
/cEx+zPkl70jjV2yaPqX96X5lM+Q+i6gsk/h0ihoIjkJ8EyHBaEeQZiTsAAuE1YaRerBqyTi6mQj
g6edcWo63xnrBERsybqmcI/b6CwgtPa5M4iqCNuPIK1OS3aVrN4QyTwOtsb4lllXEVyp8+0dCeYu
E8SQqdg0LQJy8EaOJqhA+7WWgwmXHhQUenKHsnKVI21nX8fRdYCsDYVfY32+0dMZW/DRGsQGNPwM
+RjkrgaUNG1Ac9AQH9QPCa92LbrV+UY+cOWfcee2TCocODYkAZva3OehHE2pgDZJ9Fx6g9usjE3v
jR7Olw5+ACvMNDzfgz/MT4qzbrsa3cGDpeYQEjoQGD3qECvT073uApXgdEfwWai/KsDETQNn1c+f
VVppF6FyAC/Qvh27l9a6IHwtTnHoNMDIorX8YVF/NKNSGpCktuzBqVZLv3uv96CquqSCHELT/99v
043cxhtdoDPef3oNCNMNPN8llepeEvU7cmVlnS2ofMg/piFjOPjBLvpEaBnK1LcyBR2MaYfIsYLM
hu3EjWs8Nmvlxt9KqKs6HTPwHDqP75cG/UPa+NNiOGp+2Xd/MXZ6Oe4LP6Z5dDF8sAv3lunmu5+3
aDs4AQnV3Il2/rrcvgFtcXKndG4m58/gYNpzYfo/fOk/f4mlcFDBXIEJZXDSf/6Shqy7OdYGrmLI
u1QKGorFtxj5uXoCFID8weLs5Yj+VW1eGtIpZKR3UWxesFQ+OWZgsUD54Y5BX1FR1WN6UZFBG7Bh
D05Cvy3Ckri/fZhi9BEGSblTq9ijFHVzfkN+cC+Oes6elxUDjRlUgo/VNI3Fma4JFUorsX1TV9/K
gfCx0YZ7xMsPU66uqCLfUNAls63X4GYh4I6WcBuRHOA0bvExuy6D8eHCVy1n9+lXCdSYZQYDfsrn
+aibiaonNDHHb38VpbaXCdr1WEOWrLi2jM4NRgiRefdso7IjYUObZ+KXqikXSDJfTogtL5pyXMuw
pj9/halS7Q1G0Niw5t1Olzw8A52hCjwyY9uExB14srfzPT+JApY18FeTR1tCrVEZqXKarFn4Ohky
uKADxdquHrZFeOHIPzn1jho7Poz1AOz8QGM98CriPArhSPpcuMxO7hUaYWeZuqpxmTGZnwcRfC3G
IbkwwdboK0pNmzIBtJ2Kf40GTDiQJjRIzm/khI9d2gNz0dJoxeK5bt1NufwHoWqSaVnzPM9m8XJ+
lk77ZC+WqRYBgaHhDnrUpzITldTqiFQgQbJBeskNRP/CKr4Qp52uP5qxkRVUhTBghS0R0F/nY9EG
at/OWLubyksbr1H+0XIQJqDdu+8mWh/nO3W69Ig/FUhaCyUMdthRpwapD1u7QgYqp1WcB7pd72MG
Pmb3+H2u+ny+0N7y9Z/3OO3BkEV8TubPx7srQs4tSxRkiTWsJyBap2P7gBC7oyHSdb5nJy1x07Em
6JTNICKI/nkcpaW2mceG6YSNec/vLLZBX1O3jYWF0518YSUuu+ZTv7jkUfpe4lJIu1AgP7cm12ON
Z/nyLu7cRntU9D8DDKNcpmZsrrL+e94Pq/P9O1mOS4uayRKxucT14y3WoWmTBOiBOwWSJ3pUrzr9
tz8l/7qRLZVXCcbYKC/DOT6+KchLTirIeOHU481Y/kAejiTOhSvwi5miDYu5wg6d8P7o3Kf8WVpa
YBLLSweLrI9WX5npt6l7OT9gR64oLAeiXI2gh/qbreKLcvTY6lsxWUqq8jxBl/YgZDBTlVmNu3QU
8R5dduRThhZ0OMlJnGS3GBhT0RvacqXG/nhhdZ7sO4sXmEFy3SI3TPy5nNJ/7fKhqVIbnT3diVVy
NiYA8w2qaOJJaKgokDMhc6UhUHh+BNhfp8sU9t5CYwaLzTo9GuoKoB+CytAhPc/be961t7/mr9bL
j/XaWe92jsOfrtfrNX/l7JxN6+w2G+dhwy//+4cB0+KX8+Bs+Mc7/vzA7+P3rpZ/zi/u8sPlD2/5
xXUdz72/97b82G9py1t+4afLj+W3LL91+Rvvff9y/7J/35deyd/t9/x43y//Ct+5v7BbT1ecwCGJ
B6ppw0giqfN59LWOPCiFQjArLU4s9Zsqz2sf0VDj6fyAn86y0ITB3ll0nXGjOTpdg0mv5rpVgdKx
6nqUzdpI32cAl8rILe0/5xv7qlNsUg2RWFOj3aNOZaJHZM0mmZak5R0k6R3cYgC0w6FXpe35pk6X
kdA4UlWZjhmw1pd+/7V6E5hp/RzkppOlKM/6L01VeeS8wCM1q7x9o6Z+vr3Tsw7HgEVRV8cjhKtq
6fpf7YVKIkoRh6aDcWK9l328SSi6F1ejlPUXjtXTg5ymbISkoRVjkm0fHRIRetCa3mA8jFlOslPI
nDsIn2TeiCoscB45Mq4ClAb3AEteTHAlF87bZd9/vkcEquofegCmqp2smLGfEjA+HXI4vU19ETZo
dUlKf+nBuSaOBrNUrM5UKNVTNFPybdFLk6dPRberQU+61QR0QSj5e7KIsA55eis6uXLPT+cXK3XZ
ebxALJUo4Nj9Jkt9HwdmvkChwOJmvXIokNzV8ul7alb/vtXhoOrCIGmk87w6euSBt59IghPupm3o
IQ4q29dZRrhxyQrlqz793Y76eYnW2P0Wo0I71Iu9Qbn2F7HYxnKr9MJt+dUKwQRFxwhY5v44drGr
8FsIOgUgw6JDX5XBW2xKF8bsi+0Gn5X7XuFZrHA+fu4L1n0ARlOehzWoTqcR+AmqI17BenVhtSvL
6B+txU8tHa3FEea4FRaMWqdBbIvuZhZe+BuBLODAmSvV5Pm61wYMNzLV59fgh/nKadM6FwDJXVnV
jzoZd5DdQaXx8FaeouCWwrkmb6vmblA3MmVpLToUPepGmxL+Z/0Q1gewMp291hNnvmR8/5FLPPct
R8OAQVvkR8vi4VumYhO0N4X800cQROgH2L2GvonGx9Tf+3EPvGCFZv80XYgNvlhWhEaGCkiTlJU4
vhKV3hCFUTMcZS0rVExKLiwgSOcH/YtNYqDWjmbpsoABHH9eWB1oa4QHqIHALPujFvoaIPxvCKmr
CjPaf25qEckRHDMqwf8i5vP3lVEFQ6WViUCL1Ky/9dF0Xzb6Hrjkm48Q1oW2TvcLITKOHyTwdVK3
x7UCaVBxkJKXVYwCXFVZbyJRIfPbP/61SzTDi3BxeDQVUJmfuzT14OwmnWbMtj+EYwZ2A2h/Ma14
hl/IEH188ucVuRwtSPfIADxM2Nif27I1qanKPsR9TJ7k1yFqhxeIzZKH2WyGiZINlrKkkrYLVIGa
LralVbwWMRXJFRUn65sm2jGmfD5zg0lRMqBOGUzRzpQC7TZlYvwbvy6H36kMSv0ArweuCd6kTeYV
mc4LoJ0p0q2pTad/Jh8moWfMkf6SisG6ry0RXbGMxpYgfeifyrCGJDYKIyePV+bpBmHtEaxXGNXP
pjEHT03UxhCKynYX52P32zfjdgchaIwvHJqnG4hgXthgLLBKWaL6zyOm6nXfYGhrO3nxQ2j72Pg/
/Pd5zJIdYzqJTY7Cu9KGnBoUkNumufjVgnWYB/PlnxcYIj7/beJo0qVY6uG90AR6bh41anSfTddE
tA9CxfmWPiLEo/Wlyks2hbcrniP20eu818Mc5biMUrZTOD//kw8Xt6CdnWlFxLXp14hMeJn7e1jD
FES58RGe+mbYg4F3XkpPdv68W26wNr3p6tLt98VEUqcg9Yd0KE8D9ehimCFZxGZTIJIrGrAFCP+I
S90/PQeXUsh/mzg679u5HwZohha0YSn1MnzW3biQhy0e5PaqKeTx6fxwf3HBUPlWFSJbFic+WUfD
XeRguTsrt2EWGI4hyqsySRzSgIilgG9CYwqU1RPaHA9aPCIACXGpyPcFLK7Fml1R4/vz33P6LjIo
QiI6AJuBtJN+FJTZGKKmkSn5UMW0Bw2h9ryp0S5otvEcfrdm5cLz4fS58lHHU3H4oNijy0fDraOn
KqoIGGRW/YpAiSAYXyHoOVc3cbwz1QsB2mnnlgyXRTVNNbl6Pup8fz1WeG8KwIEoU0vWvBXCvwek
4ihdf60ReIrZ/+dgWkPSibmlgkduzTratLKBLIbS4B0ZNooTditdDGtzRskmv9DQ6b5g9cCjolxI
+oCL4fMBFyQlYpmdLAH3iPxD3Jjo/rbzhYvn9CpdykM8lUkDLQWKowgB12K/CMCAOlr/GhUyzBJz
LYniwn44nSJaMaDgkEOzuEqPztIE3eoIQ7TALRvlrS3zjQ/pfpRM2+mRm4eQa23OL/ivuoWxzGIy
w6lH+PN57OYun3pJgUZuFk+YCN2ECE4qxqUZOq3rUGbEgYyEEmk0kpFHU5SqY50VUhq6++8IfjoB
uZnN2zd35d5fSF8pp4vBpma1OGlDEBC09blDIdGdD6YFZfBN7ZEv2mwOjZc6pHLOD9zHyHy+KD43
dLS8B6GO0B6RdYKg8FE/rqkhx66xwkPDE3Ry+Znxv/337961vbq+XTu7cen45u5Ncw7IDHv6qlzp
qzfnDg6tA9bC+bZZPbrb+/f3/aV86enJ/vlzj2YA+mMS1AHjIpmLyVaXR5tcQeJYDZIHUx+UC1H7
ybqyeT+DTuH9gluZeezXOg4QiGID5fM6VquVoaNIxTEarYKBQOT8TKgneQPa4vCkNVyQqGscdS2M
caPrG7ztpmA9K1zPOSD9+cVPUTJKXroUH6zgAI9wH6Y9wH43Ay45bowMrhqGZlJ3U/u/UU/Vhwun
u3qyFpcPszSE+hCD4q+P1uKM3WBSaZjEzTkpYDJDMWefjUMNSVTFyK6TqYgMF+gyNIpIMrp2WxQq
etGpKq1kvIX8bRZZQXhVs+InhxNbeKBd1fsBaG3v1f1UIjQgjdLeQjxPQ00/hVWP1gRBa5VV4ntn
Yiu8plAZd975Mf9ienWbBYVbM9ck0eXnXab6oU0CGtQZtqb6op4xJ/A1L2yxL4aPRxkxq8IzeHEq
/dxIlVQlGsBDQqTXoSYuYe6gbv+5H3TBEIR7MnyJ49i1m4NOpDX9mP3+JQzldUPpR07NC6fSMhyn
Z4VFQ4zYaVoy9SWztSrOihAxd+F/h/SxShrCqm7cCjaEoePhZoT6v8/SR47XsoWFS+JxNFONbd7F
wgTS1tqe0l3NLa8Za7rQysnJApZkyST/bytH74sJZc25j2mln6Agg07oEDObwNCYl0yZv1h1FHq4
fHk/UyY5XnWoGiqTVUYpUPtkJwHb1WAS+2104U48icqWDtlLYg5cGkqeR9tW4MyqtW2Yur5WC6eB
+Un+7goBOlikDGRZtV7X/Tm/EE8v/uV4/u8KOYqDQecj1QZAFxvR8QrCwlquzCsLzbBxbDHOGC4s
yJORJCOIxK7CwsdNEDDB562F8FWOsgVeGNDMrpoKv7RkGvalKt2d79YX7RBnkutA9BLMojjawpqv
N5WyrInYwhsCGngnH5L0+/lGTuZrKbD/1cjRAkRBYJpSEjXuGHFYYGi065rU1QYCadIeqf8nHOvH
801+kR+0AWESbxJq4KR2nJXqo3KAmjJGLI3oPhzUtQa7fqzlN0UJ7sdkuWfkb/C2qNpVXoTbw/n2
T5YLuwDxQRwGeaOoJ+dvhzZR2i/CMIPcV047mG92buqvlejwJwGC4qVVPj2fb/NkmD+2BdU5EIAs
meOEdevX/hSYbAvEDFdRf8iGXanc1wUnWnaHvs/51r44VQTLk50ug6M4QbukvtqPklwvVkyZOJC7
mr1y8EtXnnuctqLA2P4f2qPYyzqiwHJy2ST13CuNAWbbDtMrtf0RRCq6VWtZu/AIO9kRnCfMGoEK
hwvp8mVm/3qERSl0TLQX6ddU3bBQ3pC02wSS9fTv3VkKuQT2KiGYeXRBE1HMIVFd7KbxT0V/77HE
wCMlvLDzvpok7EgVohwymtYx8iSKkKnpIlh7gbxr5/cZUadgvMMn4XxnvhozjfQV6BOeX5wln8cs
TlsuUN/GY5lDayNFeoaOoYannR3FxYV3nrocSZ/uaiZoyWVxMPJ0PYkmY0qjhYk3oKuGg/yCCJaN
qVsYK/fjJMMtmaC2oIksqfKvJh/MdQ7l5DmFCs9+iGXzDhWYMsP0mEfcBpSJDNcBc/H3Bk2npzkM
0jfTbPQtWk+wb6beMn9ocaG8/vt4kWCWOSFkheLkUamw6oj4BtmP3E6bPD+Eg2cXW4QE//3iF383
c3S456qfUDOkGbD66BBtg1Z2dRT9Z//lfH++WmZgdMGSgPgCFXS0Z2ytQkVUI77sMhMEWj5q2jfF
SqoHkhbibTZCQuzzLZ6e78CPlzKTQhDwcbt8XnI1CqbJlCeJi6g61oCesnjD7+ScmV2bKuqdHbq2
9SrML4zpF0uddjUS5Bx7iCEfjelchbkvlZDZUDNxRaJ7WBUjT62szvfvq1UO2F4hk0iGRiFJ87l/
RjPaelZjSt6nPEbKkGT4vW0945uZoMJCLamNVpWPN+OmL15QYBmtxxp15P61LPfaQpJajd0tmf7z
n6Wd7j2yRYCAl0cjILOjyAv5kUqPoASjWbGB4I5ASXNpYr94LH5qYvmEv87fbqw4lBuaKN+AJyFR
HRVOfzV9H36NPy5VRL+4pfUliqSoRP2K18nntuy5Gqu0oC2Lg3GChdvctqqGLJHXXIIqfbVuCMBl
nMFJUinHPryBaWCaZ1c8ZIJyi4AEfqb6DinrC8P3dTNLjnR53uvHt9ccaI2wRpoJitk1ABnoieFY
4vb8Mvhi3NjlPJUoXnGzHAfgGKgJjtExdkkOo2Mg99I1R+evMW9aKNJ4jg4U0S4kLL44Y/5THyEX
TSr640D4a11IviVVJE/hbA2onVfD/5D2Xctu40y3T8Qq5nBLUqLi1s7phmVvbzMTzOnpz4LmO2MK
Ygnl+W2PPVOumiaARnejw1oOyAcxVZGBpybjBMU8UYxamBMKQWWCdC9YdgpARWBAD2OJ7+CRu72N
C4d1sSTmNoF1otGUHHIw8eYGdb0yQFoHJp+/1wnEwPiJNLaMYJSxzmIkVmqFQU3snOm2UnXnA74K
gMbr26tZsA2qBVusYxwJDzODEaN0FYnjlmJ4xG+9XuE18XRbwMJ20eYaE68UFBjR63J5Wwu/ANUY
aRMHSHC/oyZbE8po5f91Fp56FlgFJBsA8n7V3C8CIj8U9ABZjZQcUD1EMwYQjPNf6O0BsMDIOZyF
qwSWE/o6oi8+FNAvF4V6kaYTJUkdMIjvRaS7ss5w9RbrQ/c6iNL+egsppwoeJSZS8mCXuZRW+ibG
7jTMuAaTuRM1lFFMbSXXnBBt4f6gbi4huYs6DR6VzJpaDfA+lgDAGZHoHn0vx1lh94DyAdDy30fr
F6Lop8ysQqQCIwH0wNi+ynpOASmS2oU2jW6lj9Xn7b1b0G+IwpoU6AROjFlV1JEIi4YoAMVuzdE4
AYyQ86biiWBWM2phFxQ+RAC0y3qcggqczmMQPN5eyPLx/FkIc1HDEeMkkwUpZi/YE0y3irLPoyLw
XPmiasPqIL2M1Bba/i7PBnBt4pRjdhCQhOoTbdrqLH8zySHgu5OjIpi8N/fS+5dauf/JM5ioegS8
chr4BO/fAkPvdRUSh3SgvArk8sP3QSYQBV5IkvXt3VyUSpmYkDrEa5gNifo00OogKlNnIukOxbQi
/ZYxo4QpzEyRnNbkiLse9sMrH2Wgf+VRHZppvNznRi2UkAecdGcESqIAGE5JFZ1gfOq1U4YEpgbU
uXh1e5nXPdCMXEb9VQnIXWAbSlEfnDwgZqnlw6gAv9NrsFq0HpF6dICAt27rLYgYbgtf1KTZmpl7
ofuU9CSDbFTJoDkAfxUH4X5MA/AYgX5OyzjxDV0L88S82GPmhqiDBWtF6FrlQyABGbsGyi6AJm6v
avEezlZFNWt2kqAqCdqKas5oAWteaz77GvzzXRCjyZfHSXRd4KPHh2wYJjURXqOH+VJY2qRBV6tI
uzUa8MfDFpiMpfGV01JL5D/HG9LaKrAqAX6kiFvwi4fxD1/XAWz63hGO/VncXdNSaUUdPbmsH+9k
9CC2RYM3S1R/ZyZAdFoggKRmwPENi/s7k8NojQIcVeThsGRBBu7sJDtCA4gqEBr/p0IIVA8pI2TC
0APMBHJBici0GFropzBatkKAKgluCE6ksLRtNDeFllTU0q8ymsjFDRk4NYAeDaQ6gMEfgV29bxvz
9e+1EvlDCzlh9ASY7Jy0UXRCiJ6D1EliPX/WxTEFo3nQHkLZUl61LHm7LW7pIa9beHyhLQ0REAit
LhUz7CjCbDQC8ho4+12zRbKKdB86kvvjDjSudmkc096t/fVtuVcVH9wHPMdo7IUzw+D5pVgCdqSu
DUQ4JyE6AF5P9ZJ6FG2RaPW92ezC9HVoCfCweR2b7CnKCClpMQbFFbxiEC9fygVSe2sCqCpzkqp5
GXx0yfpy7OZK0bu3F3jlKKgkg/asYBAHLYTshHasSWGKK4DQSLZ2ign0niQoV34dfgJQ49dkya8h
+LVkkt9LmJS8LZwNZMCCio4hcLpBkTDPx5YVDCBkhkGFbEwJ8HzAYgKLiyPheh8lvATQ6IEDRHcE
O0hA3+1GCI4FB5TimK4HkwKQxjIL6lLkq79fzLkPHM4d5poN0dHRAq4vwPI7KUC+NO1+5DGeXRXI
6XYhj462JuijiRfUpVK0oGhJKvCIALGwxuCyr+2NTGvWwhifQlE4ZbWq7Xy5P0iCsDPNaivI5KUs
p2MhA9JOyEVQ94T3uZKoXqp1OyI3G/DZyKBkBW7W7b24CgPOn4q+Th0vPOT7REZ/+6oDHAXAFJxK
0IEMnG1EFBxGHegdnQVWnBDAjL4jDl8BmKZjoGBbXfWXdhBfoEsYDUUaivoztiOmLnw0oI5C7gB4
LUBUGVSPePV6t9e5oF4QAtpNGd18CPiZZWZpVmbAzsOoPS6PX4ueDvxZNd/clqKwya7zWjDFDTtr
IafBNi3VKQqkshURZ1hra+Hu5+BmPzA6jeF98Mt441f19gjc11O+PyQnQN2+PgnP4a74RPMiZ70L
1gK7imcvOoDQ4QT3wqhgXOaSkmDBwC8DMuWLMWLk0WiGDTDhXGCRu6NfPQIVEX2XYLq6vQ2Lm42k
KpVO00mMbB2gcUqkQbYaWz9AHA/4PWmfhhMng7RglLDEP2KYeEDLK2QvWoiJCABjU/2uCaOP2yuh
ajEPHOl5otqHoUcMQaDZlvEqZgkojkzAeerVo+rfdfm7gkzt8GjW76q6aX1OlfjKebLymBCyGRsT
jIExQUciwHnuAIaO4vtAo52dKnxaCiqPL0LH0dqrFq6zVIQicGNQWsQ9l7qSdIVVFlVKHGsjNJ75
ALZOR/5oNFt3VTfbgvDr69ftfV3SEExU/SuRWacygbqkCBIC6mrxNCoEuEbDUQK/xd+LwcsefKoo
y8iozVwuTC+tyAKlOfjRUuDaNeO2rGpXyiOOIi4ZUWgIJhmQEaYYQYzCN8A/HsyB4NhO4WFYd9va
QV38kxzUL0CXcLIxXGmM3qOE4ktjDmnNunGFje5FHtp299MdciUDuqJv7+HSLQP3Kfp14Czx7mT2
sAe2bmlKJW4Z4N+V+jvhCbhqSabqN5cgX56SgVn2VswgQQEB8bZ5l50J9T406OmSmxy63eT8QFjH
A/1YUkGMaCNWpD0ZgP+4lCrH0mR2OkYVVfFZ0naKvOpTnl5QNWbNByCpASWNohYN3y5l+Bo6W6qh
J4A1iU/m8Vn/JW+tO9BvPiWuY9q1i0Y1tHH9B/OLsU/aBAf4JdguRirGlYkPpDNHB59UXukAU6HA
0LzIgarZ9eL+iKGKM3vugpbHwMRFB6txIqAJcRESEsd8lls78YwjOVSv+qbcW9uJYzvkJaM8Xx9z
27RC6HNQ3sNGeZ/AYHSnU37oYbbWyhOxk+/iAMpRtwvsZiOfYrt8E3artnXSH6ML3PRtybOevM9h
rqMuxEDQBeCs09QrFJqfwFKx113Mij8VYD1dDyvLBVf0ITolb07ScG7nonAVoFS0rIjgmbmdIPMi
VkKgYZG+b1Mvq1NX6tEr7eb+d9W7GeHMjC5oNMqkyFfhxQNKcjasSLuqUq2kKRwlEtEmCNSe/qEh
95EJuhWwg5QCxyMu3FLaW4xBMfQiYLKKrn+mZMLYaWUlDsRJ8m6yG/OrCxCrKjJvHm3ByiH4RNhG
50PximP2MVckkJ8CrNBpzErYTb0MdtZOGzih7hXiEkwdugMwuqxgAxFyM1cTg8uBnvUjruaL+Wkc
6JRL7fj34ERdgy7Vad1pJ0u2cERyk4sqtrSVc9nMfQVb+Vi2JWQDd+o3AOYP6b2yz0rbhJJahQN8
49IuXsS3v3YfFytmLiuaBqAwKaTWGWjcXgmPb3zhAhg6LV1iKFLBPBxzcHJrJMQM8f8XqlUh2jna
3mLzWaoPYYJWa2/kJcGXgqULgYy3wriMBWxZKnCve81BOhj7aW+thG9wqrmRZIt7Hu/84hLhqM59
YIhDGS8CgF1w5ojQTSD671owQfl5YOvWb8X4iYem7UuGhwkUTsp06UIAwkQ/T7BRcLTLi9d3eYmq
D6hlMZK6McCAkIGg+bZqLDl+5ExwGXSU6/FYYc5ObZWQaPgJiubAFtTXNNqC5rSJHaF1qu5FHm1z
uscgahD9AA1Fh+CKF/ourXL+BcxhJtrQDWWu4k6AQ3qnGK18Ukvt6/Y6r22mLMK04DGEFBwgXZmL
lwmaDzjvunDa5AmNn3q8A9B3o54Ecaeq37dlUV24dMqXsphjS/pYIBm1zyNIb1QvB4rccADthMUb
cuQtivF66HbLWpVAUBO4mXkX+y+WDzzfRzDgDTLH6Sw8ZmU0Cmq43hTmCeNil8pogXwhS8q8cMLI
3JLwDQ1lTpyNjm6Erpxr3gjE0wDEYxZPRel2XW6ndKGhjL2ulETCHYCGogtiJeDPGhlNI+J58YVQ
yjANpPQokqWJYPFyfaMljtFgUe+Dx3JTmI40gKM0OpWErG/rx9KCZpLOOz3zp2AAjaIwA70BUOU3
meqv0RYBGHT98baYpQWhDxLoTgY6q3BolwtKwRERt6OPm11lJ8NCK0kVHUVkmDA2zYkQrioh8KmY
cUKqGQBgmPxgNw/FzyxVUCd05LjYt21wP406cHQyG1kacFI1G1G5B3qHnZYyCAbuwGiPAZBDgCpb
qfyskoSz9KU3/Px72C1uSmCF1i2+Z9L8N9JJK7WSdloBCPQkvK8zkKxIo2sgK4NW59Ae8r+2NtgO
tPEgWYEZDnS+Xm5938lj0jdgLstrC7RYW7AJx4h+5cjJBOQuPm4f9II+ATERGecz/BSGzi6lTXpQ
jVkRQdoEzHjcxPTH1HFcEU8GY6Q1n4DLApQuThXl9uR74CV0S5A3317JgsperIRRWdAugjQdXEqO
mnhm8yFEd2HqhryyK08K4wtCAJaDYQpr0UcnDw6pskWaVeY1Iy/vGDIRQCED6CgLs4p2gNiAGhZO
KoWoJW+sNAKRDseULC/lXyEsiFY4tL04VfToBdBYnjJwlo7O0HKKftd+BuqMPL2IShIQKdgHTpkb
fgwOIaC/1gri8mZbKOWhVUH43AHEHxMcntwbnHf70vbRQgd6q/AYQNP4pVKDuSKprAzuxkR7WjJa
BzHLPauRXm5r3ELwgX4aHU0ogL9BrpQRg3GrGDSIJXRBl4/jZHjE/3lbwnU0QLN5iBspTMw1xl6I
ArRcKXg9GWaUuX0XYuwk7LMVSacnSYqKR8kAu+VtmddqQX01IH5RF0MBle1Y1PRaayc80EFRD+Ap
wdqXlvIQV/qxC0NeWep6fei4RliAWilghYHTdnlQ4GrEfJCKWLyJ3M76AMm13+569bPltWEuCkJO
H9k9A8aV9TERGBzamiAaLtr3Qf/wq23Qvlbybso5l+paJ7CiP4JY5wEePkNLe/hnqXo3EriHwbt9
PNePCRmJPEzqIpmHXk+2+FWr3USaBiBL8bCfmns994TwrQo2JZ1GAnUFJ1m5tHFzcVRbZvEGCfK4
rVqIS4vRGcXtNFaeH4HEfdPEKceCL8pCHw2GSURMWLPTd92EySvcajheERDO8UbVpgeiVCuhau1C
4eH2XRsJGVNrIh3CwySZyHZhakITB4R6JQA42Iax7s0Xv1jdPqylu4SQBu4VRURAyjBxIQHy2Ej6
BC8H8q2Nj2V8CEc35pm7JZ3DBLeO+AmFQPT8X56RJJUZAFqpFOlBB7lr0z/cXsa1DcejBAYcr8iz
FaIHN1MCwIYVOWBhCgfkN3rxIvtfAH9R4m0GkErMfdwWtqQFc2HMWwF55LBtU7glcwJmVLLVjAdN
KzAUsq15uYAlFUB/CJ4IQHuhraWX62p6s8+1EBtXlrGdVp6V1LYW8gKTRSlAgVXh/zA+wA5jhBXR
UBIGN60lPIwWRn+tRzAqce7OkqYhXPhXCLNrZtmDelaDkAmXk2zr6GuSdqLEG4pfPBz0DyA2RXoa
bSKXO5YXRQ0cPYgxE8AfioKwQQajtkF39Wm0+lEO/IxzhRYlAitJhLkD8Btb+A0BL6OJPtyRn/2i
7rwGsp2wFfrCbYh3W/MW9/BfUejRuFxcp+ZNHRP0Ypcj5uC3ZY+JFQ0hJEfMoj7MxDDXVfe1sm17
iAFnqd59tOFjEb3eXsnipqEmQzuzDUM6Z+BnF9aKQ7WKwBXpyPJDF68bDWB54JYG2ELEMQ2Li4Hx
ATEWqBWAXnu5Z6HqF72SYTF9DWLiUXHiNHsfVF5X9uLRzMTQv58tKEWnvB5TMQkGQ1IMjkarUdLt
hnAixyVTirDn3+XQjZ3JiXQjlaUEciot3Cqt+ZpPwX85/pkI5qYiUR3kKO4UaOV71KJTZJ2mgZNv
WT7+P6tg7FqtWm2pUUWupWQdBvs28cogc0IVkzvc5ztV18sUC5zDn/Wwz4jKSvu6VCGszUOMLPc1
8reTJ2ifemu6jZGtugl80GB5ATBSt0km6/+2n2zUoBux35UB5MO8tvJzp3p+zasucLRcky/VQk67
KDELyEiBKGyEJxFgs4b6X0z4bCMZ21rqYKoRZQgBj4PVrDpzrck7g5dAWtQNAOZSRFJ0SrEdLoo4
huGZL70vvnzQ/I2rLn1IwZhkJLx4biE/DNWYyWJUPZT6aDA6rEj2pHW7i+7IHXlBRW1jTLZqg6gg
uW83xvNt27d4VpQIBZsFB8W6qFA1auQgC5hX8VkpV2n2bfAsOP3uK5WfiaBWZGYl4iBtFDDq4eGX
v5r5z0H6kVhOZz6ZPQZdVY5+L+Sj6C7+WRBjYv2wSaW0xIIKYkugs/jI9+iDPApe5Fqe8uv27i2r
xx9hjKE1OiElvYo3bQVGHnAMuuEwOIi/e+0n0The6mqmkj795iujHzPbx6QZaq0OIUwcN9lKdKJX
1QlWxl23qzYgpX4BAfSqWzU7wVO86hHkqbzQjHeQjIKC/aITS4KtDSttgwaGbnjTQIYuKR9ycexk
TqaTp5mMWUavYVIFKqTJufozNcbIRqfVeqx4IGk8jTl3uc32FSSiBboXsa9NADbIZ6AbGGh7muLN
0LpE35AIPjTc+MCfvK08dAE37gXbZTpJQ6gVOuSCM++1s+KtNTxrPpXZ2gLG6iSUhsqKE4FwzvBM
3TNbLGj16hCk1PA/fbXO5IeCjiJanlx/9BmIffuv22vkHCLbdiJOSZmI1LzkbYimjMypmuIxFQzO
qnhbyZgYUKhrU5dBjEi+NGAfNDvQtSMHuAl7jCfYNe/9wFsWY2SCtAiFQYE8fzwaAK0lz3L5dHvn
6Cff0g7GtHRlWiCVBBFT/zSMP5WRE/UsVplm5uSqBdn0Az3uIMAcmtdpFB4lC6MbUvgQoHsM5Lb7
KD8VaeDGmb69vTSuaMaQVKZcinEE0bpKXpWsPcRpsDeMcZeq0a6yRGcqcptI+kobRI5/WNZ/RPkG
nkco9NL4bKb/ud9mrdLAGcWC6qTilxiHHuBa19Lku+BFOk5E5+SEFnUFAQR4HvBoVtiSvTIl6pDG
9MZp/Uov+1UuqTaAuzjWZNEVzcQwQZfampUVj9jTJurWIPl2qj46dZHsZsp3aNWcbVwoQ8EZzaq8
zD7qePlFKji4Hf8TfFbRZ/agb8tjBa4RW97CA+3iwZY+4i2vO2Dx/GZymWXqVaN0Ygi5UiPZTZY4
Vus1xK1AHiyTt4QHS7+8q3+K2UyUqWrxVMsCitk+YArQPGy+1cSdakD+co5vyYLN88jMlZCEPCfA
/yicQU68EOzj5KGdNsi0rIAJGYSI/2qTI3JpbXOR9JNmV0HNgqJMI+QKgDacmXuh/T00L0noO6HA
4ytaOjX64AUeDTpTga1+KaoCL/2QttSYJWsQCYXRp2we/JGsZdk1Ax4u2aJ9mYtjlCQjhlK0NcQB
ntox1G0KQhPBfDDRZTRZB5OAj/a71XlAxdQisxZ7LpXVlTBtjEKhR4iOpsHrCCJ2NKzofwsqR+PA
uRzG2SnEiJMGuSVA8X0moLQM75ORE3stOR+aMwf4DgpqVzNuKJ+0gV7CZhGT3HWF/wgfznECPBGM
f8uJUJikqeCyC/+AZohVWfMeb0uWF+M7ogjKTA3jPIyCI9FTRrmJywtKVgBjf9TiYMc8IqnFi/uv
ECTdLlUbyakInLowSMY4fk7NM5hMtxGSsMPPWniKI+nBTHhwp4tbh05UlDuBjmix8zY5mg1Mv8bp
JONnZd2rPKbERUWe/f+ZoxlECtpKg7ZI1zemFZ3CBLX0gAgrf+TlI5ZlAewMvUJA+2Ex93QM0IG9
BWtBTTS1Dbm+H/sW9MWRV4Ku9XbcsawP/8piSWdbY0jlRIMssUCkX7yBD86JeX6YsyDW3YsIZ4wI
D1A04XcY07DN2MY8ShRybuhCbyWsAPCjkJtA14nBNqqjHCybHTqSnfFBA6Hkgzt8kZ0e2/462+Zv
gTfscm90k61vpzteE/CiOZ/JZuxrLtQNxtWxxpFO1ATA3Q2zCMNlwKubLAyPJ+mmxyPm9uktuCsJ
c+OYr6HDligPXF60NNfiELRfaLpOAQ/nqt0D2g8r4grW621BSw9CNLEDrA0duBjaYLt+AcyU65lu
oRlQa1fqmHlCSmmSMORbTZtG/UbF/E5DXise9UOs8VoAltaJXiK0G+vocMafl+vUJ7HP+xgNNWpb
tq6SymDgpqi2bUIaB/codzHHPnA2d+Fq0NFABYM/FH2H7TvIQ1DMo9UYWmuE2xzzsn6OZEZL/o9i
GMXRpRwg/gZCDnRZVjLoaNrA7nkTducSEeOILxbDaMoEBr8goI4YeAJ36alZW6Dbvc/X4GqfgFBK
E2n1z+5YlQB54SxwwTRjuA+DFmhzwGQn20cqg8F79CXU/lK/TW1r+tmPYLbm6OeiEIXWEAyUfhHz
X2pIN2m1nrUoxOkjYBo69H5BWrM3JTPfCeOI7AHgBZB2M/YSQjlHnuIfsZyiS0zvgAETaJkdB5zX
5JLSYviCYrOg0gVIwMtPKkZZzMAmhzS99qWVT0mQuEkRQHtH29etv7fjGGD5I4zxTy2q3GKhQ9gQ
DOiPErTRkfVKA7Hu+PP2Vi84d0hCoRgPN+wza3PyErkYq4a+VmOXAIcOr5s0igRXGoVtOUbaukot
8LUP9Xcz8LDaF4zshRZTLZiF53mnA2+eVgq08V4CfXL30NSPcnIIq23OK+TwZDHHl3alNA01ZAVD
f8hb3a7Ai6x2oG6Ow/u4s7xC7jiHeHVLwX2BMBbTB2jdo/iqVKVm6yutaWwipdXsoEaZ15oa4yCE
wzsan+RVAoxqO2vNNwF8a29NX4xuE4+qUyfRY6Aon70UvCpmldwJ+jh5CbiV7QCkqBwfy94zfCFG
mehNPvepsr09qSDWAsb6gKSuPDfFW5+/39YudtfZ/z/9+9kO5FkdqlmIbACRvER4NeTnAcWFzNNM
twh4/NOshWeFMW5FjXN1KgB/afupKwahjSbSNW4yxw5cTetRMXRaBujJJiBI2YKJXDcdLTSoNmZl
bdV41ZJPRXkR8sEutUMiv6Dxpu7Won+UuWHx1awCZFNMV4RDmHym8KfMfqJ4kpYKBjll6UNK3NQH
/EK3MtTfhuaAIKKqe0dDDsbqX/ykXvvWkYssd241nLuefz5BQQEe6R7gLTNKLehEN4cOSm2MxUoq
3MQv7TLaNSoIVUB9KJxaVP26GIAQujOUkpOT9SCvpnYlTG6v3st4jIebEuBJo28ncu80sdcZz/nw
1FeuIoaOKCROqYVov1Gd0adF6ie12ox5ZA9mZef1D/DJuolwbIrPTP2uqyfLPKmWF4+iF6BoBUDR
NHtqjV2e8+DNrh7d7NIZbY4iw5/yFEsvYfxDPbUHgI8Fox2qIJl3lbZwx/hRa3k0IAuXCIf+Z8eZ
Q4+HQRDSHmK7cd32wEjGPj4B3RvKFhwA3s1xvqxHYFbJFgumvk/MOoA4gvnQZhxtMd0lA5qBO0dG
96k+/hJN3nts4erOl8gWCqKi6XQh7zQE2LoTFMh0gV0qQihz2xzJMu7HtfIaGE0BeBylt7y8P/44
+nrSQs44DU5qZaDlfsrTb0vbSe2DYQh2YrlT4hbjW18lri6tZeUXUgiodum2nPWYabHQeXbsB69G
3kMQeP1h52LkrQ9kXKKfgaKSSNh8DZmcxtzFE3RezSAOd94A3P13OuJNkMorA33x0ScpwHyW2Y2Y
u/lgOSMaqkXrAfRGYJc8mZiZrIw7udZ/3N7Hq0LuWUdAWYbMiQKUCXaMHrh34jjW2Mdgkl3BcKwE
779tCc4QUGPEVuCqxqMJcFcg51rlW1vY7fBLJebq9mcsas3sK5j7KJf+YCQ+vkJsDFv1f5Wgycnb
jOfGF5VmJoa5f6JJ2jj1ew1xvKU85pMkUqx3bT9oU+UUltXYLZkAx+PLgCTMsxDDqX5rx23cr2ol
MjnN81d56fPeI62PFkJKBcPOA3SihdqBNGiYf3jI5DWCJUVNkXBE06Lltta7QT5EnD8w1vDPD20g
K9H66Cugxj/f3v6zqb9S1tmXMPsPZk88LWt8SY1RzrjctLVq50m5N+Wd5QPNqXIlhYI7ncT6URTX
wXQ3jC+q4LtBvGkBgRrHoy23uwpAvbW5AqCKE0eKPagNyGffDR0t7qTwbn/z1cv3n91DbyQgmuj7
hR72LCIRkrQ3rH7UwKn07sueYXwISmhXteoNIADxu8lpQAwCvj+JNxO0qK04MiCioBfhCvk1wHA6
6aJJs9u0J3bbIM2eCd0vtQE48O1Fsgmaf9b4RxJzLoHp+6pSQRIifiBegW0zRMvXsNUR9v7fJDFX
Q85waH4CSYEiuj4894QBNSW9V9v1bUFnPoVrXft3TaxXUvPSNMYQVjAqfddU7UnGv6a7op3cLHpo
hXglw1QGkjMJd5LoycouiPaqhajoNbXeleLVMCf8x2c/HoF/Cy73U25lyI2tiPyKyHe0Hm5/8LKJ
pLhHoPwF5ur5Gs8UTVdSH0Dl+GBd8O+GEJPBlfEQSIB7agZlnaDQP4gTMAENN7Osz8T/qioBrFV+
5E1W55KGx368rPmzD2ICtylUywGYPZqd69OajKgviY0dWoc6lNEqRRtF97V43ze6bfwtgAEUEu20
SH9SdyGB1v7y0mVyJvRRBkORNyGQD4Wj36WrJi04zXpLSzy37aIdHow3V+RfQp2A48yAQxg0AUOn
Qdjb8RgWbjY2YJPya2GNXLPv+WCZxiAbPGyWjMCm78zU5Zz+wsMKtSBg+ooUydVkuwJSxR/jMIOZ
iav6xxAoLrGkV6XRXRnDGxbRnvyg35picrDEzsnU8EHvpVOkqmutSzjV2aVdgRJSpFc8GhTM3l/u
PomBiVqkuKRxItcnOR4RYJPmS7GK1sZfJKDYyKLXIIjzfThOkSP04skMkdzh7AkNrpgrbCAsFc/B
F5rNGAU0WiL5aihpwNspslVoWqUrI89xkHzQb3daYNlp3veOasVPYZpljt5P4AaLNBlHhy5PyfAf
OV9Ei3LMF12cEhNttYmVoq4CvWwp8KDmddVW1I9kMmwrOCm9U4nZztAObcYxDguu4EIu/fuZbfBL
pbbyGNoBAtNtavTraMpXpPl7MHhcO0xTAt4BOGxocrsUkwKNWYro8pJ4p1Oor+bzv2zgTALjaaRO
HSPUUjSgKd4FxtugbOtsk/RvyvAApAoQdKnyoSe8y8WCcp3NyUwqY05AmoBysYl1acaLNL35gu+l
4k7I76vod9qA3gKkIzw+g8UjAx4BZkRkaDELqaQ1SC/oI1aq6rAYvrrJhMYmucXJLtANu9LImRhm
QyuxCkeU2WDB0J9b9B5AD/x8pQyPhEK+tJz0z5k/7ZY4ZifxHJIboYBpSMi9lK2F+AjipCj4TkMA
9SmrLEfMgCGPX5IqoXOKE4vd3lJ0qzDqGWep1KRwSEodrnpLPHUKOXap+V8u279belVGmtIEbSvU
/BXaY92cYv194hmSRWs/E8EElSQSQ7EdcGrJJNhiXzqdwDFVvL1iHq4ojIga2INgqcLQUwZkAYZg
Z5F6dftCU4vA6gNAhlAWRz2acjNdHklQDkKGcXZE9JWyijAE45tHqWzAbbEXdF6xcun9cOGY6KJn
ZjBQzUKrY5xMKe268bcWypu8Qdvl4OhxjNDkJE6tUw6I1owUZN8Axag9c3iy2k2r/bLUO1H5RYxf
aOVQ5Xuryd2aEFft94Lxw9QrQPPIHA+2sDsX38vsDlJvePcSfG9YIjUi642IV0/bbRO0VdkgWSjs
oIlrjrWjV5A5kguhjEUIMtmMGgFCs2lFG+r7fLQxN70CT4zTxqotKi+mwcWWWfCMsHJAHKRZPlli
J6FUMii5PkARtL6y612cmtBpMDu55l1qnPKx+q3q2WOlC9vbCriUXZ0LNhmjEHRKmmKX6ev2ue0/
JPl3YAG70nwm1baJwZE4PRTGvgRQUatxbO/CHbuIT5idDuW2RmITonUtA1jQRw9Kxi7nXOSrHmc4
rwspjMkF12XZ+SOkxLDoXVJ70fhKxgnG3VXMHyg2SxjqRe7UAAZijj5BQD9NeYxk3FMRN24SrQkA
1SxkUFN7mt45u7987BSjnRLEW2wers6Bw1WMCNFI+zKMe0yzK+m6A+vcMG2CERxM+0wFchPn0JfS
ctiTP2IZ+5lMoJmzcrzoegtJxmSVICCM0mjVgLISAH8o+znE/9HFnhRW4LYG3rDhgEXKHgMvFR4z
2ZUNDE85MdKTjbmved9HD/7qCtJZUxlvdzrbcmmnCBggy1DAruhq78Zo006azrbae9/Y1snHOHFU
ROLJYxRRIEFKohrbEUfDBskUKertUFoXxTYVdlHxgskCTTs2/QYj+0hJHkcUfOPgOx4AV/SgF7x+
j+U7OVs/o7L6pGdSF9Pj0d7zdtpWaBaQYPLa6EUWMIH1OqoyshrPGJMLB45HWkq6Uyax/7/5LGkA
EEm0AQVp1D4RcBXaIfWLte4ffRTEMjyXil9W+BVzsfAWQkxItUQk2SgLx/lNNXNNApxQZTSKZk/p
h5WKtpa/B5iHMcoX3dyWQ+0YxpOgCpzFsgcPOkkdfhfkTZjvhwtmvHwnYgC1FEwAJIlbDeALPdDt
tYMivVbdI+Ehv10Vk2QUXymOoYXRfhlPZsb9UrKwbhJI6Lyvf6633/dfq7unwOVV5a60mYoxqS/5
Z/qQnccKhEJpwymLnFfNBp20bR9A4Gw7qw0nmLXYtBcVBOIPPPE1eCyAsV1eU9mXUyIHReS4R/BW
vx//+bFeH9dHG2LxCz9W//sH/+LZWxu/QCr9v7+zVyt7lduHg+NuHh42vx827v7h9eH11+uGY2fp
jZlbFHwqmKYAtUF/gcOOuVFZ2WiqT1qwTzq1s16vI+f8Y8NrpLgGrqaC0HMGQDWYLujV5Z6IPcCj
shGb7+5dd+2useiVzUk3Lp0wbTRXQexuYV6NfRtVipVlZVRGTmLv96979/i59t6+VPttxTniq1TG
ed9mkhjLKOaB5FshJO2PRxwb6M//w8GgwApqLrAYqSYbAEfEInEdIQmyP7ru+3H9bXtQB2fDCerO
DSysAszlMAuRuoyECYGc4+fnz+fn58Ce7Gdwm0+A3Jzw7/gviF4dVs7m6XfhPP1+6m368/doo95I
/+C8ks6l4+svUoDKYoIR6Kq/pQKtQR5SDnCXXpftaYvtpaTvzmbjOJzln5tlbgljUlK9kYuDVlJh
LrTfXj96uJmQ5G5cjqgrlnmqMpJKBxuNM589DXlmllwc6mBsrJqKOtIbsN7Sa08NAZaH9bn0120t
Wt7LmUwmngmsZGjrsoHMzFZs/JaA0T6zX7HaxImcb+/Nuz/cHw4rziFeJZ3ZxTIOpC07ORQTCIYF
JPZ6/ex9OHc8o7J43+dbql5uqRFIMhgh6PLcI1JlsJ73HjT1hacmV4EHuxzGQ+lRWkniWdC7u956
9h1PwjkPe6WIQOI4w6cgU8+EdkpMciFBlw49qb1hv3frduWuvfuvYvV1NpXOht4Bzktj+frPxDLX
P1H8LJskiKX6kdjvrfP+Wq96uIPRaVw0JbkAEl0/2vCUKnCTGzvFv76h4cBpVihc27qd4yf2n+OY
LDbuOe/47MMYf2HmIXhY1H+OlrpR93j+DReHXh7qUeFG6WWlv+F3/Djgz/NlwnXCD5de49v3Saf3
5cYpsSPlQumXrXjxVedvW7v/eG/6FfRb8Asegf7gfcEZ0pH9AllE/pzOdwBFgdkXQpApVis0uFDB
iCjOP2AiH+03rP7O2VEz6T6seUHNVUxD8ZCAuQRWPcRqV426SlWHSmdC7v8j7Tt7JLeBbX+RAGWJ
XxU6TU+eneAvws7uDpWzqPDr3+HgvrvdbKEJ+2Jtw8DYUyqyWCxWOIcN4IYfbBRMyeCRzAqNXEY7
9j2jcqakIEzwyn1aKmnsGrj8Ku+eetTDM9hn3h/82+JN+CflkVsIfT2ovT0++E/7p+0+DKH+19fj
byzLfsMP0uvjze4xeHx9vXncDd4XZn283/8aeQTxMV8UxDcgPAUR8LkTsrKxKFFqyjA8q0atX81Z
1YSLZpQdUkbR4GwXZ0n2tC1ziZNd2RIwT1g6nqsA/7wgz3MjpZkXEzzpE3qbPTxchgD1/3drttJD
Vraad934uSsQNgWcJg6eOOi0AE+5sCkkM4ysZdDT6JF/wfCbuR1d30GKwmlDh0iKRdyOr0kTVrUi
ZWZZgHDxp+VhHD2T3Nn2cSq3CRq9+gPKq9eVu2iRxCvnTDvBETagCksHBfJK4i3v0VfnGbvlM/+k
+2qfPtVeu81e5mD8lA1Q8ZtD1BNjM2ApBcQ/ucSYNJq8jYC07df1YzL+pBhCS2XpQomM75ftSeQx
6JlWjAwymixCi0qGXofdiELP9SVcM8cTTcSXqo7C/ghehMwHaOaLPhrh0AcqGzEOJEP24Ht/tmaY
a+NvOdD5AHULYJb4+Yk+jDTONNgWOjrQr1uDoxtkcxsA0T13gOiypTnIi+WDODyIMfvBp7Rw0M7F
AeUgR5EH9XJniMOq7X4ZPRLDiiopGq+KMfjbhU8FXOARos9RQ2O3m/ssrd9Lpnij1j4Q6TALXxxx
8YD0DEAukHLghc8/42TxnMQuLDNGq0fkllboNln6NOXZ+9iPQ5gYw7GI6jsQer1VGDrx2GLfRrQw
YDVL401RQ/ZZZ8nmutb285s8B4tr2UDzOv+kwqq1BHTZcPHogBkBc5Utd+jB0bJDQV7+pZFiL3kH
I2YvsKC40s5FlRiFjrss5SWtQbtNBxr5UdmPvjZn0eijMN/Lum0ucoqYIcRblENEodKMi0KwVsA0
gnOessJPWq8JHS8Dj7zHPt6rbYF7zP5doffHB7cfzPm4+Afr97yT4S6s7TlyEWD1QxVZxxKfaz1g
xAVhND6hRRbXG3SQ4Q7p2/WVXTPfUxnCJtJCmZhpQUbkLu0WUITaXu/iT6foZAPRa+aig3gX4Qio
cPGqOteGMb3pGDcXYqVI1FYLujlszXNw5fkANI+91P5PIvmAJtILOJ6ib4snh4L1CK0A07QhwwH0
G/j7n9nS/VoG4XKRZ+T28j0M+j+yhDebmdgstU3ImoF9U8S7kqUeXo3qctcvgWE8zhh2bWUJP/3C
ewtShUW1I5pW3ZQX/lhkfJpuctJbXau6f8CHOt+6GB+41yLb+hONk1tvaD+Afiy31WhPVY09jnNe
BsuiayDIUCZ1TzTWMr9rOxfI/8aggRFNIdqvuKN2OCbUQPQwphhfy3Wj3kVZQn/EpTnnQaP08SZB
J6WkP+DiAPD5Bw2A0RxLT0du6NxkNCCpJAWtoJ1qvDlz99jBnV+3/zURaAXAjIJq4KYQw0B1GoeJ
ZDMuo3qwfaMBz4NCO0kMdmH60APJIBxjTifhiHbYJk5VI3FS+BpSwe74YpS9T60nxTT8xZBEYN+z
d+JNwVv8baCTwmuKrLzLnDLLAJuqb2wA4BDttQCDct4U/tICGgI26ZGGxsEBrWzuoTM5PaR7cKKE
xQ6DO/vpZg7L7eAN4bN+bJ5LXzaieBGNckf+9+PEbLyhVaOicOywxQI5iPE8kD0+MkZM6tyWTAIV
vObbToUJqZuRwhcpfCWIo+q6Nyqt+kcbG/dpUJL847odXRxEbDH4QkD6hCQAJgQFU02igpE5N2Gq
7rMdfSlaUCwPw/T676XwqipoufjoCBFuhNkaAYtXIXZX6fSYGp+os97WpRs09iIx2YvWDrTyuRhT
g6sGjAWuGcGzNCaISUr+TGi7JpiGAzNw4nek2inmjWYhvg9tG2QC40fq3BSy23dtNTG1i2sCPX8I
FgXhZAARd82K0gfggx87W8fdI+fqJRiyvr6gl0UMwSAFt10Xi2MX3CDtxzYOtRs9dAPmD4lXbeZN
eReFavB1XaTMKgXdZihRNRk/n/SpN/e1to1kRNmXaXtBKyF4wQyAXXcjZDjP70m47FmQ/aP78f1R
8x+W3UPkFbFnHpONEdLNde2kCyqYqLUQGIwO0cOX87K8s/tPwJxsAQxyeCi2k5/Vkh1cX048LFBt
w7ETfateg+fWGhBW5NbXVD7ow42UjWFVhIZLCEyrDiJ84WwPyOknY4vYW7XmbTaqHl6FYVY3kqvo
Ml3Jdw0A3TB8zDVfTJfo+ZDpw7dlJJU3z+YnLX8VQ37UO3jkOf/dao6vmakPkt7dAsBzmiUPkt3j
xndxeXBCzP+J6YXdy3K111qDGyfAbEPAnr+pRBk3FhkZgt1U2UaW+ay2bu6paoIJhkT5cNL8qdAG
O8TIpyJZkgs/wFcEVSH4Og0ZeBGJWHXLMTN43J8af3otHA3qNcsOPWXX1ZaJEZxANKTNqNUQk1V3
URrU0e2QYgcs2egF/z0XqwtKDxDA2tBLLHQNY54lXZMVPs2cdMOAv5eS9JjO8wsZ3uIyv21zNCyp
ydtgK5syX/aW/n5d08vcO1/Rk08QEiaalsa0MPEJDg3iF7f2Ugw6fs1hE97rivc2BvRZm71uT/YM
zc+SC/kiDuLC+e2FhDkaNkR4dka7Ao8NxMi9CezdVxibN1XbNvldjJJXuUyS4ADBBwbmBh6Nt70V
kOxdxdHpnOqQDOO+jkbJxl4EkVwvXJKciBltsqJeCp0ZUPURhaPbYEJT+DQH7WDK5vjW3BBGNtFW
g4o76ISFcAaUMCZYn0qsXhOk2Y8J0BmqlEb+IoEPVUzU8+GAUHNXxTdngyFjs1GQnFGpP1aHaX4d
3E27HF114ni/mhPI26jXgsJTmfx4nuQ2aBIB0ZpApo5nbgWiG7iZ+icz7oxo0+jBYt/HjT/DCynv
je5jlNGr1KAv9na1J5WsdW317sSQPp9nhx8EfMz515Cy4y08+JqxukFPuWX+iabHOvWUyBt1xHZA
SAg14Ja391Z2Y1RB5KKf7zAMYT1+oOeoSiU36ppzQqoYPcNAQ0ZxVXDJZKqQ8smHwrfUP0v3XtsO
QEVc39RkaIvmqiSC08mxQ+wLiAuHRDRubUjqwjyoduYWocNGC/Ij0z22szbvo6dtnPvEI3eK120H
NDKj3PwRhwby/K433Whhti/vXEBzebv+fUaAwV6XbeQ91kF0G4ev133Z2nnAiwoQ5Zzv8OLpNmQd
ZsfMEaEbXq6wnCV5cGU9pusyeAsjOMkQkQpnrkswvJc0MAY0qe8cq7l1Km2naJ3EMV6kzXHq8Bdy
hQCYRTMNv5ZPTsCY5ejZIj1srivB/beMGrqZgXFyaNWmCIy2Vx/ZgFE3DKKotj8Xcfl2fS0vE+n8
C0As8D34AuZawWGqSxe11YwvqOOtrh4Yhi/Jban4RbOleeA2+bZVD3aNZk7zV+SGsfmBwcFoeEhk
wJFrsD1nXyLYe5bShKYTrDB7BVP2ErSfTdCAjfDPsM0AUraPj9ZDHLrhsLPvZKheaycAKSqOfehg
0EREYbOaBTyNLmQrwM7QrB0IOxP6ShZJXmPNqhDQAIqGp/VQnTnfbjLmzawBNRWErNq2nbSNiw72
OTJCyaauOXM07mgqDBcdPN/l/hOzopbNurHlrmwmOQuLMba+FNYOmYfG/TTakGSIQuBk9U85EqsO
PJ6SYAQTBUzZgPZqegwtFDhDnAzmIn+NIE5pkTHGyu6Ahzh40+dkB1a7UTYKWIQlYeza+p7mboV4
Tkv7wYkyJDWXcUOMfzDgrCoyoJ61S+tUhnBkM3Wom3jhbpkGGPjJ9J2eAzam2jSlbxv76zu5phDH
i0AOU3cM/Dk3GNBxJIs94HQqzZ6yDzXaFjLvv6bPqQghMGxqY0bZASIavA2V6LjYYbIEwDMGMYwL
FCmJba5qdOJvBMdqNJnRuS0Xx3TfLMhtPFnhnMh6YVe1OhEjWMLQNHbTN9glIPxgYNZpMQ6vvNnd
C1H2tSPRafUBd+pEBZvQaaKjsgtpfEozf1+o48XFD4T3cf3Wu2FVIfv3R232gMfyrhsINwDxZXGa
xhcMBIxojkJL3IX5S1fd2f39tNyq6X3yfF3M2nKeihGMpEB7aVerUDDKnmlneqCI78wArB2LuUVg
L1Fq7VYEsBBA73RgE2IK9tzqTTaVOmUTgvh3ULa7sad/pIfoaaZeJNm5NWsEUhQcPzo/UfThX3Li
KFurtwGKDkmqdeOm21x/xADI9aVbu1pORIjVXH022mZs+A6Nb8v4WwfvfOsX7fa6lLWXyKkU4Vjp
iZ4ZwwhFepBHYiDBm1lwXcLaUiExiDFQEJXxnPn5UllZjUKOpSEiMo4WZmuKJbANiRZrG/9dKMaz
DA8qEXKfTMCe63QbgeiMas12AfFIEQ+eXlNvqrd9mQXARriu1uoFdSpTCIDsMtNsXJhwsRRkAuWx
py0gS27UYjPOfkfvAMLWjhID52slnFrQWAMgyeLdvEiznq+l0tO0jfkcua6DSQPojqT4k86Tt7Sf
RrS7ruBlzyQqiSrYsExcIdYld1SSZ3RI2ggFKt/02fNoekXhzY03viY3/d7YFIfFL58wFjIBFOiB
7Ml2KD0S2F4amp0vSwWs5QlPP8fmscvJkbOrCM0uCnQvj+7W9ssXGma30Q5c1/GNcUie1afr+ksF
CotNx7mpqxT6J7bn7hPQXNNHMBlD1PQa+fm+3v6WSOTu/nJ7/3fFv9vSTlRcxiIyWAaJQClKPIDD
+NMh3TwsqL+UoLDIJCdz7eV6tqTC9RMP4+gWDeT1QX80jgvzCZoDK6+8N331Z3VHvTe7De6wxTFo
xuFONxKF+Rm5prBwhkpQU9ld9f0B3W2nb2Bj9uYXPbyh0BQ56EbwMG8i6elesWtUXJBOw2QmcBJQ
ZTs3JIvmQ+kwQG0OFsdjjQLbZd6chcyxgVrx28UoIOZOamS1CI3xbN6g2gecni8jXW4LJFqHbmdO
R+I89+redp/oUIIgLg+cblPI+MEuzzv/VKC6gSLse0Dy/FPVhMz1UuBT8y5Mxiet+ECWhQF7x57+
XN+Ki50A0gUnisP7AqR0F4nTjiiL3QFiCkRxoAxuFmCiZPkigxu6uAu4FAIoEkw2YeRT9F+WTmq7
TND7Anbd5dBV3Y+J6ODqKe0f/14dVNXQwoh2DJ6YOV84ZgAlhCx4MKkx/Vkg6bzoVHI/X4Q20IV3
8aJLAM1Jmti5X/aKkSM1iWJh/TEbz/0CJFFULij1yuTVssPrCq2tHOoSyOqArFh3RCA2o6xnwJ60
KDsn7aul0aMbt6+EyhAtLoIOFCSBgQlBnJoH4KXn61bkvUvggHrEa1/2HJLkxe4Ouazmc2lskILo
CfcYEgdoVzmXYjmdS+I57f2cxkZo1jbwm+ZEtmSrupxI4T8/8abgw44Z0CZ6P5ndAMiHW730i0jh
1RCJH7s0Ba4P7knwYSL2FE2hyovE0BgkIQ2IlC5nn4+Knz1q9uReiWXgJjJp/Ocnei1g/wWCad4D
mK0H8l/zJ3daDJszrd+gr2X27BFIRsB4kT1g19fzr5ZCzDtkGOMgFFq2GA0tNC8ZiFcuiH0Nycm6
iOZ4VZwPigEmEqUcR4gYTYcNfZmg5aF0I8/uHbyDAM2kK2EGn4zEE+jiiT8a+e76EVtbV2Q+OAjq
98kWbL9JTJppLWy/n+4QZsTtM9X2tPiMawxAp45Eycv48VvLv+KEu68qe52pDOKcWA0z687hQ7fq
LjIerPFHkmyKwUfc+n9TUTh4rEahIM8hk/bfKP5li+jNurNpqDqPruxt8V1KPbvev1VEaVA1XAyf
iV140wRYLNcCxjJJflgqSoTbTtlnJcUo8lHT4TnRZuIGDlzmdTUvU4KCYPHoj01kKzUEs6g8qu0/
qfuzqn80SucDdxrJSZwPQ9lzkJ7BrrcEQU5lDVtWGNsurjxChk1Up4FaGhsb3SbXP+7Sk3Pr/rso
gnX3TQf6PQXWveB5oEdPpf2eThIZF3ED1x9wROhi401EYr6wbVs7amfIUOK+9WZSIv0ej8xjdj6E
81De4Qklq6BdVgoFoYJfYoWzqBOte392qh/pNG6deAjqcvSSBKwU6CZlqHClzUeNQnBqfRnZcmtq
P3JV8QyHBaU1B6axHNuo3F5f8HUzPFkNwXGpNh0mBE29b0xIRytvaItmbJvPv0z0FJVjSOtbpziw
YX9d7upGayaI05CO4DDO5366TJspTjW+HlO5s5x+p7t0B+RjmXoXSdvvdUeXAbw76F3FIV6CnCIq
jTjUrJ0BKJejVQqcZWg2tXoC7nb9xYyrgDnZ47zEEtlrF7nGGWX/R7Tgw0xA21mE+7DBZoekafaG
JbsM1lfxrwjBZZWjng11hs0j/bSZWhMuBMNtgIe5vlnrLuNEFcFljHapAqkKqjR4xgfZDuWqr2SH
esax3ZW70vUf9GfXI6OHEHk3S96aMiUFU6nLno45GpT9JJuCjqRhbmM6ay4kT5/Vi/VER+GEOlE3
OB2/WN1kby0bt3oiuHqyYzqA7Wc3ZI/X11SmlXjuemKgRIQlzbWgG28x2GFPv6+LkBigmBRI02gk
tYZYSKleJuNeGkOu/n48iXgjJvr1xLei0ZmIVReuQnnft88N+S8xBwbfUXQBDbgjhjp2wSon7+Aj
ekCzjZntGVr6bNUvtlnvWju/YVP3eX3FuCld3MknEgUbaApbbYgOifaMerg/Kw+NsrOq31EvMbbV
3T8RJOz+SFSaAfWv92P3fugscC94yfTvG2V5AyWaZDGRhUZK8aLLxkVJTaOBAxpxvRX5tFfnvPJi
9V2dG79fVMl+rcXA6LPi3UUYbwd44blPN4cqiqqi5UrtOvPN1QKbbHomuTn4HlzsEfBJEPpyMAhX
WDoFGRHq2lg6audB26OvJm9wd3cgZt0hZ+IpMlqfVaP4K/B7SvPkSRGDvS0pRghsqq2r37Vt2Fd/
VPdFk/HUyQSJOTXFbejUcM2UBqF9gBnDLPvUNZ8skhaby0lbXIvIXaLQb+Pw4mlyvlWFM1M6xz1C
vtIDyvfBPgAffIOBxmSXeMwDr/vtuLlLDx8PUUD84f25uxmC/MbaNpsSg++gPPRl/vdyRuT8m0S6
nFod29awQSO/3L8rIT0Yu/6meszfjNv6ZrlL35L9Ej5mQP94aG5ogLrFJJvBucxq8k/gwzfoiCV4
Xwk7kLV1aRRk6PwZua2DsZ2COADPOMOgLwZyHgxP38aSZoXLPKMgUz/fijmPWGu7kPlJF187Tm/q
w/ygvjfBR+k7wewDYDqID+YNVn1nSc6StnZkTxUWnnUjMVJCSgaFD7xFpQLjkp9tFX/cjA/WFs/Y
Y37nblxJBL4aT5yKFUIjiudtVGcQi1pX0IRAODpkmUf87texeTHvXU8J7FsnUAN9K+MS+u69EP3H
qWzBS/VzM6qzgfXGMMdm8V6d+2nz+WR7w8YOtIP6oN4T39iawexlb8/DBhF6KlN/zYWdfoIQTrGy
b0c7wifot4YGE+vDJ4z0bhT/++iVm+K93joHIyTB9ettfd1BfcUJYzD6JUbDGE6aO8qw7o6XwrS6
EINQHns3NgDEBexJfQMM6BIwan6xiVCmkYSRa/GCcSJd3PUux9CiC+mRDq4GFupk/g8STDBLg8rI
wSiyOBVVK3kCcwYgUA4WejT1+qk0K889o2g+JvqXHI4IBOh6wXyA3jqmCXAsMNjjaUGzg5PuP2E5
N7/K19r7Q/f0BZgg+8HPX13ZAq6d1lPZgt2YnWYsWgTZJGM+HX1aBjFSB4qskrZqJ2h5A94c2qcw
MCC4BZu1bdaAocU3Bm/5BUJbTm30k6LmYj3mntUCNoP51QcSJKM3b6VeaS06OhUvGMrYJElhT3yN
Z8/6Nb1nt2nrYV6KMg81fz/7aeChUdz/lpyOtbciUBahMajuUJIVHhppz9KoGQ0sr/YKjEM3+2M7
R5a9ZPpragVxdmAyUvnVO+9UpBBwOokxxiyFyDbxske2wwTfPcgDbup9tgPGvW142h3IBJmferyy
loYU9/UP1B+uq75i1BbexpgPQ4oW71Xh3ovaroinBoXhyf5RARK5uK/NLXKKLtoEBlAXyCLTlQ1G
YvubThDzhA4R5On67Ja21rQ+GvLYdiLo9TGjlOEhlMsaPlecjutg3NVCkQj5HrHZJ0/qhJlq1/oo
HG/cev65mKokmlrV5kSEsIllwhBqWxChdY3XV0vQj/ds3l7fopWz7yJSQFkI0TWf5TkPE+xmSI2k
hpAFXLAVzcIB6mSbIvq4Lmct9QpBSIyBOhX5bPFVR7XC6JShb/1RO0wID8EnxsytEXlUQTPb3s1v
6/j5usy1PXINF8cO1XQU1QXdKIi80owNrd+5xaaMgKzntJvrItbyXFDrrwwhzFqs2C7zDDKyGp0i
aojnN7B0a683Nm0fLDPIM4K438QyprI140CrqwEjR/8FubiSSFknxEW/gzHfRdGfZHquhq/ruq2a
BgifNeyZhZEAwVurE7hhZsZav69fGqIB/v+Xk6e4YV+vy1lX5a8cwS3HZYKSXg85IO7KjDtzuNN6
WWjEt0G4XoF9BwA8DBGCbFKcyVPAZTlFKre+onpc0ohPxlav7WIM6Ng26W6my4Lm2bo8Vlq8BwXI
B/gj8qBcaPF0XdvLBm6YC6AOMSaPMgtuemFZNbM0Ii2bWp/lE829jjjd61jF9MHJp/rXbJaT7qdj
7RQeKFOzgHWlexcD5RuXppI1PhxaucMvr7ZlBiZQr0FccpzcbnS8lti0AqPO8kAJxmMTpZ62SdU3
xzqm/Q8L4HGtl481ZqNUaiUPzUi7x1ixs2cXtGVhP+v9Xp1m5zUhGLQJYjMZHpMo02DFrTfpU+rH
vZ7eVwPPW0X17Hp6wwBVms3V1xgreDm5gHIJKfrWH7SywfO50Qb9oA+DK6MvugBYBXQpxg7RcI+O
exPQufzmOXk8j0q/zG47t35pK75b/cA6h9VUbBay7DpX84zZOCCg+qTWl9r0z+6se7GevuHWCAoL
rRVonyzbf8Ct5JndiA5iDSU1JhlvWbFrtKQDCAGJWj6txX9+8o05OiHUxsJG631yM6LNoqqmw+S8
XbenlTv2TAo/xSdSksUtB0uFFNLV450Zm23sxS4aNz3VTpa9WnbZU6aSLXXQ8lFPo6SLd8VJELA3
4pJH0gQt6YL/MzGrpJYKfF+fqsCvZb45PhtuOHcSOStJjDM5wqlRIteYpwJXu9vS0AG3BckwFB80
4zNjrnd9SVc2DieUcKQQdLZdhKkYZqio6sIhoWvjmGtAXFDKY0Tpf7jfYb4YNMPoAg6FEBdaQH+3
a3A/gbHEua9VFqD/O8YoixSWZCUABbopSoGAX3ediynhpdFG5oBg059SRjeO1kQbNtto2EdHznNL
EQ0vtAI1Y66Nnu12ZagPJX25vqYyOxGcfImuANZnLda0SLwB8ARAOcoLsGVLMqCrcjS00Nnwjigs
C3f+QElv6B3sxOjjoCqD1rqtTddztN11fdbsEX0UAK0hCDjxpjk/dnE01XnKj11bIQdqPKc14HnJ
ho0/Jjpvrsta0+lUlnjGohgP7BmyFHIg7daK+1uVHnNHhsu9KgdFM45WCigHUaeU4dpaKOwkiXX3
EZ3mvWcpnfZF7AGDO7ZV/riu10p8RkAqgPeBiwkLVZx8KKcsWTCHB9dVYI7NGJ+KUZb9WznKZyK4
yifekfVmQ2aCe2JsKsynahuigYOTdf/B1QMCAyOTCMUwCitYA01crZr5UTbbzxYT8VP0nCp/rq/W
yrA/fvGJEMEMChoDSJ+bQeN8F5NATjdl76W617QfRr61XFBWM3/s7wayRef8dekruSUIx0NOBUgT
qCkFDRegGpVoTsM7we48x9yNHTom6V2GDG8cdEwGP7l2q2l4LKBtjXf5iND0BQNaydxyk6/HfZSa
W22a/kGjyE1F2dE0gTmwmHvLGF+va7lmkRyOyv4GpIKrPDeXOqJKZnfQMp26ba9Xd5jS/fdenw+q
/a8IwRHmLC0Mm5uKpSaPTC2e0ph3nspmRNcMH7sFQFdk5ExL5FVHQi5bnKHE47EF22G1bPR62ZNi
Dq4vmLNmF3jWIbqxTI7fI6xY4yDNrJtV6w+x1lReDpKpEYSL1hioRdZaGxZb9sZlzfTsDjW7q/Mc
jKYg9cN/pOAjvQTQn7PnqHGne+nUNw6Ig8CGDiIMZfbbOM0eLCU3bhVkdcOxyqN7vU/jyYtUdTpG
zFkOJrqF36ZFTzF1TqLmrY9IEbqxBrgLzAskx7Frl0dijvVLl5LlwICDFbC+XlwPySAHo6xLj//V
qOs09fEGKkBzhozNL8PKKQNvWAUsjVIjAZ3i6MEd9Qb3pA4yn9ycSt+qTbY1momkno5BGdSJ4oeW
GaCmwR27V8pon1WKvncUK1wcrdoYqRsFy1gTtN6R+R6gHgsmMhTzaDV4QnpxPlRFOGiNu3jdWLq/
isk0dvPSLa9za2uFNzpp/WAsKPp7OdjGIm9Oyzx0rZiBcnfStkNTZB8KTTR/HhIbjVQImyJJcLT2
kEeTGAIKODqMuoqvap0oXZk7iPhU0BYek6ip74ax7fdAXDFf0a4XpV5bDlNQK5N7p7lDWnpTOjPJ
MVq7qzAFy5/eeNzr4sxnw+a06Wv+oENiiQ1fLZCbTCucoq/rBi6TIzjdtiqL2sBEkq/p+YbYzVG1
olcwZRxGAuKq/5ss4SzRopm73EEuxiLRp413FKhG0DzT5uAmrZyn68LWXN3pNgqK5aji1aOFbYQi
xylznrJy2F4XsebE+RQKclggfgXu1rk3HfFm7EzkfNFTCMq+AeBzFYZDYmBcKXn1WWH4JUrdfW3L
CsZrsRmARpCbw3tEBSDfuVxCRoUZPAYstSNQVSuFejoSnGm+QzFQchzW7ONUlpCkK4Z0KhyGZayd
BgAgQw6CJVt96fOmfUKDt/F/NHvh9piBTNJgWpSHgllQgPnVzsJaf4limV5re3d6voS9q/Q5ywcT
gjKMDznDhE791lPJ62KgvpNkD0Vbe3PXSDCTL1aTI4UicsfkC0qlF5Pc7VA5LVsmULIo/5gNRhyr
0FQbX5ORyl4WKLkgB5Enp6gDWoygHh0T1Yi4IA1tvJrtD/rkJyWiXJAtG5tYeafRj67cTOWb7mxB
V1yBG2kKXVtyQi4rw8J38AU5iU/7bCLqEOE77DTyXD3a5GTjFA+gIDHr2wYDGeXRAYC0FjYl89zk
SBQJEtnF/S18gHBWukWp81nHB5hajCActSXEEl5pYeaiVLOwoFHY6lZ43TFcHFBBqHBoIqMerHSE
0H6Kw7Q+tFPh5fFGYTtl+vgPotBlgeIkOusv0s5dRAYdycsM7JcVpsa2tR7mbRLoLIgiifFymznL
MXKtCCpbmOR2NFu8ktysckzagh94IvdLvy/Y2yLj4lsXAbg4sHkgsyRGdalqsrLRQVkUo9NmnoJZ
+8rp+/UVuxyQ/dbjrxDhZojbOFpaGwSSaueoHSooahcqBh3egZ6Wh7abmjuaLepzOaGqktf1eNTI
XFShA1yEQ5YnluRJv35IAHbx/7UW7sUm1pc6MYEfHOuBoyIqNEFZFljRjcOeo/iRJPuGbNAZH9jO
bWL5rSb7AC7gcmf/wjMLjx+9z8zFKfABTtr5veYXSmiYe1u9tTq/Qj9rpQSkBS29PzXob91L9uMi
ffO9H3+lC/uhzOZszQ1MuFK3cX+3OJGnJ58uEJPHN9Xd5O2mayUar9vZX5HCipMxa1jJEaKN6J88
e5rr28L8uq7Wqg84gbwWbrKqURet5iJAcK62v9zkULj3bNkyRwZWIVOG//zEx5pFpbp5xcG10/mu
Gv5RULHT41LyElpzpHyOB29jtB7b4jgsqOTNlsRgRwZbO203BZhe5/chQUxg3YyR5N5YU+lUmLB4
Wm7ZE9MgbIzG0KaPqQkwI/Z5fYfWLuNTIcK6RbA73MUQ4sDZ6Oy2sPHqARddJDPwVW1A041nJGZe
L5iD3b6ky9zBcdaW7VW/JoBazVYRWFrYNoD6i59zEE9rFQDqgXXZBrNxH08/W1nr+Kq6f7/iu6Hq
xEwavKJQMcFXlOmxGH9O1sHInyNFYiZrUkAHBDR7NAIgDyCeLALPaWcVoAeWOzMLiHunTMG/R8SB
y0BQw3nMANNiER7dnehi1yzuxqLL0WwzeYx8dMARHVNJLHo51Mml6IivAXOFAP8b5PREyjwi90+4
FE0FE/OQN7kJXvDK3WV6A3QhnLoM9KlL3oY0c4db18Vso5qOc3U72fyZY7i52/wZFQDueCytKNGB
AIH5BZfm+h+1ywFB3EZ00sPKKtVm082gig95131/xDN+Urd5YU24D1qzNjHHUFL1P2wW+hfQ1gSM
KUxqCicgL3VNGZI+9xtND8ooxADWhGTyMEvSh/y4ivcLcquoaeHNgvhKCMLqWjMaxcFCNi0dNnXq
fOW1JWsKWRUCWBe83CHJEivG0QBkclNzEWpW3U1CY4+WskrDmnEDXR0lfhUJIZTdBbNj8dAsS5L7
Sa9nATJ2rdZ69oQpk6mRZZ7W1CEqp17HuAN6poQ1i8B61cwzvBOfFHarR5ZLKk6rAvigBUozyPKL
sZZLGDJPOZSxeguo/vu0/3Xdv64L4MO/HNTiIt1OAKBEiRljdmR0foN/DqWtWNa5dtmfgDOKbmYb
f/DWwXTp+ZZUrY6iWZrm/tRFWy0JiY53RBEodmBYrzQdAQt9LF3VI4rkYbyu3V/B/OcnzoHVlM1t
nmHsuCl/Mub4JtUlx2bN3E51E46n1uVuocbQjeoflm4ExhQqrrUBGMX1jeLeUjyeHNwSoCOYoEah
4lwV8Jk7broUud86WgRChF9Ti6fS+Nay9IFM1PbNMj+qmYy+YlU9AKoA4A8JXCJy6hWofPcRg9iZ
2bGvNUaQpc5nXhmvpfL7uoZrNzDmqnUd+WwU1UUH1MSmXs0dHJ3SkLsx0X1tNACukYXXxaxpdCpG
ePflHXr5ext+DjBazDPGyS8cNCyAhz0dZJOlMlnCFWhmhqsrDLJY+eHmN2V2myNRWcoeS2vBOSds
AfSNqxv/j7QraZJTZ7a/iAhmwRaoqefZ7t4QbrsNAgQSkwS//h28+G4VRRRhPy+8uDfCWRKpVCrz
5DlnGroJo0Nj4a4KoXHy1TUZmEG7gKCP27ng7kjrh7wETZ/4pHUZXt7M5aONux3jZ9Msy3wCWoe8
VOlWUDfouRW68Q2p7gf3LqUH0/qqxN5xHjXzhfT7y2anuHp2GCZUGgQs0V+dU8vYtBqQyMEr3Tp9
MAHqK38JtWu8fGfL7WVTiyEExAjTyPofut3Tc1fZfUqECVOihS5OY9R7MOkX/xKnjozMXleZTkr4
PoxQmb/JWH8hbM3E4pbhrgJca8ovvVn80AbiqxFs5hj86b5EQg8cbDWa7e89+SHqfmXXlh4igEr8
z9psQZaOp5WsEBU7Y0QirXcbFLqCRP7wUu1b3Pt3hvPt8ndafKBPM+P4ShBUxaDt6YfCIIgGvgeY
rFL+KEdQ6HP6SrzqrcRovIyLyCmNqC05D2Lru+UPkdnZUefxDanXBuaX9/q/nzILMXGfDUUhcO34
jgyFhuBy14pN57SbQq14zsJGg84EzTXES1TL55+1qc1RsBiek2Cgmje7jAA2vXcJixLvQ5Mrx33N
2uyz0s5r+5GVOHcQGnLHV5F8V4kJlTA8mfwrt9xf/qYL4RP0ihBXwQw5aFDmAgUNr53RlB2ub4fs
UG3ptF9O++SNIrpsZ+FuJcji8IBw8ZDAMO2p69iq1mjNMECbQ3a4fnHl3tGuSntvFOCVNPF65itV
uqV9nLgWTdzokMSZs4h5rNP9MZ40YcYHJcK0VKCTP3TZpm/XCEMXfBGwWtQdQYbigzh0tjZdc+tE
57hVm867VsgrAtXl8BHU7eOcPLg2XfGRhWscBsGGa6FTCeTS7M4DikfFuYbLKJPmrtO8oEUhWeKc
Xf5mS75xZGY+uVY3JnfayUyMZ1HW3HKMXnBzq1aHIqbAOLtrgBZGGxRIngnGMQucwnc6dGolMmRe
m6GfaEUetKUpriHi8Kiphj56dLB+xsJtt0NZ5ds0m6AqNjC5q7zvCxc9GEd9IBgnollI+p46qpZ6
Jms9A78lu+FArjsSbALxlLsHFkQ8dAQ0VLF98ePyXi+665HZWRqdoqGk+tRE/q60R1HhIKbuW5V6
O80fHwQBbVJZ/cORPF7pbNd1jRlkkDBJ1QfVP6S5LcYyqLsrzIQkPlr2awJxa2uchTaw2gpauTBY
DRokxr+J8ZXF6NmBylqyDyNdCW3nQJoJ7n60p9MxOnqaOLGKraa0ipCbX4pvVL8z7UPi3xD/QOx7
v33t2FYAJepkBxmvVFYXYwIgf2CxA1WoNe9NdrIdq6SCG7V6EmjNviXWtvdCvU8C2az0dpYXipoC
JiIwF4ExjNOF5omKe41iYy2X62FrU2Ao5EA3LbNZ0BnxTzvJ+CZPJVC6uvGsxYYVSdJOEjuFj0s8
ZYfL3ry0evBDAWE2KaQBnXL6g3zJReaUNnYe9MTE4dd2tsuaraflO8HG3WVj51Mw+M5H1uYVvSqz
kpZTaNkZ5T10kgJN1CLo2kcErzCt7EiyLCpr81akW25EZkgOLn3h2Q2CtMaedAyzPahIi4w1GaqF
vBa/a+o+onyGAfd5KMEgBEpq2AWFblQu+D2uhpWNXgrRwKEAV4r6AgZVZi4OPqm01topWuWU5NHQ
5xhhHog8mPUo6BY8Te3z5d1esmih7gPNAH9ioJj5GgBbg+2VMSzSOrvvkgZ1Mn3Mb0Vv0ChO2rVZ
nyV7wNoB2I36Bt5eU1A5OsQDmlGdErhceQlZSSPRPsZivKKGeV+kf495mTzpaDunH3NkzO7a3ERa
jZzaz8JK/Oi7V3fcSAOd4m/KvGUp8vn3y/u56CSID3AEnBV7PrHAdC3JsxpfsJB+ELPmRsbOSiq0
tIWgAsM7DohP71y5C2MII5CtBQjNb/Timqgnzdz58vHyQhbPPL6Rg46oAUjBzBW9CpyqbjWd+aR8
yC3tSqTiefDoJum6uzSpV26vxX0jSO4ALLXwapyZ08Hq0TIfh97qAC5u3Mq/cUfv7fKapn9knpjA
Hf5nZOYPPEMtIO1hxHEUlCtEoGV5JMwfl62cQ60mt/MwQYZm74JeVYGcssxyEAT2NnuspRFmPj9Q
me61mONk2/uO+9fS+SL+P6U7qHqCDFyH852R+QHsm/ox9SdhTitq6buhuUFam8DzxSF433fM+ZCV
2iXGP7S2IL0MsPpEpH0OKETZxNGk0FBsa7Qo7g4jbqL0a2Vjp2A0/37HRiYnOj7Pamx0jKxgYzXf
B11tFqpE2xQOlprJoOrVbkSFtMz8R0Umqn/66//5A2ZeWqHvphUMPyDR2NYud2R8T+I7e9i1TbLp
6kdTf/Gs32hUXra7dDiO1z3z26ZuLY9ZCNIOONA1a+e5KrpsYSmXwzA2ComoBUCwbXbD14mRWE0z
4PjJMrSMjdG/QpDI1sB0k4UFtVbe4NMPnn9IFKIwRTGRdqBOdPohnREz3wB74oo3gEKQYdbaYZN9
gCJ/c3ldSzt3bGiWozbcKRPAIYrQ5uVzN5aQB1xTc1sKKuh+4gLFRAgO/SwtoHZcWF6PbC1tv3vo
N4iH8l+KCMcmplUe+b2jA5fG/qT28hW3F6ElyKqcsEsgV/MgjJX4tfhxjhY0c3I/93VBY3ycIb8y
oFmpER5ILwMcdCXTWzM0c2ulZWbX59i5LL4yvNceGk3NE0lXcqql74M2Anpk4GaGRMJ00R1tnspG
b3RjEKkmhQcmaO2dc7GXSfn49542MRNBgBk85xBiOjUTp7oz2gShwcsz+1qPjQ4wUCN7vWxlqWYH
xkogFSz8DWbe2cfR24yUnUQ9iXbaRycszGVbgUb1cMBguFQpgNOfloRq4VBDljXZJDhSHk/Colsb
t1oqZOOnuKCdBGOhg1m50xVbHOyZEN5EyB9bKFvQXgW5Qu/XrjBRVoVS84G/E4HPadBkY1iN7koU
WYI8oSFv4LpBJolNn21GOkmuZB4KDQwrrUEKCYarwBVF0Nm/SaEdbAuqJiUgAUnXH2LTCB2vXvkN
ZwEGrVm06DB6A6gaDv/ss3sWLThgVGU4jF04ZN2dSuy/9aw/JoDUh7AvhsHmJQyz0gGdcsoyFENy
4I3E8H/Pf172q7OjOHWY8dLEcxPD3sgfTr9lknbUs2NeghDv04MkE3mvRRbocsXM2Vn808hGWWii
kUDrdG6my3IJCknsln1dCR/wJBIZzV8jh2ZWZm8M6OlJy5g6NyDw2eFdc5M59i9WspVO8+KeQUEa
+4bYD23B0z1rqZP5VQ8zifudlp+qiAPRRM3wefnTnJ+zaTn/s4OX8akd7rYVYJewU5RNpIndqD6s
6mpMMRvr5oHj31UQ3hBh8ffUWqd2Z64N/CVmKeLJrt1uPA0cs70PNLa36RUIW6wnDJCGl5e6sKMA
Yv55ciAXgV7T6UpLFdNWtTkmNHwb5Xn0GEHoFVtvsfrbFjS43I8NzS5Ul2qpYQ0w1FgFewbvhnmA
5G91PdT8Iyfpmj7FWXYFc8B9YjAVs5zA9czW1Wks7wwLQaLh+ZsOTEWLR1SgM4Db9fLWgt5MbJv/
sJcYxQJ2ALxe3pncUk4MzaNZh2wOOGjZg9A0jfxyCOI18PfCmUapF+F/0rfCc2e2ONrLWngEoQM6
c1ceAxrbNaBnZ2FI5++9A695PG3AUgaQ+cyQP+i8lzlWNECQjJovvf9oFRta/z2NJnQjjuzMnCPV
NdvtaY9YGJMdNZLQRG8ob8bt5eWcl/ngFcd2ZreXilNQ5zGsJx7LKM9H5N7bhmzcIeTulYEpQZ6i
FRY1OXj0x2tqrZyBxe+GxiY8BCkL4PSzw+ZXkyIXluln5gagxI052BvDrJ4uL3MK6Sep/rTK/8x4
s+gV251RaAXMJClY1OIPaYlnW6+i1jT2FV9zxkVr00U8CYxBBHO2KKqE0qQHwKEPt9B5da3bn5R+
JX0TpRAGuLy0hbsflToMmk+DD5hZnjmkoTW6aHoszaLlg8asG7LWRlj8RkcWZq4o9KFOmA8LJOvD
EoRHo9E+2Xmx4oqLC3Ec9EgAZUPra7ZrLS1Rl9Px8mu85FEn6tmiK/XzZWdHpkiAeACDxhxAWVH8
ZwZAYIgq/lNcjUFZoWU/Yl4i8J5LzK73j8S+JV86BsxL1u4uf6mli8WywAI2KQw7mP+e+brdiNgZ
hjLMvPvMxYSR/EnRYNfHlaC7FOgtB1VNLBMZ6byKVTtMGiY1YMcit6PHI1W5QTyAzM4vdj0ILihb
u8rOZ2JwwFAInIgPTLQQ553RYpRlKafZWnQ0v9mJQjWcdR+ksK5569yWXeOGo52+uDV5olLJwMlT
41DbUr+KmTg4dm1teStYkBjW6+Vdn9xmfvQBckFKCTQeBk1n56PmjiHpAP4K1MACsFphBDkRW86+
YoDvB/+lS1f8eOkzT2NraG4DFIWvcPqZoVbiUDRvyxDaVkHcfRKyLfkIpuCVz7y4sCM7swTTEyTV
vEqDVFf/2qqHvjzoKCgyaBr6twbfcrlS8V0KA6ArQqlkOj0Yrz5dF4XzarFM8QLwMjB1QEcJJG9N
vdbQWzMzbe/RS9lu26wxPGyf6z9IILzaMYk8/+WyUywdkempMdGtm7gZZt/Iow0DpyYtQ0Pdxekt
q+3AI3uUzNpykw7/snFHxmYfKtXrqmFFhqhj64EQ1ybdNQVf8YalO+d4RbPomTdJ02iIoSGe3BqB
FAF6Vml109JXcw0ktOjg/61nTorag61MFglMJcY79/Yqf6zNF8EPlz/RmpVZtHQxR6IaB1Z87+Dz
bwO/77WglysxefEQ4aUJP0BqjILGzNsSzNRThhw8sZLI7750zHzCGmmqgGt0C/6J0BvW8oMlF/fx
+PQnYObEAXdqlGaVyWoCh0BytfHBdZSBl8YjKy/2c8XXKSajo6Zbk6okhr5OzUByFmp+Fm47IQA5
SK1AAlY48SiiRJMdzCreOtIGOTFmT50M04zQonfKW0wVguGFh72QgXB+O0L8w5bjHQNJHHC5nU/V
4eKPZZaiklC2JGohkZ4Yv3NAoCrjtRzBC37LWXTZlZb2GyxDNhqa6PrhJjjdCE60FrLXBU67YNke
rTgbXGGpuq2swv0XU9h3PBuB+kYOeGrKRmSJSx+Lq+rx1h+gKK30F5fI58srOq/AwQbo2zCijFQJ
7MCzYIwWgMtAToznQensSJ6+9i29bfqvIf5lSXnw0hZsQJ0eOqBUMqjaOGbNI83Ug97p1qj4vaVo
euzPU2Z3FLJbQ2Sd5sOfNVByvHa504MiraEtcFEOGZ7tWBnxFtoxJcZlTdKxiBt+/wOeKUFbZCQ8
BANroYVICYzqCcjb9k11Bp0EuUFwBpA5uLq2Qwq1br+uyCcbRv+pd+uCo+BgeM9ZPLVaMFQV9ixu
3gX+lSzIwHz3vRCe2rUpmAm3iWb3bWBynXWB0QwqfSz9osXpG+JGhVkGdExoWnq+tcfR4psO9TtI
CtSEP/BYjAyEuwWYRTvekpAoh28FhE1Z0mop5JKrEqIsKdppENuT4s6vW2MMXFeVv7SO0O+DnkMc
jhKh04AnNt5Syh6RSDci6UI746Z7lffEikyS6M9S9Cq77ezBfTBS5qtN23MJ0iplFve5SbvI5FaC
bprtFju7wLBGIDQ9frN7L++uzLZhySaTFrkH3Ul9QIOUbMHbhJwg9hKcdwEyQz3yh4y8ykwkUGvr
+mJn1G21ZbbHy23mtw1kJaktr/ukUT9iQOS7UCqNb1LH5MXKaVmK8ceOM/PiepQjcPCIvsysgia+
62JU3k2wnL6sHJczABaOC2ZLIPyFEilULWeGGgy/psZUvRzUfVntU7LJ9O0gXj0P2hTZdUwOlra/
bHMp6BybnOUxCqTCpNRQbqlTcKeZGEjvAXBN+Ph+2c7iHgLljDEQIBpwpZwePr8RY18WsAPuk71M
QZgtstfMcp94J1c+13lPedrG/2z9+f9HB10NpaTGVGce3b3hferDI3BB4eD9sPlmHDdN/pjV3UrB
ZeFpMfHgQagLAyiYwT4DIuldUtMGosuFf5uIh0re1upnkv5AdT/DwEaDTtQLTndgoHjAMTNmRjT/
3hYrBdDzROH0V5in2yyN2ovbFL+iz8H4Gz/XQx6VugrjiY39W0pDusZGdu5AsAikE4ihgLLASN6p
xdLJM0XTtgS61Qm50LY29YApWzOzUNmFHdzGwCO7kPmbd11j2bu8GCskWtJ9tv3+kfZpvW9TAIMt
TPIzM5dhauFp19L6QCshNh6o4lZc6zx9BfwHlxmKauDzQkHqdLGjl6NDM5V5adPcIl9JdzHzuqgd
tDbwxwGlXic1V6LC0gYDngy5BgsWscunNnnvc5/qUDhOXHBh1qxowkTIeNNx4+vyGV04ONMeY/De
NZCHYamnpmJDFczIsTwmwJD5lWNWy6rhM9q7xn70w91g3gzjGoPy0vqOjdqnRnUWF0ltw2WVM+4z
w/3ept22giLPvyxu6qSgRUDAqjNbnG4JM67sBvUGCI8ydlf7LwxpMwNHMzjNNqy5ZXG5EhXOox42
1JvoqSbSD5T2TtfGwHnkdzUOR8O+6iYPswpMtiCKXyNOW9zDIzuzYx9DlW8ArQ6ieHNVFZ8t2xhr
GKfpM5wWKE6XMtu+OvM7B4xTOF/146hXgRr4/3OzZo7gmQ1x0hKLyHmGLWKHnHqPpLj2zC5fMbUY
Jo/2a3amGPcydIqwmNK718gvrXGDUR0sJMKxcSONOGhac8XkkivgROEUg14fTdD5BWiJTkkPFWyz
taOU3Q/0rgS1rKX++hmPnPE/O2RWQ5ZpYw16CjupUV4DXLVpIfYyFkl0+Tgtedyxmblnq6K3Ox1m
Og3yvtLbpKyOOGtWVrNQC8VyAA3DODka6MiNTk+QFJJTEJWWIacS9OCJjO2t6JPCOjidZ0DVqs7o
Jjc7FOY8od2Ba63fWNCo+/Ak669NYKBpIGtoWV9e/pIDTVKz4DhGqnGG+NNA9+T6GtTg/czqIQo0
yjqIpUFASdvYUAV0h+beocDphRr6CcjkEHQ3l3/C4hc42hnzdGeIVdt4pGBnvLh/rmLjV0PsiFQr
T7ilhR7v/+zYG2Uz8iHGdybym9/ywKiMMBaPo3WX6iNS4O9q/Jd1ARyEphUQQmfP4ITTnKcmCuyU
evE2E7pzVUG+Gg3cwln5iksxbeLtx/QWLnQk3adb2DZFC1ZYmOo6CwqB1QMt3fDyV1q8U9Hym7wY
kxVn7IFpnGfQi0KXRSigXCYy872p79t+a7Ubw38w3TRouxXagqVYg+0DuhClFaSis4+mgf5j4Aql
dRDwBgRU48U4HJhtb9yyXfla549qiIagSTApx8PaPCMiuS/qkZol2qYsGLVoBMrfcN8BOS/lVVm/
Xt7NxYUdWZvVKAnDbAFjsJaiaO2VO0tvUT5sgoqu7OA5XAYzfrivkdGD6ATRZxautbEumnJa1+Do
kee0W8tnEe2aoG20MCNGJIdvPtA0g1C3cUG2cTaseM7SWvEDUMTG6NjkPafOyRiY5BT4hsLUbrYx
+9l5acR0cdD9NeDf0hkHlQaSlIma4axZTEfXKzHcOIFm7ntPbvUi8NsHx7uxMB2iaEDIGhJoyWvQ
+fE8dAInZPYU245eaJ6bKIy20ypU3o/RQIL5wBo7aIw0ICpKmjXWwYW0HRuJx8n0QafpplNzpqg4
G1rQ45qdJ64FUPxXmVaDUE7ZuD0slEJ2bes1a5j6hfACgLaFGiLGU1DinB1D8NdUqpqeJE7m7LTR
23K6hpZYNIF1QXxLBy3PHNXVuywfyEBw/MbkIExUh9C9/eszZ1iAHwGwOd3CZ3lzNwhogTq4gRnb
mwIjPeqmphjLTOOVWLLg8ZiAQ98TGHrdBOrp9DO5mOgFXb2LyJ8B5iqTCFOfTvWYmCt2Ft+SUDZx
IQY9MXjOkwqH9nDAHLtWlTFG2ySQC88CIOnywxnuaQ4Jl3vX3Y2i3V7eysmt5zk0Bk7/zCJMKroz
twcutrMTSIKGrfZDs83rEqWrMllrHy/4BBJMqPCgn0gsINtn21jHzHQYDhcx06AedlX1oLJHl6HM
ucMAVuNem+Z2pHYokX4a7yi1XV7lWTgBpP8Y6zj9vqPD7fqiYKScxngxMVB225xcl/0WfE5BAvWQ
rqowBva3sXJmcraxDkr1CU9AOeTXakvbz4buKmlFY/t5eWnn18LM0OTCR2tzSn+gBEpWuBYQGEsQ
R3JJIpfUV0mbZGCN9iPSflpjvpOy3GQmDQpr7VF57r6zHzFLW+y8Nz00sjF0y+KgMMFKABEg72t0
fgr3c0hvW9WFORRtu5Vk/Cxq/7GLcwkAzMQXNNtlyBOkOcrjQG8b2T4hfuBX8Y2ZPbdelLmfECG6
vNlnUXtmbrbXosJAhgbeEaBhxm/lIDa97V5xXMGADiDJ8H9fNjf9cyeHczKH2t0U6sB2Px9Zoy3N
fK+B8lneedEgoorfjfouG/i/LAugB2u6a6fe0qkLpXSsOpvCjmDP06HoxU4ZaB6LW29tOnJxB/+0
kpAJAis4ezzxmqVunQmgjnUj1JO9pUWs2g7xD2o9XN68JdeYWDrQp0Z8I/NONR081XYgwwkNqKw4
kWs89vm97sqQGDfNmtTNWRjFlzo2NssCDTwQkpTAGOQXy12PJkqgeXZ7wCuwXflYa6ZmmQOQZsJm
BkxZ8o4MPwvtAQN/KzaWHA9gZRtFzUnWe15BNaZuR5XBIXgngryrQuA1Am5qSMJWLC2u5sjS7MmY
YSZy9CtYSto20CwWGPFd379fdoWl8H+8nJl/Z6IHZK2EEcemgbCeGkEDA4qYxgsbRNCoe5RmL1tc
3MCjOclZPMRlk3TlgDlJld7Z1ZbrB1q8mGvakwsuDgA9hKKASsW06tzFFQcXF58A9MT+bZJNj3KH
c+iBJ9bJz36VRG/h6E4sIyB0RZ4MrY+Z45mNqppxGsZhTh8OVNuiZ/Riu2oPktdrlrhr3VH7PPpN
YwE2+LKBmTiTBRiNWnWWhT0Ed99Gut4G0+mXv9KC801MehjVxqwdBu5mX6lsmmKoLdBgpNoHT+4Y
ajJZsZL7rNmYRQa7oDphYtKqRz2m9IBP1m4MT20vr2TB305WMvs2kuaOlXB4Qp1VE1arEAdqPRst
Wdmxy3aA/Di9KaBTgnHTEasBJ25Q6ffgPeoyaDmuYpmWPj7aGnil4C//7KEChSdboGiGbavBeRd0
9QCplxSpeoSWAAUW2qvSasM64QMHqNuHFNi4gwJb0VVCrXIPFS0fHHUuQcrnmWmUU63ZjWmabWGt
+wLJMnrKNbpSD17rx2yT1xlmcakaExKwIQe/Z4tTR/YdCAtQka8aa5MX3IQyy6i+xXLU37OkSW58
yocP6ImR+LGU6AAHdpaNT1Inyc5Dj/lXTPMRCmMmMyMNFcMd57yE2o9KJBRNVd3FuzpuSX/j17km
tlaTG+mu7oj35tPG/KbVwrLCsqrSd+h+GTTQkhgtRK81+z2oP8qtzFADXwnISzEF/UKkHZiHA6Rk
dkGPHDcCMzA4HJdt1Dq7Gpkct/cKemb2hnlPl/126XQcW5uF/yTr6JCZsEYAmuk4uMcBv/AwUnjZ
zJLbHpuZXQBQ5YDnDDBjWL8M9pjHT333U6xReCxlwR7g2JjgRbrmI/U4PR0Q4Eh9C0XBsBE/OXAJ
bGfZ93kKiQt+rWU7UIX54sF1Hy8vbtXstPqjF4BsUxSfCeaie+tX30N/mT0VTQ7A0sZx0HK17xtt
09JQW+Nu/cPXPstPgWkEiNpHdIa7zNbrARukgS6PhUBr/LSrj7FXWxCgJT2gLM2VmwwbSGEHSe4c
FBiUc+cRr/nDmFZXg0V2lzdh4XI6+SmzPWhrrwDzAn6KLQ03sCon0hwOetI2CbsqB2ZrDRq1kFNg
4bicJmJPyPPMIm7sxiW1IZ0UFpX7XBUV5FU5FHUZsBha9RsDIvtmaJ6hgvXr8kKN8wM6VXBA34Ra
AUii5sA7kjikUX7HQnd4dbi+hejKmy9LcLkWz34DglHw2hbogBgNNI1T9UBR/mwd+tyaz3aX3cbG
iyI81Kw1xuzzL4BUEa98C+I3HmZlZhed4wAVKokOLJPBd0DAYGoGzPbulqYs0Aq1cqIXrUHkArhk
fAAUI099Hq2ZLM1r1JNbVUVDSQLHBe3YUEVmAqLGtZP9Z3Tp1NORCnsgiXUACwSn1Oxrjwx9Wo8y
Fm6zZ3bLg7twf/14Hf32o/2aBsQSwe+xZ81HLhz0u6Vm9Czsq/EQo/JpJB4jKNDYUCBzeyVBvpFn
19nYECitp1p8rZOCQsSZN+nveLB0LWxz1winVsyDbg7ZPmNQygpsLS/MYOji9j3NHfXWJ+AbCjI7
FVep7J2rQdeLBz1DslUm1cpjbClGIQMHr8U0S0JQ1D39XlkyNm3aK5DUaX0fxiAm1r3GQdi336Hs
lW+gUf2CQdcHp0CRK4dSsvprYVXoeKHtjaKrPqkj/9n2oygZj8nISEq0IMX8dZxsfdmhbhgJ+3D5
gJ5lLn/sTHpuSCXQ8Zg898gOGi9NalLYqflLYQE9zz8uGzi7M2cGZgfNzdthZNVkQD3DLwzjMVWb
yybW1jBz99YZrCxvYcJLk63TxQGQyyuZ5IqJOZ1ZZWQIntM2Nakb2Mmb7q98h+VtAgUTwDHA6PxR
hD36DrEy3d73ERW8DNppclvXT6b79+kLKOZAyjlREk6ilaffGhS1o2ZRneEBwb5ZVrrzG/LmGmtU
lgvpi4+mLhq4qNaBemcW7EaZKdcRiAiDBD4SdCBQQOjSHQPr2uXvvnC5TDPwoP4GTR9wsmRmqTEk
CuHewEJhvisUaOzvfRXVRsSg4aW/2t027oI03VtCBQVIznXrvqBAS+51KzTx3y7/mrMviCwf+GuQ
0Tk4R7hVTndXL7JRQ0xCCu8wkFzuuwFQtrWLZCHc4ssh8UCJH9Jtpjs56pGfaAX02VQ6FmG0vb1/
mf487YIgvAqfh2CfBvv9yoPw/GOizu4AbzgpSAOxNa36yF6XArKqQHQWJuB3A0uTcj5M802tiZac
nS80zY7NzBIivKos0VQww9Dklfbd4K8hVhauYFhAOcCdWq1nrWqnGKjBHFiorG4z6MCgR6Dd3RXj
Ji5XzvLSYjAAhqcHhken43y6Z647xnAF5Dy5n7UPbUlBzNQytuJvC5cUSHRB4ggyAMwXo4N8agZE
WpZdQ8U+TEofwnZWa4aUjPfoygZxlW74qAfZ8Kl6ti0a8B86z5f9/bwxj292bH/2zbJEc3q3rRl4
QTBKIPpADBrwbkZ6N8a/64ZuB82GHgOe+Wqt1Lz0McHoglQW+RTu59kOV0BrWGMJeUkXPAy0vzUx
M4uHS6yux3yNcmXpBBzZmjPEUcCs7RSDRKE1tmFneGGlrjGyCLmyy/u5uCaoW6BdjYlzc14+h3o3
WjDuhDdHbdEAQIwU2264K9qPUttdNrXsOke2ZlFE9XbT5QS2UFPCe/lLN/Be3rtxFdrkc0Qfhtrb
CqSD6uWy4YU1okIywThA5YolzlwWLUsKkA0wqJL9TkotMEskVZALya6In23+wRaqf3APFLvx5/R4
aBIiq1mHUXHfbALD3pnmTudOmDZd0P49xRBojUHhCiuYMwNd2qkt3g7CTAZAMP1m5xq3Y+6jTmsE
Y7eyf+fzIAgqx4ZmZ45bEHksFAx17DpPb0e+U9Yv09so1PJJF/TlNVqDuvlWVQev2XT54+U9nc7V
6cMC5gE5mHAAOuCY0/c9ug1KBywNeChixA3inRqD0BHFvP/EEESey4ZjtOJXvsasv3D+TmzO7lUL
0dRkE+x0tKGumG0NFu+JdeW03kpAXVvcLKhw0ToZVwDvWlYWQJQbixqCLv9pOHHU2n1I9S313i9v
6PTjL2zofMYOucQA4WMsriQohV+1TTTaH2NjowAHJe768PfWjh+9s883KL3HHAaeoV4F1AYUe/L6
RkMBPhdqKzqgOfgaqh9SimcrnN6ieEmhLIopOGv2+ca8TUejM1Ko9JaG3PUFj7+PSdOprVvVxNvK
oWj6oOSar+2gJ+hf11rSVFFep8abwcBD6WncPhR6TOjdKBPvd1kZ5mdXa/GVRt3kMBQDhl8YhgO8
RIKotamK+nkcR7UjpeAPuua51+5g2t9LKepd5XMbNCYtj+Owcgb9g6qWfrhGBgU9yTX3Gyr4ZRx5
dokZKlMp0UeYEKqHQFCvt3au1OxnmWedf5/7ZZVF7Zi1ZTASpeIosXreH3wothtblmfed4BltDKq
UACtN10Bzp6tGzP/i1cxKKzbxEmqTRxrtoXpJN1QuzrXMxIODUrn0CeDuOum7AUX20Qw5Rw0guGf
J9NPGxrEFFLHBztmhIS0b1h+pYMMCtvXJQKMpZbaZantt/cxLZL24BYi2be+O8CEr9h7Crmdeznm
3A5pBcjwtvQAiR9Nb4gj7mlouTM+QMrJ8WKQ645JkUOFvVBkxyw73sRmDW6FUibkJqsEqULUO1C3
BossUn0HFwtk9Ap7+AXMnoPmOnchtcF7aDY+pDI22sOQ6S2UC0vi1wHVhuK5AknPvWlyRTcK/My3
5qDFCnOMEKvdmsLX+sCldvneWw6FCqAPQVLQH43GtmkG6xM1NNd7LHyJ0bE2xYhY6DRNu7FHwJi2
WQGagaDNU35PRrvsXkbAibqQ+bwUG58wvzlAHlb/1I1u2OlxWtLAGbIERew6I/K6zmrvPbUTAth5
nMidPjYDWsDgJ39Ft4eKMGNV+9hLbtVRV4EW1m9JbQTE1MqfkjvyV5+64ns1SP3WRsljL5yEXHda
zkBgnPSERNLvPRakugvV5YJrL7nfsCdf9aIDOI6SyGKpuLa7BNrDtCDmMy9YvY2FOYybdgBNDwSA
k/ytMmrxUE8zjkHsy2bvZT20WhrotgAEPvbxD0BZ1M9KaI2HGdtm3AFAogO1Q0CpHmUKerWbLiMC
9B8MyiWeNpQ/2JjlezfTrDdhdL4TFV5cfaFe3NghhIfcHpBBNkJUSf4fade1I7eubL9IgHJ4pULH
iZ5gz4vgGXuUM0WFr79Lc+/Z7mbrNOF9AT8YhtElksVisbhqLesnBMdVkIkoYfWQtEa9aW1DbXwl
tqy7xinVieDtYk4JSxzUdHo5siK/LPIBdU4tTH/akqL2eEOAa8K7EdEzsy+HYDDihdtLScqbvKDQ
gcYFZKBkliO8GJq4JtxIYzbJQYkt+25OShaRrGCKqNf6IjijdAH0p4ZbFm6xuNWdn3bhoA6s7xUJ
DGOu1LlKjFZrU3VT+cZOH1AuvR6cL24NizUQ6IDTElHyIv+LE6Ps8hDWJOcn+vvcQRdUYr4y1bPD
hrPAZX1hrAPCl+JdHNCsj2Sb74J5+1vbSPv6JXHfGYHsE5E9FCmD+Ob62C6O1q8i0J9q1nJInOQN
DGEmaXKUT0owWuONlNHbrnpJpxQkbiMpum09iCo2IpPc4uXFgDKhioJKNL3lQNvIJamwIXLQOP9k
tuE6Iom6JcfjZ/e0YsfNrtrPlJV4LyXjeGurgYZWRyURJe7LV18YAcESqoxogbhINAczNiWTwYj5
rG6+My97yXfDsFE22a7cdNtme33dLpvyloU7scflm02J5mIVjdWEBco35Tv7rrqPmRt2nnp/HI7q
0fLkjeUJjF6kDJxRLk3R6ZzFaBNELSzKvKiBWmfrzc6B9W6qW8S07mKpJU2fkKzzZFHb+to2BNMx
7gzoW0c3ImdciTIzs1qM2ApvmqW36W8LKl+D+/P7XD4UMcbSvsDvSxNEoTTmTzaR55tcpAwlGsey
P062XGNqkTEt7lihoblQtqEsQhH9F+f4Zyh8p0yr9xJApjCBopcVeW/Jw3xk2w+IPsSf5SEnZlAE
9XMjmEChWe5il4ROMo8DzEILcHp8KD5lFykL0vPD8ON18ordswN6FMHl4KukcLHzsBkUaE3gSOCv
k2jVkWS8t0tkdkizNz7UzbSxb5pP6j3dQ3BououxFyKvJemzfDAFd9nLWsviNSfWuQDaOB1wVCG2
xGSQOfarF0og+z6GvrRRX2NRlFl8/HKsxldBDqg3HqdYFYmCHBFjTY/NZ/Oiung3PJg7ZTM+Vt/H
fUuAvTtkMhH57OowF1pna1Grwi7k7tFQUBvnYcQwR/CQmYZX4z02vQW7ljbtasNLw9tGhBG5pM/A
1Frgk9PBo4pnEL4m0WUh62sJgy0Kv/dlv+xJsykPxiPkMI9TYAfOw7BFRu2L8FAXF1vOMBdbza6h
DUPiTjLoD8lkUp500Ko2hiCGrwWC0/FxAQ1rieRThRlZ/WENy0P77+vxejWvOLXAhTTJCkM1BB0t
QVm6Ieq+DvR7Skh07CLPJDZ57rbl5gENZ/eifbEyhWh+ALpGx5M24PXc2FQQqxhzC0WQpntW8Kjd
eJO+G52X6wNcOdlhBYfBAidDezoXcLR04YpvZ8Q53S/xCBm3GSA+oh6LlXVCBQmN0UC3K+CZ5QK2
HLaW1pcjNp3z7FgPcixQ+vjiHTvb1ShHG3iDRr+cAukvHtbOlMbokLjH7gFqsm60de40Ym9SD3wR
hAbJIfPpoXgAF6Y/utCtebkfNsatiaywJMV9d4dYcwh9/fZ23gD3v1NJ5D3n7l/ONPeJyxydHFqx
nVAJfMPg7pNus+GQmb4W/u12gAmsIZ78waEgOzxzC4vQKNQOZYybDAQNHnVN8PsXsXP5fZTkQaeI
7gFA9c6HIDE5Soqhil2qfSrtt4HuhxgXFS9OBIYufJ8zxM1V5ITYFxFoG1UQ3A3hPrHe9NyXRQ0y
XyIZvNt85UJLIw4wttwey2fUiLWqx4A882Ukll8fM1+7fas9gM/caEOPyZ65xS4m6a3xkD86u8JD
BrCRnipfhNq42CNg1F7YP/GEA66jCxFcsJrKRVsOULpUP2ni9UyE4lyZ1DMDXCgrKPrnJ6gnuIZ1
N4cBxG1qoNhFAK8VH8ETLHzPWMq5YNM795EsxE3boIuV5iYPO1Kq6GesXDvH85r31zvq1JTJQSCV
0ak0ZYSpcb7Xq03f7ZktSMjWRoObq4aq8CLPxh/aeRXrQ081LIr+oYNhsTyEHdQugOnJBC6/tvyn
lpbVOwkPpWqiqGTCUmUAQARCW10kgHzZnwIPOzXBebsDnVu5qnXMV2CpJOmI6qMq5nfRZlKJhLg5
/7q+QF9VBG5/nVnkXC5ygAPNR1hspSB5kRyiu41bHqJjg1RL/zBsV9RAcfmKwA2S8z8qzTgidJjs
96UEHi4Y/O24oyt/TwrXmIgC8V9v2lwf6MUpqoPxE3yfeDVEWMTrz/ni0WFgmd4ZsVugmpI966af
tgLcztfLKjeXsIHeZ/TzLSRgnA1NMkGSM0IJF2XbW3TuEntv3RWPI0F1N0g/TS8ilUtJdixvPzV/
ILeABhP7tiA/BxK9Xx/v5Y3ha8B/PobzVrstOoNWVuxOLsqSaPfz9IlQbz7qbvxO/TAoCcQFKy90
VWJWJBSc9yuh7GwuOE8GkDi0aYi5yLXftk5QOiNN+lh1Ilj6JSSBGyfnwGlWqU03w9Dka6Qg3W0b
qH7+VLnFI90q23nzzFw9yInm6x69dTbOvt/ipUzAMLw6XLBDgJMNxy4y+nP3su3BqazawTuD5KWa
myL1tO9mkaLUSgQCdABaUnjKAAk1Txreg7w7Mec+cQ0KbNhTUjwLnGYlmJ4ZWD7gJMS1ERBZCYUB
+tEhyDkk3yUHsAbu4vf5Vr4zNpFbxL7v7ERqYF9wAX7vnA7tYu8kjdowWO78Kifsu/7Zb+a7jsRQ
MriR3ppjl+BcF2XwognlNglT+zIuFFits6Ar7mn9eX1CL90CGD7gPOGjgH1cpHtJPDha10ZA5qcq
3TohvV0eRQIW1iEBzbwdXDe3TNL5JKJivICM4YAQy/rKwU+WjxVp69gNenfC8n4GwqR56EWFzZW4
AhtofkUmDylu3M/PXcSijVSzLznpt/EODRTNhgVI4dk22liOixdE3wfhHkndwhM9563bxl0IoFId
rPn8JcU221FJbFRws23ak/FbGUB5yR38DoI0ruQ2nvN7BgXwTRSMM+kOveB+sOKkGPsf+3zJSU6T
WtNH2O/d8AFafC1OS9uD3sdm8HezO8Se4n67vqSXBQLU409tcte/ZETBDhQCyGkrku5Qddxb36WK
vGcuVN4xeC/2Rz98rW9EBYKVZATPAAhoYOPVF5phLoTXatXX9hRlkDZ5tUJXTnYN247RxrBxjkn3
DCKEDSWlKaMSKjitLy/1GPXCzq2gewrsMfxRKkNQPpXmGHo5R81Ld4U/+I6PAwwFdaJt0s/oybqB
KOVELG/86N1exGq1cpaffwAXGRLHhAqVhQ8oCLRTtzOa4I72Jz1+/2UH0x4sB4fxgEYyH+02FSkP
2ZMOeLAr72/p7DYhAVZHUAJcDSUnM8KtBu584+ykkOhuJt8EfaLVBgky9kgkTHF5BAAyD/pChC0k
0xfE0l0+92Hfhxm0Ve+UuEN7RjDU973aBfXw87pvL4keH64Qp8AHhxuxBiKX81CSNQYA1TpM2VXv
PGQgunsY8u4wT1m7rViXuOo0vGvg0TxkeEO8bvsy8iOGgMYJ1GygRnD4Xv4h0kaptTGdBnSMQqv0
O5G21JJ48KMDPQaMgPUXesfc6KK0MfPSXCTHjd63JKRgFj1kdfJKrcllQHNZePH9F4PC8x3wW0hA
MbTzCU21Pomh5gzFpOY+tWtCRZ0jq/tyeSD8jwVuW+T5XGdg80Q00hB30YKK2aPe8BNcQh5oy6Dg
GaTkJXtCTTpyf8nAdAiGuOYzAHEhCVpOgAs6Pd0epQztO3jES5DNLum0fhfdD0RYhV51kBND3Egb
Pc1zNYEh41t+BMRgJhBbqg/JrnBf1Q81sKF56V5fvtXz5XRw3B7PinI2OhM20Ub2JO9lV//RYz5/
23eJCz5lUryXApNr04lSBsSrga8F2p/zGGapBdhw0KRvNAYa8vwy9kbnHs1IcgroCBRpRC1zl0X2
RVUY/ANLCgu8Dl8BS+S4k/qqbl3AiHEzAj0uGSbpaEO6Iovzm8mKaw944NKXgfLwGmtoP6/P8kWS
tLDLAz9mOFD5BSKXG3I1jaCYpfgABURkBP8ZOBjEmVDqmH/d0kUE+LKEqi34TFFT/TraT9IxfcR7
N9Wb1nX08LXM0cvhNFAzpppORtTadRlivy24i73rZi8iOGeWvxFVgPhoCsw2rUV05gPLAR0NEoMs
JRKxtF/sEs4Wd5cv27YzUgmTCWQlyUssaL29Ppr15fpnEr8i0skk1m0tdSnsuIl9a8aUDIDGZILL
8sXZej4Klcux7F525pBixqLyM2nRGxWraNiN7vBCIrgWX+y3xZKCFl0bHrGksOcRWjaT2Aj1DmuT
7odc9mrz2KQZXl/cEcFUq4OYFsH1CVx1hxOTXFCRYzSa5QwmdaZ6dQVhDqX/lpWNJxtofqryzXVz
q3N5Yo7zvqRvGZR8YS5HKUcLdyZ7aLrJ1crHf2EHwlnoef/qbOOGNUxVqUxT36Jumd84cewZrPAl
ND6bEAi7bmp1Bk9McUMqzMxhBqOIGB0YJ3+iiz/JRlcfwddpxv9mtVDIRPq1aPrw6P0e1DB1UcIV
DQ0yhlP1EznovlHRll1ga7X6KNhel2DsxSP/GNS4Eq1hSX3JZOxgNJjs5Frfm+AY7iJ5V/agcm3u
cA9Ea6R5rADcxC8Jhru6u3GPXDRF0ebBh8hmzKswb7CKuVR7aYPegfk9BOL1+gKu+uSJFW4BKxB/
9zSFlcEBQo41RxCOBz0eeXOjEpDsrJ5vYEgAmzJkDHEF544XUNAMEDKCLYlC6Sf3wKcOogS0Wnp1
C/2PCCm7RvRKcNSsziMU0DTdxJF6caqqoJIHrm1AXJnCYDQHMD1qqWdKVFDnWo1ff+wYnLdMsTSE
hcRat8oclPbeutIf8GTN8JIXMtdoP9BcIBjasjhnefTioCcmueA82oDpSxpM5lgwlDFxcqK7q2ve
ACUmsilYP5E19TxAQ8gIypQ2JlIfiBp+i6RH07mJ9W9x6Uf63+LSuJFxNwQwiZl6KcOWyRof5ItT
GdAZacFLydxmVLwMGMrrG0G0fMtxfnKYZrWkAFADi8qUBtQAAtOJ/GFWvKjPd+FYPOe49Zl9/eu6
2dUs4WQJuT2hlErC7ApmI1DxFE3uQeRTMLLLbrxlMpHU4WYC0fOL65Za4iHKSibkCdIxZi9t8512
B8itKOoWVaq23BZ6MM85CdMHW4ZwnwzC6oPV77TabaNEcGKsbseTj+HmuU2Kjk05BszMx6Kf/DpD
37ElMLI6qydGuFnNtSE1Bojfulm219rRbyYR4dBq3AR+fpEYwVWWvySDiyXPKZsRyzCFCvvV6SEB
ktFuRPK2q/N1Ymj5kFO/1LWwThsYGmpw67MUQjkviimIXZdGdNxwZLTGAW6ziOmeG2lzRc0tZwkk
+uBKDBxzPfqMHFEn1eWynJvhIohkJZGWaVh7IOmZjxe90J8S+veiFudWuNghgVmDMorB2LPqFelL
m4OtKXwfDAFs99IFFjsgVUPjD7IEnbNjj7WR5uizc3Vqblho7Gfc4Ig20M1gqkzg0ZfhCcYWjiE4
G/RmeD4V1c7metTH1u3hBvH0TUtd2/JiSYd0kI9bAHatIGysLtaJRW6xilgzsyiXcZ6Z863VtYQ6
0cP14Lfqdqgw4d0R1FNQfzp3O2aNaD+YMChJy98X/brXTLfCTYj2TMH0XeapoP3Xl+o40B+o2XIp
MUD886hMeuviUWyvxltGtVu9U0nzA3S71wd1CYOEvPjCOYunqK9uOm4z9V2lZnZhIm2cXOV7IH8b
ifpQufXB9NA8iz6Q7wDZvyui8s8XecR5NnBul1swpUsyezKN1rXIk73Pj/N95893LHhQXMBASU/K
TY9/tiLikCcDWCL22m0k3/YMv/XpNn1RvmDm0Os+QpjTH161X9dnRl2+4NoX8jumqtq+1pYvvIs3
8RNkvvwYrwSOjy841HgcQSvB3ibqY0n28UYjzBC4wWUKcz5Fi8+fBNNZbrq+H/EBibJv21fFfFLS
nV7cTxpOCoFzr6S758a4QyiR1aiSZhhTc0/RbzRjkWEnsh0wNIvU39rQn0WcDqtufuJ63IaaBoAv
kgSuZ+SMoOSJBijfRG7I0JknOgHX5nLhb7YcA/v3AnwXyWBnryQLWwqSCZCfH52QTKxxQe7l9e2h
eL3uPCu3MX0B4P1jj3PvMrF09LjAXpk9Q2k+l2+LGi3vsetUN2hvHsfA7t1OVJRbi7uoyqFZFTcH
9BZygWOsRynO8hAeM96F6U5K8PAboY3GIVkNuvNnW8T7sRYT9QVJhRqgZgHzdu6iYOyas6mBQZoF
Q/tmVS9jKNiHl8gWRKgTG3zhqDHUWqWthJOrRUseGu77/ifLkjcd7KPtpNwrtX6ojdyT7WHTmJGf
za+g/hXsxctHNO4ruDiZ5qjIqxQjHYbarY33JiwfirEKlBA8yeoLegpxlTlKUrJpWQ8Vi1zAhL62
WU5ngXOorFKMwikxCyD48Ju6BjvJ66wcjfTeGgX4lzUvOjXFBb6qZHVjdRiqjLpjW7ckQhNZ/0vr
AiTbWbe12L8JPqcWuUhXGVpqdTMsZtNTCh5WAAIrPElYtUfZc4dmrxhtYvLf1zzPHYsLeWOLhGRe
rI7Wc6UDMSXKuUQTyQU4u1DQRljDQFfO4KjSOyINjIDP/si0yte0EKxNaPssjcfr0Wct2J1OJxcG
pC6saxudkW5qQlLQPOgZJRa06Or4d4qn57+vyizziBoJ2ETAS8inljNt0i6X4ZpR8TlQhmIMKdE7
oTxfH9V6rPljhnMStQmZAo00xJo5hWDgdKNT3ZfVRnC7WEuUT0fDeYWR0EjuNJiRu0cImOFQ0qDI
CzVrc3t9PP8lpPwZEOceWhOiTVSCpRYC0mNOfSN5NWdPtTba4M5GsFzhDXeOPTA9EIHtJVzxyY3+
hQlY6Kku9FxsoAWrWY86d8iN4XeR6ePGzOZ0V9aW3ZO+CNkjGqa715npjcfavtrrRj34bVpIwfVP
WQ1sCt6pHQguL6oA50cIGk77xGrxQF0wCPKkTzVU5XFLgEoGWrWvm7rEmC1B/MQWd1yFo8GSRfsW
j+69ByEb2ISxOX1uMtNtnR+FNnkY5oEa2aZRzR8WyBlBbeWCf+wos0/JLgK4P9rIPxy0omuKs8Hr
8yZNwsemTQ+LGGLuqLvrH73m9kDoOPCT5UrA1yFhJIIwLO1cB/WkpPUTGVR/ERM4o2gVuJgvxXWW
2RlmRpJ/j+VuaINaOlSFTNBpeX08IkvcNobkqpbGBSzZTuRWll/WT5X8PWrQjgQuweu2VgPwyXpz
ezlCmUwHwSaq/XlA229S7zb65JZmTQpj4YZ8VZKX6xZX8+hTF+M2NXIkyZpNbGrD2qTot0cvkE6k
1HTD1mP9gzOhiiWClKynSCfj5AK+04RJTy3MqVY/WCDIko1D3r3mswI0RBSULaQ7l8LkA5oEW2ef
TYItfPne/bWvwP2Gx2BoBfHY7QaKXVZHk841lCOOVXcwe6LH2zm9RTCp2zc76ggbH5XRNYenAVKB
8qsFuM31qVfXPevPV3BTr2dTXw8qvsK6uzN/TGgeaAE5Ak+9DHgXRY5IBk/eVe5HTWLyiedBOcg8
Kch9xxPJbK6ewIvy+f9NCLcgClQ2W8S1zh0lMyPq8IZSSUK0cvJ6SMcYeueNvSHqQVu9seonVrlQ
mkcReB0UWG3RVFEGcUx+vzm3IHr4FeOyirZzTAAlJmkjFwx3O2krRHWsBavTL+ACbKIWWZWD5giU
IEQDGQCQdFUtokjT1LXD6884L2j0UGZPcwNW5E2HbrutukmIuXtvveLdINqvCb1H9WuIxl8v2ZV7
5lMyusMP7fEDEjdBtcsBtsvEoMYvwMHFmXryWdwVoe+oZrPls2qwIkFDO28m0BKZ8zaEVrE71/qE
cnWsZtDqHUpQ8g8x3XdA+nQkLZL+t64sjQhZODnvgHmkB9Ypzo1MC5sSUHPp08M8gsWyYllzVFgX
AqppGd0j2iB7yB2nXRyoQ+ZguovMJlEjz5Ybx00Ygb84b/ZRatBtYTHtUFmAtcmNpDyMcg8W17aH
bKdiWfo2jGv7tejQBJS10QRs4BD2HvYUCuvaMN+CayPfpGCm3oADN/EbSVLJoqR3LNIOLBSp0XpT
0dLnVgIjMDGdKNnn6B+7q/TW+gkkv31T9DOoYTrLVlNvjgu8OdHaal4hrp0FRmiBNEC3IP+SSNBE
qTvtR0Kz/r6CRxeeM0L4mVZz6c20iJ+klJkkjwv7nuZsskgGpArKMVOobWhtQyRHpZP5IWPGDnET
lRTlR7BG4NmwljXSOPG4hUBguANmzBoQnRu67x2nfbFnNj0Ztt3c2+MY33VylO1tlim7BpVVPx+Y
/Al4M3tAaUj+wajq7FgZ4xdDoPSDerKw4PMEdpIWL137KNPlBzkEQs3D05f9zGRGb+JmMmuvaeTy
VzhbUhDGZh+6EWATkMgt6gLnbd7q+z6dFJOoMXXKAHUyvSdtGBoFXrKyfgT9wQBKDDtVlcdp7KIH
PVRjVD7rPLztIKN1jyoA9NvNxi7erDZCZ1AFTrAEE99K4MZoLGcr66V+L4cZ3ceFJt04Js2pW8t2
6rdmOH1qte6gu2IatI0gRq/mnSd7ZNnaJzUtfUYZEjTknaveJI9INN9S7z7bh95HSZKNelftEu91
OFi7KQAttqjoeIl6Oz+n+K66Iu4qhy0B0t6896jYbeNvUJ2bH0qi/ph9208foONnHa278NZawqWI
PXA1H0FnAQSidLzw8lDCKcc+1qMMo6eVTkD3dWPqMzj+++FnkdofWdsfrRKLZlSTIIu8bNbB0E/T
SO5wHKmTDSbAmKBm+aDoTbaO4PYhdtiAupgRQyOt9c1sPTn11fgtAq2lUVmCJ9nFBB8fTz+BOxRH
Lc7zNMYnWE3hybERZPrjpI/3bS+qJ6x6GbjIFcSXhSyKy/uSRrOKegSxWK5Asw0U825lOz+zuNED
SB/g9DMlpO8SCtxyDlkMSUFJrqpKQclmbbwow/3zFdyUW7StbBkviC5e925DCeQ00m4uNk06eNd3
1Wric2KIm1iGThYJz5TgR236nmhT/rMes09Dln70iU3YLNpHq0ku+vq1BXkHkgueiFrKM8eAZhuI
24aDhkN1sj24j2L5lEa4I3psvEkt/+8HaYBxEzQ6yHRRa+AiB51UsF/Bpty+lxZSGePVbA1i96+G
CJK0Pj6UNMFNZ4Meha9oQNVGph2UB11TfopGVxsPIAsapd6zgb+z9CBpvERRBANcy53A2wM4s6YB
bsK/+jAniWpGy87FKUeMPj3ENPFr1Dmuz+OqmaXPEgBVGOJ7j6J+gjJHiLtCNW9bMAya0o1KP6/b
WO5w/E5fOD3/Y4O746GIAPVdFTYiC8xjSkvZrsmiv9epQ53mxMoy0pOzJJwmrW8UWGFQGamzhqA1
0B1Urx0jwT1y3SHQuAyAE/iB8YhwbioxyzqVwCiHrdz684CbBM5LpEEu6GZ3RkNNUqJgGbe2p9ea
aLutrZiJCXPgFuAP4LtlwB+WlcbyDlRJx26EkMNNGQmOh7UFOzHBN8RAt6ep+h4mmnIiMequQ94I
rmdrZx8ixj9TyEXDWXGyvoEssptJR51OnjZl36E6+5xK+ZsSIojkOqmp6Cl1feVAvKUC97c8ci6f
deIkRoYLV20ibNTtNtRIpmyYE+gqiOpccx5JAxyZkFN3bcGAkoHAtIxDHrql5zb1fpLKhWLPdbRH
A/5YTMTUBCu2agPIQnOhegDimyvYjEWzSEhhXLkZHRp1o7J6W9e/r+/j1WcsqCz9Y4XbyCm125wO
sJJA1E/B/aWqsscmHO+gruwqYYuOfbAq6WzwhtZ4ctpS8q5/wdrRdvoByzScLF9Yg0oHRDI4abLp
uzmiTjonH5JWb2WIdLVUVENYO7JPzXFOChkCNrAQ4y3jDWUvyfhKkxfWC4ptKxgnRC5zKbui3CVr
FzoaBZoVK8iFuHOf/Zpl+1ehTr5hZUSDvg7TP1gDVsMeqLFeS/a6WhC7yCBz2HQDccw4JfX4q7aV
myRJiE5Facta7eLk43gphtIyaRKFmHLwrjfJYbZB9ec6RgfGutQDr+n1BV73Ywuvh2h0XOT4zhdY
hYBQGC1TUdoTAben10rVTi9LQVV/NfqYf8xwjjzqymDYOsyk7JXWd/2cguMlsHO0nlXbdEZ5v/P/
fwPjPHeiStjEDBblYnapHeXEBjq8oqMosIpmkPPZKDZrXemWGbSeM+MWOkukTkXUxKvzBxTs0gEB
+RH+DNItNDwpHXLZEPikLnsd0ttoSr0u/DknGxyApMO19voEru5FaK6BoN5EjzSfZOZ135uhWiH2
GIHd2Juh2+jOzdQrwXU7q/MH2DI61wDWxgF17oFQllDnKoMdA/D2GapaKJuCX9O/bmU1kJ1Y4Vap
sFEFSWdMYGPUx7Kb8iCi0g+L2jNR1f6hilJRT/TauE7PdC5hBjnIAAkanOlGKpM2q7xoOsTx7+vD
Wj1foVe28BMsNRw+VZYjJU8kG1byLP6Bv2+U1t62Vu2n4XxTGhrgZQ8leIpQrakEzzkXDgKIKFpy
/ulr5cqdNR0Vmmjoa1WtcTcqPkSQ/JE9ziLsyGV5nTPE5RA0UfHKP8NQfdR+tcH8vdjrO+2mBR+D
j8tASUQHxGWh4twin4+ltEPbGqpPrjy5+lu1Hb30brqJHtkWLHw3o4tmerd8AJP0s4LW2X29Eazq
hbdy9jnfKVMllEGLnLnxTrpzvkXgh2xeUi872k9T5M9bHFWQKX9Sb0Fndd30hddylrkCkYJ0Y6RK
nLmzDeq/7DUu64CKmOsvohlnhDt02jBBTgPWW3dWVFL2HenU+rFzRlJR+SVSKCnagXSDIzjrLsF2
nF3+FMK4snDxWHnDjnK6BQegm/yeHALWbPVu8Ma9egBTnKc9/YtJXZiCEEohK8nf+eqhA32ujkkN
84io6aatXsK/JlhfxgbNGQd/IALEnxBQJGcSW2w0jsm2g+H8zmbljkoTcjXrr2P2uTF+fzAHRUTD
hLFY+z0XOwk6ALpoDywtEGeXWM4GtwesGCk+WIIysIgdQ91j5jG1gAMutKBV950CPNyHKn2/vlCr
Ie3PJFqc98fp7ExKCJtOopZem6c3BpvwKOBUkl9pqkjaeXWznZjj9kEhh+VoVSn8UXuIw/uGQTdO
UPQTmeBcPnbSeLaiBCtlv4M/BnobxIpE+fTqtAG/COw9+jOBzj0/wo0ZXTyDgXEYzo2Ep5bmZimv
gllC24b5zkieLAlFPxnv5kFj3Ok5dLKJSgXH0eVlaXGYk6/gjnin1PAEMOArxnaHRwE1BpS29a3s
ZzzeFT1qBqFnxr7DZEHIFI1+CeYndyRUHUyl7mB3Sr+ppqtm27lOPDCJX/fNy6Me48Pw0MMDmRjA
urlZ7uY+NcoQdiQdYE0d41BMXKpD6M+FUJGNFwUlWfGkTtvHrQCTtnYggXwF5IyKbS8dIudjbJLQ
mBQVtrPG3oMk0stBRDuM2ptZWbtIdP6uLuUfcwCzn5sbLbupJjUDZT1u8dbvGk08UUj07rG2wShe
tl5cBUU57PC+eX2S19by1DAXdMxE7iY1guEy7bxGM3dR0gaWCu3OSKh7tQQTPsChlqqiTgfmhgte
kLzvxr5MYMsGUThhGnr/+5mUgFJOIGc36tFf/r3ttNtMybfwDG+2BcXI9Yk++QYuh2v6gZb5gG+Q
rDR8AmHycChMVBHSuWJuKdeKN0jRvIlGe9rXidreFWO7oaBpEtwPL8FYi3MrKNr8L336F3ToZBMp
cQ60noYPkU0oAFFgNbap9SHRIDOCSCeVOXoDJgmcnaMofC0h8GIdvipjACdD5JJb80ZLE1OTK4TI
aLrVpAaquyJGglW3gnIx3i6XPlueHkCdHKcYzAbTnLzZ2SbTfjmSn4sA62uxHqLcqHuhJQa3RO44
SaVRk8AIsKQZxr43q23cpyAFeL++RVbTcSh/Iwgt93lIip1vTivHVdROkUWpDCF2DO2X0pKKRY5D
Bn9Qb75MqmlDbnF4H+vqe9dZDyA9dlyl0J5DqmuCyLQaFk2UcSA9hg9yNC78slzCodRC+DMDGCHU
wkfIZ23pjIe1gXpZmDzofeEbY+FHuSBb+Oqq5T0HKG9wysJtF+mz85lQs2JgGl5j3Ky+b81xk7T6
ez5lpKCPs0I9JYp/2wDUgwqWQfiR1T9oihNoaNVdZ2TI0cAY5/y4vjrLhuU/CWti4+XNxB++9Wey
uqaBrMRCO5PuM/YASN0mx/NiGI63QBYHYSbq6l7z7VOLXM5UMyefJtzgQcU6N+hU171Ozn8koFYz
hJqoax5+aovzcEWi86gOsJUhkXaADrXql3oQpDNrZ92pES5lag0JKB4HRiaE3zRtSBJtJGcfgiBK
xGyxdhE6NcU5UJXTPq6A/XM7qgKl7Dt43krewiwCChVsBhHQW70g5K+b1KFzju7qRTn33GfToU4y
ZmJ0ctjAUuq2mbqbHJn0pnMbmsDNFHeZNAveYr/a3y/8EpTrlop27kWH49xsHvampOaITfomedVB
OIUb7LG60UBCfpD8yQ13znH0gBPzIHXrzSR8+t64YIHeJ0/h9+aXLljjtZhvoYvMwBsjHhh5mTap
aI0pVhCQwUNGZMu+TSJhvrbqrCBGQl1GU3G+cIGpKosZSoV4/A4f9EclqPaRzxxvdCGws4kAfasH
gl6r69t/zXeXRcUj7UL49RW7T47RqkbZoOoo8hfTmur7YmIDRPUQNQ0vyesBhIrUeOw6dNIJkuC1
wdogS4JVdSkKcYNt6wKphIwHwGK6y7SAlngh/jenqK3h/LQA08C7C+e6Mh2HMjGGzEUHijTfRvFz
4jybf0/+p0ItBiy4IHZHPY2PoFCBmnIcpdggdvKt79lL2kIefpj96yu1mvFAJMYyQOOjgpCZO0ap
E4aRPE7IcZ0bI0bn1WEog6ndtP29bPiV4mu4JJnAmj1dN7y6Uid2uXgdj0ofD/G8xFDw/mXpTmse
KyGsfO0cOh0dF6nTKJmjYsAsxujEAoDN+r0Y3ToQgXLVurSCpO4VrylLQZ/tul28M4IjHWhtPrwZ
Q9loHaRH3BkkuElhH5hletMs3YVo9SgVKTDNz+vzuRZKEEH+Y5EXfwtpkTCtlBFKqsi101sHyKbr
FlZTnFMTnKvgdqf/D2nftey4jgT5RYygBchXWklHx/t+YbS5TYLeu6/fZMfutAQxhDi9M3Ofbswp
ASwUClVZmZisggnTDIFuxMny4ughGt8r4oB1WgVoIRQx923dE3/0YleGMDSCucMWGpXRLokBNxlA
yW98jkXpTOnoalD9Yc106PT8KI8inJTAKr+ZEI2Z0mGAVXO6X6r7pH9Q47dGemj1XVMDPS7wlq2z
cLJInugTNfU+hSo9YAvJc5ndxGCU6kVMNFseeWqDO2/l1JQkUmED7S97HcHWY1tniVOUh7nzIIF2
3VlES+IO3pybmAiUYY7G3zPoqhaT1/T76za2ngAYGME9DrcHhJbvGmpp1NUtEgmnn7OM+Yo6RJ9o
k5OfDKKZvgWOm+epNNM7OnXN4sxNJN2D9B3kwmMajccYdAiY8TDHWXD7bawd1znEt0FLsHLhcGs3
C4tVHZ7vqEDtw+jQ0sk2h/AfTiPEF0C+TTDniQybOxlNtkCnbUCRcBxr4yiZtfoQ5cZNWivTLpX7
wzyoo4sc7haUo0BzJOXyD8sEFAuqqFDnBkkyVx1pKG2rPMNbOTSfTf2hNHeKiNv+skWug0zyxAYX
ciCCuBQWyuXQBk0w7rx4Opr9KZqPqT7vQkjKqh21Y6CAmQIBSs1yIN0GTgvFTpNpNxdg1NRUu5O/
UdQDrzvfxnvj7Jdx58mkaR22a9G0iTxLext7nKFDJGJO3YjqcG6gzwi48BW8ps/zVTJkLWTC8apU
m99p8xI3r/+wijXHACp0JeHl8qXWkNtwbpEP5xgnhXIH5J3m2jULEQ3p1pEA7AdprmFieInHqYxq
gmOa4oWhhQdV+q8eAjMTvChEJtatPMk5ZWMGpHKCid58tkAn2QPGOgvqQyIb678/sVGmYEPTTbxa
zPJ3nXppeT9VT//yRf7u1Op3JyYaxezBOYVlVFoM/Z53s/wW5s7YiDLlTc86+SLcl2eKGkfEgJ2i
PxjAXw2CO23r70NaA+RVIJzBPCh3ciGsCPwAhecuOIEz8NVIJa/v1FY+gqKltcrc4Al1kexHSx12
RoQllOTG6nZT65kYvaOfOuaEiRFMI2qFAnmKSwA1AtKpzfWaPf08sUGUwSrgyM8gH5sDw1Zs/bMM
rLsFLNlv7dFydUFHYcvpgHwAMkaFHDQUPs5NZkTLOx2IKwe8mhkJJJQDClFzeyPhWdEV/7Nx4XUy
JN26dVm1q4DnNXKX/DZkrzKGKlS7Fz1uNuM62oSQ5VqRlCiana8pCWOqtBMevj3UFeTXidmDjeaa
Y2Iaix3Nexmc49JN52fBKLg3N3dT09AeQhhC7YHz+xayq6TXEPFAp6HHh2r6ZjJBlWEzLwFl1f9s
cE5SFqneFxGe3NAztNku8tTP8Nj7VoDJnydwWAlqj9tLwjDBWg3FiA6XCeS1zuJ4wZJMBfnGzzG/
nTuBCW2ryAioGlSrLKhzQeGMO89dMjVzyqQE1H6sfgVJvvHDkNPhTce8yq6vQvVb1hbWPmSJhKmJ
pDskuZJ7CSbedmEpx/soabpPfQrl73VShjtZiRY/kYwIdS1SakE5RGC6i9T+AAXbQce8dbF8pnOn
OySacN8Pky5XtlSbGO+ak/62Y6DbnAE3AlVpr962M5XuG0ASO5CVzEtQK3X0XU2U7JbkffUYVu10
1BPWPWRS06PeGVcWcojcmnzWQ1gsktUf5pL2YMzV21C1VSRwL33PGPKNgd2Vw4L6xVRE6DZVwIo3
dhHT1rSXcm7fOpLqATZufEKyEu0Vo1Y8K8Qr0+57U9/F1VRWaHjWzZFp2vrLQMkxmBDCVeu+KOxZ
jxO3sMrRr8GD44Mm18JwgJKDGmQe5SNEnlnkyEusvUbZYh5G0k6NLU+FxrxQz+bK1nNZP6qVHO6i
0ZqACmzltrV7bKI/5pnmGhAb+5wUkku7oc+Y01MD2NeEgDErXyzykXcxgCyyLL0kSJ6+LaEZ3uMG
0j1JibUeSoi6ltkMLNe6q2URCGhnOVXetUW13Mzo5wOtO+2jzxr1P71k8sNIs8QrIbeLagW01jNX
KsrsPU/JWDuRVWa/itCYDokm5W+JMgx78H4uTjPO+S3+7/1tbJrQjM2odhtKs/IfMol4b05qcqsy
o3abcmGVXaPZ+G5hMvtxLCIrsa2+0Sq70s1s9MM8irIA077qvlTb7jFNtNoHOafVOYmmzQcogo3f
6BDLHqxBKt1gYRGMCsh78RoysgcTmvR3WQhiX7u01gQaI2fPEaicn8piIaWbVHG178u6/ox0ElsA
n4bxZ1LGZLIVsChlN0yprNcEWpl+smTVIexl7aUAg1C418eU7fpUXR6VUSug6j0bjhRK9NHALN6+
U5CMBYMOYIhX93WogPkUXT9HT9J5CLIWkO+sGubBnjIrPI6GlO9IKPW7kGG82aYgJ/7RFQnFqBkz
Gzh4aDxHIJ4o3IIO0E9J9OlZjTrlm1WBqCrK1kG5pEqKl0Ib6u9Ghpq2rRYEqskxBmTeh7Fun43e
AHVMUWla0Et6fmOOE1A//TD5WdmOL2o9q2AFkZry9zSMk6cARvOiknXUJTMBVbDB0zlVXs6s+FlL
w+SYMyOGNA4qIy/qrEp+GfbIceRSzjBlFU7jm9ZE4z6EMDWsjoTcjJUa3kVahwNcysaEUwRFvjiv
hptxTOXPGWpUtprWOn469MVzd4Y0+F3eoKRqQxNr2mMgGuxFA2nSOWDV0hz0Rkof5mTB1LGlx/U+
pTEGo40eukzGguG5tjMmiNgn6S9obY2vFbX6PQYnLXDKowV1X6BAVkRzHYP8s2y+R2YY3yEa9q4E
cPcPmqu1v+iahOJEMcUYtKtAM7TMc3TDBoa6gTWTMAATef48IVz7ctKqgw1D0R5K8rWPamB6q1dl
8iSFc7wjsWbgOKQgHzDBlOxFWjHdQPh98MuFpJ8QHJdszJL2Xg5l1t0o02GySQQSyKbBCCLmuVRw
/dMeYAd9puY9GBxGjyWF7mF21BiDipDGcsxcNxbb0pTWsseS1Z2rxm0WoyLWABNlVBS6VYOuFV5P
WadBmJWmHlHS7MVMNBTpi3aSFoQwowFmstWXCvQEbfo7JoUV2VNZd291aYEwT2uqT6qH3W6Is9Sf
9az91CKpg4o5aBQbqe+8hjaVi0mS8RUEEdWTKS/AO486hlgpTctHIADpMeqs9oaa5rJX4ImvfS5B
RON6Trl1lZ6+U7ibW6oRQ0MduVadezXkIlrjTTHf/v9scNd1kqrakFVIW7v2kPTvjfWcho/XTWwl
3yfL+JM5n2SpVgj4ttLAhKp/xJjh6Juv43mQb4CNAgUOvND5psIs95BMz5G/5cqBTZ6UgyQsFOXa
axLINWvOjHAfY9AycF13MEIe8++Q4LpbdpJD3N4HfU7vVN/l3fVd20zuT1fFfZk0gxaKuq5qdBSE
oIdl9zDcAHf1oAWQAZaPolx0zTUvFgjXhfg2RZuU75TLpqTWVofEbc6BJxkfTOmxN24jSE0RQbVC
ZIl7HNcIHnEBqVFnlgNQMkSNaevkcUmDUkQ+tvkqQ29N19GGwWiZzG1ikuUGGXKYCh+Te8xLG8BL
HDqwY3nar1DwWN48rn9t8X6uKlVYFwlsDYpr6neL7g/jvxwlSKmie4ZSIxRbzl8qzUTUTAnRXO+q
W8Mq7S4XrGGzkPTXgMGV0bKiK4kZryWe4bUYfRLflGFAREqimzsFxBToUgHfx6c5XwaVGeZG+vWB
R4Mx8qU6tRNRtU7dWsrpG0E9N6Lp2dSMKd4Ihg2MtN98dPv70YtMhwTJA3FBRQAZ5I/uQGwrqH4X
Dq6LV12xdyPKd57gLK/vEf5snf4W7oUZM2lONTNMnEF7WpgvA9Ok0E/VepcBS8X5wlg5GFD0L7OJ
rfWBVYwTSvdgWuUftg0UyEplhaRKbVBPuZ1B6uD6ylaHu1jYiQXuKEd9pUbWCki1+vlbpfzKgKW0
5NAmoItK2E8ryx70TkS2sXmqMa0EHglgbowL8Ys2abVWSf58WtUBUSNOdbEDrUvnRPfsx/UVCo1x
gb9uadJPEoylq4op2xuD3+OGMUGGFe8m9h7qv5L6t8Do6pz8vp6ukDvoZZOgxZTDaAyKll3zKz+g
eeHoP2U38aageBWYW9dwaQ4PD9DKAy/K1yF0ua6jUFrhS48NRLGy/Q/mRLdgaMuhL6k+hH67R6vL
vIvuRVRbWw4EcOH/LHO7azVLHEHKEZXrzK/22e/oKP9s3pKACoqlfxiYry2R29HCSlnYxDAEenDr
uXzzFzC05JD80m3yK781niBD6DR3EYiA75pXU3BONisWgPOBBhOUWYDUcRWLlkqNqlf4oLflU3dv
PuiQkw1qVKAdy4mc5Fv5MN+MewKOuvd/+bYnlrk4aFhxacWrK3UfpmHfI0VWAuJq1C5/mjE0lTDW
57Y37EcSgGhCqL246cgn1rnIxyRNwmUP6/UbJqKj3b0CLZe30a0OUsB8kYreVmYBGA9o/9bJH1TU
4OcnqSZr40wlK1a9DO8wiDgSv6swpHUbihqYWzfYqSEu7g1zM1vDCiGXmpe++dCifS8LXGYrbT41
wV2SCShMY7aG1oXupxzwGEX7h7wZYA50LTUwtFKTOxKgJ0e9fAXbWuPNOENi0bMMQbl46xI+aZnx
ExjreJ6sDGhMSYt5HM3s0LHUVUrmaInqXnf0LVOEWJj6AszBuoAvldVixtEI7EgcQ9YdYCIy21np
KYnoMt9y6VND3LeXpaTR82411HZQDM+t9FCgbuTRrm0faAM5Q9CtggqJkG+TrLQuAW9iRpjm9DoT
XYVbDo9u3CpyRwDJ4nnns05bykXFI4GmvqxiCCt+imSw/mXOpAgKyVv+eGqKiyNFpdaI4zC1Duww
7XGMRVimbQsEaGPcQVCZXxd7cnq1LMtpslbDuzaoyjttEGTPmx6CDvX/+/v8XVNgrrOZ8Pfr4lfS
J25UoCBlUU9jojnRrWE5tBOQcQEmApQKr9kLRwRmo4EpcyAupnaQKEi+EUF7DWXBbqHAclNbjZgX
peURA0l3sznul7ZH8XGwk1WuaZFtNlq7XrnrQwu1RcFebN27pz+Qc2KIsvdLv+5FL72b5CEmB4jv
xqUD2qm62mkihOXm1p/sBxfMUNbFPcTQhEgB+GgZGN+q2VHLXYQa3PUwsBWZTxe2/pITJyqsBAxa
MxaWYCJCe+2kO1kWRIBNPzU1fFUdoHJEznMTo1QYaCMBUJioxzhV0HQXopu29+uvCc5VZ1LqqDNj
v3pMlzhx7vR3hR951Ktdct/vJRdiYi/9sykI15tFB3KyNO5KGBYaS9X6naAfye66B1WyUR+3f8lH
FcLpCh5JIv6pzQj21yJPnMeKzCoBzwTkj8lO1r601C+yj6w9SrlotGyz0XeyOh7GGI5hl8YWfCPb
L0ftRnNRBr2znMpj+/an/FO16XHeGcjMnhZBy0rgMhYXPEOLNGOtwmViKG2VCTsSPdv9i+P/z2X4
3KfV1HlKQmykRfqg1EYUiAs7o5nA+UXfiwsc9ZA2Olg2ULyZwFaJyblisOsUfBvPI6SovrqkVcoO
+hbgpFjbzZw3LpVFUllCwTspW3dUH3sa4BYSLOiSgRejCoYqA7Ely5gO4CdRST9FYJxbMsRqd/b0
29hV95pb3Mx+5q4KzKYL4UrHLgtnLN0icL8fHNMTpGJ/AFLnz5PzH8FtK6OV0ejynDlzkPTO5Cs/
rJvQbW/Zvtxbt6Zd/0r/O6p2el+55tP1Xb70zXPTa0Q9iZgK8qYmbbB+AxnThClBTTQ98GcLr62O
C8pa3ZiDqWB1q752ZuvfviU++fxpHFBd3LU2eeyO7Fv+WL50d8sPwsBL7ihe+P36Oi8993ydXNim
SxRjdfgRDYYCk4dE9hVtl+fHchZJYW2E0XNTXPiG6kuBIh5M4bHzieoWGnLVj/z1OLxJv82d/tSl
Hv1yhIFJjM6h5WBgIpEfJkiLqZjNWYZ6rhLZtEdUi39e378/+KuLr3higv+KjMmFtMBECT2Oe/TK
86BzJZvevyTU/inb8W/y8t7YkuU0HtrGLpTi8MLsffaD3PU3iWgs//KORGTAtJWuQqwX8HfuSQ0F
MwpiKy1zdOWgjgc0k2bzdwlGSsGyL1MliAeuOBsZlSb8l4tCRgaVLSZb6L/MZenXfbrsigGFC4Q+
g0QutWLzlsl5fAeq275EWziv78Yxy57ZAqqcLFfzMggbRUrsuu51Dw/U7FkFRPKoJtM02yq0XCF9
PtH6WFaVFShlXSFHGsc2tJMykZhHGJtVR6sY5IItvD5wTapkn7Rtjc1Gs7QQhN3NBSO5sTA1YZKL
0fxwBi9a02DBWmrIHuBSoaO3rbQfu9UgRqk8VR31wJj7EcoStahWssabczfDTpsUpWGwi2GigTun
OR1HllYRoOoqepgdTaMPc4aUWhE2hX/9226aAtyQgh+AAhzP1QsmK1GSAtTfTtYPIK1QCraPKwJG
arCrC9zo0lvBTLiOKeOdDbARPy2cVJhDhAJ57sRzBfE40rBHK7XMn41Wzod5nIggHlwyL2PUDaBQ
DD5SzJ8jJpyH9Yl1/dhWNW4tp3gB5S0IOwzF7QGfsNvETo+dF/rpMQpW+aLMQ1x6LwJRHruxv2e/
gYuDStp3YzTiNwzJ0TDeYvqZFqKNFdngjuecylFfmrCxFPdhf9/EfsKer7vJ5Q15tpW8jmkzLW0n
LTChL7OvYPB4jlvBmdsygYkj9N3Wnp/MM/7QUS8wEQoTUoI5EEIfxiIVrGIDCYb05sQGF78HAGqL
ToKN2stiL3nIX82jvFehxnNY0WAQ1FpEH0e0LM4JWwbKCsuASQDEbQtlcxGyc6Ower4ozsUi0N2V
0mqhOdLnGNBkEKsbT7pL7Nwf3XaF8d3TQ+HIoqfS+oe5MHW2m5zfgaaZWVMM8jHzMXsYXAX546dx
oz4wx9xTD5w4vvWmvA23oWMIfGXTMlgyCdq0uJB4DCYxhq5jNSyTEpwHxUvyUWIy0phQaQIY68d1
39+4DAiuWdTVVh4JqKWehxGEFyvrm26FzN7Pw2ArgGOCtnoirhkGc0gCCNxdt7h1oPFNTQPwUtCv
8YzEfYKCdVWiGF0gE5SnQ55871uBjY1ojFX9tbH67UnO22iNZKkUNjABxX4P7bscuUksOnBrt5Rz
ESpjNg8jCeC7UPn+W2t0JoYmoOUcvsqH6pmsbqH6tYkBz1mAT9j4TGemuAXFoxpODfBkDqYuJJLY
eQzqZOgNWCDEuGkMp14EDZWNHcTRAtQZGHr9km83A26PtEOfO1V1X2sjZiASe5gD9Di+/qlkTFuB
cA196XVE9/xTRSqpaZFCllcPK3tmim0t7C6mo9fq9ZdfQrij/5riO/hhpZfy0sHUTGp7aot7MM1/
ftm54REq1QwUIsC0yK2m1nPkdRVMjEPk5qH2kGoRUG5zcN3MVqwHI78GPOSq+IBVne9azyxpjDLQ
nyyj3y9PLLuRkrdIhc6Da7IEWdzNAgGC5K7KHurs5brxjV4bGJ00fCsMHKGUy3NJkg68kXGo52gn
jmCxtqejufdA8RC0YGRBy8l6lPCsHe2lt1+l4OtlZFgHRpTihANhwL+EZEmikNQxcrArRE7e40gw
//oCNyIULGgYdgHe37zQFgEUsQwxU4AMtXqDyveiPgrTxY0n5LoKNDJQApHRHuVeNzobZpIDKAty
vhuMGAIB5ANu+chul8cus2vJ/67u6t31dW1gJmAUOSPmRtYBcL5LuVRG2Rk1FpbbQO0ePlqvS2wA
nqEe16NZej+4KoYLUB++C3fN7Jn73EHrwbBX8Q7Rj9mo1p3/GPXchdMlbypMHOWO0dtAQCWDDVUC
N7W7h8TH61L+oE/oUuORxJy7X4KNWP82F7nPNkI7t92bBVPAcJw7w0f6ez6AtsKrbf2h//xp/lqC
aQfy1914JNROHmlQQqzCEbUQ/rjptZ/ARfQe2MyqWb9F6VnP2geqbI52awRwOgcYt9tH9bESDC1t
QB0wuYdnH7SuFUys8+e2x2U/Rs1Kq9sFc+zMXnuLMth923rpwyQwtnGG1kc76JNWQnzKzyXOaHw0
C0bkMf64k3PJXpYdU0Wj/+secXu46ncBzAZ9XFQIuM9oGmXNwEoLFwLPaZ96mi7il9n6TIaGPg8u
QaQTGj8UF4ZF3BYlhWr8XRvE75B2D49qb8vPD+lH7EXJDvWJ1r7unltH48wol8mrUpwXZg6jo9MG
0U6xgVNvdu1n9U5vMft8bwDB58e3+Y2C6CfINDZKleAEQmxHaUAnEEfjrjBqLVMV5mYOXgogiG+T
vXkAG9H0AyOfzvRYvDHX2LPP9J09J0EnuD43sg5iAPxGKYF8Cv53fi7zWmm0OIyRGxZo6t+x+pZa
v0dVEAc33AYc1oDyIfKi5sN3Vc2UFV1apHg612+K/kG+Ph2I9ySiq4paHeYp+bJD0fZoH4NQGHPr
YIhPXbW413pBfrZ+Bc718T4AcT+KG2Bw4jvvahbqZBzWx54SKPnLaAYlfdfJXjaeQiOzJcyNXHfK
iwMN9QWYWVkikNngC51/GhlDWwtSs8yBRI6tzG6loDnABHmNyMj6NDrJ2+tKsbpwghEDw/1dWEK/
KmhFn+fi82Ml4GkA+S6KYDqKUedGZAC6yTSlaDuoSFg0kGxVX81p/1iADRnlNWivcBY6CBixQc3Q
pa8tt8CMq/WkZJYj//jyJ0HcA/OVoWIi+gJnGZZNhey5QuUSbMgZBFTG+T36cjJkADGsQCQCfAgY
TeF3S2rL2Ggw1gF+cu1R6wfXKJRAjQQTnBsf/szKemGffPg5g/BTEq5WtHRPZDlQWH+vUdGI86YZ
DfuFwrKOAiQX24YJ5UgCpVxnyIxjN2m3lGIqIu+/7sZkZQpQLUxUyKj4cKtZJJU0IMJx2kYDyA7q
M5otpe71r39RJsCHISu9EKE61JBN/pIo6wK1TJJh/NTwR4t55TIDbkvcNkueJml0V0Wm6yYvgg5n
kosBiVnVoDegGVJu3Sllj1XfIxDXpRip1DNfbwKDCW6j9S+ehTnUylC6xeWL+V6Mpa8f9MQv6FKS
yujQVjJNsMOnSMjGyjPSKiCL+TSEueBmuCQHXO3hnsdznkD7gr8a4lDrwz4fodcW1kGfeRWAE1ZQ
JpCNfE3TN0V5jOMPKxK0B7dWCZJJHVKhKPdAX+B8lbhLRpY3KDFpzSGKnRKThS27aSfLLgdBXevi
hsUCgS3H5QTwsIJU8NyUWqTZUpcwhat/n2sYFc3SHu/F373VPV73li1T6jqZakIPCThlzlv0AoNb
xgBvAUZftlsFvF5mPHfHqq0lu4vmf4hUYOez0NYAUGkt+p8vbVTNVglVHIhGJR7GV22Toicjen5u
fSsVgyiYskQZ9yKxtax0hvege1IqKXVTTCnZS1Y8MgViImVR+nNRfFzfx22LoBEDik/R0ao6X1dN
myFranNtYBv/ZfMUqHptL1EDET8z9VtSCE65yN56f56cuXZqu5LGsFfl7Lccd2Bpmw5TiGgm1Y8E
FOTXl7cRkylYbP+3PO6Iz8iua6g7YXmYSKikF9DA+iXz/sEIcj4LJAFrYsntYVHOllmua5hA/VZr
j91grLNlgqVsevyJFW7norxv0mQFNEyx6stN+NF39a22/MRspaD9s7VpaDMhKOJ+AQkZ5+sYTkyS
JZkRiYenDKzhEHW2Y1Hw3bhhUJNDsxn/Qa+Qv/r1RJ+bEBR2kOFQ3Fh+l4GGR2+pCNvHmn3PqSBe
bJoDstfUZEx5QaPk3O/mKZZlvVpvzaU60PSYgfl+rD3yXzVG+0F7vu4RG1kg1TDAjr6vhs46v7hG
Hnu5HZBxpJb1U8pMTyuY4A285Q5Iz6B4ZSJNo3ylCodI1tUWsRaP173cF24/zt9QybWhriy4J7f8
AVkaRUF9bXbyZXww0ihzQdG7T+gOcGA7k3etmgkCw2XRCpfHqRXu8iA6ywurxoK6TM9/SYtBDuGk
NQ+lOsyvirRQqDySKkDrPkNJkrY3SYUOoV00iXWvWuPwTHJPHYf9178ktnjFBesr9SAXQPoMvD1Z
rKOsYYUPAHs+TPXrdQubH1IDRR4CCKbneOpENTIKa25WC6xO2WGQcyUJJk2pY8w1G+H3Lh5E9aEt
kyg3AOluorgBFzo/DGGnaWFrIAizLP8Y5fcl1R4xKI835ZD711e35TtoxqA4gtuMgpzn3BSthyKM
EphKayO1K0P/bXX5AUVuEW3q1pFb6ScR7NGwVgh3wDHUW5TLJCFo9fNnCU1UCAdSwWIui1ycj3JG
LDYbUDjFSZBqMLGPAek9sjiRATqMxC1rzdHjoBUlBVuhCzgV5B1gc9bVP2nlyZWpSFFDFwNYlarp
9qBW3i+sP4YZaKEQl8OmP6R6417/aiKTnIMMJZnDIoLJpgGXkk7syfzZhW4GzTvg6Ar2D8EZj+VV
En4FyvBElMM8D3okITh3BQt6Kn+AKftQVmirUfW2m5kr5SL5xa0jsCqWgtQMzUKMgp37ZVwvk5FY
yB8peij6IvtzXtzoJUrlpiGopmzm/Qge62UAg/jn3JZKk9Qoe5yBENV3LR1tHbkCjfwk/TlRW9Lu
6vCZqr5OBSF16+yhcolkHNOeYFTmXooxAJBLCtILFBGprRT5Q9Olfgiu++vOsjo9/4w6MfMHz37i
n605g+1k9U8ZDGJR9yah7lyXfjwv9pAIrqKtz2aoyMD/0OYb/Bs7MiQlUVcaA+Rbg92G5i+rHqkj
dRPGkaw0uL6yzfN+Gig5L4mswQTuBl8LTDtgaXwqTQrWtnIEBXTkq0v2OS3GR5Pfg4b6H673dS4D
j6hVf+SPOPfJpmJsMB8BuEDNgs5QZ1SheZzgqlftnAjeh5uLxFsfJR6cPDDnc1ecWUrzMkK/2iFd
ZyqHmWRjf0u7WoXOvD5aJIiHBBwxZFTTO70z4ic1Vvsbs29iQZ3m8uPiOYfDiF+yKpXyKY2hjQbY
lHNgE0zLG4k9Q4oB/Lp2IRJEvfRYGDJRc9cB26UGb0gbRqPXLNQ3w/ZYYNIGRFRZscNTFTgaweG4
PIPnptY1n3xH8D1WGthGMR03N3aLKakSaZQohRAZ4a6lwTBasPHASB56UfvDkgY7NQSJ0JYNIDgQ
SFAvgeoOF8SYOTTyFAEkkFaNS7IB6uuZD/Kb3fUjt2FmpdXDmwBVBEzycDFrVnDDVoqMIn0LlXVZ
D2iIIxdVkSCQCOzwnI+ahBA3Qr3FIVCzjCvJb6UJ3CmKIIJsmlk1cBF/cdPwZFOSNcxSWxPs2hwO
jmyWJhQPywJiLuHXjzFETJCoom6HSg+wreeeFtUYh80zq3AYqezc9EzqpMmtWTLXbL6RKvZNMEsK
9a0uM4W1yYGXHIq4wL/z8ywEY5NJyGDVzLKXqmne1AoXm4zOvFyA+1wCsUZkedd9ZCNOKCtTp4VV
YlKK95FBi5KsX1jphFT2Bw0SAWOwID2ZjdG/bmn1tvOrDY741xLvJSEro3aaYKkzXw3Twq3jSaHh
LdM3Q8Vt7tWi9oHIIHfhZF0ZAj8Lg3Fb23RETnCXgEpBfWfU9Frpg4r4NDb3UgWi5A8598WF2lO9
N6Y2LR0FAP45fpzU2cUM/iCaod7yE8DA/q8dFNnPvbMBk3oVEiwsUTTUdN91a3HAaSAZH7n1bkr/
Qn9zOq2znsuTsDtXsjoPBDMzagc4X/maEwDpTUGs2ujfqvC/v2MzXHCH5preyiBlctI366g/Tq7l
hxDSGz+7m9DPDsPTbIuGgS4cBJXVU5PcKQ9lhVGrxaQOusMy1Fua9nYeb2ugthrionliaV89An8M
QlQB6FIUrvkDrvSETUbWY5T4Y7wDNe0xfVgOmsPer5+0Lfp2nGgZA+46EM5oK5x/sSqZ01HXYYey
I8vx9L/PoE2kKu9k3PXgUtRtXQGoPLKROHz1jl6XuKo3oJ8CEVudM11MSwoGMZiO20PRx44MKrY4
EdwEG2DTcyucswwJTY14tdJ6oNh9NuzFZ4fqvai8iDjNzbyvn5NXCY+DJ9Eg/fr7z6IYtz7OZwa9
mCWyzhxaZpDQoMlbW+0ENcOL5zdnYz3/JweuLthiLAZsIJkC+BKjf73gTSqywGUG0Yi+pyTBAj6j
HUqlM4jwGBujRusnooAIoHiHliHnCHloqUvRTaC7dMaAPWWu4ePK3JE3H4rBznBLPpgfY6TR9Nvj
62y3O0dwCC6i8Z9d/PsDOB+ZDGaC3Bw/YHJvQ9f6yW6a/X/pEQMbd2jyuajGH0rvus3NgHKyZs45
SnSzSZlDBKIwk5cEE7B2DpjhcYlLgrfxjOd/Nj+BS/A7xCj2101v6Uee7TfnNJrKpo7UsE1u4wE6
eq51j9mugD0W78YtjR0p0IFB9ZhPBb60GW1W4XsADTG9d3Ht1enYJub6pZkRPeamBpXHl7GtwStX
HYeWOsUkPzbTj6V7g0Kap0uiaufWh6brm0tR8DpHPfr8uIxSPqqNgpXniZImvkxneacPkvHLyiqo
kpql8np9r7dOz4qXwlIJMKT8I49YS0FqCwuup8KWpuNQ/rpuYCvI4EkF38XY5YrdPF9Rir7ROiGH
+B0uwUrHXEmyH4Ey6etmYAMNOGS7uJQ4MxMbFRREsQ4U+JS0Arfk/RLNggth9Xk+YJ4a4Y4hbE+s
0mEk1n4yCpLIXYbJ3r55afu368vZ9IOT5XCnb5rqORp67Fo1dU4/gj4S4t0qiCc1Efpp6/ucrok7
axjqJRnIHUGQYH2PIijePlNRTe2y0IXwBXTyKt3153HNhWgdrI2ttIavmrrLUfeImx+l/4zD+NLf
xMH1nduKW6hf40GKojIyIs4Wxrvqlo0QJinC75T5KQWBbgVKVdkere+a5NfRj+sGtzfwfwZ5KQ0z
6yHI1cKgWmoemcAtTTo/B4vrdTPboenvwnh8D/AOqjLXq51DMzgvbeKqvxrTGUAgHXW2As16/7rF
bR/8uzD1/ORWpaE0arH6YOqTwtN1t8ieNV0QcrcC0Mn34ikCjUIt876GFa35yMEXVAmwB6K/v/77
kwSEMkBvolwGxcjkJF1kj4koTdz0uDU9Bc23ArAm94RBESwDnht93ZY+N93sJNNbI+vgXwV17J7N
4GP7cmV1PU+AueLVBOQG8D7na4rQKgeHJyxaypGhflAkfhGN9tgrgHAIvGBz/05scV6gmplkGA32
L4ZWtASiSu3tuptdNvi41XB33v8h7bp25NaR6BcJkETFV4WOk5Nn5kUY23eonPPX76Gxe93NIZqw
FzD8MkCXiiwWixXOKZ2lNNoZEhowCKWHun2s6ENr+CWaYYCpCyyM9KDRzQQUYA08PKXk5hAfLICU
oZqHNsMvL4xoKixtwICqr8TahCkXG3VFI1GA0dumThVUfYRZQzI3D7ltFbdgC8erGP3u8bUGQt7W
A7zt35y80zuTncwTm1VJ7oA5DCui2+CL04FPX2yG9NH4CxZW61QOd8tolTaNA2DB/Qj2mgDMLwMM
qQZCQVk2QXRETgVxl0ziRNZQr1jiCsnj1P0wgOqdP/bG7WAHZZXsOkeS9RI6ZbBUIp2roq2Yjzps
HROiXUSwp+NjqofddOhl2SaZCG6TSOEuTZIbeBSk9k02lF5UpjdlKxsVFy0dQIj/1YTbI1zPo5Os
ENONeX807anCI0c7pHOCpjszPWCUDjxHKT0aTSWbtBQG4qfCuX2b2lpbkOTL/Ifc9cxboEi/dV5f
7tQjuS+CNtQfcP3sZLkMptKXMOtEZe4Kn/ohMceaqUwqT9U3bfZYxdsq9kE2etn3CJ3bb0l8iSpN
u9GhLSTFKCcAK8PrdYn7lFgJ76ptUtl2W0FCjo59vd7oALc3CklRSKYG56PdWasB1Y5tGrUX24GM
x8vLJNwQ9GAjvEaqDv1M5/6oTNNyNpsUryLAdKmmX8xBml8r0R04iC5LEsyYgbQWDWfoSsTRxZPh
XFSWa2lOGG1m7SxeRI7j+JlHKHLdKC3KwFU4kZ1dvC3RdW3eIW8tkS5SFM3TjGYC2TvgnJ5LL40s
Rv4YeGTTvbsxttXDuqsyz9j34dUSYCap9q5aH4OjiqQULJYLFEfMmAF/VGV/P3H4kaWUqRLV2MC0
+2hjsOfN72BwuJ3NJ5J14WUtRR4FjRRo/USbhwE0sXNhVYVMl8PYNHRD9ef1WKTfZ+J4JpLL5XHM
gq7/5y8EGpgBU0HCjd/mBCo1grwaMElAO62OS/fWOQDxmG9iZ/LXiD6txRJQEKReFsp+lHciCLsc
NIJiJggFkHMtbWTu7FIDUWZmgHMl2+vjcRlloZ9QCLqu0ZaJAgvaWc6FuM48AFwOWdfW6DZdtO6b
WN121Aov6yJ8QAHm04U6AAtBI+25nBYlViuzWVogya+X9nZdAODVdjcog4TgztnETXxn2NrDkna+
m39cli5UEl1/FkwGnRF8WaWeBldtGxwKmh2W9VW1dlorqfCKRLBmf5C7MK5Y3ksqJEWmWkEO1EU1
257DEpAWvayRXOQlT4VwrsXK1tSISwgpLOdOtYZ7V1Y/lkngzIGQsqiWAjbXmGyo/dbMJWGNMFbF
3KbJmFnB4s43+WfqktCpxUu6c76pFTgwj4v+qAzPaXyvlX58rVwjC77K3p4slOHP0olU/oUTI8LK
MXMOt5ihOuO89K3t1U5QKtvLlsbCiUtyODOn6I+cSxVyNJRGt4m+3I/zt3Z176z1RwFUF8/Ovl+W
KDS83+tp8jZRZqTKKgSmQKXxLSCpkOEhk6GByZaPM4tC73TaRlBrdLdrFnur5TW2R2LJS1cmhlnn
ySVS2d1EZhtiarzUcqAAFdb3ftrVqqRE/rUxBA+2U3Ngi3oiyFi03NYnCDKR06fLxxphw66j+qGd
B49mtY9ZGNzfsn43welCuQlTJ6gGgQaezxS4KU07nTnBfFQPfWnfjMPTZWsQHS9W0XLRzIr+GhAg
n2sWmdU0g9oIIuzmpmHP6Xr1khhzyikBx1uDNNLBJmUwma8zfUVJWxL+CLYQ/WAoXQOYDtTLfFep
NQ5akeh4kKnASpyqbQp2C/Xd/OOJNwMPxxMx7DNONhAVDmpkNsT0Pfh1+vm2N5rPvlSDy8spOM5n
YrjV7Ie1GRPGEZx36bUxpBjd87L72Xav2yrywOEhufIFgQ0m0uAHMN4OyF5+91JNUZu0w7M5tZoX
Q6/CePiMI5DKT48wKdC1fHeT6c9d1plMtgYnS6kYymQ2vc5cVtCuj21273lA1fLSXgKVK/BUAONA
RIxeYA3JdG4x664taMIETUu1HZx4M67FoVmpJBKVieH0IXNL7UmFmLnfNtZd2m3yWGLk7Es5L8/G
ndgEAZpWURk4X7I+auoycyy4wwltlUnotsj2eCPSD72suCrUBgyNJkZWcZr5Fll0K+FIMVFzPAWD
tSPz4OeyV7JYCNo8WMc0Bse4nekKAgYq00GuAV1Quf68EBALyaa1RGeJTQ4DMwdxJrqgzheN0llX
6IC2GSPVtlGMikBqZEFjLIE7umiNn5FwTCrJTok0Q58L0MWwemgFZH8/Me50svAcqinw/3pH9d22
aALbHadNQlZJYCNyfKeSOI+0rpiQtDKoF7sGJpiNK6Dh7WkZB7hp9pe9kkgpnY31YcCEYOCDU2rM
lSh3MyRP69kKJzXdtqkVLq0ruY1FVq6jTxNFPAy1gwHhfO0awCXmVYKHv5sBDgggNlhF5wh0hyXd
XFZItHankrh7P1aKFczlUKhUNusM7j/7++iGfz67AuM+FcOtm6boKoW6EGOut/aEAcXqj0eYf4n4
NYaPwYAvlBF5kdsoiSKPUZSfC6jP3W/2EE5/3LHISeFcXJJppMHMJXCQ67tq2C9xOM/by1siAD1B
WgxDuI4B2m5sPrdY9TwWmcpY3QsQOeU/66vkYTk8KX5+nHfmpj0me/uAeu6t7pU3IKs53jM+UBlN
g8jSTz+CO1RJUbjDxD6iX25m80UZEl+VgV7JZHDOr52nFjcuZDjGxqCvkzYDeci7vJoi34eCPNr6
MMRhAEzp/CjNuZ7NwKlH+ildv9dFfDWS4piRdJNj2t0E9JWjxTI4DFEswRgMWE4G/c98JGaCLWXq
KfRKMGWjqTcpro2mqLyupb5Vh4OOQpIkfBF5jFOR3HaNtZ7TWoXHaAr7BnjIvj4VP8ZaCwvX2Yy2
rKNWpiG3c0YLXPzIwqouVY1GRmP+iGql2+dj91qN6pvq0ipEB+dNATT6v9rQ34vLnUAF5GpzXmNx
V1ubt2qNpInpqGNQ2MrHXEVvaqVdx6YsrSzyk8h3sbk4XNaoyJ2bEV0LfakV5pGnIx4vZM68NfHb
6POytYqSNcB4wAgjoDJAOMy3jQF6tZqB5ISzr1vXamb5S24FmBDdNkp6LLK33in2JogmTbrsqDn8
uCxeaEWszwLZOwYIwt071jiOLZBC8ISofvRZAcNJNjodcbF+gLBFspHCJT0Rxl09xFSTqOtspIb0
6KG2XrI127sd3ZjK38T2+Ll/1eJ8AEB3+tRqodYSgzFXdY52aSM6tXfDXN2mvRq0ce85q5SYQ6Yh
+/tJCFTikxxngtw4rXd63vopkKNMMMmPbn49L0DDy7Q7CtA/PVV30dA/FrV1aydT7yl9vm0wO6Bh
Dv0vthggHBjRA00xAGDPvwl0qXk7Dez4IGuaxxuXBpYRgCrcW75fliT0vCeSOO0nu3UrDfNCvjG/
G8Qr8l2OCgB6DSLGaTRKTFd4l5xI4zxStYDSmjC9EmJ46vIaofKpUZnNyqRwzieeMhMjZcySTLBh
hKD29BATSrZI6FxPVGF/PzEb0ptDjJEFbNHQvxK3v4oHKxijF/DvhIaVhEn8UYIp5PJuiSrp6Lj/
1zAsrhMhHeO0qZlUdOZuSJLsNUv3tbEMR7vfIYZHaj8NQCr/MI5kA1KG0KEfqkLv8nh/+Uska8xj
S/SNYkXgF2KFZT0wYt13umRbK73kxmTuhX9JAr8RzxPMibs2z71g511tuhleXtQGGklq7cBIvP0b
TX6L0M83EnwryUwVeLhupIfUjkGyEL9E6yoRI3QzJ5pwXrsifeX0CzQxFrpvu/paGx+00kHTiiWx
TFGFDW2sBoZBwPj4FYnIcPtOIbGLqJAO3jx7q/mQYyKDvNjG67xuhujWxPS0AQbSIexkHFdS6dx6
xoiXO6OFojoyXJVxb8WH2PGn+qi3YT58t/AlLQht/FFHz9sUXt5MoTs7UZ1b5c6emqFlL/UqafHs
81drS5MhoMVz6XqGDGRUlCc9W2nudqQ0rtnkDe6O9cYcAeuSeua4XZMWcdUDUR5yPZhTSSlYaEis
SZkdCIAOsZN54niAAzGpbgWZdRTvy3b0LNQPS0fZDlDx8moKIw1AOgKwBvO5mCM9FzUuZrFEOt7s
Zjyix04LlcHY5nhhrMYrri2JSxEpxthxAKquWirg2s6lLRU1TMXAlBzeCJ3XZvnPvnFHX6cA9F11
8/mybsJMsMlQ3AFABiIPPklFK9fpVBPi0MlnbLusvuq7pgrMns77MV2s7WCRH0BM7jACDYB+MjvU
q6P1sQB0kMQ3iJwpnDpq4hgWNpHKOtdcL3oyI8rCfGDuHoyh8Y3Gvs6lryyBuaL+xrJYrPINkFPu
zupTOgL5aUQqM3lwyo96vK/mYFpGH11XcYkpI4WVLS6v89ddZVCugBJhrfUo+/Pm6uhxUkWQmQJa
tXtkzO6Vta+m6P+Uw77j5FjY+pBStURif7H9fnhcyo293rbGt/9PG3ZiTqTU6WRasQNtTBCIxg4o
47RHQ0VV9umynK8WwVYN5omOY9UFFt+5nCaJq17tmTb54zTel+ptY0iMjn3q+dV6LoLzXbFZr67L
RMz2d2rvtTagFUrpn6usFvH1DgfjlaoDQMQClgZwFM516cFIryyscXuu72nrPqjOIMmcCyWAwARD
vcAfxQv7XALR0jhKIpQFhtbv028G+WOXCw2QH8U8Nl6WSACf//4Q10s3/yoB2M8d2RAgCGbRbQlC
ssu7Ljorp3K4wFWfS3SJTUjAWUVA89yj9jMF9XljSPQRrRcKYChBIXtlotLG6dMjcKst5MdaAKhU
/+ST7l9W5Ff2izMuNEi6wC8H6hliK85+LcWu1XlECF5fYa5j/66DXSZowui92y5h4aney7V+IBsz
xNTc6n0r0Ok8HmiAB56HJyx6ND8wz4xq97KVhXuCaSy8MrGJBqZXWZaYc0gtZrzKpUTkOpi1181P
6hB5MShr0cLutdW1634aVnrfk2GTpffq2O1QAXoadBKoWutbtIL7amQvFsFZBAYekBCBiwTERf64
t0MedZi1RTRt5cdoHY5tom1JY24WHMtllZV3ReIA2YtTadm4d/gQoqryLJts2FkLTKS3xY4yxytW
MIKAoyfvci9dNANMzENj7kqlwOSdYYzAI5vt6UAbOobusOaOB6rMX/PMDhre1HTsniPkt+7MajRk
1AWi70UhiaGrGugd4bvTonWMkGjH8ix46nhRpgbKOh+cpLqalf5nmcgIYUUXJZBkYLq6wYC9voQi
dmzP1GExrNIChLBTgwlQq6BjC+x1CdrGRYapAAM5mGyMTLY77PTxZwegbIAGJgS4YvwYAGYSO2VY
EXXNoxu0k7pTVHdjq2hJBiKjMpDnNZkQjaEvWX8aa/rH43wEAJPAKMQXYGqET4uWcIMrxuFww9Hv
U+x4eid7nwi8HPqbflVmAK0E8Llz75OPdG7IGCGhHIVGvG+041yGgwzeTriHp2L0czHgs1NUpcUy
qi+1HtJn8l19WwIk7AzqyYDzBdf1mUqcu5vLWOtNClmjvW9nEJ02t64TXvapgocVgRBGUoxDi7Qf
57i6dk3WtkOtrjTnTYahFI9SV/PtXlu2vZtlXmkCFTivMopHRz/fYCAMSSxtMg9dMdyP/bpIvkh0
LGEsv2BS8D9fsSRJNAFtPGXIiJ+o6wB64CZSlbvBnVA5mgOJ+qJjgfMAxDO8bHXY5/l+krFDkwF7
2tVaRICu2l25EbHDuKmatzGx0g0iptuervYNQMqvU0exg3TNJKdDZLsGwjKGWIqt4HsOpzwu6mRG
o2o+uN5o7JP6PXVeLRnclGhlGRoKQ3nGnvPZlalqyYCZGeD3OFOoz/necrMg7gwvJ290NiS3tch6
T6VxJ2Ud9TFNW0jrVy1odD3M7btmlrQdCEMCmK4Obwq3il7D8/2LTCeexygGimFtTT1QJwui+tQq
jKdBW9JtMszdB8YUy/iIVkS4hiTNUG3XwJG8t+20fZpJNqxer9jGhzNSQAkoBPQCoMbIDmqzlHGY
rQrGt7ve6p7aWOtC+O+2AcokmMfoahXPOhgmQqOvtCe1N5TPqK3sXT6Y6rMZRc0u75cCZC7GehUn
RoFSWhTFHi2c/G6g7SzrtxMvOWiV0MDKulm4s6zH2UxtN8FiFNMPBhx959jjc5X2laRILahVAO7N
cV2U1VDbRePz+bKnaABqJ/aqriLQrRTfuwV9OcfV9eiMil6o24cRU+G1trl8XFnIzV9iYBIBVjWD
Tv2C5uIYvR1ZBWzK6p/X4XGuDzQFZbGXKc9qu9NkbwzBax5t6+gpBwQzQPtQjj9Xc6iGukAPHk5M
/wwK2Jn4ahZESQhUcTt9BUQVhVTrxqm3l/UUhNJncrmQPdVBUz850NPp+m1iz7tpkbUgi5wBe9tg
MVFv+pIDbfup1/MSOwjgh7rbN9NuacBNYPkVmJsuayMyy1NRnCfIKoqeOYSHvkN7H6DPOweg72qR
S4xDphHnymmKKcc2hpgIA/31fDdnr24BUJflJ6gQJSp9zQjCMPDudImLNyi4h84Ng2Xpu3IC1POM
uQL3wU1dzzXv2+hxAAWVJUvQ6yJ7YCjBLloCLNCRc3aoNcrYtIRd0ugC7UE7VD/qwAlMQ4DcdtEL
cBgU43qgH0vlF86OZJ9dDVqiGhWXrTMeVeNnqzReUT/moIu0gqQsHi7vsGjpT7+Ps1er6UDPSOGF
E0wYqd64bFr7nnTf+0RyU/7q6OY9APrYMOaPVyagmjnHQ1rgJscmVqLVYzSBbfMFVQiviVuvz+4b
awlijXhZX4Z51XpD/l6TYxX5efPDJIdsfimdGQSovmrdz1Ry3wkjqdNP48x80GuC8iwWoSmOi1pg
8UOkdNo0IO5TWmyA6Dhmu0oB6mERlLJ5IZFBwi0C8ZPlRMBPdW6Q2YykvT6WOGM6AAh0+640f/Ro
Qcg0LINDNrNsPl98BYCYh732WGchJzEdLWMabBy3YQld557QoBy+lfZTPH4M7n2C+g2C4o5KDp7I
l+C1ht4yG7uPtOa5nkCuW0w7R6J/ivvdrEV4RmW3VmtI4gqRGFA2IabAsCw4XTkxTYPcDxJyub/G
qo8UshcZ/iSrx4pus1MhLCw8SftlXe2WmAqFLtpb33tmv7WLDYmfJnNXRLe6rE9EFGWeiuM2rGkW
kyYLxFlm6juWZ5CbGYNyruwlJnIGSCuAswTIYTYK3edqDYsC4J8KlxfJAFGW7tv1IW6y0NA+chkp
t8DqEX38aupGqyFSm+eiMM2cAt0fopL00aItZnBbj1a3VPMy4mMY7LKXE+zXmTRuv6ZUp7kyQ1qW
7oFLD2CAGE3ehmcBRdF4Jxg1xpz4ZZECOzwTye1Ziunx0hwhUm9JqPZDMFXXqswwBBt2JoTz3uuU
puDYhRA6FV6TH1B3xbJ6ThuMjeRc6cIdw3lCHg8ZT9SaznesKFMjNxa2huAknvdTctOXBAN6gUlD
0EcmqeHH48+u/JlYV9G6s0kbTMCLJerGGXxUpnu6aSNQPg8hhpv8OR+8eNwgQMsAaB/fTu6fxxQo
Gv3+XG5pcN0MpZ7g91u0arjo4dLard18nxQntH9e3moBkRJq8CeyuHxz62BgamVBX9R8r8ygU74l
yAq7vZfFe3UJ22RTkytXC/XqrgfTwwI6Hf3BNV/zIt7WshtddJudfI3OA6x1ah5NqoqvcbHMqC/T
a3P0zQzcCOPeKqkXTa9DO29N864sgmn+i8ILxGNyDcwWSCXyWLMKXurdzCL9qLmb3SfgKAEn4zDH
knhCeL5+i+EHeZU1UtwugZiye03aKaD1rmxkHAUyIZxDNA0lntHdhaVU3juXegNotNW/8E2sPY0N
udgYYeDOlTbMU56x6nxsfc+j/ZqDKWjf2nkwZ8eq+ja/XDZWkUqY6cUTEDkj9JVztqr2KpqtKSD9
syVUnJ3pPK6yiEYigt+aWp9Q9Kkhom2uc/rWWKHy55TbyIxjJgn4QiqaRPlU01KRtSfKhOtj3S3G
NzW9amWjfUItUECyVKQkMezJ7Us86lq72tBinIHJvF+yKxSfL++FKCcJmJzfMjgntZhaQ7sOMtz2
dX03kN/HpLH5j568D+N9jmvRHAqJTLFaeDZioAsPcj5r2NT9YFToJ/PNdk/pZ4IUCPm4rJbopmBs
Yf8Twd22EXBwC6T9wbAQhZOyw5vGDNLyZnVDvZOkM2TacJvkLhSQ/ANEuQ7KY9puSt7Rq35ZHfYb
3MMFm/RbHW6TsmGZOk2FjCZZvCT3DPtlcQrP1Y5EVidjK3NJFHc4NbtpI62GqKn6oSmHvPuswa9K
t5cVEiVHEPpr4Ey0GcAy/wZe04k41gCzWxDdoXXUQ1euFw3j0W4sP9JbPIzrG6D4bwHBex3b9D5u
JOO/ooDs9As4E6nRDAwgBnwBcfbj8o81PukElfoDsJoqZ5OoMo2Zo+YWFmN+4PxDORUcI3z9cXTX
eJ404MoPbeIPMdhIn+0qzKPDbKze7H4Dl4Xe4ykuCQJ/edMvcjGRjjMOhAE0lp8HTXahgNukstBU
4nUvw0cRku8kiH9W6H/ykj1QO+nP2Ku+9dfOUQZdJjgaGETB+ARG8AFvwE9YZ23fRDbuEeYiHSco
+u04h5cNSbCLmLDSbPCagLMP4A3n2tWFXc9NAmhyq0kAjLux1C3IwFBl9MwkQJCXyrKXgvNxKvCX
Pz15d1l62Wo149ch4InOU1DNJ/t1uEqJpOYmWrsTxfiC+KgCrs4oXLzJFeo7NlLAs9f9RXBxpgyX
dbDrwSxLhMR+jKk4N/KJ+21qJVNWAt8F9ABklFmHDyyB/f1kwTJLWQuSwf5Q/r3qqsEnTXrsJ7C4
sUFeKSi/wPOfieNcJSCUCFVU2Fyu/8yaxAOAmZcrYeMcwHkgHQ+WSePMrzUHBDolpOlW0KYfaIb1
jHY3Z4Gp32fD52VbF7x/GP8dvB7iWsZfwi2lbeZu0/c084/oYdiOm/yp2i6Hdo/Cwt71lefEN27p
Fab0bpR39DSF9Ta9CuBwvC6kktrXV/M8/xRumUGSaZWDrQA4oWuQFDv0xuiBE+yywl/PGoSg9wDE
j+hDAAzFuemYa4Gq8wx9dXQAGEPQKAle6Q+2sr8s56sTgRxwRbMCO2I6/l2ZrrRS6wRyNO0zs0Nk
o9bmm16CBx7QY/bkx6bk5UDYwTp3yucSueVD/jfVoggSye174hPwUz+me9CNhE8/XG99TR5+FF2Y
+J0PGLe694wguaq9/FA90s0akhAZuq2smPv1nJ5/EmfKuTpV2lKwxY7CttyN7qHr31wzKHuJ6QiS
f6eSwHpwvq1oaapBJwFJZtsbe6so1R1KWwBW7SN6rZE03SRuYeJZ2lY/jdiiD7HmxKC3cbOny/su
gJo6/xLOwNRFo9MEcDXQD7dIyYSx74b991z17kD76jVBgqNzVHYyxFfhUhuMNQSwoeZX8LfWbUmh
JuiGbq47dOTn+r1jv81m0LSSW0Ro2SeS2Ak7cb6FmaptaUNSNtWBi8i+sTwV/deVsYunb6Nxb/SS
cFh4Zk8kcj7KMSJANRBIJOATn8JVt9HvfRvVf1F8x94hhYzCLV75CKjOVTPmuJyXHIJUGywDvql1
3jgCalH12uEzMh7U5Gl2bzA2ctlmxHv3r1iDM96Iqim1SqafBjwqwPUpd5Yblm6oTpJ0l9DF/laQ
b7rRaAtskAqSFCM08+tpvdOW18vKCF5/Z4vIk29pilLbQxxj0oCBx1RhgcJrv3ahGyVoG38eU09Z
9qMMzEOmGTnfOjWx1XHRoNmor4GCvtt5fo9WGWClTIpxLiVyy8KsmYEk5Binj8MEIIhF8pQVWjuu
DeBnOchX8+yEdVtU0epCRgNmmBVg3OjIBoJHjCzo5Z0Smt2JIO7CyNyyjzR2kGeUrgzlB22uXRKu
rdeMm8uSBC7D0oCHREAXjr5vvvFPiYbcXW2KoH0KzfJ2TILefhyrG7SzZFVgF39u5RaILtFFh8Ic
6nKcv0hjQkfwlCOJll7Z2l0ODoY/j0BR9TwRwa0dWMqsdFpQW8vKu16/a8fnpvLX5VYfJNe6oNR6
LonzSXODNE7Feija1+zD8NvSy73xhfrThl6RG6+ZfMOLPw6IgW+7A0m9z0/1PZdYyq/2dS62QJEX
bhFxE3po+PTKAthtBhGGgFvzyOAZW+egfjS5l71U2/xYAtHwMH/O3UaXvDQFJnoml7trmgHFVXuE
XCe6y9XHtPEdxzfAaJYuu8smKnJbZ6I4o0Hrp2PXFtbZyT975dX6J578qgYI/nCtgek+vabRINFO
cNLPRHJGlCuGAVB6aIe6zaS9ruq2da9KWY8K+5VLe8cZ0Lhk3bo4UMzVfi7jB1GCyH1o4oc82UW6
5OQJNQImH0tgsmIl74WHqYunCSU9Axn5EcXWpPNpfkUGyW4J/DB6rn/L4fxwNo06yXrIoeutbgZR
/TTKYlf2E/yyweDhQVAdREceZw9l78SVHmFaJdLRDK1+Elk+WSwAiHsAFETWmk8zEAfZInvF5D/V
gLed6Y+rWUneyUIRSCOzjho0FfMNvlmsgXAMzc7wUj+r+sHCoNzlUyPab5an/p8A9iY5iQXjXtPn
tSyQdi3uVdxTenZr5w+xLLwXbfepGM6s2rQZEbVAj7jbr+WL3XhpJLEokac5FcFZVEw7Gs8ZNHGq
FyV5c6vQUVDpWjIvl6FzCnfFMhGrE6A9fKGkdjJj0joVjQpmcmX0td8VjWRbZBI4ZTIErlXFuuF6
XAnIC9amJCIXbsiJCuzvJ/ve9jWKZS66O5T4OTGeyAJM8kmyI0IZaBxk852orvHpXBqtZZPN6Kyo
5ltFCZzqihSfl81XFJegoeJfEcy8T9TIW9plRg0R9XLTO97gBiAHH+vrRtkNdROUtmzUUOSLAc8N
SAPQyGOGh1s3NK2AyZKg8hYvm8bqAr3CE3wJFOsK/rnBQMhl/YRGfSKO06833RggWBDntFeTtkvs
F5sES7urZd384r36rRfnLKfRAULaCkHD/G6l2wb1CkNickJd0AHDpjRZhxt3jTmNW2CODJVvUj9N
9XMS7w2KNvDHNJVEXBJBPCdaM0xDUTRw/OqyG4snvGDy2h/RXWtJ5pOEi/ZbI5vLFFBwUfUa+r19
K/6m5JWHEe3QlYGFCj004zUETBQG03iLUzGskgL6BSZOPAO13tYJ1AHj+5IIUehxTsRwlqb1aarF
FGJ09V5RXhsluGzJwvAM0wDYYkbkgMD+/KhWqZWWEWtwbNYibJT46KRZQBJ9p8XTUZ1u5rJED6xe
Nl7pdpJSmaD3AFS6Jgp8wBBHaoAvmqYlAT1dv8IV3WjHYosSQKAqHjqktmT2ohCPtFki8lc1mQ8/
TkUyT3LimuApBmAAQqS+LffJw1O5p52nfXP9Jqg/kUnaxjfavfZOfCVoFU/5eXm5RVYDykNwuwPn
GP+41e4BCg/uSBy22bmtstwz092koJVvf1mM6ASgf5TFD8jUOzwKbNyPZO0cnIBK2+rRP+Nyu9iy
eoQoNYjX2L9CeNBXcMIMACKCkKH20fob6M51ZL8Z9tY1fQ2NU+VD6m47GdGh6ECcSuUP90LQHcWk
duUx6Suv/vMZXdgkuF2xR0BTRN/vuYG0+rjWa40D0c+KNfiGnXZbgjn2BuQ0mQXug0F1C8kpFLlG
NLqjwQ1ngIWt5zJ7NLqS3prxlEDfjd3fYPBgdJ7Q6T5GreTqEpnGrz531Kg1hjt3LsrKnCUhxYSG
RyAOZPUUNgPCS/3lLwzw9yLymTd0fnWZwxaxqT4Ke984b8OwuSxC7LlOZHCW0EwjgCJXyNCsfdxp
3tSaaMK9y/u7FSWILgoqJVT18LJUthNf3AfSR4CXxSgb5mvOl28mq4biJoRGPdjxPAzYpKCTrpUG
9IO9szUnXQ/qrk6ulT5CVn4pZMSwQlOBq2a4cXgN8v2/ea44ZMjxAQZiw5yEDbxI5Oaekr/opSRS
FHorVgJHCQtlLJWzFbUgw+i6A9JLbRKsaRlSpW+8GKTSNehS/sIwf9Xb/yuMfcyJY16rMo/mBs0M
an23GEE/PWeOxGSEa+cCGgIDisBJ58evFBrbeZnD9rWmBPSS4tnOBzIFGIbARHZsShQSmspvaS6X
fW6spkf3LBRaEuMxdt7W9pW66z1KKEe1dBD8YOTOkE17iO+3E6ncqWhLpzHylZ3vWzX26UM5+iyf
dOOG603iJ3v65G6BFjcFUxCH0U21lz1dhQ765AP0833MaaPoVMMHFJhhYHH4KEvrC9ok4KJPRHCH
0FbUQplTrOy80TbmY/wUx8EYGIdmWx8xXL3Gvn3w6Zv62noYgf0rIwLoB0YW8dzgU/1FUafEiiHc
SD/Jqnjr5BHTc8tnUzblJTbX35K4lURtfAabLyQNKmYwO89yfZLcjyOaJ94ue7WvgRiiWOiCGS+M
emHghbuAqlQfcgTnlV8um9m4nUzAl2E6bh39MfPU4RpX+uB8Om3r2aYdaKbsYf3lVmLyge4AyF8E
1OBxPTeaSCnRntePmGrRD1Pyw2juYyoJvb62MZ3J+FLKXGwzMq0WMjrXuNd1YHYPhj+rPwCAeeWm
+o4k5XtPl7d0UDx90PZ1JoOj+vJK5b6AO5to6eyt3MEXsBkpF620XXdTx/3R6ufAxCN1SaTwdOwo
nN1XEAl+bYZoKBp7bXI29qgZla/UmGLcKubUvg4rjTrgp039QwwenftGVcxio5v10HmRaVN6xeC/
d3ZdAQVsyA31kLrOJMs9fblc8GXInmloYiUamoGY9Z/4eyd3jA6tUCVSXOpRU3+oTbPrZhXwAaYi
ubSFW4/HDbwGmlhZm9O5LF0htRHboOViM8bT82yunhrvtBwQjNWtUj1bw3EwD8X4HFuS17Voy08l
c8+NsdTbJG7zCo/ea7u51sq9rim+SW7s+FlbJff115Aca2piVBOvOQKcA37wF/QVtFjUqvJr9O8Y
lf6wjE/uCKJgWm3qtPd6Ml2rKnBlFefQaZHEi4h0NYHTAu45NsL2axdOdjQZAGoHltDKR9vGy2Iy
7082buqAiQSuONGPPTUkgbNYYwfJZLACqUCg5q4CZV4IENyh8ZyZT7OuHpRFC2aNcclY9MrSJm/J
3INaE9+MfhaGlHjly22HFbew1miWQoeAzTsuEsWaPfZW6VfdFVhr+m7vTJ3fgJsIeTvHDR1364LS
mwRFCtA9VOVkW86iCP6AY1KQDQsiCaHzyY7WBcDmoJqlP6V7rRi83gTihPIZJ8B5Vnb5sjei63ny
L98Xop12sdgopWIyD7Ho+XkCQhltgGNU+egZTa+y/5B2ZUty4sD2i4gAJLZXllq6q3rf7BfCdrtB
7AjE9vX30HHvuEpNFGHfiZmniegsiVQqlXnynBaiZoPRVkeUkh4nwW6sJPzRpU67UnZfChkOBkwx
OY+5Ekzxn5vVCC8yprclCK5QdIGimmWOt2zoXVVbo7n/cvfiFkJsAoUFXmTOF1XasKJctUqwZnTG
L6cRWyBg/bZsXKfle+h1raSKX98yszn0/yAsAaOAmpyvDAQuQqTzECuu2MeBUtfWc69U00Cz623f
3HWO6nUi3ETaWilzYU/PLEufUinNpIaqMG7F8K4PE68tON4S0QYA57WzOucrkqvCFGplIINDYUJG
tyrjhPGPHPGhncgVZZB7qMpDrEQ+qXiQ5hSDq/GmtB8mM76eenML3uiVfV5c7DyyNs/zzsws59tc
TKzGxDUWOynfW+PYKBhdbx+aZI2MduF8AGEAiocZC6fp8iNb2HkIcjistNDEFbe7AKEaqFftl1K0
OyUf9njqbC8fya/ERLMLATmMhykADqpcyKOVZYHGDzZTtjfKHTOgibnl2Y6qoPfbxRPIk18N5VA4
Gx1y8Xi7QvrFsG7FWkVxce1Q8cUUPXrallx7EsQZYmXE70hiP0+3lDxZxtHmoZfG105mbC4ve/GL
/rEmF6G6ARqLSY34X5Sd16qvdRP7w4Cx8LWQtxQQoLuN/cX7FHMQUuwJMY/aCzFBz11tvUphXuKI
h0KrrmOSPgwOv7+8rqWUBQ9VqIyjPGoB6SjZa9RBZaD8KwHFHTGqULlVs0mF6tLqCPGrpJopIsPi
hdngbGdPl40vXGpntqWHR9r1mspzHbaLCApsyUGL2xV3XUj40az5FBWHxwJxfn4Su6aqYju0Sw/1
jMBOBARTR2SBbH95JV8Zb3EqDFzOGJqZlUzlypohqNHRFuPyDZiKtyyKqTvRfJZujxy/M4ZsC86A
Y2KZMA4saTMCKR5HIxLDyHhWcNnsuxLyc5d/1YIvzfLx+A/jdoj2UhjCMAPNRwtJeZk2wvSQbIcH
O06nAizgWQ2uM07Sa0MJk2rF8PyMkiIwGjxI0TCgBJJMuQVjstQUJYofHo8Cnd/0Zu3rkwlccOVl
9o+88dtu7QMsBP0zk9KHZqAV7bsBJi178Ovq2eGqpw55QJX0DkOfGOZsYxeZzeBmurrNHMfrQ30F
WfmVTGD2gvlfDeQ7FJMd596Wj0jSEoHDxAkDmTNqhWAlq433jrTXVM29MMWFR384zERli2+p4ADk
FDuW33Hb3KVG64asdBOTXYe2uY11xR2q1Xr60qlDUcGaSeFNPMUlr+gaUFCODk5d0YHwNrkS6VsS
umgshk30nNBqT9mb1mDyxOyfdJBqgHTH5eoaeG3pYOI4zpwrqAig+HC+VTgAAPtNSHwYAR0zo9qw
40ZeeKThK0+jZUsY74dONXDyn6n9yXNBAxo9E/PTNKH6DgoNOwjYBmZmrUSapRvCAoHAPHcCzS45
AgwqURKD55Vnx6hbNjuWvrOy3NA1Hd7FiA28FkqzIGcA+5m0c8XIjKQFv7ZX1mGoBzFT842h8haJ
mwJ4pj1ar5rQtF0eW9WhsRrtYJtcu6ZFhRKd5kQrN8jSWQcs0EZTF1rgXy6Qsq00c0oxzYwuqJnd
2eGHPuxZE0zZXZw/mt3vyzFtYZvpqTnpzkhapgMlDXNxeLSHHXAeE3+haxJvi4kyaACQWaBKNc+j
nbtnqVQA0YXoODVgZWeHsHwXyofeBuCmNvQtyrro+l9e2NeKKoLHqcl55Sd+yhJRdlYKk6On+fw1
cpWHn2nt4hXtimtwk7h3V/Fv8JZ5lp+vBK6FTT0zPV8kJ6bHuOKNk3SVlxTfahVjMpnLx9uerDGH
LlxIZ3bmnO7ETpiHatkI2FH0DLyEipc6g6cMzV6gfkuUeGVLl1LE0x2dXffEXE8wIMV67GjWvk0c
DOPVY88eVMUvQY1aro32Y4AJf0+69lANQUoDdicNl4AUWackh9QrQZJoAjkkvJwPA982NTqkAWKQ
ecVbvSZBBAL5zZi3/EWtuH6nGM5Irlorx1hHX2nDxkwJJvDEaI3Rhk7jeK+PJfDsZCIku0M4R/W5
L6i1Y2E6/Ei1oQTQfYxIEE8R7pXIjtLrpgZlrq/zmAIMbHYllIUMhV9lKlpVbI4DpNBDxcuFqr07
rdrs9KZPR1/NHYX5IO8vLK8ZQvvGUOrEcDXNru5IRNWnWteyN0PNIcKlaPaEZ2oDLSaPMi3UXXAB
J3uR9wQPrxFEcJoVc/wGW9x0VojSdQaG/x8aZ5WP8jB/JDXB/AF6u30goJuBMWOC4ElVZpZ+m0ex
uTHiWr+K+nIWZKtm6EDe9Ea8bXIl31cIZJNLtYz6gEeqO6fWgfJvM6FPIDMa0KhKhqJGrFfH7qrH
ILvw6iix30vNRKNEWM5HGlXaPicO26LMBfWyLIzNK8jeAc/cjh32rcQmu1GTjIlfW0KAqas1Q9TI
af67rkZxNCenbDwtTUKxYaGAOCPnifGRO2H7Q2Mg0ffSqOG/AIEtHktWTiHkOkbbb23F+cgMbO+D
VVrRDdcGEHBg9L0kbg9eN9pOddBxUILg9sQl3YOMqStCffDiqt3nrUiupr4v9mKs9b3aDvaPeqiA
Y9eLOC83vIGHKXwgxZVhjCQ/FkZpB7rSscjnmSiuSdmFR1WvFL4bC82K/FRXlWMu4LvuWOrlm87H
EOylmKIGWHmc6trvQc5b3ldDEl+bfCTUQzu0ntxigBava3VlYwRDGkebJO6bG8WYwDXNBza5dQ1p
QFcnpa7dVUZXQK2o10SEliUnh6HXm4DgFfezg379FuO+BWSt4Rlrk+WL9yUI/RyCZyucSOYV4ryF
9+SQFkrUeYx4G9dHvf+WshuCxliyI+UHn/yRHEx7jadsyTSe5ShSgjoPmBe5flV2rVM3KVKtlhmH
putujOg91XMXvMZbHebGvtuUen9dgx2lAYKopWvjcgshkCAUAc0H5Auq81IILBR1ymMk455QNFf3
tsZB9BSnUvVitsZ+sBDdQdcO+uyZqP4r0aamZEajtQpqpMI1zZsqNz3W7MbwKSTMu3xZLi0L1blZ
ZJOgSS3TtVdjj7BZR5UXNhT12JqWV5o6iMwFiM3IXUQR4U+RBsW7SZh97162vnBdorqvYYIZiDn8
I12XKD93PJk4RBbZ+MYyoL4UfmwVdW83a9xHa6akGzNTAJRWTJiqh3pn14av4Fu24E+JyApsbmFL
wX5PHbQtwKID7tDzy5IMo8PtEVyWCXRaQozJ+LpSPipDHyRWHtiYlx2GtcHphafImU0p5bGiBB3O
ZFarFJD64ASvkMfLn2r+1dKVfJouyqjDsHIYbcam8CoD1F4FOtSggQ7tFd6Axb07yYGlFnwRJ6Kb
elF4k3BwfysvLHVuWGF6ipVtrIhuu2hNonphYeAAAfYV55p+xUy0ZGzY1OMEUJBvNapAThPuM6b9
fWaIcR8HUz8ob2AeVvKKFm0Vu4orZIZaG3BjB+pRJG9PGIC9/J2Wns7oc+MtiNOMHFEOVKM5VKSK
WOUVOK9v9ZBaaCyMU2F4LVSRKhcjmfgVcZKOk2v2NDTdEfnO97ATXe1mUZQeikizruOmc3ZxZMaB
g8QIYi49CTQKLTk8ycw09NO2L++GzLRrV+cdhtwuL2PRoU8cgZwfImagxE1mR+AWyml9gipPGq/R
ACzE2VOftuYfcZLWlihGar0DIxQkb/qw08Q7p/cG+2UaweXlLEYfgpkvdS5qYVb/3JJIRGtpJR5b
GELB9dkCsLkzwRYZvly2s3h+TuxIK0oaR6BDghWR+byI9JddqSCxw3RZ5nwzQnpVpWsUyUsvPPg1
ClQzjTgCnmTT6Rg01QSvvMpEjTqegDcCyeP0PSaFq8Xf+9zTMz+nmn95qUvn9tSsdKDSpsh1nsCs
MPqgygG9h3iAWDEy/3Y56kEEGKBJVQWZrvx6bTPSjJ2KEkGH7mhE4ts0WptrWzMhhW6t5EgDIpjI
8xRnMYzv9Zb9feUGtdt5TgjEqHPf89z9eK0C1tRgwsJWq4eiUX5EYbbJw+ofKhinZqSSgmAZN1sb
ZmaUdXZbtjmSoyMYWDMnIN1rbm4vu8DS+VVnrlcwOM38iZIL5DV6VrmBWmg7xn5ZtrfJZAXtQK/0
NsQw5bj5B3OzxAX42C20xSRzyWTWptDw6A7R49OmLDBq09crEJyS+Fit8SYsHWUgbP6zJvlF3Q2D
koywxpXbqW8A+Xxv0mNrbGLgAoq1a2Op+AR0KeRacIKtL+ytNIVIfdxPsGb+plbgWNuh/8iSJ6cP
/Vq8DxgH+fvNNNDXQ0cBvBBojJy7JCUDurVRWoM6cAiMMgTXS0YHV0AAcYyt0ROm+HnZ4kLAQI0U
D0+ousyPGOnz5fFQOqVVofNfQvFwMG+jyNjqeNL+w8rwpgMNNwI9eHMkO/Y4WgxnrQBzXdBN1w0Q
wc4QxBwvujXw4NIBOGkPyEkZCVE/nzIktRZ/K1XVLdnzaGLKKdyNa13Cr08wijA4823/Lw5Z8kcW
K0mJLACTTrvwWP5AJ3Z4oGgDH3rfuAN5L/ASl7/X/AfPYu+nQZAX4y30OTJ97iEl+rEm1UZMh1k/
EvIxoCdUh7eNuYJR+LKHsxlkSp/KBlBjlxxRNKKPeAwod6QcRLRX9Zusv9bLe2Gu5Laf9fEvCzqx
JIVHFaRpIm5n0LhWbSfuXCctOCRJQdBFqoSvdeD7L+utjpLP0DTvlfH2DxuKFYJRD7OW6Kqfb6jg
9jS1zryhvHcdhfpRHbQA00Yfl+18OWifO/rHzhzZTtIqW1Ey8Dep2FH7OjGuabJRmpV7+WvzXLIh
PcdzbURMRAz21HvzXtvHnavfN78xP9juzMfW8pXnMHInj/mYlwsuL+9LqDw3TaQ3SjqYFeqh2Mah
e8VTz62HXTKg5Us+RvCs6OONSnaXLS6eBLSw0Vl2TCTFkota9qj3WogNzcHZQkfP1D7i0Y/0tWLA
4lEAUYANAlj03OSWeT4yoSdosXrptAPhUsWelD5oqltjbRJ7cUHz2N9c5EA1RVpQJqKmjBIdJyFT
9ib/sJ3ul5OhMc7rldO9Zkk6czwL2RhyWOr1e4hu0/yVNJYHcucVp1iEONOTJUkZPmYLgYAKNSyp
to9TV7rE5F5XJM/oHT/wVByYWnlD/KRXLwWL7/B4cxU2Bb39jaJeNQJQM5nMs+pkT7s18da1TZhT
0JMDKTIkKrTGb9Nqv3GCih7VGMNSD5e99EvCMp8LE113zB+gFynPWEe10+taBw4+e/ieiY+u8yaU
XuursfL698umFmkYTm1JnzXOMSiDaS0MFQXFGwbDbsE13Hi2H7U+8PI+6sBARpU/14SivuTqn0tE
rxC4HQB0ZfoOOiZab0Pp3EuH21K7bSDQfHlhi19qhmL+rwHpS6VEqca0hoHazPyEHMbWz2qy6daw
vIsh+sTO/P9PPMLSyy43BewY7DvLJ9fACF368/JaFqPJiY15rSc2IKOGWvxsYxS5m6RvQxV5qRZD
Z+zBXqNiWtw38M7TTwwTWM3ObfVRh8m2EbZ45cYwBbS0Cqj4Sg1n0cNPrEgXW8ybHvQFiPwxjqyZ
BC26/WUgVPRqN9R+urx9i9fMiTHphlOjrMdLHsaYegxBat2AV3vjaE9xhFbqrmbfLptb2UEZl1Vg
RkM3xs/k4E2U2wFzleQpUv3LVpbvbaTgMyspcKhyxkqrkUwxme/t/NradG9qEEFMzi3RM7kr3ObO
2JqPwv8xuvZKNrno8X8My0garSpTUZQw3Cj2dtJSvzbbY9ha+8sLXIwQJ2akm81g4LIIIVrtxaIG
BX3h6q+XDXwtt8wx6MSCFPpqQvKUQpDPm/QPCnxZzXe980Lpg16/xuBjVLQru1y73RbP8olR6XYb
4k41aQqjRoXbDLPFyMb9lMUugCI+sd4Fw7u0eBAmRhSdbwOLPUW8lmrx1EFKqU4AxaH98+WNWHTY
k58khUpFqJGBEQnwNyc95sIeqwps8w98rTy89EEh7QJ2TQBewIcmHcO8avOuxBSI1+o+g3RuPk0r
nrn4sjox8eXoGSyyS0y6edFNGgwuSH3CDXuetlCkfEfJEC/iyzu3alByUrOM0GyeiTWTg/go9uFV
B6S/i3r+9KG6kO5UNpcNLn2q0wVKLutEqclzZmMPu9dB9QfrXrPeoEn+/7Mi+WiYwB1IjVWN2e8B
QoZR6rbD99b5uGxmKZCAQWbGKILVHd3b86vG7MsmARcVknGMkOLBYdDNlKyRFcx/RH4qnhiRo5Wt
V2qMjj/yADQ08+jRqX0nube52yTXTZn4VdesOMXS3XZqUfIJVY8cSLjAollvaOQJHWdcd8fi0L+n
xRrxy8oeWpJD2I7ogM6FMaV8SoU/dM/k2+Wv9AnA/7KDQK2jPuhgyEKGkLStQvkogHUwePNkQQdp
N4z6xqqnN6fUUjft7X47NHz0GUSyr2wze+vLGiPjSeCwX5AlPBh5vyHD1K7kEEuR1ESlXMVPQxiX
YcKOLmiszuTpdqdgnJRBEi8Efv9HYrqttRK2l7b51Ja0zTwqVSUHSM+r6t4Fq5k38V90jUlx6XCf
GpGOHVKiyB5nivZiBHlXpPll1t3kSupO/0QUBQYDVKBQD5pVGc+PHtI+O26iAVef5htD6sbFj8te
s/hxTgzMaz1JWdUEIGMrh4FIA2MpKMuJYG7YvZQ00Io1/OHSzQJtS8u2LfTdAS44NyZsOqpsoDOt
z/eq/1X3m8uLWfr6p39fWkwdC2pFIcGLFPO1EWn82HpqhzVUyNKWnVqZ///JlhWA3oc5pGO8Mtl3
xjZUA6p1ACfjhfv4D+uBqhUQLLiNQfVwbinr89K2Z651QL69utkQjNfo1krcWPwof4x8Zl+nyzHC
Tm9UGAkhNmJbW3TVVwLt0nmxwEtLdLgyeFSkZRQcXMBDgmuK1Lup8ZwC+J+H5F841U6s2FKRqkBL
Set1rEOPNrn2MUDc8vLX+ArURx4KvBLUnfDmByu4tA4hDMSXERZMkDcUdI/agikw3LWFXLMd7iv+
ihOatlv0osHp5xt4ZV7+Bcsb+d8PMKUlJoqScOCU5nJq7HHbDc3nsnkb1gDxi8fozzrlEc1IZVqp
NVinpgH3jrshe3TWUpfFQ4SWASb0gJHDrNy5a4cjaaDJigJNob8Y/NFge7XYl02QrNUul255dGj/
MyTHBL0coyRGOQxVRL0/9v3zqOxo+8bzHV0jo9Dn60W+gk+NSaGBlo7ggBMi7RPutLEeHZe5Y+Ki
QXF3cF9fJ88NDkFgujuyNoi/eIpPlik91PsyKbLRguUE+MUJ42MVW7nGF9lITxcnuX+S94kTDTBB
bkXuNw+Kp9woXr2NjlZQ+/W+8gJ3CKLH3i+e6SHy196ziy/pkx8gu39hczOeFPiM/V17jG7KF80H
mXny+BtSRnfa/ZXwMW1wXJufXXEg+TSU+gAUkA2reh67TQpSjoMtDnXr0/R7Zt5dPuFLxuxZ3RWD
aUCOy9N/U+TQTMzBeEjLDdN1T1jGXkx812gOBC0Ht+XVCt3UYlizgaAAyG9WUJHnk0kbMhZmSE1L
5oVEdUH6QTCD0iq3Yb03bJeFv5Eru0l9k+oHK/Xb1bnAOW7Jx+b0F8zOfXIFKTbvNNbhF0TljT4A
fQeqgU2VHePoyOFfyUOIB+/ljV4sKmDwAMSYDkACaACf2wQ9Xtsy4eBRA376noIK5I5Vdwq/js3G
g7AvQLypC5G1FbPzn5WXitF33B6QTkEHX4oQmW0XeWHCrAM6ifcqnRq0Upz+WgxAJhfNzHILYtBt
DR0Sz0oSggeJ3uORak8qfhnoezrR/wuD39wMxLQXcDoAm55vhUimMuV6hBkj/tCQ1wxgOgaU++WV
L91dp0bm0HnyjfViGts8jHOPKoEdX5n2LdKlZK2pvxQGT61IXzUbJ6tTVCwF7wzXqoEKXCMLXVuH
5KuhquVqocGCkd73OaqGsEEdN15jkFm6IB3owAMQOx9MOdlIbbWsK57knhLxl8Ry7rim3BBzuLZN
sW30dnf58yxu3B9zcmxNc5YYU8hywH7EdtCG+wmB57KJpbTCmfXztE+QqDwab2qh0UU5TDTVLwJh
ojQO+ujbZRtfJ2HmyXs8zjBHAeJQyM+eu1luZhzoJahH9960cQ7Ui66i33wXv0b31U+UfMgDKBD0
dwiazt1SICOKffp6+TcseMjZT5CuYmE2kVErVe6pzRhCkbNKq/u4VMhPHW9y4faD0a+pFyxurTb3
Z+bB3y8DZDWK5oUzQbZICQkAVTe1/VGBZejyuhZd5I8R+aEwoAFMewfqPnYjPE4xu7H2UFiQnZxn
+oDNBioVLXu5VFBGfRgVIdYRM7fO3fxDuWXXw3W1Ka7xNGUHK+hx0U+BeRNfrbnnIlgBoGzg7Wc9
eSCZz11HQ5nLrhuc7DL2OsdFenFIj3X/mO5TP9mKaGU7Fw/4n6grl1mNFGroUYvjMEI0uox+Cchi
p857Ud2tynYsuscfU3K5VaOj3TOGlQ1R5rNkOrAh9vWhX+k8L1VZbc2wZ05CCBUDG3m+gyrJQtJR
HD6KiZBEwQ1mHEJQbAkLNH5eNaWuLWZOmzvC2w0Gd1Z2dCF5OjMvXTFqpyepmXIEGLpR0J8aUHHC
cE7tEfVWVVbS4aUE4syadNU0ENNIUwZrhDy0qDlMADmD9dyKXwTB7Y4q3CFs/+F+OzMq3T7G6FCK
STCgDKvbKuqR6a+9MZfeMGcmpJdZROwyVzKsS1HuQ2PT2AGJI5+qRyN8S+cZMMXl7yRXMLODAdJX
4NdnhlyUdjwLZKHsujd/qdG3sX6yuzC4HIGW99w0dBzO2cdkMlbowOQ1G/DbRPWSQ4Wx+2FMm76y
tzl/opMP5wNX9FpwXWq927hW0A6ZO+w2kb40YUaZxTY2fbxSf9NvNXiid7VveOkTKMeutX0dYH5s
da0L8QFveRUlB4ATcTNL3yFOlLZQdFwjw2YM9B/hdz2YoOaEQa3od3FjbvJbB569T+7XovBCtIBh
0O0SC3MqhhyE1ZGGtQatGC8c3IS8mOAeaDeXP+Ti2vC+ARM26pqWLF6YKSoZMOaIk6qTrTX8wkjn
GDXeUGyHZHvZ1MJt/CkK+X+mpBNTgwrSNkuYijU/U0CAvHOK7WitLGjhbjyzIn0siAbO41qwYqfb
Qb9t7LXR+8WPcrJj8zJP0uc+MUq9YjCQ6J4ZPbNuE69BppcuwJmADD2Rmbnwi+xBHHOFsw5U+xZT
A8D2XVsL8vQnRh+YdiCQxEg34DaCJNJa72fpXJ9ZllImhWQVMchM8l/fC/TGc+BZfqJCOKFZUfkc
nbq1GteiSeCnge4EdAcV1tlFTzZUc5IwIx26JSjVZM1TCakwkOqlICAbhZuApUoZ8YjwLzvjwlec
Qdv/GZXXqdrJmM6cs8V0V5p3qvZhDr8um1i4BM9MSFkMD6OJ1ANMRLanji63XHMfYQ58tFdu20/w
pPSUPbUkd+yarjVAwgJLpOqfDFFfJeFMKZaAa3bERhK/JR88ezO1R7XEKPEhH2JwRQF8Y7tqCm0j
I96zzsQ4M/cj81kPVTAr/mIQ+AKS0u2M4m7ojdsEGn2XN2ghIJz9bDlJYV2sGQ1+doeihl5ueu3F
AWiyCC6bWfwOEGsHsNABj4lc4IxoHFaYHkPt3pzoC3Oc/HsEN+RuTkmMbNZAZG8LEzxdKkaM/z5X
N6AEhzOszYMcXyTL+6zOIYnHANvKHkv1ushWVvfVkfH3LVxOMGFA8mX+/yenJ+8qxsMEf79BtxbT
lJjwSTeO+nZ5DxcghjAD9C7KJWjWwda5mRn1YZQGtF4y9gCWij7dqGQ7RL4ZRWBPvjUmv+5cyzm0
Xv1kULf1PN01qs20FhqXlmtigHhWNMfjUoajtnGlJaOO5dbl7zI1D+2obEehr8Glv16LmJbCP5ij
NNEdk0uNbVZoddbWqMSNrvGkbjtffcmvwoN1NLjXutYxfy+8/Dq7WlMQXEj6YBlzqRjWAhoW7ePz
jZ5UVSiVigCM7oKjezEoBu4w0j0zq2YtyL7bmWeVlaS5L4cM+j5TrnHia4yVdxjmR3odZQ2DZpLT
mD4BO07QN7wDQt4UeeGCsSHCgHKdxk+hJZqnfirx2Yia2js9TP7+Kp4xqbjuQQg9nzvZNcMSnEbx
HGMtc+NQDHPwFfGGpc90akG6i8cafXwwr6JIW953IXjgHtXk2klBabA2gvo1iGAtzixVilcpuBIk
/xdhx6EO1KOqP90AdK3WuzAOit41QFi5iued09jzeH5m7AsZNK4OXsysyLz2c/3Yj9u8Dmzw+0U7
k24G4pfNbc4wLLqzMf5++aTPC5FtozWIuxgDMkizJf+rRZ6ZNOEoYNAIBbXKEkHmZJpnKbbt1np+
GHmGJ1UG7R/kxWsY1K8TpEi0McCCtyu6lF/J7bUww3AAR7BO9vr38Adxq4OCxoLj0T042t869BV2
GAUv3Kv8lt6ASmUlffx6J53Z/0xWTsKpooGdTXVgv8w+IvM6ZNsufDXy7eVNXoxif1b5mf+dWAFz
QJcYs+iI3TykINngUMHVni/bWDwbEDYCYo/SmQL+PJCIBloEFelQVkchQxfGMXbI1gwnpFSlayvh
SkL1Ne+Gz2K8GKTM4Bb9QlMGxgol0gSWBFJxz+G6q8crAIkFleTzYyHlC6GSz8NcOBb1TXOvDq7y
7Hhj0G/fs6PhH8EMFvvW9lXbudG+cjUMtICFxy088GMFOZC5Kwdl6RueRARHP99fzGsC8TVHBLU+
cHQ0nV0Urzjj0lk8NSE9d6vYCUNtpmcXmS+GPQQicc/2LTqLG8X2mlV62MVvCJYNgqopwpxcNRqK
NKUFUKReVG2a9k6d3vRkZze3IzjS29822Wf0e6WAJbdIvVL90RgrZasl+zj3yGOAcMdbQLowwtqM
EkGw3hyKtpDtcDt95eAtWrBmADB4hzGJJFlQp6pKdXOGyBIIueRH0CauuMVC6Q2HAG0sUEtAOIDI
NwWvFbUOUwzMgBc9NK/z8UFzdkp6jNqgNP3ISd26AdAN/660D5euqBPD8q2RWl3Udh0MY1jNUbYa
+Zm0N9r43FRX2t9j+M8W6UhHMRlxSVbzIiuQRTfjj2rSr5SY+ZdD2NqK5CNWF5k5zsNcMSGuOd1m
xTUeIaH5U213ADqvWFs60Kf7J502Adhek6rzmoC9sr437VXSf7u8oKWYDJUYdRadwxSvXNiuKoPz
uoVGhh1SQFY4+8068AP25TQG8RBNAZSB1zj6ljZxrtChwQrUO+jzzuPUoMSEOTMQL08f2xak5p6i
PpeaOzqgVHq6vL6FLdRAUjPT8gNiqMkE11R0WqmYsNU6qPnq1HyqWnPaZBYbV47ZQmicWSbQYcSb
bmY8OV9VpIZ480K80WMFc7WR3UTlHYaZbhStuqrITaySjW0gPb68voW2CObg/pj9Ur8fxEysjfjB
BmcHERJM11p+xF7IqO8Uxbxqqicexddd3PhIeEFURHFFNdRNpgIQy2eaxDsKIQGqrdQayMJXxg+D
W4EgEam2DOjjUdKVVgHntUsMPCoiSq9iowThY+aw5AVP+umb7WTOnhHR7xI6pj4XLRKpSgf7edSC
16qe0vi14JV6B56qJPTVvjWyXdikgrplP7RXxUAG5gJ2RXxLj6t3kXQR+MnAUPyeFQn9HYecbRo6
jIPbM1P/aXXc2Bf9mF6PkS0GtPn49CAcrsEp1PRb2NQQGOFxswHOuMkPSiGcY6p25V8DOZCvGxTE
3KBuwoNR8v8IXF9dPmOorFFhW8Wc9MCsnX1Vcb4nBAWu0bZDsGbRbuU2+4T5Sqm0Bsjg3GNFLv1l
rp3lFQ6lBYSBfi9eUC8OgCGIfXU/XZWbsnPVp2Z32T0Xbrczg1K8xAMdraBPSENzT9B1tNYQOAvZ
8ZkBKUS2NALxGfzIg1gqSkMgWATXqQpOzr8PxRqZSXgN8GITPCHPT7dSd7Vgc2vfNusAZOc3BREu
+JpWbsyFfsInYTKGTueaBhgpz+1UNEwcWgLGh9YJiDw2xQ76lolXXYe7SHedrVG5xRYIp9fL32lp
G0Hl+59Z6TtlSavRuIJZrbnCa14h72N5zEBDcNnMAkwLrg8C80+lMAgZSstDQaxr65gC4tLxAmRh
cdwdccz7DyaUZqdSYUeumVbDT7ug4qYYekAo1C4FXbQIlasSYMG7LC3RSmuVKX/mjKZ3daaIn5Wj
TCundMF10dRBPJ87O7g5pNdKkXd10qc9+kl27zMF4WnwLu/Gwt2LRyX4HjDSTwmEa86/dR9rtO84
fEofPa4FehF0QnebonO5RlZsLXxgIAAMUHXgDkSvQDonnUqrrPvsnpduV3znw21bBskq+83ikk7M
zJt68ozs+r4ekhE4gHHrPEYZqOHKB+s6uw3voPrzgdsvBaPgJnEVv17puS6VqbBCFOHwwQjoSCTX
ohB+DtMU+ADt0XikVzRQguQnvf9p3HTQnPbSPfouYjfmrsf2xBt3ybZfu4wXXObsJ0inKDUcptvj
DFEovpn2MVnrvy50YYwzA9JXTFTWGcyBAePXjMILASHtXOqj8aLGgfi5pv6ylFyc2ZM+Z8wyIL4h
yuLFe3EsTbfww8MEfml3ugKb0T0Kna9oiHgv5GlV0mltL6XDMbMmZFTHUvlbsofUpe13rxTAO1eb
HclrH9LN399VZ4udj9CJ78ZjN3XZjISwh8JVlSAa1nQV1tYkhZRETcw2n9dU6One7JJdWa2sYfmY
/zkEc1J2soa6irN6GrGGuog2DgHP8PBqom/195QFcESwRaP2DiwVsrxzO0anVXGXw04OyA3IzyP7
R0tunCReCVsL6fuZHckBTVRORwDac9CR3I3dselfFbHyAlo+VCdrkTwtNUO9GTrYmKKHJMSYXB4U
VuJG/a6djjq/Z8VedX6M/5C5nC1NcjfT1sGKa8/BgoK0qwEEBmWk8EjWPtXaFspOF5dj6wgsL7Qf
jeqWR5ipTP3LN9maDcntRrDQ5noLGzx6mOxd2XuY61rLHRZPD9oP4ONALQj63Oc+J2ydRbTBhtUO
JvIM32E7NBXn2q+lPo8Qs2QvPHtsZpZZzCuJ7AmcLpeXudAYhtvPT1fo3KCBIHPcl02NAbISbi9q
KMzcd/kGcM/N/5D2ZTtu68C2XyRAE0XpVZPtbruHOD3lRUh30prnidLX36W+9+y2aR0Te18gDwEC
pEyqWCxWrVqL1U6QW7aMQQiZ7TMR1+paTkgsUJJSwIIBnuKRLR2JwI8bI8dtXOZiluQd9Ldg8Lac
zA7viVMd5B9MskViC2uPhTOz3EdNJC3BLgB5bWwwm75lfmjbzS1z+tf6WN/S/fW9XYtcp4vkEmxq
pPPUKBTv2HwLSg4oUZut2wzedSvLb+YeQKdr4qGsjZWbUbdYIc1rAcbo+WAOlZ22iJN+kL9eN7aa
kpysie/ZKVLN5lqFtdYON8wN8cmSe3qHFCix8w2ya/U1dCs3+nHUbhonS9wRJCmidu/qJX76K7is
pGR91QUR3Ge+/xXb6WHetk50tLy/6q71A7vZVDWY4G+ZIK6uxYRl1nQhoQBNMo+2nSslLU0ZqWDW
uA2UFzuKjs2P6zv8v/jotxHOR8dZMdNmwto6f3DJtr8DNO13DhKuwB4247YXZXirl8Xpqjg37RvF
UjFvsehvK5kfbNjP8LF8ZTNUfG0Avf7D9WcB7wrau4U/jZeZGVEDsOol34sLJM/7DnLbohfn6meC
agfUCDDfgY7ieVQtxyYZY4aQtuAyo2W4BO3zQbCOtdBtfRvh5++YGdFknmGkq34GAAnGwiahYBl8
F37EG25KctxAUl3ZgCQZ/U0g+hprjxtgKDGqCCK7BTpxvlXQvMG9NAJ23yl7mbn98DZQX0t30/gs
cOvV1egoyKItgMmLr2f0SRrXawkNpwBnp3fYR4cQkdvUR8i31WO8m53qkTmt4P20MuoD3dQTm9xR
Mgu1G4wQvsZ8/TO9HT3TnTflPrurd50T+mQnalctnnURi08Mcp6Xka4xMJGBdtUm/JE/xft0x7zK
kQUxYjXkf5v5mgo42UtSxZExNjAz+NQHgKz1CZYzvF3/ZCIr3OszKaJJ0epl9z5mN3wM9mqJR662
u25FsGVfF87JWsxQDbpshJVkH2xKJ3pp3cGLfdFdvJrnnPgCn+f0it6FCYMd/VHB1d/dNh4Kkq/Z
Zny8viCBo3/NFZ4saFYpqHA1GDLk7Ry4YbML1KfrJtZC9iI1jvE1iKcCVMr5WV92g9zNANMr2Vsl
3aDo65aDNxk/AupD3zJVP6nsl1QABFnJZ2BVIwbiBYQ1eX5NEvWBAdQi0m5rcNS4w9jUtkb1uRSd
28WzuGO05IRg5F0kUyHwdh6VlKzPWjVPgZc1eq/UatCQg2sG/A0MA06KB6Q1RhMlzAWNuRvO6fv1
3V2J7GfWueRiSFNZMgG9xoAgswvzThHVdVb3EeQQ4CEACsPgA3tGh7YDpgbLQ3qdSp+M/ZCiQyRK
7VccEQa+zXDr6CKtixsLZrRwHyb7IdqSwP8PW3Vignszz6pk1mGaA7StomfeYpgy/HndgmgRy8c6
OU1SEzYo+mMR6LtAiOYzGjpA3kRItOV3Xjgc7iZoYEI29KKxM7dmChkjWElCCBXGKLhHGHnX7KK4
Q0kX9hhx59aryifWPwWiQY6VEAjKi2/ri7+crDGVtCGRZDhcPiSb1qJHeahvJ1qAcdLAkAV44qDr
Upjt5vrWrtz9Z2a5V3ScJSHqqlj0rP1og31GDkx505pf2ixIlS6/IUrCFNSy0OFSAZXhohW0aGqj
lWkCRJ0c2Wlf3+WGBJGbSBCfLvdxQVSoi4a1inLwRQWn6+uumAwoBRYtxGgPFTuO9eSM2k7uNgN9
KEQTQGsLg84w0FQ4xjJGqc4/HINuR1ZVNHWAJJSUpzT6IbVv1z+SwASPNyC9UVhBCRMVBhUb/VXr
DbcVCWqtJEpfqHDIH5rIaTEFcb6QQLE6FL/MFLwrmEIzQVX+adnVLaTtOujL/5IOxjF1RUiYyzh7
bpRz+0mq6DgyGK3p6BlJ646iHH3ltQoTJlh4UEEHWopvPdVdF0YxgCJO7YGpzEd73k82xc7aZzvo
j0AyaKsVz3RTOY/gy90nG2svGrO7jPXnv4ALwrkuGYUM/SmHDjYYxInqDdqA18jzdTdZMQOI5tLF
w2D5cqrPPyCOVz5YoGeHUNUTsW415lP5Z68IDvIKQBmUmPAQSAHIkCP5epefRCq5Va06z3LUGuz8
R/qsDHboJYqDgr0d38SbwM1AbuYkh8EDKclRCPNWVk7DmX3uwNXZrLbWMjjR38w+Blx8/U25m3zV
zp7Mwx+6+f3n+rauPMbPFsxn2r08N3liwmDwC9zeo+ykz8MtZB08cuiZr3wm9mgLTF6G5YUzBpOZ
soKgSfjxq0SepAaaVylKY9IxeajvhmNCXWNvVGiMzBvrl+KA2zBwNCJ8V6x5EWZqofwIWBp6eFwY
INJkKGkQwouyALQadfAjk/u7cZbanSIH0vb6StcWempt+TUnzpRSksySJqVOEUMdS69+syL7qYZv
5qxup+7zurEVzzG/1EZwQUCm8GJXkyoK6hof0ipD8Ib+Zhh7MarjdSMrEQ3jcog04DSHFAjf/cQc
eVdSC8gjhrFfYiNHp49IAU2BV66ZMTTkCxiV09Bp5T9TbEI9TxpRPEULF9i6yhSVBVZuUsiNQjBK
A+7n8n0xRVau1Mu0EA38dH6NQCeexGD8cUvFxygs2q0iriyA9vC5z3MwE5EafWNg8jGWzPfRQXWS
W1FYLPM1Zjvbsh5MIKuQgweMzi3qaRF6C3YEekqHmkPvWmM02rViovSCZgCGiSW0oVpHHyX0QOO5
HXfjKOnPkP1GFh/LQ7VNKi2d3UFDIiLnRhdt+jHTFHdAUrJvm7HfA7vQ3NXKFPa3FY31B2M2ELHn
afZV6E/cGmou/4LCoHnLYhNCjHDgGJxBOXIafdYVgA3RqwVbeGgZn7lcMn/Wzek9libyWLZBfoyA
fHupUrO/1a2U+QQ2HisT+OeqKFQoczNruNEzw3gd6ggk8ekU4TImcTG77VBLhzLGeO8sZ23oTI08
/Ea+mrS+CiKzXW/MyHiakeYPY9F08y1QmWPwYGHu8B50G+bgjFBf72xWROWOkmh6rvom8mk8WKFd
KiC+BCwAKrqxNgP5Z5YVuMf7CSQksxpJ95layK9pPQePZdfGwFtRUu/yQUpcPW8UwLGSorfRoIuK
26JKyxt8Ri30NCud/qq1Wub2PKb5TzCPV2goEFn2i7aNP1sMfqi+RJsCZXEKJRs0IML+NUyS+l2l
c/U5RGbyroSN5jVhD+EIAMG0vR61aDNCXVAShN21+EDx3MSbWgMoni9PxVYM/1mwlthJV6XPVt7C
2dzr8WHVCMAwSBVhC/i984in0yyuRhOQFMl8HFofYjZEE5hYCeEorH6b4PINC3NQRpAAiNWyXykx
3KTHQCHERCRNJE0hWsxynk/Ct1xCiRTacrA0bZXmpkWyLUJVrtwQC8s3biTgOBdZwHMT8TCpA3Lv
BVVZ+BBX8HOQB0czpKoDZXP901wWu9D7hQIQWnEYP8EgDWcKZiKpLhfao9nRwWmrSt1mTuRNDLWb
YMj/JpKo8L7CMAWbSKYA5cQAKlZ4bnPI6zoKF6CqdETHpti/lg6d7fyg//wZ3g23sWMcCQhja7d/
yN8jz0T2ihk+0TTq2m2CDiBgq5gxBxsF9ytIEFK9yBHrtdQ3MI3SM2G7Zs0pT01wNz0mpFhpdjBh
BT7pbfUwOe9orFJbfbAKV3usd/EeGio7UZ1UtLTFv05ctCoyWnaLHGqooXSZQWas2F13G5GFxa1O
LHST0uvT10WJ8NrGd0x9vG5gLQNFJoZ0DPLVwDjypb4Ow7xl0U1IuUtV+kUHSt+KKERXrTYLwCCs
uV2EnqwQl1BuDDP0uYJYdTtoZ/5pQi2B/8btbRWPQy2INGtLP81CuPOfhQEbw2VQZOyfJLwEjEgA
HFzzmlMDyw842Vuz6dJS/aLKH9XnVC02NQYWyFTdFKrAkijOcEGTlXKeThAgdIIq3o7hrsjQHOjc
Tj5E0b9Pes9CGrdrDDqyQxqgA12ywO2M2J10Nyufdbl2C8lwrjvPWlCjCDGouSxCUzxCrg7LoW8t
xM+xgr5obFeRo+lbq9FswnZjIroR1j7YqTnug7VKqk+FBHNTDhjX4E7yZzDYQ/Z8fVUr3V8IUKCN
BOAA6i6En54bLNJEYwUAfO/1Ht1ax78AB30gdDYAEcS2tpG34621rV5HyxV1eNZuPeT4qNqqEJC+
AM1CUqEnGYHtSOpsQLtNAACVWUTHLrDCPzunIpSNeMLNkIBg3oweDP2H0fvXt3Hta52shK+N5HMz
1+mElZCKGJtRSxsgP5TDDN0P4IWC5Pj/Z447Y/Gk11mbwZymfWT0o0CiX4FxI0perttZqxFg8uOf
L8Q3epI6NxVpeYTFv62fMkqN9rxHzQyXAPiUgFQYbPPO9ON3gdlLUj84Ja5PXOeAvWIQ/jxaNQgh
TdCDN3HATZATxyI/evWoTKjixm5U+h2kE0U4qLXzvQCcMS2ugzeN5xWxIiUaw1LHnpbFQjik3ZZ9
f+zHKveU5m4AekiyBBDitVBpqeCPgNgN1M9kbplI6EeNjmDFlEa99yTtgaR9ANbUQt5VZv2KoVcR
SGrV4hdBJBQILNyF5xtr9J3e1inyzHLKKIBeSjxv0zFWfqlpIEVOrddBtslZnwuaAiv3G6ZeNChS
o7ALmkCu1oRPXKTGiIZ1EZFd2R9oUG+u+8zKKf+/OjAGRmsAheJWJqHtaeo9unhymuYemaHZYzQt
A9qf/r1uaaX7uUxHWABcYDpB0fkCb5wPE0aGJoBMu83oQQDgtzW4hZ1gclP0yFk5gOe2lsBzcm9L
c5qoUQNbGBrK7/KD+SfyDbf3VV+9dzA/epDfZcG3Wilgn9vk3FIp60VBCzZLLwKTQGnj9eamTuxo
h+ius2+AwRfs6OXHO7fIZX6SrLAh6UGpRwEd/pCf09Dp7Gk32RhK8oKj4mQ3/U5EXHB5Fs6Ncj45
tmqpl9OyTOs4S7c6hJcMR+vQHZpEtEgrieeZLV4FrcwHYnQMtiTItnjgVsG0qKMfi9vEfaCP7TF0
r+/o6oaCkBNeCtCJws/FmvpQoL0jQxC4nyB9grtP/1kz4Xdb3oxnZSbwtWEGBWyki3K3zj/0iQQ+
LZrGrSNB6XiiDsEILnVjVJR6EKiXbg9CDdo9x2Hl/cv1cYY5h1H7WpZIHrVg4NmoyS2DhkUkestd
XAicDc4/Om0qlbyGDQu8RfPrmO/yeWMGhddQsAsZAnzj8r9d2Uo+SyFTE/cDg7Xc9KTeg5C8XPyR
gmQ3q4MzWbdMJNXylZNcs8gVBCqzkuK4wcfLdsgd1Js8A3VBd2t5kLM/tBjCaDXnx+Q/ZZvhBrQR
tuj8XdwJ5/vLg1WINQdRlWLFUtp5IaWgtBFkZRcn/MsCgjS4aRdGD+5OGHqJaLqaQOqsfO6jHbVu
u/o5yjwqKhSJDHHJOmGodiDLA0h78iP2R2cYTXKy0e2NXhAqLxJNbknLwT+5D4xhhDKrDkty+VGO
tkGdrKZ2WQomAde/zUKqAQI5kGlyV8CUAEeSGcC9Ji3qpmgrmvru+gleP13fFrgTPEGxZTYNeN+s
QM0qrjGBWaIaqu+HEu3skLjtSAUX21eJ69Ljv21yJxqsUZFVy7AZF/VLqtLSzrOi9lAUy7e0rXTN
tsJcJXYMufe3uNdzJ23z+tbI0CCwi3ihYe3n9qNnpbRvdJPt5ZFVv/Quyn6ggqsf4hjaFTbkGeNt
Predm1RGAz3gzvzMRjl47id5esdDKILCCIOeKHQxA0yN1eouUqsM4uNWesBI/HCg0xTuYtlgz0nX
HdouJqByLnXm1pYWfwzmVO3M1CLbmbYYYpXrBOz0YDd0DIl4icaOckXzTVqTo8Yka6uXKvEaKX4o
UZcVfMVVx1/o/gy8IMG0xKcnhUqbXi1aSIC8QfQY86o21Ww93TOROstl1rV4/okpziWNZrSglZoj
HCfqzpAARjW3lfUmgUlWobdpVKHL4WWiV/9aWAaqHtApFBYBoeLctO7HRCp0HIQJsBHAR/yFSWIs
+11Dik0UJhgYa922k1+un461fQUVMdrQFFVUnedyL4aB9pOZgU0c+psZJglIAkq9qn1PAusgQ5Hn
urmLdAEmTs1x8SuIKJFkBnOp/DhmrdeaT0kn6oOtnfhTI1zooo1pzZDyga+Uf4vSjlN3yB7rRoGM
760aGO71JV2yWixrWgre4MJCG5EvCMfZPFbMqsBcAc3qLPg9mnbVWK4WQM3oZy9pdouCXzHZ1tRh
IETwgl3d0OXhvMw6wn+4myeT9Cox0eFxqPoHQ2VOPL90tSCcre7niQ3uo9U50ZqUNfhokYomHcYV
VZcmSBve1P6PLsL/rq8IDziQKQJ1xOPAQdtUhmTESYeGDaYJqae/M1IKkqC1awdyqP9jhMeBpyPU
byXM74IrrX2OCuIXjeVd9wvBOvi2kVHNGNuXsI62ir3IlOx66hxj+HPdyur5BZoJVGL4/BBgOr+m
La2z4jjBtxmUZ9AVqAbwWnPimhXSqCETuPqqI5wY44Kw1mmzChZ+RMbhGBgPilm5I3k3s9IldBd1
gvru2gYi4Fuooy/itbxwbdAXFXCjfetoarUJaWMnjHiFCDe6luecWlHPNxCjkOAGaHGASusuSDsk
OgDiPiSZ4Jxegn+XWwVZzv9LdHiPm4KZgsEEKUERelK10Rl6RhitJ9prLUP1ez+XT3TyrEEUDNd2
8dQul3xD/UtR+xJ5XAF+KwXjWQGurpT+h7h+aoXbRVThC+gz4PaqJ4+QHr03Pwr+Xnf19S0EkFkG
2ACxjO95hbWlp8UEI31yDOeNPD7NZAPpWjsIN3kMNfP3JnqKR8HS1pwec9z/WOWcXpfUsm0YrAbt
77h+jhV00Idbadhp6TElIkTF6uc6scYlH6CDWWAwsCZJb7H2oaeWPQsznNXX9ImRZcknuf3EyiQM
MNHqJNVj0N+r1h0D+2lf3kyR24adXZTOGLppJTnXv+BasDrNrJbFn9gFaVeWzR0yK9oEm5kxJ4+j
u34M7xo6/aZt7l83t5ZSnR5t7m7sRzZP+oyjHc7FNuv0TTv0dqOZPoiuQPe+KHzdy/+e/wkH/dQq
d1tagGJZY79YVd+s/lPtblTr5/WFiWIWt48xiNFaVYGJvmMZ2Iqg8FeZ6hsr9NtW+XHd1ppD4hIG
+gqSP0BacA4JOdK8G3ToWkISwsN82M2ok7cm/teEt8uuoUD9deXrVOPMVF2ZoCsLMwTvNYeZ1kNf
6Z9aWKJILJLyWXFDCHlD5w2XPFikeSRWk8R6XaRN4xBze682KMcNd1qcCeLG8p25N+CZFS5uFJNe
Lhy+GKdsttXc2Y0oLVtxbxhAMX8BQKgQwj0/TZMxxVMawABJWxfYMntWdL/sf84NsYH7+4ja3G7N
QADXXgmHioxnig6xaIii8W08K4gMLWw6dLIpsiY5sJmhP9IqspNi3+0rkjxe978VXz+zx8eqkChm
IMGeNPhguklA7Zflu7lNBeu6LEab4KQ7Wdiy3SfBqYgMI2sjGFKgEqYD8+t0xiZtIZz8TEdfhe5g
lm7B/E7m3u560EPrs8BjVo7a6S/guarxMCIjSKcaZ5oOGebIVXObitTf1l63Z0a4fCAPe7yOlu+X
SpMXMIxbJhCAY+2+tVCFoInXI5pEyngs8eQRLPB/MQ6mKc1ayBpk7kykM52nUe0bR0MyQqBdJZlg
a38p9GMrlXZAd8BTQJNDYHb1oFjfVrnYIlWZOoLvp0HR31dCt1AdPA59GaJdpV3lqS9Ucl7/kN8G
OZ8dA63IpRnLbNpDbd5bzKmZ4AGzupUKECYUECQMMujcoiadBlVYAVGiyHF3x6yIuXI9BV6gaLnL
rKKyMcjU21aEEW+iz4Y96KWIy2clxC0PD3RQCcoygM6eH5mWIooqlt46jSz9MavaDVsyCD7emg2g
qtGaVRGxL+Ra+hRjV5MFubO6AtxKmYhPaCqIMWvfC60L8JIStCqxovN1AFY6Sek4N06IZ3oQqo46
30Xl7+uBbO3WOTXC+b6UyaYyD1PjFGAiZ+lrpm7kwLWoMzab65a+uiH81XNqivsunWw1TZBhPQak
Dg2HVY8xeYmqI+s2FtQ/x8rL0kOUvWvyZu63AAPNEFOLAaB8u/5D1mL36e/gzkEXQ0Awa/A7pDwE
deRzIU8uck87sZjAS1a/IFFQMsCMg3LRU08xUU6iWsWKAbCfSn9SJacS8l+srufEyuKrJ1dEZIHV
Rs9gJSG5q7Qum95N+WaA6F29CcjtQHM/UPdxelCow/o3kn4G83sror5du4FBd/PPWjlvnSoZ/IO9
giAaexQCGGMJEC4BhAwqCg3qr50ga1/dWwzZod+tKxjb4y5GgAOCTKKwN89W5WYtQXOKqr9JR0Sv
SG3lsIMdE3UMDWY0fMfzDc6SOkorKKxjUgWs+R5zCVrCkwPB2rvURofKhoqNF99geDr7bLaTH++T
l7+Vl9+rd7GrbHApvwDjs5e3Ig6S9T3454fxbVXUhOuejfhhtXlMMceqzbtUE9Q71gKEusAzQOW8
VHK47zpr45RlhdY4efNcy4gRybabbsjsKRB9v34w1/b51BQXi2JQGTHogIOvHz1iNF1SVdTTFFng
QlBeYzw8nWGhzNGDVqAaJmqFrd6Ap4vgokvCWB7rA0zEyY5AElP3xvx3JIPC0+sxXd3uFSZoVq15
gQpqZLCILPrK/J3bN0U+JcriBbovm14d7y2Ria/2Kx+7VTAuyiYa+cCbc14Q6BFeQAm8AHIkN63f
bizLbT/izcsEMEZl5y6g/DbaqDm1223pSYK8Yi3EnZrnPEMqc5JNyxLjqnFkxGlk+FS/ief/Ygdv
FhMMjKBm5UGOpjHKSRtjmRO7jw1XT96N8p6ox+t+vvrBTqxwAVtWpRFDcbCSgJLTkLZGCCIyESTv
EnOBlwOgRppMDYyg4+/nUQu4qp4OJfoNlpnfSfKmYcw2n4PwuZ9tjZS3qfWQw75u+lbmWaKTtmYe
qqgoZYNbAo0jvk6aTUYYKeXUOiq7b/XRZfSRRi8EglXFT0zYRJhEMW5MHArtHlwQ1zd45S5S1aWK
jisX3Qeem1IeFWjZDVHnkMi059ibZ91uzM8+9lrW2LHpXze34p1n5rgjb0RTLsczzElj4geSedAk
ZjcDcnrCttdNfYV07iAC3o+kDConKDjyd1EEaEsTWBkEXW5KO/JHByILNsEktNvflBvoz8926b2b
bm2THwMQUtQBVZv7kbvpXnNkm741gsWv7fXJD+LvIEB09XHW8YPmHjwOfycauQh1EQQShvBQNdN/
eBBjA4A6w3zxooLGufUQklKnBewpGJ20JSfXXaz6o32NtlZqv425XVI7nQTZxtdM3+W+f5vlzqza
DGgJtDD7nHtMtkNwQoFhxLKDnf4Q7+et5Q+3mc0wzWn9Quk3t39bu9/tFkqpmh367ftdObudPzlC
rbs15wOwELLXC88g4Rs6kMGU0avEDwueJL+Cdnj30de2CSbKEMBNu7LBAefkO9EcxspNis/wbVY9
jy4Y7JSUWYPZsNVsRQMQ9uW6p39hay93/NsC96E1eSRDTWGBfQyuttW9+K68S17bJ0htHwn6LnZ4
1F8rpGHAILg3kZfan/+fP4H76HmVkjAL886ZnNbuve5d2etu+fSQHz7eqgPZjC+Bgy8tuaZN3OlW
pNq+BlE622Tu1rXUMERvFVsgbQ/sHsP0TrklxtbcfbyWGzmxweUn/dKP5tHa0MfJ/nN9+WsPtjPz
i+udPCxYA/CQHmP55P7eBM3d8K64mJ2zw8cPxamcztOchtkiwpaV2xF6FqBBBhQE73g+wlkpODPy
Oe2cPvDayidqjOr4MgYLER1H7g5SeIOWlJw4ZufIv+LIY6Lm2+rdtdBxgcIQ+mMAP5wvfKpoZdAR
+z53eJRqnZ3KECOWTUevN5q2K617E5R1PaBBxd1s3lWid+PqmQZsEevHTJfMwxclMKCUeg/7I7k1
EzcEwys4Hcd/PegPbUyQnP9jhjvDI9hyVAz7I3RICGF1uYc4zYfURD+ULhDkqJeKd1+2dKAuwW9N
MI9+vqVRAV5BsviSdR84nRttgkfTy3bsp/lT2Wjb4Ra8NYfi80j+oF7j4yrxW3eyweP1IjpVyvru
fv8UbtlN0tIRRF6dk0IqzB3wdsSTLvEx95HAIGsczCRvZH++oTvBgbrA9WMTUC0CI7sC4PTFTDyb
FDlS9ASb0AGWStlGUi2na/BpGcRoo3i6R4H1d9dpntr+a/nbxbZu6fjgeMFetDIyqdHqesKxUsND
IP8dgh/XF7d2bDE/g6wERwaPEO5pJU/EGsPlglSjaQLjbVVSUH8qYZZA6C6svevWVl6lGNr5tsal
XElYtxPGuToHEmu7ojH8rtW8CcPJKWbYp0hQMVq77ACfVAAFlDFQznebWqqEYz+WHUIOhqzSds/k
TPDyWCv0q5hWx8AHuLmXCur5AQmTcpJlreqcEgp28VDaM/TIrcb00qC8HYriJsAsuqTHW9ro9gwZ
8RLzIWOjOaAoEB3WtRMC4CMoARAb6EUPRwV1sTb0UA0sJNOrWOfoVgBdnGzDAgYNatXHxI1Px6NS
Gk4OWcGsn3aFqti1WdkNSfbg08FME2bJezDdBr+S4neKphbpK6dIs8MUm6MtdRlADVSQpq29vjH8
YCE/hhA5bhAucqc6hsxDGb9cqV/puFcsW+3eIHLcRw+QBmDFrSF39nVXXENandnkrkkjII0st7AZ
tqkdAxFSaJITQsJKk3y5vGfWQcmgO9IDxeb3/6Hsdmacc5soC1QwysN4P0pPXZvcGObPVum8JMtt
FtS2Pr0Llrt29E63mD96hUla1i3LrRaZWzzlircUBT9Dh7akYY+1qzVbOUxsDSMFbQdupk0sOUX2
d5xuqfVX8GuWLJDPEk9/DVebQ/8kC2WGXwPxNNdi+w7ItpRAod2bg9SjwUNdvMoShhrSlzr7K5lH
gf21kA66LYhfoQ6Jpi2XpZJUaepI7bH/6s8G2ZAePeN1q6o7YkBA1rdSYNJEPdy1J9epTS4t1WNF
qZg+dE6bHaPBN+MbDOTYluYPrLLLUBCZVr73MhaGUR8URdBd444UqPWigsqAZeRtBl0J61g3phOT
DINav4ZK1PBcvhf3Pc+scYepCZTGCOMF5lqEcJpD3jhBQN3S+JGOLZiID/q/Jo0EUwhgOxSyG/iM
FwpjgEfqRdoit6Rx5rUNSln6S5Lndp9rx7H/zILQGVIRfmEt3Ft4suEZDywZoLWc3yR6MnQGAQ5P
wWckdyo0O1S1sPXGk8edmnkS6M51CbiX36Qv7Sbd1dr2uuuuXGpnv4DzomgaIQAIagpIZ5WvRVtV
O6tTG8FVsuo8J8vknEePRyksF9hkPIS7MAQNAXlsjNhBB8bv9P8AisKS0C4D9QYuLl5jiiYdzdmM
T2lBhZuqs2PGLxBa/dmVpj8l8FqlEqR0y++/cNdvi7y8FNI2JRn6BbEJPC9YVCC/FEI4+D9UxrEw
4HcWV1XA5XSeHEig2x3LBGBeCU8ycH/Nv2RZ0AhcCSpnJriwHqhaNaoL9lROii0KirbB/AV2UIQu
i2JHlV6vu9+qZ4CZCmI3BjrFfB0HylQAbZZQ1sNI2CBpPjSJm3iDYXat+PeUdMsRP7HFufpQWFMD
4kAc8bmUH6auOlix8djP1qYagI7WVOmo6jH0BVGJtVmbTQ8B6j1eTaKbPsuT+87M86fry197Y579
Ju5kWEM1DlaM3xTkybNWtr9yubrLsvQjGJ9zNM7SIHBHKdgQ6H3PeoHHfvihGtCMuf47VlK9s5/B
xduyJH1iLjDxtrjDMPyNAu2zgD3TXhBt1u0s2m8g7IZaJRfv5rYo0d+BnTh0THlDw3RXYthKiK77
OgoXJxITtv9jiPvWOhkYJNOwr4P5IUf9xpg6lEQD+hRGYOjL3kChtVVMzP5OnZu3L606PPTEeqmw
w0qR3iWT7MZWLggTq4fr5EdxH7tE45vJEX6UTGyV7nXkia25yelz0Bo+gOWCj7oalU7McR9VkqRe
alRsdj+h9t25bHBL4Gn+i+fgawJ+h7kGvu00yqxoWAK4X105Ea38oCxsAvBVqgjukPXN+za0/PtJ
GapMjGCYkhZA/+KPTuYHUF31pk8Kt58+tGAUfKp1R/22tiQoJ9aaMWpjwLtxIDQNL1cb2sIbCRPw
luxe37/lP7p01H8M8VdHmVPAS3LA1qP4rUXVPJPdvAN5OnmpIYtrprds3Fy3eDlNjTgIoDylC+eF
Ds6387WlAZCLX+D/OWdbVjNbAQygAEVtppd3qcYcyaigwvin7z9J8VcFozpegrZcWC7EyAU/Zs1H
T38L91VnotZpkeO+aceksBv03d2x1iJXj6N0e33da5/01BT3SStSZmaiw1QKPpZsUMCi0O+SGWS1
TMQyJVgVP8Y69RVTGaDZDlHAslaj4q+pW4MKkEGr2ePJii74NjCJVdIAZiBZtulj/UUqMWVBOk8C
6VLWqU6qAMk2GhtG0cscEo/G6LfpYNYcTe/65q6dTgRbMOViDBqlUq6wZ8pjL9UEbtyGo5OVjW1A
yaK1yH7s3mMFRF7FLLqz1lIHUBUBkQBOwYWn9NyNR2QpTWQimmqT9mQ1fWy3ZQLuMKuo3VpTQTgX
KoLDuv5dv02q5yaDKgA2PYNJatYUakuz6TXxCMqRgQgaXBfOSlQsCUcU035ocFnc/QXS4b5kHZSw
pdlwMMFOVbdCQVAX0cJcbCJnZ1nxSZybkkbS2iqvnHBq7yhAj3Wx0dBdl8wcA36CE3gR62AMWDnU
t1AaxCfjjEXd3KgZw6IQWAcH3yi29WW+E2xUQAXrxZ84S6dN2QzJk9z0+d11F13bUswv4pICJSSU
CjnrHUvjomdSCcR9hb4RcKYPpGtrN17eX/PMeoG9ta1d8HqajO4M2u9cvJm7YAj1FKutgTIZoCTa
3vTBVgkPsQgEdVnvwsaemOLBuXOZ6wQqjxVo5khgKwSz8mX0SjoM06jBS9o3O1kyPqZK3U3oF13f
1lXjEJrCZ0UbAeVCbp0QRi6nOigrB2/cYJdNWu7rffhK83CXoDhry1qiOzMZn0vLugEMtPKv/4CL
0MMtnosDRUvCQQ6xz0mePEDI2AYq+14qASIeMMs/U2oPRBJw1qz5EvwIywXJHcZ9OJtmghrnKC+e
jD+G7EjBk4Kn3/R/SPuyJjlxputfRAQIxHLLUkt39e5e7BvC7h4jdsQOv/49OJ5vTKn5SmFPhOdq
Ijork1Qqlcs50Y+/0G0lRww4lDd9okOOHQ7+TeGXKIc4/F5JdzYJ/kKUvryXQTaNjpCgkqV0aadT
gP6UFYCN4hxbbS4HYlmtHahxbcsq3ZtfDc8+DNig3I3n33ngCWmVU22E13RqFB/4bGogpUGNbMrL
6dbJHUAxx+FNlUnpJ5djfpZwLe4Cpnq0YFRKMLN9LljnBHzHE7LVKr9DoHC17IBp67+w5UrGovwq
qiZpoYfqABljYv1o+/Q6jGMwpALDxTGPFqtdXZHhSGzZEzTJy4CpTvDuEV5WfT5we+4Y9kW0L4ri
OdFXaz42w5d8IK4iG2/bCuRrYcLtVHYEy9JJXHkWxtNZ/2EkoOrCrpuqf88UzD0M1zGVDCBufTaQ
CeE61GwV305wz4rFvZosIjFwgIZSezW38a4bTEkw+VzGh3tghgKo/5hWwmyJIGfu+NRwM6kAJgA4
Z/0Jxare3rFpZ6CcHL2DkqnKUUD2aS4jut0yKtpKKD5iuA6b9oJjYtkTCFkVzrqK5TPQhQR5/Kxa
L515FVmPBZhMy+TLZTfdimIYFsG84DKjj+rLuZuaXRQljQKbaow8daV21eUkYHT0akAgXxa1eUus
ZInvHHtkPQqssKuRfjBAAOVhCKAoaj7XURzERXkk7chdtUJTXY1eLgvfuolt1Fd1VK9RcxDx24qO
9U2n4np0sh6R9NFB4gHOdWy2orhc/WmhfHGglTDhbMxzT8dEg7Bef3eiPWkzP0teOQaG9T+uBwqi
hIymxqJRWluLKO2FZN+l7dXlp4qhElcBuvVL2QzoRuf+EalttMBxoH/j5E8a63+QXPEvf5ptEcCr
VbFjh3F8QUSl1rpTcjj9kPqZCUZZAEpelvB5aHWxEmDK/idCfIwVlZqrWYoU17orY686jcd0P93z
N2NnPpnu9+qnFoRBGTSBvQfAiayvsBm3sIGCeQe0F5ClndtwDtt+SFpcq5aKCZrCnRrHL/rDZR23
gj/eXf8KEdKEus90ux4gRHeeuXXMMx+wMlhN170cA0Pvl4VtfrKVMOGmAcroxGkBYQQL2xrwjQ0t
uCxh02aYTQC1CzpqQBA+t5lSFLGF1cfKmyLNdHkSxl6UPWtJ81dysLuDoIBHpPht8qHBYQXmtGfb
bNireAcEac8KX9MaGWLR5hdCU99AoEXSKD4GFDVJsZyA8OeoddCaV0ns0/Yfit6pWnzRZVMYW58I
oQ4YrTo2FkD9cG5AZ2ZMLyy4fDW9tujXKZ3kebr1hX4LsNWlH7pKcCY+23lmQ4A5fLegBLeumOzK
kMkQvICZqNUUCWRM5s5JHnR6i0T7sqNtXYBrNYRzU6mdWnUNRAz9iSWe0Ryrzjcayd0nU0Q4MBQg
dKTTIaXWm13O0x3YBdy8rSXevHXLgYkCKTwmfPDMXn7G6ptYmCJqhyUIEL5rbZc5z+kA1lbzvXB+
XjbbpkIrSYtZV5ISBxhOlEBSFQKTAsQhubnPGknC97m6hbi91kfIhziZ0qkaYLY+nh+orWCmANc2
03zTSJ97rMYzB6Nx/eTFy4z+3PaABoh3WZbc1nyU/RiZcZfzvVI5A0lCYejLc+VKuXOepofe19zU
cDXLdfbqMTxMfhEkz7Z8Tu3TaIFgBuEsTwZtyJTA2Ng7fxnq/C6ey13GURIq2dWIYh6C134eiM/y
ZH/5O28FrdUXEGFBGN64nUGgdBTfjOMPjq7cEIwMpUR/1p7+WBbeLni84IoEEZD4HuztkOll3UJW
yXA43ofSxsf16LA3+ivp1u1WOgpxBjhKqQ1yLxGuI+ND4phgMvBsptwaGtJS2qIwE3stGpFpP3xM
zAwmtXHVKTtc1nTj9JyJFk5PZtRtU2fQNNduEgyW8pcilIjY8FaIsMGIAiZuTKQIoaAwqzAelQYl
Ef6QdL5iBImzC/vrVpc0ZTZ1WcZTUebSUA4RQls/pRjntGDG3jyQ6YqVL8nw5bK5NnVZiVjuuvXJ
U8woDeNlaCwOku6GA2BNwVjPeHD642VJG7cB+MN/KyNYbQa22phW+DBtussxTQOOvuihT35clrKc
VyGpJoiOmPsE5jFm/IRrLcuBEkrSGXdO5gLj3vGK73rQnYiUFnnrKUvA5wlIUpCzOABzPrdcGgM0
ADAP8O2b6Sp6nG7j/fSuHKNjDmmdbGB7I+dYSxM3QKzSqVSmqJWXndg+OVUntotv7JO6i/bznu7r
ffv1siE3BerAOV5QiMFkIKhnpUXNZgvqOTRxexAyt4PkGG15Nz7Q/yRgKEgwIImdUesgQVXu+/EE
hp489C8rsf2RVjIEd7CV2RrCHjKmh9mfbrPCNT/qYNqFr+ybsvuL5xbBkiDwRRD8qCamoYDqIP2s
8wrQTnWIwnQCQqQB7c3LSm0dpJUUsRxtVZ2uVgPy9854aw0vJ9dF8trOf347rXURa7BGmHcKqPgQ
5Bw3Kwy3HK+zZKckr45+W8wPl1XacgWCSVJU2YH2hTG4c1ewO6vOUw44FjbVBCUvswEabsUCa7Zl
bfstv0YlHSNokLTgp5yLUjo8eFBUx4UfDX4zt9eT6vyF6dBawrMe01EYWRS0oTbrcxLi1c24vmDm
Awi93BNUtJLSeTDYD1uXjT5sRXGw4FA0s7HLgenzc6VaJMBDtDy1+Fi4bY/ZSOWRZpFLJ/Ccy5pn
MmFCWs913nWZtmTCRQD4eqxxXjVzspu0oLN2l/1isZQYzdd6CRdgqVS2nYYQ1Y+36lS5gNN2wyTI
c78JW4/V9wpS8csit1xxLXLxn9WFWA9pD34Y5MVFUV6lhfPWmuRGNxiTyNnI/nB5LMV5LGqYmlia
6Wc8USIFp3hsNZekL9x6cQx3sI5afAhlzCzbdvxXmFikKdt8Ki0CYVXEAPpQnNjUHZw2PMYGtpus
+R9ijp1rK6psWHArVq20FHvoTE0GM0kRRUpqux1/HiOCXdGbAit7lz/bZ46RZVfxtz2J4JVd2CZZ
v6g4kOo7FkBqV22oV6bTyarGAAP0fqKyu9H+qprY5rSfcZfuk4a4rTnckepLNBpoNcWu2vWSO2jT
obSFzRTNLAP0J+cOhTn1TK8snM3RjA5Ng4Adtz/5LEP+2DyVqL/aFDyAcCchBGiNylpdQQg11S9N
+NTqd3Wxnz+i6fWyoTfVIchFsNIEhi+xqjM4vFc4Vra8FH3HCc9CB/R8jWwAflMbJB2ahZGHZQ33
3GhgHskZNyBFNdMH/BaMeyaP4Zj6eVZeYclJ5j3L3/sUaFbyBO+Zy3lGKEMajMctcWv1Y2bfSiAk
qZ2xQzcIJCvTl1B9thrAjGTcu2zSzUOyEi5EuXRU+iyNegRUNbu26VOuhk8pm3cWLHtZ0ubHW0kS
glula2CLsWHWMj1k5n5KvnWysZlNZRzLQmqM+pgp5kDVOPRGU0CZmH3Uum8XuxizXUy6ELL5xX7L
EbOgCMedDBm+WDwF2i4KmsRFQ+eehgHmuk9V8TeWW4kTHLJK45zWKdRSsX8yV6U3Dl7u/E2oWAkR
vNBpnZ7E9fIYG574cMiaxyQ6/oUHrEQIvqaUWWTHCfTQKBRY0HKYZ8rAXLbczAGkEohYVBtAD0IC
FOWgmNFLCCn5KbeCmp+A5XtZj80SAzprCHjYhgPdy+KHq3s6rtB1sEYVSZb93k1fIkDgjBTtUuO2
Q1wCJR5Jnuz8L3pCeFf+lrrErZVUPHAnx2KQii5+2aqe6cjqshvnBwph0AMLhCqa3IttVxI4pgcQ
CxDHjZE8pzoeX7Ee/ehGipmaVobhsBFmQUKNPTiQsOPdIuaNwwTG1LZBPFC0Dw2sGuaUHhWMhmP7
yNWT98ufbMMrzoQJ3m2NkUbYAGE5mFYAETFY4OOStAc3rbdSSHDvrJpnXetRmpkxiTSTZ5I9ps3g
MuXjsi4bCdWZLkIgHRpFbSr882IyPgOCCQwk0yF3uA8A8pup05+joQBFusz9ZCYUnMOciQNyhuV7
ocdqYp4jL+8mWU9t+e3CXXimm3CybLuLtKqGbhG2C3MbrAmtbHhLpodwjDBMWY5ZBD2SUb/u2xH7
AA4UySRBeyPHPtNk+f+rs8SwklBaI8TM1t5sT3a7G2vAmOt4GGEIuJT4xLbdwPIMWEo8w8Sbr821
nDoNonc1lb7eXHNQ7172us9wDUCswWLK/xMhXnpZpTTFqEAE3emHwZsCwxvd4lp5vlXvhq8R0Eew
IOfqN9U+DNLaTX/kP1PZj/iMxSz8COEqpE1tF3wp7jrM7QbX0U4jBfuJB1TdChBzILFHZ9SUid0O
Vb9VF6IHc3ql1UpIzbC30egPef61Gk89wxa0DGBR8iEtIYhgayZt+FJ2Nc3KHaa9DebAyx9yO3z8
Vmb5BSvHLJW+rBpnkYAHLRZ1xygYkn2eYrqu8hNtP8iwP2XWEwJHjC7iOOcQOHN/Dv15vo8HEDjH
/qB/u6za9tH+rZoQPYbCyetchaRG3U8dqnqaW2iyauhG1+bsHAjxgxtF03bxko1NGOH1zfi1Lr61
mgEG929F4k8AF5AhB8ucQoglv7YzVAN66doL1q2lpUqZ3YScCeztwNkc8fdbh31XpuGg5sVrW9Hd
5c+zlTetTSd2nVqzYv28OHcVGQsGq50csE2X6SqafzdmAYjUKyrjSNpqNp4JFUJGXJtj3pkIxHB0
+xgHKuA8D8V1fET8MIjH75QviCFF619WdjMbIJpKNQ3MMXj3nB8zK0XmExKItYFpHufqUUc9zFLe
rUw2BrPpHf9K+lTLrrVYzbsOkqYaS9o1wGWbvzlXKwmCCUswrnfqcpfVdgp+h3ca7aJGcr9s3pcr
GWKMxbh/UuuLb+RfOQjroltMBgAAwrd0jDlLhG2GJIJxWAuj+ABfFUKSpgwWNzmIblXyoGvo1tg+
oIi7+K6SsZBtHq2VJCEkqU7SdamxRIvmUaU+VQOnkkWkbQf4rY0QkfSIxOU8QJsBm+lDD6LNNihI
oFWtyzWvrAcwXLmRjmnHlzT/WvYgYZacbNkvEALUVHHk1i20bMoPU38vOslh2ryzVlYUDtOcgUst
HxcNi5doeHS0oFHuww4HFyt+SYDW3n9zEEfoD9G5CI2CQSEwIKGl7YUzqAneI4N5vawVJfFFsXhm
DjWZO23xRdQnleV7vcXTW59eUVlbTSZJOGJguGkHq1kkDQrmlK9jMKJqDfaA30cZBs9m9NNRdlyQ
OrCPJhwwPk8tmFZxmlX7VWmJG5k/WnrfyKaxN0/XSox4ukicNdFSEJyt76aDb3MyQ8l8yKZrr0QI
h6u1e62zlpfjYD+x9uck44mTqSAcHZpwANuHsBTBgqqaRr7a7fXw5+XLSCZEOD+gU7aHfrET6U2/
0LGEGO/16O0/CRFv97yukxZ1ArxLcQ8lJJgVkAHFf0zltbwAfn8PsWyAte3EaJZqqWY9M+NbHO0z
KRjqchA+vUJXMoSDAsYynqWLJhYgCA9AHKR330DOc2ffa7fcT17VY+NnrWv4zel54S3hLr9WJCF1
87CufoPwEOA2BoBB+Iu0RXE82r/EPffq8pTGwLwZ3ctfbqtVfWbU5RCs3gRKTFhqcQiLqu8h9uvC
dvDn6mc4fklZvVMT3e8GNWiBCct5vqNm/vXyD/jVIblkcSFeMOwWa7gpkYHutJO2C1Hn3JFg+Jl7
yeCbx3lfnsLrOihe1N1D9KO5erksfzP5WBlbiCNtq5kZIJeg//DNqJ4VfT70wJzKNA0tTdMGuAyo
4i+LXP7kJY2FuFKyPhzsJd9pK5djs8IJgx6HReklN5nk6NtCfLHMotbGRTUyHe3Rz4dXxZDczjIR
QnRp69lQcf3DVZ2dNT4W2Q/pksFneLnzYy9eyJNuVaUzQ43kBM6svfYYuxhYu0c+Ws9+BKjGAoiF
r2QXPiav5qvqDgdy23mO/6zvcz+XFQQkGot3Ni9sZeqiXx/vS9bdO82jEUvunW0R2N1YGut4Rgj+
0Wb6wNXlREwg/mDJIQ2fiWyaYzvG/JYh+EZnknDUbMiIs+kZ2H0g5DB26Ri6VVV+LYBOc9nlN08Z
ZlMAuAjIYpSqzqMMr2lNch35h4WFIm6WgMza9XXs8+qKJUdV1tHYLhZh1MLAoPRCGyPIy82iycd8
QtH3sXnBrDRcJD5hxY66+b1xC0Cey+ptnuiVOOHWqMM5dSYL6sXqV2O6svmRlWA7Pl6WosnECBcD
wOILYMVAK+VgPwAn8ya+0ks/e62+1a52TPbJVXpPpTC0m+64Uk64IWiaoedWQGqrnzDaqI6vTMa1
uoSJTxER+3saegFg3xMfZUOdETOP0N/IsE6rHrQ0aLrcJSMwkvaGNbpz+nrZlJs6rQQKUR/Erkqq
K9ApsydyMpEde2FH0ZpUpz+mE6GY3F6QOHUQimg4ceeur4U54Bm1JvfAgd27amI2+7Yqmz+f2cSQ
7W8LCjFjtqs0GWcMIHZO+jAXDFgs1nU2SrafNx1wJUWIGgQBook6SDGzva2DmOs+V2+pbPHlM5bF
EvFXYgSTtWZYpqOzTFPOANoGi7cK6AF2y6tgLF/6EtBP11iji8PrvnkEob1Od85fPd6tZefSAkUY
mlDnX20wEmYM5tJxQytMH090+mbKYvCm169kCNbUMYJjUDQ9lgIB0/08/2G131uwL4Qf3Ai4bFF/
8+OtxAlWbZSoVesQKhnGG53eNfLFdK6llb4lGnw6yhaQdU0QQmMWWzCcPWW0LJZv10yj1/MfLJT4
4ObRXQkQrDYYzIgrCwLqdp/mV7n+T1RIwvnWbYV6lL4QLgD1whDiLNb/FWZHCOf6VBaPFWuvHIo5
s7lL6FWLtbnbSDXSPTGa/HA5LG19IkBE2BhKxMoH+I3OvY6MxUidYkRYMh8t6wFjjyO5TmUlmy0L
AukUSBTAWsf2pOAIA2mVijN9OV7ED2P1GNHZVwp9f1mZDU/AYCWWsdE5Qp1N7Gc0CIdKbNPMU7Ht
7qksVN2s4rIM9NO3QmjF3jeGEJeFRqA1npvMKgaazHOH3VOgjtahz9hjMwHWr/RS+s6AtXpZqU9f
6Jc4DOCbYF7ALL7g3lPU2BmxhsJLInC597fVgDHl+IGmMrSZ5Q+dnaNFECXIlpYhfBCQn+s1AxeJ
qDkENdkrzW+UbFdjLqdwAj7I3iObJlyJErKXAlzS1qhD1KScVBBVkrwLsuwqIrBheqKymZZPfiFo
JpwuPdYZ6KIWE6p8l7LwOhpkhbXPY3mCDCFnyQHzFRsdZIzOd64/TKitoWVnT1dtclXPu3RApxDe
eGiTg0Inz4yfB+fRbO8nM3Ub5ctln/n8xhZ+jeCjCehwS9XAr6l7r6uvgWPmWk7n9shDK/PaCWuX
qDveXLMikILIfk6FF+EW6I2AvE7VT7uqisnTyG6wnB2CsDPVMfXJh1ulY8B3xcqsAzDiovbH+lvh
ZLFbhbKQti0f2/1gkcUOG0iWzh25p+o0xMpceJ1mHnW9d2sF+Xj3rJq9a+T6QTEYoKjC74ZZvxnq
vcT0W86GCIS6DRjTMT8oHKNS73oTOV7h9cPrUJh+SGp/AgwOjfhL6JCjVVpAQQbY7QTiMpq+DRig
CNG0r3NAnl3+LVuhY/1ThGNGQ6qjqQFDFI6LgdhAdf7R2Y3KI8klsmnxtSDB4kA0VKt4gCBu4SZJ
X3R7T9D6asovZo+9oWLP+8ZNqntdPh73qUMKZ8M/EHdhuBgQOUJ4dNQ27bkDc0d66epVQM0PXX3I
tWBh0k6TOzbdAo3gb+z6W+YS3lYVrNnAyQLAA9RFL4QHJMZEh28m+bCvs3j82jvV8HhZ4lbAXGsp
XKBsBotBr0EiNT4S5TqtXCUEY8sIsJybJPtzks61TT81+UKNTwmp8DktjIbHZXOoGjAkydCWt+6b
3zphk+Tciv1cd5mx6DSNwB8P+QG175sifsodqDlLYTsXZxevNxugHxTA54b9CaUiA5xL2anAwFpo
fNjsqeoDNYDsY32xzR/JgjYGpHTjrQzvOtlQwvY5/Fe0CFrRjApN7QmiWz7uBrJDB9XPMZwTp7K4
v3kaFvQ0fDQbrwjhNFj1qAAcC5Ly8oWFu3paAPoJpt01/SpLfGv2ZunbaflOnwy7kimcBmues0Ir
IRPgx25q7TLVAJDRycYSDb02+X4OA1PxY+375SOxgXkKPVdyhTMR97aC9QzILfLeq51j3d6CzkQx
vHY45Z2rKq0fZjtW7josxZmyM7L5TbGpiKQZqw2fCJa1JplSJzeKBaXuuRuSh3gYvIG9ALhmd1nR
T8nzEuFWkpZfsoo27dhn6jhAUhlmfsWYr/fxrlKKvwhqQOWGRRe8mk/4W6XWjyjNa1AIs7MAQE8i
144QRwvD+JZqssG4LfM5JghhMNJqgpNEcFSb17mmqEqBAT+kTAs5Qcu8XOEPoSHrv2/Zby1K8E8d
QMqRHkEUU/LaT3WAxAHB0fQrk+4vf6nPZQR8qrUowSUtijZun0NUWVw35Btx7s3qtsNUcPWezr4O
oGXtRQsPpH8t00dtxNSB5BcsZhPP4uoHiPsvxcjNprXxA7ryI8+vVPsEhhDPJvd5LNt42bqS1qLE
8M1Do3GiqPSa2fqZspe0ALSQ2fuVAsep2K43Molymx/SWbwT62woPAkSlcRU0qYH3g8r6BEDiM9d
xXzey0iwNl1zJUbImnSbZbFmQAyyyOu2NHYzRMQjPdQ5keBfbNiQ4jbCBiVe/oBdETWKs/99LkOh
SM8mXgaDCpD6OrLuk1ZRfVqPYF3rm1qST2wkqSj1A0AESF8LHf1i6lVMKarOZHmOkjEtY+URK8aO
3xGElcvnYXF3wRspAH3xnkSIxH68cBxmrodlruNhnPMXs/PV+DTNbhN+s53JzUApodWSPgbZ0osC
gQXbQdjJB9HAuV687BWz5mrpxSAP0fvIzbre7WbLmzrqOQM9OGQOYmKA1UE56uBcsqwooGhQt3Pi
1tFwGxeDH5pDMJvWF7XUgIqQ7TMn3SXgXqgKB0CIqX/ZSBvuRrH4jiC47MehrHD+k6dxyPhYaaVX
NI1fhchGwPyafOTtw2U5W74GjhtA4aAsjCrTEjpWn9zqCyVOQZCNPbw9JaMbsmM0fCEp3kTtwcI5
/m/ihKhbavWsWvMiLnouMUCrObdJf8fC52LoAczgXpb2edrPBiSoCbwHAlDOpZR7rl1ecfC7qyZQ
OQc/s4EA3LpJqvkNeYltt6HHubwpQ4nQrS9n4bOBxBch6dNSQUQ6OrIM1MR97beY6QYrSTF9GdRa
YsqNoE7XcoSAFOXOYHINxwi0N71zZZouVQAZMntZJSsQbyVVS2QFhQRg6/DCEew4RWNdGyAMQtvs
fjTulREzzr1LADuIDTiKlqvml9WutkMv0fd2/89ffEZroWoDXhP+2YKT5qaVmPk0/nLSVn1P+TeL
7kh/qByAnefu3GEAQ3IutkLGWqTgqKwNx6Ix8RVN7LyB/vkJTDuSaLv5AVdaCXGQmfo00B4iFM5O
gDfeKRFfmpE36HS99mySdGa2nuM44v9aUexfEzNrKruFFS0+fNTszspQCGXRHWpgV5XePSkRaFpR
qGyNt8aWJcZbtacz6cKl5pTgI6scaMuaY8oDnozuUD0q3QfYYm12KqsnDXjH+pfKkNTpt513pbdw
UGIFpCcT+pVYbkx8pTbduWUnaiZ3tVk+N1W2m4bHSWd7Jer9NHma9BetzyThXGp8oRaS6uZUDhWM
n/KPLHzo+OC3jgfeB8zUZP2xmPEWe21kQwKbsQhQsoDZM7DrL1610wTeosKAVAAbFe2T1dyHwy4p
JI68dYdYv6UYwqRimoRdqVBIodju5R1u192sHQj9Rhq3liG2bGQPKAqgaQAccBMdTeHUxNZUGJqK
UORgiblI92b1MjnKU61ik7s0TwklbkaZZL5VIlR8qoPFEfO6LYT2pV/2zzS8xvZvy0C0oJ6sCLtI
hcRfloAq5EhoXVkUdwgKlhjgPr+4wHDoRKRGxpJrDxWGF0l9nHrZDv6Gd5wJEQ4Gzc08bHUImcf7
Fq/0zPH4hByMSm4qmTKC78eKrZVWtcixf7B6QEcudEFuefmS2IimWLgFy8uCSEeAkXlusYJPDjYi
kTCh0WNkL04Z2HMwoWmaVLKPs2k30NbhekcxBS/jc1EA+AzTUoWoKryb+3/48GRFT0B4uqzQxqmC
Qr+lLDfUKjObU3SUQICL68FCoTQD8V1ghgHvvkY69wYpVMxGjcjEpgA1DTTjdFU8V7WNlhJZxFn5
XR39GHTMcZMXkz5Y80EbgqHbKzK/2PpkS08AkzFApf3Ma1ZibiZbksGMtn6MKUbHCsrotrZP3Igl
B2rrBFuIguiiIiUDVfm5Ne2GlSS0IavMmVumR0d7ZuWbDb5y2r7PelAjAl/+fltesuAJ2xYSJqzy
Cw45cTOLkgES0X8EFWEIXqXopGH7iGTafxMlvu/Rc0gpTxdRyuClY3pQyKtOZ3cu7fvLSn0e/QEc
wULbCNIAsCNgNuLcjk1EwmoEPzawD+rsA0AW5Q+70pS3gTTVU2ORkAYTlqyvB8qyUzbP1smcSN7u
AdnAjk0IQFmwnfSW/tAXudYFoDTnva/qeS/J37ZOD5KdBSEfiDrgQj3/nRUdMXE4WSUy1AyOvDOb
e1r2LoAGXB0YcEP99bJhtnwZCMrYxAYUKwBhhVgamV3VVw3ksZa7aRnoztcR6bip3tsxk/jypm5o
+y7IWwBhE99silGXnb7oNvNaQ2eeTQGxqps6qmYfuEG3aVbGBygvWcHZek2BqJNgGAV4Hs4nFruw
Alb9kGLIEqN5xLghTuZT86EiDwQTUgwwOEaA/t1lu27oeiZzOWWrKGhYc90bNrZxlQwdwmz28+n7
UrCjoLtsswn/9bJ8cQmswt17JlJw8XEaotEyFpEgyit3pbHP5/3SsNSsQ6VhQhEsdtGN4fgt3xXV
Q+W8/I3KYPDV1OWAiZEY93yV9b8WF9SbqvSb9tHG5rs+B2jcFtEkiR1bxRGsIKExi74sJhhEdkmW
6TxGWRdLtbUZvtiFOj1akaE9zfFINE/vs/YrWJzTAzFy+pPTzvnuAG47aPpOB5cxOnlHrCPSN8Rx
/Dazze1HO0lpuldKY8DgNO8ZC+reTF8pUzD8a+qNnyi19jOadVSxNC3S/ua5ii/4rwXFdC2NeVqF
GhwVmDcAKj6Uzu3UHzvuKXnmdWOOwv9LpR7QysrND1CQS0z6/zkov+ULl02p2k5uL7O50XxMUs+I
X6vEi1Rvip+ZfhjpWwXq0stOs5FjnaksxJ8hXtgKF6ch5IH1/6jzrdH9vCxi4wo9EyGkPVXfZ/OI
KWuPMeChYT5D1XYU7VUnP+SzXy/OGlyWuBFUQYGBbXJMYgIQQpw9UQbNGWYdI1azczXZvtrbYCv+
EYf7hZ/4z0WhmqLpJkCKFsS88zjj1LkRTsuo1ah8KwufzpjSSAMd887jLBup2cgMMA0MEmtkqQvi
m+AeRoshV9JguqrN0fErTsj0gyR57/nhsk5bfgiCZbzMEK6R9oig/1oPsKc+w2Cf0VELlSgLhO+u
kRnMH5q2nAEXrhLmjo5anEzFxsJFnnRD5vNozCUl2K0vuf4lS5hfhXFwdhtqD9w+wOKMD838XsZv
LXqOU4quy1xJ7sdN+4L0zMLAl6Fi2PVcGMaTozrpoDYWKgCYZmHbwNSKt9Kx3pQMowiXrbx18jRM
1gIT1URdWzRyH7HQLqZkgbsrbsuoPGWF7oa2jHZ6w4LQB6CKmB3BzSA+OlQA0LfaDLh8TAZlc+iq
5An9Uyf9oQ+S1GnrnGNeDqxCC74V+YXCsPpW4AFnpREDAg7YF2HxUk1YCmuu6hGNuHGfl+yI6H/Z
hFvVETwCAHcF6jggs4vYEbZS1xXXABJG1Z9quke27mqg3Mpyrx/TXep8LcuXSH9JCgleyq+GonjX
rwSLiBJj1aVquyAvG9h64Z0/N4qfOIBR+k6y3uXDLg6vHL6n8yF2vMa4r623OPo6l7eNzGk/L4mD
LWb9UwSvHdsp7zsTP0VRao/iXA4aZqRy7Ot+TyzwkNUHkp+i2S8mN1I8WnlhIVvC2nJllFSAHoue
A9o/wk+wdJD3GQuAZ2g7QULvGDNdtZRkyltRCS8xHBnQASFjFOGRiNWSPDQhBSx51rDLyPcw39uL
I9e7ZLqqkx6QTDKI/I2YAJc2cYsAj2nhBTqPCSow/y27TLg32vmrjUXhA4ntOrAGvHBrjITuL3v0
hiWdhXcWfTSMH4G/6lwci/rY5k7KwXQ7L8h/Kaa5NJK6Y4v93cuitjRDs85EA4fiAIkvsjiLeoep
Nfc0vdqzugiKvj+OsXVou0ZyXDYyY4w0mBgCRaIImrVF61Vk6IYBTccGouykPeTWuGdWI4ndW4aj
YOr9NaqCp6bggiFAfrGNWnAvafFM7qPmw2JKB8YJ65/LZttyQ8fEnK6Gax+8RqIbchTdqqoeOGZf
Cs9Qu2sMVAROHx4r1dqrbX2bEn4FqpWdFtofEtmLFkLYAQ0PyLCAD4ZPpwqGRNemS5g1c4+EU9CG
c1C22VHL+53J65vBZHhgNG4OZqU8x1rZxBKJlTcuk+UjoniF0V4djM/nH7LuilbnusrxnkCHk1Wg
6dSH/hZtHhYYCajsVav7Y94N1CxXMsWkvFNAmmv1Gkf66Dud9Q3Qhm6RkT9egVrEQCOCtJHq1BAy
jdzqMwWoFxzA/cDOH8Z3rtEDnesDUBZ3f/EZAfCGyx9ZxsJcf27GuHYyY6Yox5UDAWCq4xq94UeY
7tTi1k9VjLZ23M/7lxS5f99HkhizcU87a+mCpvaIYbEIcLRe040WQGHRyQQX+m6oDIyWxMqEeXf9
bgor8OO1moxZdvP4ANTTWZjQMasjVqjjrJ4ttM7hQiy5N2kyoKYy7pyQf9cmcpWE+r7D0HbHnAgw
Z7JSxFbMw5Q9sMcNzO4BAO/c8IVdT3btWBwrJObN0IyPVTQ/KpH6xmdHcl1tBaSVqF92WMW8aaps
zLDYENWCvqOcivwu6U2gBtaGrAa7FV5ttDfR+IddiTjTT6bW1jHXj0sDhVBcw18Hg75fdtnPEFo4
Hg7mIEBVqYFhXYyveUvjeUoJ0KvsI3YgVH49Tx8d4DAz3S2aN9aa12b0PFXHcHzi2kfiAFQ5u1Gq
XT4frGJvTBjCDKpoT6vdIENe+/xVibZkBMiDbMDZing1zUgjo+xj7NVzn4BctssjbyLvifN42Qib
ckzsTuCFDpRBEV11dHq9Ry8Q+IxZCIzo0E3AxpbpV0Zh/vHdDI2gEoI9NfC4FOI8U6r6/0i7rh65
dSb7iwQoUOmVklrdPaEnB78I9oytnLN+/R55d79Rc7hN3Lsw4JcG5qjIYqo6dSoYY0hhzwuquJcH
k7zNwWnKf1426LvjoAnV38j2SjhQWRh70sloBXgbdGNmOLWE1pxBEKT/whisBATRIa+7dng+X3Rt
L0H7LML7f6im7AqPRnQfblTDVcFvDOexFeQ/vi+8NXqL1BqqdtaoKnMTUAK5m5YA18TGDHBv6n29
Nx2jNAW7KG/sII6EGyEYQngls1OExrdpViDaN5n7PPhUs7fLc7PuwudHPcxAM3rYgiodvD3PR81M
o2E2csi45LqrVTTIc0qiK0WFoCU5kP73ZTS+NV9o6++b3UpRgljLVp3WeNS9RQ6vjUzUC/L7sQOD
ILMMZXconH5TlaptbQ6XEtELuddupczylPLdnh5M9QUiMtCp6BGgqUU1C5dBv3HPtcyqDb1DeGaU
9m2/i3RUyDrSlPuxARIKnoqVqDqI436qhryUZmh4NMjsEYOWgok9TChOq9qa2stOWmQ3JQLn41BD
AQL5cwQq1moFtoo/mFBGHfa47mZ67hrlhN7PEqKGiYOuPK9zYjwN5YsuZW4a3KOy5WOWqysUiaCT
uVuropbXHIrG+ccwMcR2RCQjWO/etn0vLdjmOy8MYxeNkizaWa9FX14NoG7Yi+RlI3r2zIJtjDPk
CNcgBoDDD2V0bIWOOiUkSsqpdvLQesJ7LXTUfkBH9TYT3dzWrYpZlAQ5TqRv10ajNhuBKysljpGO
a9CagKAFp9TBgRb5rjbDD93oT2mdmgIGwXd5EQvvQTTLWbu0IXfG7jOK3aBm3uwap7hWfyzUcmPv
4z1xkU7wUifaNZ5KUXW1fx6pTu9FmX5OHZqKBQsiiII3Ff5j9m5iSZGujn2D3DttGxreFncLYF3d
C28GR3vRMorX3G3+tIf+h+iavPoNM9r6X8GFNTpmfVMzD0djkjT0U3fUm+pao9bROqTOa/lWHtKd
iKbLc2KQZ1FWivWApx0bvZq0oCdxh3GWHtF4ew+OjY/I1WHxQL/eJ4IzSojG7LdRZoaLYcO02kMn
1aNEo1PmxiCEnN4J+pK4l3d3zqUbC2NjHHNYmXZWK8oA4+b7xq0QoKITNTPX9BNxg5/1YPo2axus
9Ra1OUoMJcFS7YE1Hnvv13SV+v1b/YaAEBxkOonufryd8Mw0xkMV0iMXtprWvfXe/NO8GuhwLPEy
pxUNHzu/eb7PRWvyO+fhfDiZFxR6rlmjUgLTus/3kQu2kjs70bVNd1pOa7fzyG7y30HB3hX+i2Aq
ucMLUhbC03hAmWxt95jZUjs3wFY+7M/05y64UZ2O9jscrMuxPIiYYJxIJ2zd4DGeqsdrj9p1OskN
3vcnVDY5Cca6dtBBKaTqCXw0J7uxnEJwxHFO7jNcxmW7cbZRwAHc3qmgtkl/Pei+LIvdlbOlAwep
foRRUYbN7nCZolaRYg/Y4Y6q3//ObzQ3ciWaO7bTeMPP+PAzOvZXszDXuI7bt2WywWV8yC40qIEl
I9j5b+lPhDRCGlw3vxpPcSavyOjzvahwhQsIVoOCIhkwANhEgN6hj7q6Os4oLdfgPl91Re1ddk6N
u2NvMBhnGRb0eCpiHBezQxz7uvVOymF2Tg9vgRvsJjek5q16uImffxt0fh/diIY7P7qKXXJrPz2L
hPw41wJdtlF8hLph3DfZQN0Y67GVqCpWSvlUzQ9Z4c+i1cF5ESLch9ueDTbFytY53+sW3UrrINUb
JyOTix5Cipo7JLgJB9FRyAUCgwKxWsTCdDaCKpWJUqYFaZwcjQ6P8X6h6juh+r0BUtJIW7e+lqnp
Lne9qBkp9+jAFRPPaw1lY8A+NzEidV+3M1jo026w9tVdiGuHZ5wkP5YFRnJt3CCtv28ODkjBxko+
Aan2BuJAJYWiQuKyg3IhwI5bOfZossGugbjPhnDMMF/18Byh13ag7ev4YIluLlwYUzbw/AQ1zmTv
Ek2BQDXkDxpIwV8bxYNa75fYmUV1oH/pWewWgjAWVrOiGqi9YQYstXLSBqaBo+9jckfHpKlveiE1
DtZ1lNHF644RvR1puQ9uzIOo2Ii3uvDuUHXsnogNsb3H7DmqptqER5pWD9kBa9939i4eiWDG+EZ+
4bAd/PJFATV4As58RFJrQGcwsOIcxcce+TD6trfoaFPgwUovUmni2OA0uYOIJfE39fttqG2UNiGA
oeJOup7KG9/sizhS0hKOY9y0P62HEI+u69iz3PnD3DX76Ke2UO1H44VP8j5zqo8YhHjBQHB9Ci+O
tZYB6h2sGkkakhyELXxBvhzG6d4MamroniUUVhPhMFv4nNfWXEbACXJtF/Ut8uDGc5/kBS1nQVqI
d8QjJPAfk5itJU51LbF6QM1Sc2MowW7UbbesS0dVhpfG+MiaalcJRdDXqfo+lV+ozKqRukJbBui5
IX9TupD7tNXfs0LrGu/FkprkUEYechhdp6LQ8aCKuntzTmHwOm0NFYcgF4IQd+5IDe78RVIEcCSo
oYBGjQI2+o/3OOhkmEj1IzSwqpGdI+RIO+HdhFxwAam6GVUL5nuSPcaLexnm717JjCPCXzLqlXEw
rGWH5ziVGoJv0Mct+pJQZVedyCHY6TfyZ+cNHkgNoPmJEDnX7jNEZuZMde7ttgBi62UuvORuhHwh
7TGG+0YTjCJvnrbWMc+KQU37qlyx4rpDGbozIph4eQA5G+iZNcwFUB3QRTEPgVDZB31th96i1EI0
ZKs7XZok5oKSV5PRN3bUOrJv3Edu76GSJfNG93H2zc/L9vBuCiaq19CqFupn8AvG8Za8hc5ZmbR4
mWBWJLrkFAfRRBvfuFneBWCcmyZudWsdO/hQKmEzoVMMIkCoZ62j+vZJ9parYGc7VUOTn2Du+8Ki
Oa47bOAY16u1Shv1fJVyGzS3BdMAsusCizgB3zOLGI9Lodq9gDfWoszKHe+JH5U0gWYSVXzL7W3a
edr9+iSpaHkd/9GfBOgiAxlvRFfP2lgKoEM8Yw0t3f4adtAOvwN77rH8bJzo92VAzrPrzFrGMaUJ
qvx1hQEd7bsYrccKqmqosQxooQl4uTwkSAOAVrH2N0YM7Xyf0qYJu71cts6cXzUdsuYIgX6WsduJ
+lv/5Yazi22LxOyIqqTWi6QCybhBb/DxaPi6d7o7yRWt9ui34mf0CPJjTwOvF2WvOUwoSG1trGQc
dGkaU+1sYJf3A4X0sxOcUn/w/vQmFdEDeY66hWIcFXJMajZGVeuQH+iIeer20o103+7/uX9sQRh/
7Po8ipsS9tg4xUaF5jkym+A0g6guYi/xLncYO3NVjlifiywTpgOxKFbSejVo2bVOFyJWhZpubzo0
+/doV77ZN+pT9DBfoWPjMf2VzoKrHS+GdfYBjLEgALaNPeIDrGCkYfNWl7eGROfyQ5/dAorn4wch
H0t7i8yxpjdo5/rSW4LTSOXP6tcgMAuyyZcehM51EG6Sw3xv+MqV5U9XxkH+zA8QvfKgwUAnL9gp
x4bGO9OHcII/nWz6Yh4M7/Lk8zajzYQY60Vgc9uu86aX5xnfsqDwejDuSSmglfKiWqaxMhWhkLhW
tjI+nDZxvcRy0zoDwhK4wvg57W8j3GHCCFFRso/dfr/cyb5o7fACv2fAzFQXkqKb7QTgJXOWg4y3
ruwsWK71usfHFY38y0O5rvtve9LGUGZaJbks0iYHXqeodETmogmoqjR4WgvmbP1DF4BYRiRUpds+
RSeUtbeQqThtcEXi45ogR3JcJzst+rhsGIf3iB3vyzI2zwuKV5IMJSz7ER7bmv7GCYJVuzi49Loy
RVte0T4hsnC9kmy8siwlZQgNWNgn+6JyG4K8zy7XHUWiVf4HKr+XDVxPi0sDylynLB3FWXq3ekpP
OxkKd7/CTlSVxbtRb8eQORv1qc57XQFGci07/e/gKbuSfiTUuNX+RVr0bLaYs7HttJZ0Cgav6x19
esmV20zIBhb4usmcgZlBuvC/R2wHsrGjHgs398Ej6uAR6aHdoXfiXn0lD5fn6W805/tErYXiYA0p
OksR1dFwoTNMmGY/GkfzSnu1ET1u6d2AWAyh8q5yXrFzOhlCu/JedpX3fxFuwth+fQAzi2OdpHER
YxaVVRzxug+9SPOnRLDAuZsyUoAIloNmCVGMc/cH8d+UFsQCnSmRUQqfU1tUS8F9Uq6Stas1EERl
OQ+RPWVyb8EQw0dezEk+0T5cuY3vJDfzMn88hO7lqePfmjaAzMj1iZUEkQ1A6KrndB7p67tK28d5
X+5FAkd8N9lgsSugRiivCYBVejI0zLzeQ0kj+hCSQ4eMPTUoCkzvgruP6iH0OiSvUrQllEX3RM4k
WiaqwKENDEYzaMbnk4jGHEFWq3PtGEheU6Rd3UGf/nE/LEtF0QgE6ggIMjhjmZ2LmGhAktgEKaK6
cSXDb9I3UHGXIadVf4pEVdU8k8DIQkLeAiP3G72ozoixNBHYb0YmL49GVz/PmFJBwpazGYPC9AXC
HNuQKynKMgNxcIwhVU/UY2cQPFeM/WWH5FzC1vpIZWUxr/Ri5rSuk0BJiiHCKY1g364eTBQXpHZF
i6I81Y1tPQSkrp9i9HIUAHPONhDacA8CsQHsBp1xzm6Igt5CfSQaABxCy+vtuwY3wOSmTn+0HVR0
7y/byXmTncExewkJYb5JVmmqGQtB9lKp8pK6QQjOVTCTl8E4DmIr4LlDCH0lbvy9fW/O7ZDYVZ+v
Gb6lPgx56mQoAb2MwDl4zhAYc8ws0yGyPcGcCtWeReq0yQPJb8p2ci8D8cZtawpzbY1GbJvQyUf0
UL5vx5IWYeUt9ZVS5ihoFaUoRVYxPl8ZDaRzZGQo+0WqT3mUTl4v1eF9tdj3ctGpAts4SwwLbGVe
Q+N9PWTOt6Y570k164Ab7PsiPzTxpzCGzhs+BF+xS0CaGtQsZviGOkVPDXVBrre8i3U69vsxRWHw
4yBSNuGUu4Mzs0Fixm4KIgX1aUCa/cDP/yy77urXgryF6ekP5DG8q3wSIjB22Tt4u8cWlBnBQA1Q
qJsCFM0pc2xP8p05uKR35+ghGgQvKN6i+sJCDO58tqx+SFDuBaxueoxHdAzxLtvCexODI77eAlaB
PlSvnQOEhbkESqph1Z5Ky5G9/Gb0J9zldDwocDaOuOPbLu74tYDcwXPDLS5zy5/DaELMFLhx2KCc
4TWBTKYsCUB4Fw9Yh8w0uDAEGunMVI1dVC+Ij2HHCN1gcrM2d0ODtvKL2r11mWdN16gQX+w/lweV
b9t/UNk3Wr6kg9qutlnlZ5Xpr2qjelZbvP3/UJiZG8vMrvIRtuG56adQUcmz8qhZ/7glDwh4UBxc
OelgpH8Tzg/sAvrjBMaY8p8yQ6uzh6VM6dDQBQlx+ddlm3ivzTM0ZotXI6J0aQw0VJAYP6J0nE06
qUX2OWHB3XVKqDt60ZbX6Js9H1AZ1HqylMXOlA3tIUpywx2bzvK6tPq8/GG8/Ch4+ajTRTGJDJlC
ZrTjUivm3JixTlLVG7rXHk/uPlLdJLF3Y/2hmjath96ZKhR6ycNNp82EjjXiXP37Yt1lUXOQFHJE
ruiky4Fb2Y3gbORuhdsPZBbU1JRr+SI+0LiZdsnd6If7DO8y0jnBnjzmh+KIsvDEBwX48sjwdqgt
LnMLHSNTrYMEmYAyfe3ITS4K5fB22+3fX/E314qSJCQlBDugio1CA1OwG1wzOibJXTCgtl2QK+Ut
3S3a+vsGragGKVFRjgSlpR9zs0bLX3SRgATvwN9iMD5u9NYy1hVGDM0akvRJQ9QmddX54fK88PJE
qGtAhTAq2GzUkzATE1YjWltlMGVRX8bQhLzaoYE8Rok4ou4b7ZGARFCLQh0827agzGy1tlZbgQ4v
HIfnLH3SM7yR177NAtt404TTSjdklKmuNPfzaSJgsMTzomBfd7HwFvfU+rHpYba86iaAshS10bn5
QZSs5KKuDWvwdMADiD0rY7MfctXCiI5V6sU18m7t8LIUhiCTwvN4cwPDrGQrtwI5reEfUecvpYs1
TYdlgUr/TGU5pUQT3DH4nrIBZDwFmnvtKP91yLlzphR1cnpyjffRda4l7ljKJhpwR6cSCi92PQgu
U6IxZRxGjVDTrMkY00C+j/v3tPcbUbNO3nV0O56Ms0iqWS5yCmeJp+xhsFQ6W4Xfms1Tg0p58IcE
08c9w7Z4zPoGLaCzggx42qNLjtnOfNNsN3hsd4szH5BV3LWzYD2sg8SExlBUKa9lClAk/lb4i3SY
HrcBEI1M+j0n468iIwIIXij/DIOxqlwUObUleKXstw+WM3rDlYK0RUHJPrhGvxJXduUr8J8E2xjX
PzQ80qFEDJlEthhsDIMhHzXccuLaeo3RdkQpjRsr0kXmrT7+fQi/cJhFp+gl1M0z4ERoGdbWz3Fv
H4w5gxbtjPZOr9Mi+erQP7bx6IVjS6sudtDD6vnyvsYzFhUIa8Xmqr3Mpku0OCPdaINpRvK7Mb3N
oGYsC8aTO49bjHX32ZxwGh5n7VAAw1Sd6Qol1A+SE3vGAQ2Klvv+MBzzXeZP78rnP27ItV4k0ddF
huYveGyscYOVhVaa42qnL+0uGNAutWwrmgeBIIbEufQTMH4MlCji2m+BHnhuYa6MUmxqiADmnXET
h5921h9V9EyWo9RL0j+mnkDrzaam2h9KeThcnsLvSxHgiPitgRANHA3m7WspiaaNNcChy7GLE/0h
HRbBq+a7l5xDMDOoJogMl0uLBImR7sxA2csZeDpR5V22hHMsnOMwjyetCKUl64GTZNda9DwiSjwZ
963qpvXRiBK023tDrzh6GfX7BWIFxYKH0AUoeGx/kaK2c7ttO8Sm+9iBAOauSHrfLEFGtCLBuSeC
YpY8+jhCgJUAKrIMD+VSNEFkuhnsE0J3ggzQ9yN9tQo6XpaholkDW12UZihqDXUMpZRBVPalK3Z4
VYHy99zkv3RLFH3mG/aFxmzVTZi2JEtgWKDcGFZDq+RgRzHU0wWSxd8P1nOrGF+3QeE0sxlWzSGq
eKIRidU/NrRopuh1QJv6f+MYX0YxXl9GJUrqShgldV6c2Tep+asLxlMrcvvVq88PgnOjGK9Xi7hL
1bhHynqO0cw6RKPpALLunTm+hep4289j7IQzWa4yI0Fw6bKRXHBcL00Q6XFt1xnwQUUyQckBjnoQ
V6rcafqQ2gOalGGvfMyqP2GyuwzIdZUvQJYCUIUaVI9rAJaKP9Y/+w6SRa85bpmXYTicHYzqBod5
Poe6XQdyOyIvCWKcE3rxPnB7Y03LUN3/Kd3MbntaPERnHkHlFmxk3P1yg82s88EeEqgxrthq6utZ
sjNV+5CjpE5gowiHOXcWXRnyogdO+pOg3Ez1iIUwZOXNu+KhBuVgAutAvhLeXERTuJ5ImwM9HCHE
YFUr7EvpZSiq2QceuRlfyO/cL/Zzhi4KTvMnaaku2NS49mKXxk4NNiLIiOfAoMTGZRAA2FJvbLws
g9qdzUZ0MVtn59t63KAwsyepXawpq+ckja+3Jz2cnRw80aV1ZdTYhaUXzn6d2GiA7djD0+Up5Q7t
BpuZ0QJqJXElATvsyNWcAUSurysp9ptYlJLi7qUbKGYW86yQkwo3S6eQRl+CoiUqjGmdW05pZKBL
68+XLRPN3fr7xmmmKqj6rACcYr9Xyn05p2CtCBaEaPTW3zcYeoaXawThASdsYhwN93m3D82jULqe
a4qJaCvkpRGn/KZ70GldZKUyTqHiKpPcpvqIhBr1a5j9mxNC9AJ9UFHjhCrhc1PqbqhyS10T2N0r
2qEfx7FqQJF7X6T2Bpddb1iqt0J5Sovy8fI8cS8OG2Dm1IvbAn9zvTjE2q61oWSzYCPpAjoGKEBB
l+3E0AURMK4jbhCZIyjXrRhlJutVRa50xF7NXWK9T8Fwr9SSkxNZ8Fpe/frCyLIHUFTIUTSsdxV0
znGqPvw5rN3sLw+iCIPZqIqmyew8gUkEs4aXAdT50MBbAML19q9xM5h9as46nfQtQPq+cuNBRoN1
1fIWU8H1qxRdhjgUDpynFrzdUvEohm4F45BtDRmfGcNWJ/ty8ePyLgneg/aahE+dRmgwv6r6oU/u
Kqg6R++Xh5P/wNqAMwt7HDtQ9nuAk8xL9Sui3oTGq57s5wkNgh6j+lrRqTUIThvu1WhVVyQoDMLN
krF4qSuzLWOAFlL+OkWgayexO6qqV+mEtq1BK1R6yLmI9MM3doPLGDu1kTWh8Tv4YfH1MscpNQzU
kFqzhx7jJtq1K/NLEYHNbb3oqVDFafXMb6tjA87sO32baeayvobQL5NK5KYsbk3ITCSJG5vHHsLz
gRs2+8C8vzzDXF/ewDK7jhQuoR0NgJVUr02s+7pH95qg3inmy2Ug7t69AWI2G7R9RL4mAlBkRocZ
j0l0QdsRRCAvwwjs+fvS3ZxESacnU6WvMJMdQDZyeo1QSSahtkvpRfW/Iof5+/sGLEpJWKU1wBL1
j4JW9JoThIcAisK1ZKM72U5GEXlLB6yRy0ZyMkDYE5DuhJw6+p5/09Av8zzszBB3+a4BvXkIIDUf
upCL8y2Uy2tNuVchyB0OzYHIiUcw0NJiPmbQK8nsl1n7XeX9QfBFfPf9+iJmT6yaXFrmBhohQ3Uf
md44nAbI3NbRUZ8ramq+1EKCvfNsUWvbv9WK39fNFzBzcWuziuiFhaFY6vcm1PzOUCnyzSdjRsVr
jla+aHenJPddPh8Ha4IKpHzQo/ygyY9aFqGLe/BUG79G671oVejoqHCT6DiYaQKp+sjvSuV3m6EK
MUxpXSoyHdoioajsdcbafLg8hNzTeDOnzLUQVYqpPuswJBvuhu4QJh+1qlAiu+E0C2aLv8F+jRmz
wTZBNdjB+vas1atOfWyDyZere6U7QY9Ykkyw2J4u28Zf/F+AzM4aNjKopCO8oyKQxkvtfSsrjjFN
3mWY/2NBfuGwm2hBSm0Y1nWRnyzTqy0nBJEHmn9jc0hTZ+3rOiwofhh9AfDqZedeCPbL2rAPxcOm
Djm380O6sqGrrMq4AFfxdRvEfkCOBjwez5c++YVMhzklzlBcT7nboOFdMAo2Vw63A/gK+upB/8+G
nCVjuGQMWqutL8OwRvMO9HKed6kMvrjqBrXl5mhobpZ3jew0WeEs7YMOQcssOslzsbs8EN+d+Pw7
mONElbqmj2p8R9Qt1Q7BlZEmUyS7pGhOQZnEtFDNWYD53bmAqZsaYnXI1kFL83zsx0VNQxS+4jpm
32ZkH9ZPabm/bNb62d+mF4Usq9gWppgVkR2WVrGm2UCYzYCCHPQjZb30eotUVAExwA6u20ioZ8Ez
SwGlFBoalgH6FuNSyGXBoQjMmuZbA/npfN6F0+/Ldn2/LuME2WAw63Iy0NsoDAkeVJFjSXCbRBQq
EVnBOGY811kwrZMDmYUBMfr5thbpuq0fyU7O1gjG53pEBmxJAoRZnCTIFWfgAofXXfuPY8jnY8Vc
YEbMh7IuM2eqb7Tpsxxfg/ze0gQpDf6M/C2tA2MbgnvnzpzPxhjOGWakV0fahbu0E0w5f7T+A8Ay
loJ4RqfrFADV/Ng0fm6iD/WjOohqcb8fMRgtddVTU9DUG3pC53aEZozCwXW0guFv43eLYONdqkD/
NJK+eA11Kf1cSNU9LUGC7l1tlgaCVwSnnQY+Adp4MmIFKzuRcb0lMVRrXsLOaXblbe0Hh/CHHqLX
JDSovOxFd9AQ+/Zq+dQeTXd8syiSAk5zPUmiuxp3RiFnCHWM9XywmCcp1H0XI6ziDk8oVz1ObvzD
eO931T6g+XUKwqlnP0mVAFSEydzGLGkgUW1H3XocGcOTKuqbwF3VG5uY2W06KVHA8++cSLtuqr1h
P9sihS0RxGri5m6dx/YoEQsQhnUr6aBQgw7RCtJr3LUA2Tmk8FFqAp3Tc4zBihfZSICR11AWKX7i
eTmVCW2t3eVtloeDpgSmDBY6YqjsO0FO+wlennZOPxiZb4E0+JgFVjQ6UYV3Jjq9znDMy5C8gxix
Wg2RMpQm4Ilwbhqe9Gik3UgooQGXQ+n/hIZMkxJub6JNKJleL6Px/I2sHGMQdCGl8zcnsJksJMTq
UeuxqaDDoZ9bBp49It1JrkFQPEVKDQRP0PPODTIXOdFyA0ewghZHhYGGclBfRBWr9kG6x8vW/J13
9kSBOB4iD+geDwlPZsnKbZVkWdvBvQ/2vntToWA1lXR6G29TJ4io+mEdxt1ya9Dn4sY4zXfz6R28
5L29N6lGO5SjXP4e3uhuP4dZzfW4yEtU4XPWSZyCEjGtl8sInIJdyDxuLGYWdFzmmhp0gNB2+m1w
U/ryXeeae/M2P/bvkjscqxuDZv4AK/PrAiXfggsWb4Vs8Rl37dS2Rj4M+ASM0yy7tuLboJTcUti8
g1MuuloKmXB0PoDQLKvQm2TIRLfj0DlYNWhCUjjpXLjGRI6xEfhZbuxJ3yVoqCt7dfYbIW1XLqGH
IRhu3uYGv0JtgQ6qxLck8ayb3WxMY+eYj4ZfesqHdELykTjhLZK38+gqLrQLfflg9XSZKXmDMtzR
+pA/ohdrF7uCj1ndh/V2kH6xrnRsFFir5yuri83QWKISI+LruxLs+kPuGGgIsVNuoWie0NAjbnut
/VYOYUYLP/GNZxEPjj8eX5/ATD/Uhecm1gtskMkRMXYVgksiKj/Pw1ZBa2gyy+grxHJS8pYo6Du+
Wll99s0fmww0RnHT8OfyaPJgFOjQQ/ISolgQhjsfzCIho1wS7IRqGDl9fchl2qLTXk4Ol3F4IwbO
yVpgj+IO6FWd40xmnc/tYiJNEf2whoGChgZpmvvLILw9dwvCbDxGZEIvcAUhOLXiu2V8zIYXPHVp
34uahvL2uC0U44RlGKC8gwDKCq4NO/OKPncuG7OOPOvmWwTGxwJ1MippAMJI3vJ4P8UnPEaU6rnF
kk/eylFwt+A9GXHiQ2QWKt1IMzMGdVML5RbdRjinfCo0aLmqGm2iz6j6IOaPuBC4A3f4NmiscYGd
jQg6gksz7+vsl1QJUkXcwQP5FpsEsm8mmxVLtTQcwwHXCX147cJrTb5NKwT07HeTvCWzU48flyeL
696bu/v6++ZCUQzynFvr3T0ZiFcjs4Ij2cs1UbhCBLOu5g1MY+Z2PlaAyfQDQV0zjgva/nPaPDR3
N7c/ZhUttRZKYZ50TjG+DtVRtp8vjxVvy9n+fcbTllSp8kHF31fafTX8GbWY2rM/5KLcGm83UBFf
AhaOLqgHnw/WrCiJbMjwAXlylTGiurofcESBIpmJrgO8edlCMe4sRWC1BjXmpdIQP19SV4tea0t0
8olQ1t83sy8NRhcmHVAs+ZgrgwM+jCGVgrOeD4L6TwNNBzQQFc9Blh78yM5eTVE/g9pBp1Sni0Rq
elwXWNsO/Q8IEwJpQrAgwwggMXqsLlrsGipIYKlCo/7pXzibCQYy+p2unakYcyDtqi2JgqeMSTpK
glMy7QPZQ9+eyzAcRiJiBggcaAggoPfQ36zoZm6mdI7VGAkxZzBRu6CbLwkxwYdfGmobLdqPFhAf
0n3kxndGK71dBudtpltsxvusGX3IRnCYHLVYHKjp3S22Igjz8PZTDbvpKt2PyAT7mgmjJSrgLyuf
LsSW0xcoK0RHX0RqJd0P5DjwuiZAqYjVvBZk7AWZeJ5PIhwBh1kvQ3j8nvvkgObA5hLjtDAT3BzC
ElUO1nVg/fMKEcwhQlhrezEFnMh1EDZz2GeSTXDq4lAKPBUlwiHkAbsQ6mz17vKEce35ArJWTscG
qJ5LqCetb0NNbpWRKk3QPRZ5NUKBAx2PRSFNvm9u4Ji7F3JA5ZyXuEkY8UTTWKZZIu+tCYc86tlp
EhdOZ0P0Zjr11SK6J/GuFYh0g1eNSDdajDFTpxVKoEyxhbgaAv3EfqiqaKf1aDOUqi5RPrtAJJrC
2/W3gQQGEMLjE+mKdddHJTGVuyh0Qj0u9mqt3iUD0vO1YPVxhxfSv3igIQK6yuSez2YWKEtNWgTM
krQ/Bnp8yA2LJk2/69WZTllIh/kuiXJXiT7/uRttgZldFESLGuE7AE9hQft4X0g17SbBTY23VaMR
jY4KS9ykZFYXQEY9YGoYOK3RTH4JfDnxLeOXvogGcZ0W9rYLxgiEJBWLGGhGdz6IaT8S0svrpSC8
M9IF7RVkJ06z/aC0hyHt9rE+PxrV+1ors4QF+vwoR7WIBKxhrq1oqoEeACilRAbz/CMkSVUlEMs7
Z+wyB8zrpAxpDsE90fHHWxQQnvpfHDamPRVya4E9BY8pkgctTrxaqX4sgewOaGpW1Z9zLKJi8vZv
SHTKUJRAoSxy8eeWkSXPBmWqUHEZo3AK51K+b0o8wZIpuNO08mYaB8jllFIA5VW1FAwrb0mi2AE9
65DzW9VCz8HnKW+TZsZTVtN/JePdkP9eRmdqd9MouLvwxhWCkGj5Y4LhjT7O50CxMklhqiIqY1iv
VXtIkvc2/kir917+CB4urz1O6haC8QSSOyg+1nALYoxKxqJftQowomhk3A+7GfnKcYciWkXfWcrO
UiPcoF6hBi7A5R32W1zmsJ/SVJPkAZIcMtl9Ts49uto0O+vHg/SCppRx6zUvgl2GO3s6REFsRAfw
j9nejCVDpk3tcevMFsfSr4lMNeWnnDyjb/tl23jLD7Xc/0Fi9rNMH0srXpFwxYIoL63knyN6YAur
cHh7zRaHcZNwMrXJWnGKDixoZT9QxImO2n2HbItb39WBIxLXFFj29wjZHPjBmPzPGMYIRnTBqSlf
yxTyBbnIK7mTtQnUMUf90prlQMoJcUnfcJS98rQrHYLGKSflR/i4OIlf31V411GRGivvRrMNEKrn
K6/LAqkrrRFe2f4Kh8MQ3oT27rJ3cPrgYMVtbGNW3CBnWplKwBjQ+ZWqL/UxcKeDdWhRwVg+KaNb
ONBLorob/sycK9SWOP/mRbn9AmbtZYkpaVKG0V1U9S5dIOyVL44Bsg7q6Ie6OVw2eHXD8yNRRVnj
V90fYy8xcyUe5bUqbdZOfRA5MWm9JCPXkhGCCAQG/0hcFA8INtHvU3kOyxg5pKo+kRqwaaNRqLbR
SkGPSOP/aRxz3oOf36H7LFAanLQwY3rW4p2mocndzyy9CkD9ujyY31fguVXr75sVKJdGWkcg2DoN
8aLARRvGwn6VRZXtXBQdmTkLiSxisALIRRbJ+bzKABXatTz5euiO/Y2miC5L3CnawDBTNC8IHOcr
DLlZ3sAg0H5BkE26jY/dq3Ho7qsH8ECV3yK5Dc6RhzFE84m1UQoqK1g6exyaLXprYQzj8qUh/0Xa
de1IjivZLxIgyutVJn2W9y9CdXW1POUlSl+/R7O7M0qWkMSd2w8FzBRQoSCDwWCYcxQnPtR/TMMz
ldseuOmZx/rPUdTJ8tOhXcrk7oSwbVRzLCGTsE2a/GF65wzjq53coDdTYCI/owfweQFnBshoSIIi
R31pIkXUmoDJxJytbp1reu6ic63dtuWLOt2DnPU/N8elLE6tTkH3YVdAlpZFTmT4ZeBpRelIg+CY
iXSafczC7GOixYURzbPDXeYXzEJX4O/YUDYJbR2DqhhltPz/SjOde9tOQ9hVdTivYnlbhN9m/xyD
KNgW9R+v2cVMZAOKTFXRgRBwqVhNM3mQTGD466hWWNmNMRwmHZ1q7VEpt9c1WjttS1HcXjEtYwUo
puAQk31QfMrmXg+//zsR3DbRAsy7aLUEfANhrgK4w/KrYqIS+5pzWujBvzrsRkvzgMw2F3ean8i0
9kijEycGXcAtsQMRccyq7SFtg4FnvB9Rar/cIqMtLZB8ziPjTHmZkiR0J4N59TAe5Yw6Y6O+Grao
0WNVx5mUG3gDf2FUXsq0tYiE9QByhbyovXS+SFr0inmZ9nh9w9blgNFcxbN45uG6lBMWpJ5rdrVr
02GfpW4yFq4tIVc0Coxv/kN8EABvjkZBkMDO2bdLQaBTwXTIhEWs+s+mBHeq6qjFlqV+X3sq9QkT
yJvPzTV5s+ILh5GXNByQAwOmzbQDr5CqeGH7bpIzLT+ur+DK3CXc7Qyah3og6DD4Ek2txAM8O5Zw
ONs3A570r+mu3MXn+pA9Az1YcsJ9eBf4wbfd7dJf/2J44lI8d6rVJmpkexbfo9uqy5wqcegvgN9u
Y6/ZRYV7Xduf9oLBezT9gXUIaRTd5LZRySWStTGYETDM2qDdvD0Hkzcq+38hBZlgNGBiWU2+dSvX
Ul0ZJ1AiYPSG6SfQMdfMk0QgQSs4pmDABAosSu9oD7L57plxIBPLe/TKjaAtjH0FPxuAhas3ysHe
4BFVbBsVqLdJ5UQHcw9ur8YFw5cIpu2npeIr0KCEFykwoMHZeGmpYK1McjL38GS1F02ehN6achMV
d2UtsNT5D10eiUtB3JEYrDACB9LcSKl+heCFA8hT8+v6xv31sddkzMoujp3Ry1YrzV2O8n17ApDp
3tqo2x7LGrvtrtuEW2QT/HRLgQoreYmv7+WthVFaEaTJSl82WioUNO/+1Rr1oy9bG6dgkBnSteFL
/WX4BP0ct8Y2dKRv06e75FU/k4OIBGhlYuxSKHcUY91msTILbb9Gt/RMZ9rVpxiwuM1G+qhvxt31
xV7bz6WOnO8mmMiMpB7ikvHUkD9G/1VkgvBOtI58FNSVilI1E2S8lHvrbDr5veRgHCM4vdqH+LE9
k7Og9UGglM49/Jndpa0yC1TGfaJjXGQriSK7n1fRxTbpyqWNziWEIMggwnxUXxE+eqUTP9GtKSjd
K3OEyJ+Fxf7wGNBMBnZwN877s6/RC3jqU5dsso32hLPgF/txA65by6d/0WkE8UZEGrjCg3CpJ/e6
Co0w0JrZHAc/AKendtNukvfcx+vqyB763YzMbOIsyvt4f/OH3Sm3ijf58a8Ahiqa2BKuBefkCpkm
atDiW8KXzgcv5SnZUAwlbGw/PSW/mrfyRdomN4/ReUBuR/T2WgHkuVwJzvPZmO/R03knxoPhB1sr
c+zj6COt5HyfFMf6St+le2tnCw7PvL78/mMyYr5d5skU/plZStUot8QCDFAsb7MWnC1hIShnrp2W
pQjO44RqIrNphIhB6ndlGe5inJaqo4KE5toVNZeegcwIxB2kvi9PjKlmbVu0iEbRCvo9qUhqNLnJ
ziBXe4hU2fLR4SvqpF47pKaGsdsZ5BsACJxz08bAAujh/OADa0oW3ky2se17P5r2UYRez9rJU4Hn
WQttFhJ5er6g0uWx6+fnUfESFpXPqvijp8FpMlBSuO655235YRk6QLHBdWgDOJC7JZXOSuNgflEQ
3TimYftg5MBqkirjiQ3BQyf3XmGMz9dlrh4CALH+LZSzlUauqjqXESiCsPmuLwfPyK0vK5lc2/wY
TdNNw3gz1jgbxSjdG0VzY9ryVjaf5Szw0LV3oLq5KdPw4fpnrVrw4qu4fa5ATBYEOb6KtNMm6Oob
NpRuEVUC7VdXHDEW0AtQGf+BLqBZcddZDAclZx9GqznaGGIkEeDTdxPbNaZo+GD1wJjz620uGKN3
5/LAtHKNtmkLWmX5e4vuKYtU9/n0h/bqsdRFjn5Vt4Uw7j6rbCM0AbAOfL8m91GP26XNXrZdIzo2
7Z5YkcCtre7YQhznDGpATeh1jaWcAoAk9IOf6AD/j0XAwiKtuNurk9Dy1Ac4I6y1HUn9jGJPkj9J
8tpbR1P6fd0KV8/+QqdZ50XY2jO7tmPgFboFMvII4ryq/R0yus+AQPnfSeKuokaidSzP72CD/ilS
wJArTto8USHFy/ouzXyqaH4CLhC3S+iA0cyE2Hhvq5oDENOblmVO1KS76+qs3nFwYP8vhtulCqdN
N0vcDGWL0fygiMluHELVvy5l3Rb+kcJtD401FJo7KGM0J3SYb1TzrR/2Zbs1JLey3q8LW7cFC512
aFhH/ps7uzqjkx1IsO/WklypwysJjU9qZToRFTHPruplgWhlhjyen7qXZlcZjKiBgdVT4sSpjQe1
ejUxCDUVDyklLhHdqWteCclaEK6jLwgtzPwyYiDK0iM83mmtO2l9g5FRpyjvx/6tFsG5rC0iuHTR
7w9CXbBZcG6dagh8E4oXfBESfdfXIaJLJYm3tNTvMjT/PV3fszUzRCWUmDrmYGT0klwu5ExpoeVt
iEakGu2qSngzhmxzXcTK4qGzHMqgw9xC7xa3V4Ue1taUgOTSlu7j/pyoDjFLz0Dq2YoF5r5SoFBn
2skZoA81eUAPXapTF7jJihIbFSWBm0xfdil5pAf5XjxuYqSgTbUgjjyMKGBMD1QX8eMof+FKcQEK
wUA1WsiQlADMI7eeSWHlmPNJZ9wpQOLrSRK9m+GY+qQd5MnJlDR9ooE0+LIaFnspVvMvVE0Nt1eD
4rHUmfwUo6J4E44AD0+p1IL1PtaRybGk06DW/U3XkgEU4zoGk7elmlZfzMqbN0D4qa7ekPINA0JW
5DJSSm5gFeyXLEn6Q1NZ5g1gZgJMjeXRDgxW7DvujFy9sROQ3VpT0EtOhsGyP0CHLRoPMAPKvpwY
KJXDKdtPcmTmXothf/B5pVFyqoIGAOLE7irUWvtWGb0Ro8YmIPI1FJZTo7BByGkoWukEU65FfkJK
lTqNbDZ4RwzR4Gey0ft4SvZ/ehDONU5kJlHs2klnA49imOh+JCo7JkTKT02WD09WOpUvjVQ9K6p6
B1H9jhXUBMmXPE2905p2gWFdBRy0daCom7gfso/ObC13ImX20KFAugsbm4B+W+kjhzKgtAL9Pq5L
XzPSARNCuWxsNT1TfSORkz3JqOJnBEk6Q2XmAYdG8mlfN3up7quD3vfWfkTzCfoQMxb5bS917Vca
dCQ8aBkY3fDVpXWoWyMu/EqrTfUwRAwttGmR247K7MEAW26dlg5g2MtHrY4TxK0p7uggMl7ysh6d
VrLtDesDDBZVpgEWM62RP9iYoM7XZcVoeGj8ZhgrSwLAxalaUrpV2YePHcBYrMcsY93o9jpVXunQ
5rtSYyWQC6Y83QyEjL9lMwTfRU3K0s+ltH8ebWyXR2hgFFt0sUGmUuvRqyallXXQwsp+QtCd78a2
a5TACXUjfi6ZXg6OpeAS2FHStSemlCY9AORX07wR/9+nlQzq0sIG3Laj0nbsnYLa5oQWtRLZHXUo
+k1HqfYS52EauE1G6UHKZXlXBmm9YxXRXaue0HRVAysDJehUMamThsGT3qvE65ncnju1ZRvAuyuH
JqLVDs0H9kkdsliB7DBNPFNuw12bDclDbQXTHsytKFdOLCZ+EbTxVmMTuDdKuwfoiK4PoVdmJpoW
6lSiiMgY8apJJX/UuAc0StPHCKJ6hQWOEbLgpEpS9igDtO/bnrrYH+0pvR+HAgBiYc2eSJYlOIGJ
NR1TmgReHurqfdUQANnmyIE7KnTe6FWP5o9JCuuPMLdjxTHzMnxXkgR1rDIureEuoDQ/gKhJQm1L
brN7bWjsx1apwjvMFIzvw9iM5kZOVXs7DUpAd5MpNScQjpi45vU49PM2Ne77Elxa3mBJGTm1clYC
RaGlR0Uykj+FjhDRGSYbJUBNawbfCinYB43U6ofHdqCZmyRVezAmc/T0PE+ApUTMUeSuVy47gn94
rdqYw0SD9qW7HmwTkF5NDrfQUdmTpsJlLAfwAwaRtAZgDMmzXn1rGbAEIjjOzkkPv8aw8Ghx1mX2
6/o1tTJnhxf64mO4iKyR5bIJ0/nmRcem1j/lNPcS84Mx1Zu68E9RfVWhfooCBJ1t68SN6G27enkt
P4C7vDIiZRZlc/J+SA4J7byuot6M8lKDyUUClq6mtb4BFMUcpVxLtV8FCzDfTfzdBf2RqUCXM0YN
udBDkqoEVBG4u4z6VxppXtSgU5c2HyX5PYUTZjRQo26NIvSyMsJ/MEEosmoMyFeg13R+/fHpfFCk
qAztyBDfVrd60P3CUTn09EBRrRZoupJgJGhn/VvU/CmLV0shdZPZdoDMk8rKi21fTiofuU0HeCNj
/2LEAIw9dIog4l+JWTGJMr+hlXncjq8YpjImRFDKQxCJK1CfhhddMXfTJFuOTU3wVqcP0vh5XdG1
0Aucx+i7xADyTKh3qWcUzs2sAH5z4ybGFFnlhGhKlKR9kLltsr0uayWSJCpC/3nYBh2efBN0T6NG
K9URoZf61YaDY7bedQFr9rEUMK/vYtPgBpWqsCCgayvA3EpafkOH4C1LQMZr0KwSiJtPG38aVAyG
zxMqc72OOw2gGcDtrU/Yrv6xHl6i5DU0BNnB1SX7R8QPfMFRGoHgCRFMZZjobbxGNEMqUIIP72kw
aYOhQEJX/7L6XWc+/4v6tIq5Dx0B/uy7AJ9xuS0q8P1HDO7gBRFHYJ0AWFBRNY5EyBtVylMftfcT
wLnLSgjhuXaeMOyOWqcMq9P4iZRUzUYQQygYuGkIYJB/ybmPcE2KJr/JnpgsmI5cvR5wT2ESd37K
oIP6Uk8pZyPwXlGgMz6o1ypOdlu/khtEUfviNyYbRoG8NWvXZJTFMU5kAa6WW1baVV2jzldjSp4q
YOdOvyTzyESecE3KPLakWjb8AzIbl0p1EZ61sgr7SOhtA0QADGNUKkKI/7z5DnjzCznc2dVLux3i
GQc1BcOlXJi7ZspOBQJVQMsKirVrhwroQ0A+QqPmPMxzqRKT6kFPIpgFwo1TZk2nMRV58rVTZaAs
AaoCJAV+4LSMvawhVIApSJ2J4Q6Dml7F4sClCsru153eCs4BaFbns4UMtKkRm1s5vDQqSQfsPDAa
2BvePEbuH1tQo2rudCw3gKF/DDambz6j9g62cKc+0P+8UnLxAdx6Dpj+yDJz/oCscWJ2oPQ7nQS+
di3FvhCi8FRyID5HbWSCEGmHsL/yz7nf/sLI0DbbGPviK3hq7obX+iMRlBPWCs+QC/g1jLYhE8e3
oADrvKuphPpWUzsf087MnfgjIm64f8TbVtmBKVLYdjIfKf5eWYrkNlQNp2lIA6gqu/2e7MLOM4Ce
59igBpbeMdn9kByUG+kO81n+dVNawWCcTQkn3cYcFgiKuGhb0csxUtsAw/FbdlKekSgDVOc22KGn
YKs4aNaIH+vtcHy5Lnb1PC6kzr9fXNsjybrKTjCOJbG7VNadQBHAXM0G+HNB/1FrPq0LAZPV420c
QkB9opHTH5M/9CXeoK5Gfl/XZPUKWC7g7E0Xkig1mjTWsIB57aQ37Rs9xb6EpsqNvrUP7TZ9vS5v
1c0sVo5zzhiPjft2hLgQjXpgnXa0anCy4em6lBVKoEuz4AwS7+PSJD3EtF5+o4OPuPLfwNMr74NH
efPZ7GKBWivjcpcCOY+iGSzuexMC1S808+bnSXYBHda9NU/h5Kki9dZifaRREexjNs+Q+TEdTS9I
YlYwDxDmtG/NVnlHK8vZutUPusg+1m5TTKbgkM0BPh4xl/bRJE1lTwA6BQpP+KA+9h66HNtT8mbt
owdN87ujtWk/k60tuCNWD/ZSLmeXMTWAdoBqqEu+Uj96oR6mPJFUYA/ozdZd5Ub7SCRH3kbnXBCk
rNqOqaoqGA/xA824lxobcVxFRYo51i6Rqx0AwZGS19tx9KQokfZRMUD9qUK5q1T1HH7V0pLHqZKb
52IwiRfkhO0KdaLnsi7l/xyECLHT4ts4u8ZIRk1N5DbcmvYAN2H7Qho2grOzalxo85yfPYDM4GPQ
Sk5idbAwWJtOGtJ/6iOp3gHDukvz3i0pOgvy77KU73s9EmQrNCws7/SQYP5/wfb8YQtXBHO3GmCh
44pMyGYwow0l2Vag3Ko5L2Twr0cDmb8xm/FHDuWJ/G6QfsE1KT9bkRN+n6Tz9Jn9wSiYqAS85s+X
qnFV2XYqIlIamDSfqPzSlsouDJrtZKL/zdRCJ61C16qMu6bU3q/ru+Zul3K56zED9joSrVjSXLoD
IkklHczy+bqI1RXFACbCOQsIAT+C+mpklhlgRUF7bSJ/qd8a6CWX365LWbWNhRTO8LtY0tJinPct
/m2V+07UDr8aNaF0KeNxApZ3PFIujY8m1SDHIaIm9RZKuFXlmDfyXeUZX9XG3nc7Jqq/rWqEJybi
euRPsHSXAieDIgwvcGP0yos0nFJZcI5Xt96QZ54GBRBXfM23xhyByRQo1NUFGo+ZM1b3/SQLKtjr
UoD5atl40yGVdqnFMETwhAO0GJuHYvCr8a5OBQ55VQTKXniXIHMBLINLESGx2r4dcNlVQHfFW/wG
7KdOMjT/xo4XYjgLs6Ycf3e+watkr2sAiwKNq/Ei54Knx+pxWYjhFszOMMEfzvfpCBC38pSa+07y
UtEjYP7YH670Hyka50oHO6ZTFkKKYrpTcpLrj8z0bLK3mE9ERAzrFyaejQT9S7ibeG4EKdN7bagA
4Nh9Wp1f9T47WNRRt9kh9iy/T8BN4AGbRBX4tvUju5A7L/XiviC0TohRz3IPw9a8lR7wnjsXndue
W7912/dud90HrW7djD+MSSoiY3DhUp4mdwZT/4JEIKd4AjFyku6T+ncqlQJkkNWgfMas+j9J/Pbp
KO9YuIexfaPblRvLOOrlKxlfI7oHPYkjF/s2uc9LpwlF/TzrcddCNOeW1JoMptwBfsH+QkHUfo0e
yUN+TkOH7piLwmIqudFZPhaebApcyarNLiRzdyS4nHAsKEBt0sgthoe8PandC+tu8uTEKtGk1Vov
MzHtGbgfXYXodJi9zsJ45CRqhrqCno3pNWf5EKBIdpj88c7cljuUHM8quBJvlYfrJrRaDwEOBAEd
I7pAFd6G1IJWqT7BZluvf4Xvd4LHcP8ene3ddCcQtbqe/4jijSgBT1UYTNCwfOt8Y1vd6L/S7+I8
3rLaGTfaRr9LN/JH+B45wnzAHFb8cD8L0bwRjYNadLOWvUcc28m32dG8obv358AtjkLDWbfZhTjO
ckg/tVn916JubIfs7no3PveO6aoPgLtxzVN2zn+JmpjnW+eainxkJeNWp5iuxMTtbS0dUxlACY5k
oOvJv76Pq9ffnMnEECqwgngMEbyPkzwJsI2xDXZUjTiD/auP9teFrAYjCyGcK02Nuu3sZMZD0QOH
sAdUKa8LWFuuubcJaNRAW9H4pH1a9nluhTjcE6o1LYDOpzA7F8x2w7LZUrMWVCHWXPVSHGcRYati
TK+csX6TwMm0cNPVZ6nc5KLR6NUk31IQZwZKzZIwnmHf2EbdJ4VT7cDh5LHjQJz6iBZC/aM7SrvB
ofdMdL5FSzrv6cKDlczOkFGHaG2rf6FHoAAvd+rbvnZbl659r4FWNtxPfuBT0WtGJJn3nVbdql2O
1bWtzzw6gDZ3zND8sOtEbIlrtr9cXc4s7W7Qh7aFIB1NmBV1imirDCLcmtWrwCYAM0YAC0AXvjU/
bvLOaucYtqJ+COg5KzuG2Wut7bPA6ZKjHD1IgKQugVRwShRwjgF9WJDuW1vQ5RfMrnyxlXIwROYw
ZzHBmJGNj+ggcNDLgqKrY4Ot4fpJXFvTGUdmhpNBpyGfMTXlNJ8shtAwHm8V6XeVb1RR2VQkgrNM
qW56RZpFjAW5pwkSYEawAaWbe12T1ct0qQpnh2kPeLGOQk5rb+3ss5P8WvHD4o+qn9Fn7UVgLrRv
WS8IA1fuVZgJ0JRmroH5Lr/crIkNGd4qkEpq8BmRX2A6cfLc0cgjC9CE122ua7niyi7Eca6sL2J0
3xA8f9SwRrdk5WFAcNdjUBaPO8GCrtwCF6I4ZzbhtWgNxvzS6nO/btND2Ii4QUXacKZR95Kpji1E
9PntRF5H8mhNj/RfPBmhCKD1LFQlsFVcpF4Nmm0Uc0DAhkc04QC9jLaCbVnL+C5l8BMiRGoD2s6M
AqOVeZiS9uwwdzBX+t6ahaOEld/GkzfFbFfF4/11k1h7cV3I5kxwVBRm6wNkywB+Lf0hPWTlrohf
pspvoudQ37Xq41jth9LT5HvVEHiQFW91IZ2zyFSNNK1iWN081NxI/l3bkZNGIGkr5Jei7P3ryoqk
8UZpZ1GWzq+uzr4j6rfWJ65Fe0fOj2jmvC5q7d2FnCdCN3ABgw+YvwnUpFR6a2ZU0EeEy5V0klHa
HdrwrkL/G3AG3guKXtOWPKDadWtpsWOlb9c/YcV1XnwBdxMUuSXZJIW2CesL37IGgga3mgA8qhKh
p60u7EJZ7pAYqpx3MoWyXawfIynclJp+UO3eSZXMjfLf/0YxNJ/ghlUxesxtoxxOUUZnWD+92mvM
mwo0LW6vi1hX6B8RnG/J4r4KJAYRBH2hzHRKIO5N9JT22yR9uS5q/QSa/8jirh6iRAAUIAi+xgMK
Z8GZbJqz9RuVmDuaOfpB22X3olt1hUoFl87chm0AlxENhtyptwlLSR9DZvvU+YlXOO0ObbBgVotd
lHl9dZt7zM83ICw9GDf4xQm2e1TvGhHkxgrIweWHcA6gSmGWAwjPXf02c1/SI9BecsNVWs86oS0d
7ASfqVdWjvREn9W9CM5w9fpdrAJvSOj4jWsduzxmu3oAgcCxDVxN8WP6UBqVwNWtxYYXa87ZVMHq
1B6Kec03pQdwg+1bw9x+l3j2A3lo/cgxx23g/hvjArAhpguATYcsxWWEgdWtBkUGYiMzDKfBUFUB
wquqnEAo1p8zHczSGMhTjNA34tDNiOIUSup1+hdmFQTvwtUjtfgSbqejiLBmAlKl22FSbjhrNgWu
FaakQcYbiS7U2d9wL+oZofJvrbmNja0yLQloXV3tQE/npnb6u+Su3RlPeEiBBdRR3XjT/Za8+wRz
u9dXXKQmt8uyMtitEUG0ZKJrwcC0TZt6dd05Sf8dDZrIqObs6zVNOedRJjS29BLiRgnQrboDhoLa
3OWgGCbak23cAVLDiSuBjquRl6XOPFBzuYEfI5EmxeiKGkKDLnVGpOstAySRxR0pRCQx8+f/VO8f
SfOXLF4zul4Bb0qDpBCFpxjwFRjFkE3BC39dyMy6oCPK0/kQD+C7barL+YxqilDYKjcJCIMiufGu
W8b6qv0tho/y0oZJU2pCDMs2ieTR4C5tvMEWlDhEUvgDD2y6iGWATg3TnT7+ae27hHqhPQkMTySG
O80WJhqAH4+NQZjT7mXAiEo9rV5pmnyTXo0EBvfzUKFjbcH1wYUyKatK0LcDIBU87k3/Sx6AM3Uu
FBSiZBHI2UoaZpalEx3tfqhC8Xwy6ZSyKQogK2TJNutAamaAU/OzDXXXGNA1YwwuoLGBu5B+Y4jF
M+FHbb3xplo7S4m1kbI7FqZP101n5YVw+VHcOdCaHONAcgWMUdX0u7Txpdy1x/0Y4z38NlU7S75R
Rcjws6e6PHtzmyDQ3kDbjMXgazFybY+FqgBINbfk+zQ3HgHvKLCinxfwpQhOLTVKJTZWwIhVqOrX
CdC9tnLqSWW4H6VDREXwlD8P+qW42cwW3qTp7FaKGohTgfE9IIkQoWdvQt/39d1atdbFwnHWOhgl
YV2AhTNSNLA1myKRPRB7ocPLK3vBrbqqEmDDQfWDDj3UzC5VCgFLnPQlDIM0laNXhoMZCGYKjt+q
+dngggCUHEYfftRNDQpnD5BiMO+RP5HqNcB+V7UNWjolQMrliRsZjiLqIl0zP1RpcQTRfouiM+fI
zIkZlaVjs8q8dNtavcmGWlAc++nE0Oe3EME5MalSTKuKoZYUJ64U3WaAuAoRHYj6GtYMYimH26S4
SrGqJeTQGYuvucX04sQwtFP4rSSwB5GoeVUXJl4pBUkbDaJSBVkryylrBbMAbt2esvjrupmvPCIu
l2+2zYWsmqYGZgOBJi3tOozlAfDk3O4133aV2/LI3NzLHCDT+NP2YN1GD8+J+xx6opfnmgdZLi3n
QfK6Gzq5nS2zo35O/WEqNgMmtXRyRB5FEs3zi5Z3/v1C5apn8VggXnDR7vQkKcB7TrQYP5rNlKS+
bsbb62u8aqFIsIJKjcBQ+akRMmDQTuqAxKxVm0k9ldrZCj8nkdGsLuJCCuewbDvOcqUDhVqcbwer
32EqFqCHRwbYh9K6C0VpyJVHHwxnIW8O3xerSKuqNIMeWhWjY/1Bj3j+pnrILr3q4HbunTJ0pZfR
k3fKTbVpN8E5fLy+qmtOE64Sc92g9NJs/mbrVV1i0Qh9pQQpijBGOh4IAIJAbNV/LYRwlhmORiT9
tagAL/Bk5TXuRPfMSo4J6wjEyjnHNJPVcn5lSlGqZAHWkUq3VXFHQxCmb032FWu/6/7WwOOmPIfS
NpWf/sX6LeRyTiZQyJRG88FvphAQmWAOMhEYibC6fz7iLrXj3AvGifN+Aochaik3WvGtjSelyx1D
c8IS464N4FoNwWzE6mlb6MVtGSvKyqblbBfNwU7e4/4cNu+66MpekUJAnqCgJ4ug35avmvSYypla
RM1uGUhuYqqbbCic1LrtSSy4DFZSDhCxEMVtFMY1lcHEnDNG3h37kfQAjovP01Y6a3c1kI72oTse
7XciKCeuuBO0EgPz08RUnY3ulsvjXTZSp4bDnOgozxZGZvDEn4AIoRHw0oR+J2JPWDnNF+I4JVvM
NZtDCnGlcsqlB5LsiPRw3eCJSCXOFsE0N/xvF02tPwzo1a+9vD93GXqRUMKLfdL/abVNbR1l677u
jzq9a+LbJvQ6OLZIsLprMO/QF50mAF8B4BDfbkIaWZcwIwF9vfAGwOfY2eJTcx/iU39qd9FDt8kl
J9ilJwpC00P03Ig6wlYuwYsP4I4JABrKDCAOsKpgE7BNGXmR/d7bN2VkutfXXagrd9/WlRxnsQ5R
auhheAjzEZg9/h1tvtPTV7JJXgvixUBBRVH81AFsr9x+Dv95MH+hLHc3WoCJMDGggbRV7gFOXgsb
pwbWXfihJi/XlRUtK3crZmYxttSArhoACoJjlR3G7KEZH4NYdHHMJ4J72S114gcrwWAFWIQakmrl
VGsfbSqIq1eqqRh31zR0vGPMDCE8pwomXZVAm9M2I8Oo8i0wLJDzqNTNRI8j86AcyM3cSdMFe6Wt
HFNgDeNQqEhpg0qTezNEYdOUGeiNXLtVvRr+jTGgcW0TID0pwNWwAidJ3dA20C55DPuzFB0r5BD0
o6HeDPqbMdzHAA9UAOE1hNs08JKi90H4NMjHdNoMhWdOeACpzqjtEys4dsHoxOiC7MFADkIlt2Ev
fVT6bfupdDPxrGvmIwoHx7G+NVt5wyJQN6OJCLDwIg+4YjnomUZKFsQugLTjbxQALReFNOmIA+AB
Q4BN2ec0dW0w3uq1d91I11Z4KYpztsWgoUFKmUXFp9jwMOWvoosiljwr9IxSkJhbFaagQEgU/LP5
fqVwGrosVyEs622H5dNGlgynJW/ocS66m6QUFWJXbuZZ0N/yOMfWNSOyqQTyUulFNitPVZ5Qtt5M
nf8vFnEhh/NqxArUsjFmvdAilTc5yHC+Cn2rTtG2NC0gzogYzlYWUiW2aZlo1MD54LlLJSWyAsWw
OvQZ+HJY7uPpY2zPEq1ugfghqjmsrCJoEdH4DjLkOT3MXf85NavJDu3OVfTAHcvnMZiQINgMIvDI
lXv/Qg5niiVB8biRzW5um2PpOSNPcS9wySuO8kIEd+2rk2rHaoV1awPNVdTBNf4F7a+KGNBAnhHu
yuDZJJVJNUIaYbG0qHtt6eT1ZfRAE0HMsKrHQspsH4sHV08syYhlSEnh39Q2dwoRFOrqZiwkcB4/
kSJbKSdIqDDSU/nqiJQXsqXXz41ACJ9Bx6yaGuKAdC4DV3yr7wdLg+cVwOsK1oovjVp51ZtaAU3k
Tr8Fro0HSC3vuh5rOeblrqvK5X7UdVq14Hnq3JFO59g4ASLAHVA8aUfVK2N6mjkOAYOBx7jsgK8Z
9GdoKY6IF/XU0Qd5GwCEJhVxds9bxEUFFx/FnVvag/PClrC6efdsFY/VeBOGx6w5gquIAE6/u7++
CKtu4h+LUed9WNhkEsg9TZTZJuNh28fAYoxfM2UbpIKGONF+cme46zEKVtrzGU6Tu66ujjl9uq6J
SAJ3bRRVaFtMhgQQUQd0q7REYPdr+deLreEuDCPOJprWWKtMl5+sJMEcxDRYTmePd6yXfDu1NixG
Eb95sEMRNoFQOOc8onBCM+4Q4EDIT3lQg4LWrbrbfLprjANLbEAEHynQJq+v6aoxIuuFqx+lhx/F
h6a2jFCTot7N4bEC6sda4gxg22Wdk30aD3L7fV3emjVi3sQEqAyABdG5eWmNFtMadMFCXmf3f/K6
eGLIhXWEejJYQK+LWkvbzLMtf8viFnRoLSWv0rh3yanJvRpDe6fy0zwHj/9D2pdtSYoj2/5Kr3qn
D/Nw16nzwOBDuHvMU8YLKzIyEhAgBIjx6+8mb59KnGC5blc/ddfyzDRMMplMNuz9pN5XH4UgD7XS
0m6ciVu4ZjvU0fRHIa79kK+TZ+shvR4+S8dlB2vwtMA39s/GXeQLlPxamD6TugR4Z5aaRTX6aDy8
ToPuJyamjZO+j4EV6jIiECbYvGUbpa0w4IBjatobqsTH+B1adcBFc2/r28tKrd0/s41bArzHBslS
TiAn15y9memHuANu0CBKEInELBxxo8SVlvNJDABw7e6KILsmSt7/isKW3n6uy+TUZu53sAdraCYh
0g41iW31Sh7pUfHpoXjVH4jpJgI3vHrnzQUu/LAN3NA2nTapps/Ru+Wab9wHEE6QbFuPGyBQYAf1
sQUd9F32/J9t28I/w29mVVJBsqZ9dPazqtVuKT9dliFUb+FA2iFVJIw7t5550tAY8aa4/JBcGdRv
OqhUvI5XwHfwDeaqW1v03J7ChUt7uXAouLXNGKji7VQeB7CwcqN7MnNN5hZR8E12xRQEKz1rE1up
CnghHQx8aJw4t55wyBOHcaAa6SzB2/4mz65SEmSar+a1nxB0jJ5ouGuabYlZ9/KapIKTuJJhmD4A
/Wugu0Z9evmiGQFQiJkFTK87HcAm2szPmeENGLeu3QHQpmQ/gDRsDIOcBaKNnlbzfLXPRS9OTmFH
IOG0QHeSmofIQmkSkHz2Lu32SXqSnJu8OFbla6FtK+vZMdwWxO1SEWjyp6K8m3ijAEKiT+8AG+M6
kRxoPEi6k12GO/RGeRZ7RJZElV4ndiYHUC81A4Bn9dbHssf5TTRSV2c7TQVMZ7RvgQFYIX1RH+sx
RaHmzR6lQOK61w8bRd2RMWD53iivCokGZben0jYke5OOLs/3o701h23VPqT9KdRuDPAjRyTyc/oj
Sg5RnrgA9XTywnfG24zcUBX888Bw9xjb9fSG5HsybGSOeJU+57Ynhzti7WwHHbt3GkdGgB6y4S4b
XEtJfbvaWeWDzTd5CqbE9miYVyQCDPxRap9i68VB3X88ptWh0DKvTPdWcZ+DxqV+D7tH1E2o82C1
u8KceuNS7Ybi/Mht5JrJR41+YX7TjZvWQsNe6Or5q1x/Kyw0MAKJEkFRap5i29OVJ0oepOId0Gu+
E3YuAhaOdjdmD6ip6Ve15DvJh1oYnh59kwdMCN5ILMGgc7RVW7LL7Q3MzyPFU1iiq2oz8p+89Ihz
lMMbpLHa+slOv3cY14rLY4upEuBHGmNAnd5L202kB7UMXFSwefNo2BrqTaZ1rlzYW/T6gtthkycB
oItE9/3X0Akc24YJKmoAZFmAtD0/m7kRhYAobVCjZJ6yt/bVhvtNkLjZsXa57Mq32sl6qgJY2IMc
ucIR3hXxAFsBl7kDkoFpjPdcfJkZRVNN5LHkmPmq13mpR28qULu4Lw/mMfLp1QcKRy91IOI7WqFd
QtVhJnlxME1gv1oVLrVfXUJgqL8q3fElKt0coat3DxSoEwvq47CL95bPfLLFILvsR77oJljxD2ef
sVj/uK1B3dnhM1Sv8QqIBpvmFs642xSvT9TFDedbx9R9dX5c9kxfo6Bz9RfXXMtSe5At1Mv6yI/z
N6YGNWNuo4n0m75/4f/O9FvcdBj66UoLwMZe7ubXuqcd4k0KPUu/3fIgPNS7xhOllFYKWee6LW64
PMZgBrexpvkzSLP2dFPqbhUg/+i/89N1tjW8TnCMRFouombAXWTAFoVEy7nSjG3YX2vS7vKGrd2i
s5UEwuv5UYkHZptpBRnEjL7Lxm6U6R7o3G7dvaPi5DtZ/847oN+mceqGAI4flM7tkvYOeIKCN8nX
QouDWpKGRi9Zn07tEmrWasLMzCXaefZbNLglHuQbupFal2xMH2P+9c3gW1tpD37k3c/es97YlXQk
AjyD6XyeGdb0DSDSwEA8wBkAtHq+HEAzru1CI+ivy4668tNuPi+v97qSMwELK0IJvcNceNJ5vAfK
tI0RS514RLbvaYN2nIY5KOyhZlGB9n3Q8daOXdAjvqtdvIsY8QDz6Kpm6DpjedOxbp/agGrvqgfb
AGw2kxKRJ1UvH2gUUs/Xw3EyFRDMMA8E6HcYjNE2dE/89Dr0v6dbzD3cI9JwUfpy643ttl63QQer
D1B19+Hyun35DuyLjn5q0PUCeg4Areff0UnxkMlqiNB2qDaqXXolLrzaOqmiEdgvZ24yALRkgPQS
kH5AYTsX5AAfnJk69kePVQxAA3hNCjQRpuPXU7eQsvCTaquNWV9DSoWhm8odETO7BdnSHViy95pH
e7dAQVGEBSXSbWHclHW5FZUwbqm44+SRGcAb9y7v05eLZ6HYwryRRZZq4C1ABJFlkG6W+YtjEFCb
5yw13b4YipPVkOyn1BDRBPGaiYDVAkAEpmmgoWZhqilB/1I7Zh3qtFu5BqyE+txVB1V7vazh11zG
LxV/y5leQrNX66irbcKGyUUg4PZBeQzuvStAlmH4+2g/YGzjYJzSvQEkBoGD/PpeniQDZAEuEqM6
1hLKK7JGB1Aoaedlexy9vSW7LxgrwKRMvScBwmcRKIBQ4GI3m6hskqqBQPPEjwlS9lvHM+6st27T
b+Mr+1qYJ/qSsVlouLjxgFNLgZQFgaWx6f3Ca10Vk+cIoTfUEw/+rBrr7/X8lXWc7WRDs6IdZEjr
feXG3k4cg249BKo3PZzHrXlTI2LFfP87rGnYiQKK1dOIRxoAwgBRChiBczsalKKg6ph36HhDy3G7
A4us2xmi6cZ1cwVRGZD9gcMLzLtzMSa3LeZgWREFNz+breyZgXQsr9j38NYKKuSprvPbaMM7gSNY
t53Zbb44jo0NRHbThlxU/D70O8XPNqGffVcfR8/wypvmu+BYTsfuy809k7c4loakZjwGnJ1ngUVg
B/h39Ad7ybb2Zb+T3QbPcsFx/BrrT8Y6u8oXxtqmdlrK6uROzb351r2PbmFu4ge2uweUzc7+yDdj
55Mr7ar3FNPvvcF/+LfbYM4/YYkxp0l6X2UG3G0+7kv5TWrubLB02C8UVE+X13c1MEKWxZ5SHXjR
LcyItEaJOR6clREFLzqy676Xt5dFrJuqNQEXAPrdAGn4uan21MIbdTr9Y4PmWUT2zfXGOGi5O3zj
bvRoAMCzQqPkptpcFrx6c8zkLh5tJKxSLeGQC56Hvc7GI0rVXlQMQRx/XJa0voq/NVyc+ZYMxsgj
SLKdlyR51kXsOmseDa0u6HuZRpr15R1o1SyOuqiESUbGtkbmI7x1+vuObhWaXeeino81bebSFkcu
N9kY1xmkDc5LE20KLmp8EglYGIRpJUavTAJM+0FXfnAR9sFktEufgaQv4EAnRDmgH5wbnKIOmma2
GLtsre94bWitXycbTLY4kcgbrmryW5K9eGYVPfD4rRSSEk1uQS8QI+2cklMe/YjCdBOpGjpMM+7T
1nnpEhB+yJQ/yy0mGwy7uA6zWmDxX+s/cBzgVtAdBTcDIqbFyg6RXmotxfekPxXwBPkcnUW1Wxyv
0amErAgXYbOvHTHHRhcQiJ+AfOks3IeegDYgLuvOi8LGH6wj03JM2gSgMrp8wL7sqK2DPwlXKuY1
JhC/hZxCC9W2ZxQQ8E24KZpvpUG8WgZgQoMYDQBnl6V9OW4LaYv4yFZ1YoIBBPAP5V5Snkh1ZXTx
3Vh1flEQV7NFrfgi7Rb2SvOxJUkFeVndb3JLu2Vm7ep2FiScXPeFKurZ+bJr5/otrdbmamZZSQH9
FNQT+seq/llaP3pha+sUC5ydw4WcRazA7TAhjEIOd9S3OiWxWxEqHZSoO6p53rpK35sBeASRyWI5
cMfV9qfEWSqwHZG2C3dWJzbGCSdtKwlPTB/lQw9kTm5vichzV7fRATAn2qFQu/gVOs3iTtR+cxUh
GXg42CkvN0jFKwwjwdVLHO7+hoHOJE1uaSapkyyHYswHJQr1GXlXPFYw0DbSym1S2406UbpgdQUx
swhCYKR/rV8ptJk4XeoylPOmfSwhKVGQzI/QPKKezEyUGxOJmn6fiULrKJOZBlFAxn6w1e4bMQaP
dua+MhxB6PMlUJ+sc6bVwqfURKJU5VhEPQIOlYOp/L75rtvCpPnqKZjJWXgTokcUyEkMdCZRoI0+
7ainxsynsI0yewRZWs5vRxvgzX/H7mdyF14lteIeo9RYyolOk6tO4WaYFU/RbNpRQ+RSVtKo02ri
0gHyszr93/ONK/OCYSAO0gzSf2ZAfJDV6AYITnueJ2hdySNXrZufBPFf6lBEYrILVkeflODpMrMX
Heyil4/IJO+L7/n9PctGZCD4IC/S/Fp10PbJFRABWrz6zMAoNgDAy5yA1d3fWHEQ5xq4n2Sw7C0x
YKUiM7SeVthpuUA1hlqBXgz+yCofV4ogo7nSO4MazEzYwqyyViqAvw/Sprw8aO1BNj09OXa5X1hP
ielmwMRMmEC/lemqc5mLTc7LkVuSDJm6ckWTm5xjIZnPyQMKcGbj68Upkneo1gIWIeSnwd4p3VXM
760kqMxDEv37TXtnn7PEjpSkQYu1DJ9TG9Fbl9Y/TDXdsj4U9ApP3nRpSsADRPYQ2Wu0nS+ie4VF
hZaAWgcTNc22N+k3xR7vLlvr2tUxF7Fwe04E7LFGnRZ2ytHrhxqX/yjdKulzKL//Z6IWbs9EscPi
Cg5GBfKeOL8Du+OGWQcD/Hu16CWx5mLnai1slNdxmGc21IIj8uTej9DMNeiCrsp1ISBcB0i1Bubq
hUJp79hJDTQ3L611F0EGAJ/CA3gvBVs0fetXK/gtZqFLlWRFWI5g9AJofl89AoDstabXRcY3pty7
se4IATjWLg6MOfyl2OK0jZpOga4LiQ3tvbjYOZ9QTrsemHuVSN4I0N2Wbv6GcajorXaQkJz4XM+9
OEccypseawnkuCNpIleyMNzArx3lkWui3pLVczUTNv0+u+tZFtHISCaONKYFfZfAGsGNzEAKzjZt
hPdLG+jKc+HcldVObp4bxc0Ugb4rzR5wIbNvWJztCADUINKGwsCwccK3Xr+PU1zIgS7hBmNBiBYQ
W7+prW+X11kod3HgmWUBS7GG3GpM3Szz5PauqNxS3bAydaUsdxnKuq3uK4gMLotePS4zjRfHheat
ROgAyawBHWx7NZo9SnLby0LWt9aBs0TgBErlybRnWwtqNbmQoqb21FH2a47Ckcab18syvqYiEcCB
SvAvIYvAHvxIIKDtOfhYnZsQrK7qi+NsK+mY69dtQr3yBWy4Nb+2iw/uCBZx1RnMRC/OiYSxe6l1
IFrDJFJjgFE0eZRijU08hqazY4C1F0Sra/EMMAJBlgT4fwtEkecrajBKgE4GiRJ7HNoTxo6sZBMy
0NJopdvwnS1C9F0PMH5LXN6ura1mmFqBxNbacjUwi9shHd2wBQtozEEuW6GFyJUzEVnS6tICtACN
V0DNBM34uaJjledj0iIezJRn1oPuMmtRmW72TfhN697qctxdNqPVhZ3JW3iAMlYM0rUGQHCdEXMy
PbBb5YAVqps77U1UmlsZ09VJpviXxYrUXDiAvG97pIwgVnWkZyn83mZl7IKYeFNobwqALTuVCdoO
VkN0E0NcuCaRGwPT+fnKNrGeO3zEyibqsAE445MyslOisK1tj9dEeUqUYVd0zmc6SCCQ5jxyHelF
Th3gSoTbwhRRuKz6CGSrMMWrYQBrSeunA++gIQZ6D8ay32Zqc9/H2v7yIk++7Mud/ZcI9C2da9wy
PHTGGCK0BjWYawTFaBe09Y3WC0LEabcuCVr6u8awcqcHknJohl6CweSGo3Cfjjsap8FlnVb990yn
hddT7axI5GkXW75rzTu7e+GKyNmsn/2ZkIWpUJOP8sChj5VHyBJpbocyXQqqhBAdJTTgVqCiMKmg
gHZZOaHgxenHAHDDYgWCWxkdP8AaG7WA6bsWnddTQ6K508rr0hKEdqIlXbgAuy1Sm0gQim5ECyjK
IaAO6lag2qoQA1mhKTMEQN6FEI1meW9P+0ZTe9cnbKsPZgCAGsHNtGryMzELv1Kq5mATE2IAuoO+
k+8VeMWjAp2UZBOGvUDYqtnPhC1iCcUBimw1QFg5UHcAg3are0OEuqqIplAkaPKms3jCjIBiPNYQ
lNBb0m0VKGXZ3iDqJBft0ZdLFv4/JTAEeWIKivKHWB42eVk/XLbydTHgsdRUG9zKyzmwkhVxXoMk
C30/idtpA/KjDz0q4v+ZlIWjoCmrIqTUK6/nxk5x4sehTLaEOoLn1+pFZvxWZuEqmsTKosZ24GPx
nsSYqY6RGiPZcTxTysgfRa8i0dotHIRdhZ3eFBAXFdexCmAGNJIlojkakU6Ls4okQOyYPZYuR4bJ
r1QnxiDymL8nYDUNuJzikV7mnRZo2SiCRlt/GeCqAoyNiVjvVw5mZup6I8W868DmVvHAqA6YEOYA
X9SKa1ZcORy86ABirNyoF+m8eh3/lqsu7koajeWA2jeuYwUUu5i8DntRAPKlDWQK2GciFrfk0Eo8
yxSIsGmC3v3KZdbOhKNViZf2KajoN+awySIRdL5Is8VBsChlMsa8EeFJ1r5nzfNYiRjbVq1yptni
EBhm0qAfG5vmFKcqp15SPFqwzssHejVSnQlZmL6FbhBpGKAHUpuuLu1reMFK1dwaG2b290BCH0V9
pKKlWxyErJNz2qgQScMQmcXsKizov42Mc24UiwvL1ELUomz43BLNkbTCcEexbcxT0iQCf7h6h4CK
feq1MjRQqJ3fIcSMu1DXpMrTre5WyUkEaEAQP6E9s7D1l8tbtXoLz2Qttqoq64ybDuwhN4DwGPRK
5Wvc12JPVv5OohsY8n+ptdiiGjD/OmUQpWjNUYsGj+j3/TTaKDfR97bK9uC9DToWijpH1k3+t9zF
vuly2rckxXKq8PFNGvRm9BT1nSDNveqJZ9otIgwNuMZANIB2tu7z7J4BEk0ZCkx1bVjlBJEI3ldk
I4s4Y2zaxlFyKJVFQYsyQcu2Wv2mmyK4SJGcRaChZF0L0B+opZYcQ054+pUJShPpQ1MQkdedvOqX
t8lfSwjQpnO7p7aUh4kNWU78lHSgBnU1sINg1HbswDqTPozOz15+LHS+u3wGVubWppP9vxaC1utz
wb1kZib46hC01bYvk5916EQbjDO7HAFJmUrbnD207eA6re13CTC523CDJkxX1WJXba37Xi9vgQIo
qvtdNilFXlwHlFt63WbYY06eOBCV7DtexFckezbNt7QSNeqtO21gKikq6l/6svtdUwbGqgx3XpXJ
bsK8tgBDrFa7VNn39H3IEteJBffEqnFZAFeduA4BzL3wCH0aqmpSwWkjfeNacVDzb7X2WZqCN+96
/m0mZ+EBpGYgpJ6GB6xyz+g+T0Dg+JFVu7y9G5StouKu/VE1T2V2N+ihf9m4VjdxJnvhF3S7VLk5
3elauctMzHGnzzUqm429aSJfbkRtj6IlXfgFk9UKUTjERflnmVzrADq3MTImUGr1tp0ptfAKtUPM
jGmQ0qbj3jCaH0qjCqL1y4qgnHV+JjOZOIwmEJGUlR/Dr0maW0m3Wbm5vD+rtwMISlWgxOngKF7Y
oO20Kid5hARwX5wkXTuZufxsVtb9ZTHr0fJMzsIGeczSJtTgY7TuBSUSRQsIGr7Q6GtEgVz5UrPD
WEWMNlGB3ClY+OJUZ3IX9qcOUl03I+RWaNWp2vIqHDUXj0c/RJM/ABWC2HmvafzBCHdZabm0qY+W
NcSC71jdztlnLOxSC0eqdXzyZVlzxXR2qNEslPe9q0oiWO7VkGYmamGcuWMAqK6Cxk3+w4DhVASP
O7apuxcDM6qXl1eg1hKNJa3TkGrTmzKqNlGceJDlDKCREYSeq05kepMooFec3uLnh0HXe5NYHYy0
HLZ6/YkOEFbkfgIqHv5UCUHaV2+CmbTFXjmNlXKrx17J3ZtaPZntQXWeuzAGdO+Bss3ARWCoIoGL
HUvrUNKLYlKPEjcyAeV5UirVrYrrXAsMM9BE6aBV//Vbw2XbshHHmNxUYxx6W3cHZBpGwh8vW8Z6
C8JMxiKoCGu0kdAeSsmZfOckHVDb0e7vFrkKFsesvwYR4Q1Qez8qrRs9Sx+f6nDcS3aI/GFyk1RK
7FVVRoIi00KPtrrjdkORY3QXgJmCL53iiKWLsNCGOTWEGYq9hILNQonLuZWgq09DubjG9ApqRUZW
sJ1KZHRtpFdxy7c6Sz0GXyyRbt9z5+8kgeYfsfCPOvKBKKXiI5TirpNK4MwDnBNYUAJd12LMuZjl
SeK5pOUpdh4XV2Vv6vo4ds+mZHpJ9lqTJ7nYgVCnHAXef/2S+ev8OtMOzFIloYOJw7iELRB5vJJQ
J8qYfh2VaSnwsiI5i5cjyH0JIxZOLtK2Ow3cmSWaasFdIRCz7o7QvGvJKPOZ8uK8ZqZeoD8K6ljm
U2uOLhBcGg6G0CFQ+jsZM2t/Y9MAogq4YsAtOM7yQRx1Vh+mOjYtS73MGtyiOeYoJvbxYx+fOrpz
0Owq8cKlhuBorPqJmeDp99m+RYkjZQUq/95glRiVBhiVJDDI1QtkJmERfmRxbiB2wlL2NpIK44aZ
oZ9au0IXDW+t3opAS8U0uuPYXxB3LUKcvuhgGjS+N8oAaNeujDBUDxJMbl7er1UrnIlarFrYq61M
6SSqvNMxrmvWsptH/z6ZJc7TTMpi5fIo1hVnetZLydFBhRnYTxnNBaqs3kzokpVh65r5paE07tB0
pNXYHkVBdSI5DsQrABig1TdOFpA0c0tNcNV/HULBnYFSI1oT0RJpAPrp3OZY1qZ5akEksCXSk3E/
3JqPoCe6DTeyL7+CaxhR3D76iSju8q6tHeqZ3GUoo1YpJcqvrNO4t63AQAcmuVWjQ6P4A7m7LEtd
d8N/KbksLCTAeG0R+eJy3DpuFAD+HJi23uiat/lVvmUHcLW8yG72VG4iP+WuDpYFwfti7TzM1VXP
lxlVYy0xdZjP2G/ASjoMSEM92pVvKu+XdV2tFM4lLZyykTtU7SJIUskBLrkZGl+TD4aBFgVtV5mb
EjCppSg/tILWfGZGS2g5224jtZWwwpiqOI2I6x9k4vbAugCf2Qt/Cu8PXHMzL/HfwyASlbM1kTEt
Dqc6poncghPcc9x4Ez6at+Sl9q0gCVB220bY0Dvi277uVXvjvvSlN3Bg7bf1K4N1M6/eIU5yfNsj
+532rdrId9IhET2M1ly7JYOUcBqzRupnEQhk5jCmYILGHdZfhwmG44TX1pobnIcai32vKBAM5QGX
Bw1dgBu6Ug7MQlHH+2puYy5l4Wyn6Tt9nK4ocKbKdu9a2YnlGB7/oTXoncikjaMEQHoa5W3nbIxB
Di5b99r9NRe/eCtIrEdvbQ7xeildpaN16DBbrWQv9SCinRAt58IvVq1cUGrDpKzh1lCehvaBhz8v
KyMQsXwWkCZrqBVBGRVUh2qieqE2bsaMCu781VzAbNGWhHSj7cRG002Lpm8kvMhxFzf2vlJvWiPo
lB9EOQDTWzbz/X+m3sLlRXHfKnIMsZHxWqFu1ip3hvpyWcb6wf/rLbEM1QzQgICrBruUdGjca0uk
O6RX8G4eKkP9TuyH2k52lyWuH+TfEhcHYHDSKtNDSKzKUygjCszNShQGrMpQMKM3Ic4DmWNxlGlt
10o3HTK1ia8Lp0N6xNGL5uOyJqtrp4CLA2CPqm0spcjoAOoydZJSmv4ggdjrFGaDr0qaX5o3Eap1
/5m8xcrl0TikpIMLTMv7Sr/BHGA6HIn9LQ/verMShBerZ2um3PT7LJS25ISksglhQzuiCXlfpbUb
i0DXV73RTMj0+0xIGrUgQaghJOzKwDEtT04cvL/tGzR6CMxOtFmL+wOIxURNZYgq0OrsoGUl4OP3
oX/Q1IPEBbWl1bVTJ6ZBC4QZX1LzFq8HloW4yy2QBw3dlWL7SSlCL16PyWZSFuZAdZVJ2fQ0tk/x
TbUbd6he7fMTiEZU4qJwW7hgWttTTzrlGzl3s5MdqIJO668j7VPwO/uGhZXwRpf0KsURaD9uNASF
z+jp+/H6qBqe7QNcyTO2ljd6w4sdNJ52NQJ0fqMLvmG1+3D+DQsjQm4UNF8R1gGETtQHPoJx3x/q
LVhKv5cf8Z0WpAxEpaUSXD6N6xHbTPeFRWVUHcy6hFxSuLbkYvDvwHfqj/BHo7moLckb1S2/o0p6
A0w8MOCJwFnWHx4z+ZPFzw4PyArS1Ekg33g4OTmixPDYkQB7L29AUXTfHMJ79Toc3ej7ZcVXD+1M
7uJiJ2bNDJNiz0nnJkgh6Cdg+AFX9z+S8itKn2lnpej97jVol1TfSXgwMqCjggumFDzfpo/9kkv7
rcyvq38mRjXqUCPOtIhR7mWx9akhzHaU2JW1n2MsI/KXkbcVdcyuOqOZ1MXNrtOxitsBUhv2Qwp1
P0t3IWBmB/vRRN4wEU1vfwWROj+mv4LSmZYRyx2pmfKngwc8YgtPN+sV/4NhQesafLociJvfgb13
Lx3plj8BYCq7k47D9vKOCrziL4yj2UdwoEXDY8FuSgVnpVM2BRisNFHeRCRl4ZEKgPy38WQ3ZUXd
0CwBif7ZNPrfuYpnG7jwOVlFpzYFSJHJR60EdeOX8YeRBgNShORfUMH/9dH/n+izuP1/5lj/z3/j
vz8KBrzfKOaL//yfG/ZJ/3GbvX981v89/cW//uD5X/uf7Wdx/Z5//UNnfwf/+L+EA2ru/ew/AsoT
Ptw1n9Vw/1k3Gf/17+Mzpz/5//vjPz5//SuPA/v884+PoqF8+teipKB//Oun/Y8//1CmM/1f83//
Xz9OCvz5x/7jM3unP778jc/3mv/5h6Ro/0RnimY6wBbRJ8IWXH/d56+fVP2fhg3mOQd7jRQkSjB/
/IMWFY///MM0/zmBNyA/BKon7J8F86gL9EzjJ+2fKnrYLRNzeLo5/fK/n3a2Q7937B+0yW+LBIMK
f/6hTyf4t18xdF0BOyaokqdpTeShzMXl3LZmXDWJHgdNFg5+RlDDzlmBchogmbywAthmBcopFDEN
6sm8r7dxGKKeaAMmledRsx26AVhRgwP6KYxqobjfAQeyGMJXMhDrHpOukt+lDuBBcwmUOEMce43O
QcchlQr4K6zMTXjWBjUSU67MWBe0lWP71Mi5G1NcEXWpF2B6dmQ/q1VyJKWdeQX4cT2iGTYQVPvW
BwdX/EJHddw4Y6q6IIMUNRj96vw7X6QJeARA6Q4quRaqeec3mGH2dY8mOslPlLS8TjRpAmx3SLbP
BhI+dY3VPaW2Xu65nkbXrd0UP+qWoJiWtxzBtaWoSeZFXJVux5zoT1EUsie51uxboljSe1G3+ZtU
V8Z7n9IhmJniv/Z7vr+LFpRpfyduUUDbANxGw2YvPLgyFl2SE1vy60GzDwVnBO0lnBQHWyHGo9No
4/0wUvISUgP8ALKZAPa1R46uS9Lq2cyqdAuSDuM0KmazS3tWbfHak27kKI9EmChYyKUtIuePXi0g
H09IPAAROF9mk5iFnTSd6ZuYGId5cKQN35SIxfkPy6xCdmtVbVGe1KZW6bVaK0xFt4wkYxtYV8kB
T0jcBP00TnjLwyxrNdAeaP1EkFYn8VuehblyHVuSmj5RyUFtoTUi44hXUGN7ZYhcx17rLZB3kLbT
y8c+DFX5AOS1CrHakJg2eJYQUUh+GYEp4spI2WjvBxLB2gbWNqHPqE2MI3qAi8iNk4EaL1lo1b2r
NehjJVbPx6ehsevK1fq4eFDjQr7PqcyeSBfLYVBgYmzfjZKiP8gycIR2ih7bQ9DrERl3LGqLJ30k
zoM+Dlrv9qQavyVUKj6jmrUPI1F55So2H47pGDebKAOebq+GfliTELAIcYnzk3ZqfBdrvPteKGWD
KdSycl4qDFjuHdCkVKC+0PRbzsLmPa9rINyFtvxZxGmhuXkc5Ui2m2VVH5o6q0462Khfk5F1u4ob
wIFuu9h8SrkdgbWo09UdB3/1XSYn9n2Pael7gxf560ib6tUsDX7IktDcUYRMH8gkTrBWWjq+jgwz
a4OWgHgQHDtvstP3dBvHVXQl9ZZ8hG8xN1mcxQ9x3LK7cTSR5TSLVN3FtOA3jJPwCl50PCSsim+M
rlbRYxWlGGYgY1Z4hhwO1xnSR5tmUMgJ+NL5SU405TofdQrWjz4LU7+x8upJ75hxsCK1vyYhqPXA
gAPEptakByZLzpGEiW74oJ6sryybjN8KytR70xmaxndoYxySxuqRJRtUxCiFU27tjgC5shzyZguW
M31rwt1esThucq+XKHsGPhPAEZ0wL5lryyXrg14zpOoklUVh3iVGbL5YSavtmCp1hwavOFSjZPu9
q4rupi0U+9YaYGKbfiRDfAi5Lg/3WVUnD7HS2QGruH0indM8dFYtv3LSjpJPaB3vc4W2FHOCkbrD
xA7bW3UjNZj5SIrnEc7guTCTynJZb6ufwGVxHD9OCgCs4XTFYD7nNeDcQJ6CinqelBsZmFLvfVGq
VwWRSOoXtZIdWnCQbguuYLB6QHsGiNBCfk/1sAcOQ9VFG6ce0l1iUnrE3VCGHuusvAuctradXa1a
jr6nTFJyv6d2dgQgbvUC1zb4vKqKPRiUyb0cysqhakc1sMN0pDusM24frtm56YdaZ9p+ZecWyDMz
6jj3JXPin/0QNRil4XUo+81oVNJN6Azt/2Xvy5rktrE1/8rEPDcUBEAQ4CuZe9ZepSqpXhhVJQkE
CS4gwfXXz5dt3x5L3dd9/TYT0Y622w6pxEySAM4539Zv4CfsruFjpB+aQYznZYUQYcPWWW9JRosf
YghinWSNrq6XiokN5Mjsfuzk8pobqEsaPId90efVhyM929aypjiMZoz9eVlm+7GdeZYMZO4+fCzL
d8dnfU9NPIe7BbfwVM0BvwlaaZAqGNj2gGiC7NYXqrnuXbvctkukds6F9ZXOu+IV8VnIq1viFu6a
s9T+BBO3EVxh2sK2I8aSEPm0FDsxzeuXDHDnIXTWPsGRIaiTyFpuky5ScJzNWWnvlRP8SUgwPVZj
213YrdZsx1qPZ8zwLkboU/bUOBA1UzVm5FTnkb/FEKkHWTBTN4vIYB9oAnVlR9F/izPaHrDnZQdt
VvtqZETOPh8JdrtIV69ubKEhHIAcyP0EBcZ4sNDEIfGP+twdZFu0W6J6sPxBbWi2edRKnyi+mrsI
AvoY2OyAVHojVHDAuT99NjGtg7SEShA3uEEBEpkmO7WWireIYig9Td4PCXOBuHKjyfagW7pTWApz
nnLmkzHzLRoMUTuWRrTjw64nHAGe4Wj7YxDN7hFPSMVwQs9GmzBoTu1uWcfswa5Zf56Cuto4W5M7
P+TNEyXrfDUyTe5rq8iU8KJS54xkMm2acXg3dR23m1mY/DRLwCVs1PEWWz58h7TXw1FrS26xC/Uw
ZlwrW2zmfNZfdcfCHfxZJHysGhOeyKTbXc06dCGtLsWxCBGKt+0xUrxpCfzih0lPz1Dj8j3ru7VN
VTbp66CDeBNuK2q8LcKyPpHOFN2ezUunN31Yl4+zqMIwWaNW7BEqWsVp4yN2rAKr8d0dbZ/BnuEy
5WvI51uK4/OxwjfO0lWE/eemNNW9460/rQhykk/d0kgci82Y7ykSqm4aVmUQ3DgcR22nFIaOorzq
B4zmVte0LyIHKSPBqVd/NvBUN6mgzXiQfiL3iHvojwOeMeoljKheotDPeCeoPqpxaNLMKgr3zE7f
myWq1GYoyUVOhnxq58SFU8rqB78wyLGCwd54PvWP0D7w74zJYauELduUBGT5HpMMrKBiHk2PWy/U
roPNz2HI6vwuX6Gzr5WOT1QizPgc5BypzR6b78auUl9r2pKrlfD+7OOsf7CkR5VBGVbfpo/K4crT
AY6+WY9oqW2fX4RnMkaXl89gBGPKI8xNwb3dw0V2uO5IEW6J6MyN6xokhDDFr3jJ6LXgjsHincz+
iec0Ws9lZLPr1Vl6QjZ48DTAVSfcNKbTT5KvAIAs8fqhl2O/nThIxbBomr55TdbmqhVTZDYuq2F0
7IIa5vh27e7aiVL4h6Fq2rgy49teUFrBI5uHcP+e5iE79aDR17t5nPoDqUiMXLAMaTAp1j+2obWO
y6cuMHInIxOeFzWz567RxZlb1hyy0HcvRJIxOJqRmM2qKmRiSuztwAZdWT0FYU+Oc4HEgd1I1+IZ
/zpctzgQd8prCnpQVQwvXK3j2SjdHOkQZDQp+IADeR6bDKcF3Gau50aGj6wS5oTxSIsoyQqq7CUL
SoEEg8qcoxG+pwC92+NSiXCfR6DnADe9kOjZtH5MKAqeLoZLr1mg0VEprPsjkeW0zVFSB2mrwuaE
E2M+tDYm07Zz+XrKGTbgbRXM/GG0c3YmrgW84qjYmVbouwa5cwfcVhh8xx6ngeui8K7Fp9v6jJX5
ZhkiMDLLXssrg9P1rq9XsieGkiOc7eI9z4XeBX013uCj28d2CGdYoimy/oiRBrmLOXVwxSbw8Bma
EGkYpbkux2x4LXXPr3xl69sQJ/RNM6I+Tkjbj7hAVQuIutn4DfSv9tzEuT40HPNeK5yvtlmZZXeO
BvHZZcW8iw1yABC+WxoKQ52w3mbrsN6ikdbvtPY2bWnd7EDaApeurFFMLArkrZCqpt+hjTNio2dl
vkhFmjtmSrLLuGRT0mUmeJszip5OZBL9UxhhK6gpOClt2bvzyn15XWUuPNRhgxDFmHfAzln5QaJF
brMxa04kCqs6IfXInvqsh20UnW0VPCKVsb5B8ENz7bs1ehXVtH6tp3aMzkXIFbhmTY46moz6R5cP
/S3LqxUpKoO9zoHUP0fFrK+4ytvP4eyDE0IPl8O4IopwDLAH76WW3RHunf059LAiFWMf1Gg6suq+
NI1yWO5kvHYNybbd3OTyvBbWIG8Dm+x+aIP5QalavgM5kAjUDSb7LuBJdDssBA6BKA1ee+wvH3M3
yz0XTXu2DQmaZG0aDP3L0XQolkz+pvlkwlQVcvxakqK7GkrkmIygvS+pVoP7GmR9eYacrpGpq+Ly
ODdheA6IIqiYfXhru8q5zVrb4caGIDpFyLBo0nIKq/xm5Ta+C/KxHDcLcgAK1NQaa5dJfz1oNNK7
hcfuOV9UeRBrONyoYg6CbQ9XFn41CITAOh7Pj1GhihcmVuwuQOiCd4JskiN4ad8rjm/v1yx4MHqI
b2BQVOgtlcycTB/6U02r/j5rndmY2q2Pdm3Je+/gBbiNs1arTTTYmZ+yeAq+OtXE9aFpnDOPdClg
mr/k5jUKEP/BhjIoYVcyV/cSVtnTk2qH4DYcM2pTWCl0ORLHVfFBFte312tTxR+gK00ouEsuz6GV
EBY2gXJXBUq5YFM1AknTk8n3Q5hTqBQm2r0Ju8zZFp6543EInP+R9XJ4K+zUn3szj19hCIcHSkYZ
BYd8Geed92ir0ILOj43Eqwu7dVW95z1WHGt0d0dzWkFuQusfkYn9uZq66mFsaTVjC3f0Pqe5P6sJ
j2JLQqI4qMzKH6dlqcJ9OwiO3YBFj7NcArOJVDi/uqBZ91QsFUJuokwfJ7SmzU3BUKBudCZBx8I7
kNfnCGWvSXrFIFKe6xgNfe8WlPRD1p6mxq0I1OmYvVq6rpoPBSPjax1l9UeFnoEmEbXqtVRzu6dt
3HyX7Vp/MWRpbgbGx2mnY9bcGvjV7WL89HMW4eDBRCfqOcxkAnvysQqQrDPV1ZaWyt3DKrCQ+3Uw
SDJaIOFKl17W7zzvmruwG1A25kt13xozf+N0bp+KuWeffTmvLs10MMoUn3zo96qI6Q+jkQNeoxmE
l+5qxw9Sy9Dv7UL4G5M6xFsDt7YtdMB8a2XPHizXTbMPIAkCdaafxE53FU6ZZiA3a5TBMWUQ7aGE
LqnZBhApvw2YQZWpWGEwD4VOD/pUAUvH68xDZ+asM7uIhO0dyfuqT1DDMeRteRTPCQvDtk71Ui0V
YonFukNbT25D18H3u+xr8ajqGM6sDiIEJCZojz6oWqxCjz0yDGU4THSLGnqIx260Bd9FzhU4dUFZ
tLumG6xOV/yf20aeE7vjOSiLTYlTNUFabZBv2IRpG/ymiuGEQ6t/xlEeX8OrNLQJBkVk53TpznDc
om8OFIu3mfHlmQ2LfIpMq28k1SgNS2WW7xhPiTtsRH6nI26ugi4vcelxmK71bNuHmk7hA+z97LmJ
RnLdynK+o1FZGuQiDTCBqwMvAGYuIjoHy6i+5AjMq4A9s/h6XsX67NDWH0rXdMiPNPJjzJfus+sb
Em/jWK9s0yBYAsQ4pbPDGBcvqhPlSw6SzXnS5XjofU9PPRhXXzrWMg2roiwDVNqUX5R37aH1kB1s
gq5q7mFUTo6Q5/ujgCNXuIWoHTOjOh+xORayz26G1rnn0ob0cjyEtUswU5O7BnM+cz/Dg9xsJgFy
XuNd9SUi01SmIcTyB0QArveRHDqgS3x8p3AYKfGCDNG9xrmJQ2auj3yRWKUo/b+Ieq1ebNwA+kKy
2A6kkG5Xl3P9OEzNIDc2X9Go5LpzuxwjAAG0vpzPbYjUm6RdJlRgwRzx2zLieoeH015N0HKZ7UJc
wJMmxwjnlBWoLJKsXaRKqI59tWs0LbptGTqQTD22r3fp8fAMhGa3lPRo2YwsSZlQ4Sq+McQ7coOE
o7La6IaWZ13AHCJx0pZ3rFPzcZgmlFR0tIzfElbjTVX9FJ9z+JYuD21mSbEZiC/a79rFq3nwY6TF
nJSoapotCL7BcmRdtbJzJdq4vBumki+3SwGRHHxzEeKbHSKC3/phC40o3dDEGWLpCzEfpFnJtcgp
/SJtj54l+VvD2iaWUdhuV0e7bB/PbfvishC5cH+zkZZBPrBhu3TRfC0rJ+9KQkKZTkaIh79VnRiy
asVx1FNBtqON9V3XFzgt0a08RuHQP/acMlCsSPfbSPYvoSTX5gO+k80P/6cYyQVLefTd9+/++q39
9Xf+vwiUXERO/z1Qcnqr/9f12/L9Z3Dl8jO/QyXyE5AQAcEej+EPouDq/w+oJP4EyycKWi4FUgJH
rQs1/HeoRNJPoIpfeC2YzYPheuF8/g6VyOCTAlByATb+Ik4iL0ycP0IAQcABtlBKpQhowH+1iTeh
bntHyAqzzrWOYBS46GMxUnTpkSwPOUa98J0dDULtO9INN06LwZwDeH9VyYj0N3sgxGAWqFENQ5uF
0QuGxH6q1oSEeZclyBY3L6OAYDRtjJxeLc3RWOU+m1dMewNjk5miL08KpiHl4kiISoZmDZKWtfwu
Csz8g57dmixwFccB0AIzGXpp9ism7i6pcQ69FSvCjhEnVwyPXmCUJhdiEA/cY1oSAlOGA1pcnScS
rBBq52TZ9atjDtV2CZeHquvz0xSJ4gNN0xF0kr5KCzbrUzuHM5JBo3Z4hi0q9vVcO7dH/su8Eyyg
dl/H/imuTYUDCiagbYh20JXyYpEtao8eipf7NSf0jXU0XhAmpkoMpnv2NkM29lqrsT00GMYnwlfV
4e/v3n+W4f+mIVbAf78Mr4zPh7fagG78G/z5d4zz8jO/LUMWfQKNP5RYhrBbg2oXC/Q3wJIFn2Ik
ZzPAhdDyRn9P9vh9EYoIKCdWp6ToiwGQXXCm3xeh4J8UKFGYPwognJc/7i/glb+QiUB3joFp8Qjv
LXwgAGz9AsWFmbDYogUIATJrY4AuFABhAI7RG1HaY/xcjcuLbfPxqZvnVwtLijRYccDtVswl6Xah
uew3Jd6n89gXCLBc+0q2CW/QLm1xQPt6Oxg3xne1Lpb+PM+ULJuuj+bnP9zyf4HLwfPopw0FDGEc
ZqAIKzAHoBEFAvwz2KV6xeVKunETTWseH1bt8mGv1jxcT27qsD3I0ppvhnXxWVaB+26Qsx2liEDo
NewijcYsV8J8PmlRmOabkbX6s686TEyzsOIoDQd7xiCbFxs/a/8AN0uEY4LhFpnjLNDP7RyvGFoj
paw+EImhJwbvfnHJFAQE+8ykdY6l2Ngv2TAFp6kaL4lO/QQLc94VE7uL9VQ9h4uZZRL3ge1SlC6d
g9OStx+tyqtxO2k5201ulywDONxEMD83fgTvYMaMK1l1VIgtppMVMGD4rsC1FENYl4wRZN1pWJJl
BKVGt3cXzMqmcVte/PbkqKC41KDhJSUe8tUsvbqPlDU6qfsqGLZlzyLEHjR9bwFQR7Q/RLEm025Q
U3dVD25RJyHqDF1Mz1aQz6Rtvykj3cmtsTgXQA3A3ynq7mjF2H1F396FiSk0x00iDoYtKqe1TOHc
tx5cN+ivYp383YhRwrCzMzPjpgKv40atEmadwQBoGqXuiqkftRL6jra6bOgESARyNoEu3FaAd5Av
BjPzbxnQDQ+wbeI/HPLIQVVr7PRE7TASCOhy9l0zB/vTvOzM1i+kuEGbWLDbBgPPKzcBeEsq22AF
TPjEFdfwYWxlAT6dCKb1qeSYIjzISPs1MX218N3sRH8bIGrWJ3RaAZU0fGR8w50RV+oyCkzzDEOV
jaqGSu9oF4rnGsPJDzNlS5RG+RjPx6jQa5NCcTLWG/wZ7FVW9RzjseWL3sZ1N9+udT75DcHAACOI
YlThFSEQEu1nW4zd2XXF+mNqZ7zGcaaQBQqvPYyR8AoGNrGQFyvM5Kf8bWqrXCLmNYi/LpGP8Gvh
ukKWNZaYlGAYO+nNVAgMAv24Z9FFKEbKhQH9m6dpSDji99ZkDfKl2QVL5kiKk9ge8eItfTJ1pdiT
cAigADOkAaNozaYXmDJ2mPZVariLHUzeUjJ6/5IVVD1QPq/TE2d98aWwjUSYs5qn19BhFJjkBLz1
pK27gaWirqP8uJA56JO4adsfxA304+Jt1KZrXi8H0CyU2utV2R+1WPx1JcvmKWIjekNMj7EOYjjb
WKzeM2wypnegsNEJA/ti3WvVZEmt1FcvleoPa75g0u4dnnJO8NpNTes/LIaa8TFGb71iYZOxP7G2
iGBFGsBLZCsBU73DfHCke9I79SUeBpjp5fkcw42hbQH3xvHIYWegZ7n1fTkGSZHlGDBRAWQhHQBv
gK4IW7zluHQt1Oaud4j905TIHyDr0OI44n5vVB41ZjcQ2C1jujwomGAAwVsSoNwNDDiQe4dAIfhK
y2SNdY8ZWmj7dybK/kXUuuYJt0F20kCby30VSAIEiYcI9BitvnBWcUg9eVJiFS/RBAhWAoTRKQob
zMLZJJd32EA0GF/OUFTFLNT3Dad9uaW4XplOPcBbbJ5+sdsx7MIlKQheGsypO/9SYk+N05KZEDSU
DPmFKRG5jMAwGCd+DiSiGjD4iU8a/w0yTJSVL2aZUDRF84V1MM+uEkmLFv0hj4G7pnQws05pr+r6
HAdLi5hN4bMiCV2cAckzWSbShnOg8mhW+jyBeaWhdzqjod7lAFnrJMBovtlFZVvAP38Y0Zj6klZm
Fwuvb0y3On8gAFlxh+Qk1RXGgCgZ485Ob4x1+ZPifViltS2jb2yIw3kbjHYcryLs5NW3yORrChyd
RYlaM89wMR7qxML1C6JSYmye9EVUhZuW1ctZT0xVG+C/8xtyoui1mX07IP1kCj9ECNsNeAkpjxF8
jL2qMReJ3hB79hibyJ8nZ5fP+cJh91v2fX2PFkndIhaN3bNs7n90qmHv01jP3a4soTQEzDwANMj6
HjyhPi4ZRD+EY/n7zEfd1mLHHnBS5RqpyRJnRDOJOkS6MsXkwmWaXimgvW+LWUu5rYcYXo2KL4an
Xdv6JTVe+s8mlEWczD0GY2k/SoE0NBT5gDgmM7idWkb/6gDgDMnSFRCDsrw0MzyRRfmRCyFm5Nqo
oUhc02fQHTkbPplswe+2lR/VyQ8L10jx5vQu4kB6E6FJhF56QkB8SpgH/xalDGSSGq/YRqKxRrzu
YPo1GZEKXl6xronvps77p7kKcoTo+Cm7WzpHi6TkuUWcm6u7391n/1MXoy7+0/b0ynz/yP13IK3f
zc8t6uXnfquN408oiSmYSZc8RsrVxWr9t9o4/hRKVLcgiDHolwN20cX9XhuH8hO4V6DXo7rCZBbz
7X/UxvglVNFKqOi3gjqUf6U4/ruD5v9tUlEcg8cHaz4oPXCdC+vw55pyCCZ0zp2L0BZW3WaIUMGu
QACaEryMKYO9ghaW3+QCKRg+dDP8D1a54fVSboJgiJ7AZfYbV4cDxuR9uC/XMWVev5PQfFGVxrAU
x09aReI2jhAQWWLzLnx5Na45eFZl91JG8CKA0w87li1qalW0C8LqsMVsWy5ikMxN5nqQRpofuUBo
QgiIajODlZUaMqyfSdXAsqtkEggkdEuRRGJgrVW9Q4Ua3qIpLBI1VgjMCPI7QiDkUwGkRiWdxoTz
wux9XefQpNX5PnNgHoZuCDd/vWN8ajCZr36dxfzEc/2fzXb+f+K/4q38s35ymL9X78gd1z83lPih
3xZN9AntTYgX89IYYiHwfzSU4hNGzTBIx1+MIzEkwK/8V0MZfKJ4kdGG4klfkrXwx/3eUIZYayHs
NrEMMfLBclR/ZdFw8bNOAKsGK+XC0L34n8Ct4ldHoKUFF4EPOkQ+C9IV+TAvW1Bba1RttvtwLZKL
ZwTMHvKiovcLkKlUOAKXnaDAuAMuehevItQD4DAkplNsH4Hx+xwzYH396vcrnaYNbzXI+tq/mSp6
AzXquenCr+tcpbnjcqeE+cFZ9BQgzDKJcgtb4bz1CdgeLbTaVzC/jE9y0Q+SqG9haIakD1t3BBQC
MkieS2BAKL0YJJnnOl5goZ9n726Op6+edks6r7l5RLTAkrYaB9OqA3ntaYa0kmipN7VGgzBWGJPW
HhjH3MLQHPlN604Bgt/kTRXegmkVHzLwAa7iDtI76FeKDTCQveTLZ1Vnrxok11PJyvs84xhQoUxT
aSxGt0duUXkaCMhTJehAaTXQV8wW7llewG6/dh9I57Hw87RFUvXNdqbZWeUzYlM0V7u6qd6R/sj3
xqMRqkFk2RUszmDCHK27AFgxbCatSxzgGLS6GlHwlQjwlcCNA4UlGScDn9Ao96d5rvQZWPFr23c6
BduNvTdBMVebrJPiEGKbPOfF2ic2gN+5nuTnGkaZSU2q5dounsBdNUCKNWdlSkkHZoEFfUCRK0gf
6M6i372ZmoVuvIKXollARIpBPsnDGUSmFaTnto6qBHrPayv64gLXIPPV5FHiZgzQRNs984VhVo+m
FP8AY8nE7jMvFpuEeoHbzyCeo6F5CsZMpUrMK+CB8Rm1i9+VdLkGy5GmaJ6GG5aBjtH5BbCSwcZr
84UmgOYOJtNQv2dIHsrp+OKnBspo5h576rJk6WGhHw4+gfgVOFdX4e1tl11b8524fIJC2beszVBq
0SuwBMIEqI1JnQNmPGZ202fsPVh0tB0crGBt2+zaMPg6RHzFFk4SWuXVBjvB2Xo45muNg6CO6Xs3
ok+39XpLdP15VdGuvEwF2Ex80oMu60i281k07xah3NaPDLhRO8NhCjDDtgKP9mlqg4PiuQSdIPym
J4htmnp6ifowhLgpIMe8h/OThVZ0G3fDV0xRntp8zh4FcePB6AJ+tXm+VzyGDDJkJ9Yjn4crdItZ
Gx0bJ9mMT27ozjSYA8U2vBj8z6CE1RRyMdN9RR0aJhOc7lAOyuxQDIuGSe14CsZhPoyeH4NCqUO8
8H0r6mI/4v16CXz37qOg3IA2MWyay0PQOZ8AGrplZ0b1CpfKDzW6zyMGMqAY62WjbIAoGnwmOPCv
8Z4OTZTmEp/TjnCYjuc8BSMLoay9PJcDjY8Y/qxXc67bU4/g3U0NvvymEE2cgGkMYyBqUMPCZQl8
YgsOEgs2wOdeOtXZnQlLupH99MhF8dWYCVrDdkVW08j3hHd2k8FdDHJedMvYG9keOBRobUKtaVy5
HKMrCnqiIv5GdOt2QcQTZAMKIFzd8oOAf+nOtTjKgcSglFdl+LDIXjyBSK82pZ4sWJgWrLsVu/+G
0uVccX/sCwYfTxIB+gQWljDgpNthNPcouM6snrCrgCmT1m8hWOoPTtsjvDFZSqzsNoBz4Ne/BjKZ
GPJa9PIOp+RyT2D4j2yxLPuWa8OxZeBvIz/HcYGuxU14/XTmE4MKBBrtdzA7QGhEordrdITkcjAt
ssy9WEBvYNLlh7qMNaDD4H3VeMpWQrfT2yLbZejLbOcRbw5TwDOscsRmmsYYywefh6KJP2RGfi+7
IUBgBLQ3io/XM5u/NRgQwL4Zkb5oSGFUauRWZpNK/lO5/E+UO+zPJ+Gfy+7N1N//WLb8/Sd+K1vC
4BMogSqILwIKZG9eAt1+n4OzTzCwh+GNuPgrhfRioPlfZQv7hF+BYiiA/0MQ/lS2hJ/QMKBlEAwI
PEfJ+1fKlosu54+lvmAM8w1weAPoCyX0uz+X+lWOjZcNCOQs0BaftCzCExhg/05c/S+vAgtufEVk
eVPxi1miNK2qTIu0Z5IZCMeDovSH2VfL+x8Kxn8xDb/Mun/+MoitQl44RlpRwEGt/fnLeFG1iB67
bCiyGVDABGB5VpocYoy4T3Ko+88ERcm5KSlKmD+/9C+q3IvRFC4I5kXMgku22a/aHjDFGjexetyI
vKHZq3WNWg0QOpXjuF950F1VS81w/jFh5w2KUv2Mwop+rVmF6D7Y2HuTkIHbOdUEEyhgZfCTuKmG
gM7/zr/5n5/GpYe8oCiwk8STR7X8RyFtqEbsTEMAmzfMxB/geFBkSRgiknL75/cEpfUvj0MAnoCj
PZ64xGV+eRxFz9Q0ResMv2Gw/ZOcQ/11y3zlpmvVTBG6x3YY1+JLHmvj/51d7D99yUvELbtI0fA/
bP2/KBYH7wvqeKFwLMF+GLNNeebO/7tk7Mut+umNA0gJWzo8doo1Gce/XMVxCLc0dRTUj6L/OkYK
wIPg7bMw65c/v5m/dhfYOCRICAhwlxyzgwua9seHJsDWryANpFDWU4T5gFElEjdmcqPABj7bUmAe
+udX/Bd3EJFQAUeWOWUScrWfr2igIh1YVPCNWEJ1yKNxSueo+Ws+R1g32BADYFQCVbUMIVX8+Sqi
FpiaFrgKx0T5oYh0ubMSzpHFbPiRBe6ZN4u9+/Nv9k8v5i/X/OXFrEwdLpBB8Q1TKGFBMF83EOR9
tFUUvXjw+RKlpfw3+u5/via2JFw3BgEhwJ7+y0xF6rkDn3ZkuCbJTiNg9DsK3s+pJA2oVKKYYCM1
WqAi/2YR/vN7E8FFCGQDJIoqBIj98l11PRFVOM82bnb2ATlJ+RugiSjB9isHoANVefvnN/eflgR2
QPxF4eR2yZ0SONT++KIiASZD5rkQG+pVe0vj1rWbIaiKaOOQDXP884shEhQA8x+XINhvAINxoTgE
t0II/suNpQ0ELtKBedpHmYWKpV+L+tQWqNdeCt/ZfK/xJbOdBlmo3jNvMfdl2bIC/EF9exAUc9C3
2c6IrUx0WY7dqW+t0idU5gvZtRiJo1TlS1thHN/WwB5tETZb2okMictjU497bGt0SlCTzvwwDLKh
KTDOCRINNRj41ndL1d52PSRi52WUtD4Bp+X8Ra2zdBAN2bRf+TG2OXyQeEWhs3NIkGCHIkci23to
3HzRyS9TczU1kYsOYwBj9VMRZeSDdtUEtb4h7ZemZlIARxtXn8TAGGQiRoQapplvgJDooAEVG+Ao
3vaxi8e9sd0Ce6+qBceM23Yor4sATA/Q47hme01EcTe5GCMxgHFqvCPllPOdY7L90i6gP+2KtRDt
bvYuVFchlJAG87lAtSntgvz2Ikbmh0gHPTI3YyVTRXXZ5QnCFhb9gd0xnMMtSHYMnNEM4gbc2nZi
5QT731WGn30whzX8Y5eLysXXBRoUEN7ZNsCwEoTBofbPC0iIeh/bElEvc4OuMdFMWkR8gN5zYPMw
kG1Yykwh8yjM7uPWT8E+WGj8milw1tqkWUYHGuE0dbJLQjsr+jjhuKD3IeLQ+30Fiizbry70SIWD
7uFCoI1LPx3mNV7ZDjZFI1r3HJ63CSHVyJ5kU13CD1bN+wTHhJ7A7vMR2XJaWAjiYLAN0hsFQf84
ogWuUlBw8O8ZCP0guV3g7a0qwPAv/g97Z7IcubJs13/RPJ4BCASaaQLZse+bmsBYVSR6BBDo8fVa
WU+S2R1ooLkmx67dOodFMoEI9+17Ly9EAPd4LtV1zxyMeYnccN7fJEUevtD7ahsLW4LaXwEuegNE
Tzoxo75FWJKJW94p8k/rIXBkck5oyXkSsqyqYsK63rMxSbYAdMMhec25TrFRt/Q2MUt2nTryTKO+
TNNTMHUBCQuG4rINPrphcL8JsqD61ASX7IPFQsU8cvARCOxES/dGsypeHKdbyoOUAt1JVyS4disz
PXExLDFdrdNyLqLLY/PDk6/zyNPtJHayT5K3cpy6lmaVaOvO8Rb27G6tw2uB4pBf6Y1l8dEyDe1j
M9ppsxdky4Gx8RJhBjZkjo9+o9N3XTWGL1IKdsukvSPZ7Deu3W+ZTnZ4l2PHRhlimZMfLUEJGKkY
p5q00sbayIj1MPZfUBGYBt02WBceLyklW82T4Y+qHQY4gV9xGfUuXRjxO8JJAFdkXjBgc0uUkQwl
/9DLRoAdJiQQRsyutvG+vZgNYj8Do7q30Gbal5roVfrEJQhVe/QmlgZwv3V3zLeY29j5UH+O6Wx9
iKkr7rGPkTFh1sdy6bToy/xsrGpemKUKJ3h1QABc8epan8M8MR83rXCemz7dwl+lswbpoctcJbKo
DGwT/pJpVmcPsrcSVkdOdrPxdWqrJBeyaxPVZcducgnJN9Zs3m0Xg9aDxIPaX7Onb3yeZKqys6Vx
c88sYkuytWS0zqXMRKty0rN0KmuJymbMipu2oso7GGftnYeO/rN/mn3tuF0UDEZMp3rrWNGkGgT+
v0VZ2suL6PKiwVk7N9V+dns3+E69LU8ODBfHInLGJGPkR1uLuWQm0Bwhx1AIDOWIUFVPWXWYupkN
4HW2TcfUzeUvn66YR5mIU4r275aPGFAuqe152x7lOsmPJRhktg+LqdozKp3yuDVi+MyrvLwemFV/
26W9/WSFZdRxEG1xP6LImoeZZN1X0jnBLyRm/8UPltKOMH3jgAggYnyHhOQeLHec7DjxlPkuUiLT
u4r/be9aORTdYVNNiBFEb+Wx4KIZ4mAKCa2V/8b+agisI6GItD7Zc9PcZXrcYpHS2LNWATLCYUL4
G+Ns8GZvN4Ohxh9oDWF3ZbeFlpEfdPoltzk+oQSsOGyXvPL2/VDS/I9NoT99tRHVr0k8ZaeaBgRK
kaM6lANbij+9QByM5sqv38NVm5dNei1QoWyxEGeNdL5Z4qUIqnRaDlfF6kynIM3wnIxYei+bDYPq
RH4vMed+HLyvuQwEOgjb0j8I7zrlrnZFMcRtsS53o9tuj1Wfg5kcs/RiclReJkghSmvDv5fkbKlt
CHwhxBX6u65U8SXLYkVNDOFlYW5v8VtVyiVGSlrXWMfKImt40KIIHqWNhPoy81thOD7K6YsxmfWn
oj6hsBpmD6OjmHEk2F4+58dVlePt7FtLAOt9cY/11Mhhr7E78ynWXDosdc0+VsXPHwdIgM2e29fK
QFeYzomxzciZMXVTPmwCpxI5XgTT01QLDuMkdDtubr9dsUttufhtWFjfkr3TIUmojHj7vlxl82tw
/CS8W5eqhKPicneg2U+uQKabqttmHm17nzVBu7/kY5KT3zf5d1Z5bQF43Me2JRvV/vEIJPeHcixE
eOz5jf4QnjEiTtaVR4Hd2u5b2kkz7ZU3pAk+Gc3Xa531PglmtRw7P9zY07uumYL4zd54ZynA8DQJ
knuMN4MHKSibfIuKgVJ5V2y2yg62wkATCXvGcuCHOn9Y8GxAF8u1/dWneLdYD5+zwlmVjPDIu4rg
q6qa5ENbQ+DsyhmjdZS4i3zdZuxwfLK2yyRhGPWXEAQUYmU5Lg+wcUgdDvmCDd8z/fKL9alJejBh
bp7Swt+wg1gSq0CAx2c+YvzqcSi1rb/ESjnVsoegYR3IUA8jsbukuyI6Uq97eOWV3rmUOr/xqiZP
AZcyQAY3MUzJCcn0B9PAFtsNVF0D8mXAcWnjnTf4cowvD727WcOZvVuYTnGXup9VMPUyLlldsOz6
1ClGRjdrGO6SbcJ5wTdobVjvnP60lIN5WQPOlXNCeCqIlp5TMw4BH1h3c9pdcCAtUQhZDkP25FOP
gjpJSmjmi2PWKW7HvN1LYysP1KOafhfBVFKq6jwdIgHrgoztEKqCI8lj87ibbWEdQQqYKKcMGJFC
Qjc8kSQtUNuVK3HMua19zkEOUDu2JUsBMlYtfFaZC0Etq+tsOs2ePzwlqdsMVy6ZF26e2c3e2klS
jAWLi5wvnEzed+3YuEdr9lLv5Mu6GPay6Ch8c7vP3+ctmb6MMxfBvrFZSxW7U+7/JHWBHN3LBIDL
JGbnZ+JsfPaqMbyy5tYjttwzzpikVb4NTipbTpOE5znbavvICEfhqAj9BC1Ye14bueNq3uauGbnb
fUL0ROf0c5NP02tvyC5Rh7ftydcDP7Rpc+VFpQoMCw/nNCxQ7iHEbLVbchWXXvPYsIUJipJs2cnb
1Xb3jl2pdYA6WM2VFt7mxdloW2YngBK8iaxsGRivaYB/xIZxs+dO4jviwqEmVcgarC/una7duwZF
ijcttDWIGQxGu9QN/GunpjHC8mPL260USsfoWsAStoX8VTT5tMA7Q/nG4GSweqLzamrDqzVZp2lv
J5733PiLWx5b7M+3Kki2D0NlVzCIrykPLQLd2OlIn1iErruZ4GHWvCdrIqiEdF3f8XF2TLeKYFCR
w3q1R2/o4RBsDYySZqrqZ9aXW8+OszavPc6eAUjmkHxP+cKOpZRlsw8h9sN61wWlETxra3AXJEO/
RKFZ0rdw6/IOSbzSBO6XYCGKUzd3RL8vvQYf7LRTG/F/9oWJjMI3vVBigGUHnFqD1ZzbAEPNzlGa
hGfrCTDqhF6cd6x1CleSIhlMVVzwy58K3ZxV4fHqMPQaHjdOSFaSjZMm3RrmyfPqjlwi1cI0cWVM
A1PcHtsfm/87j3S6dL9dXHITk1Jp7ucioRVY/LAO8KBtOAKGIWyfbaduD75OXFjP48V+mS+9ZN1L
Olh5lC/e/Jmmqt12YQPbRsyc7fHE9pznYkwFh3ObM/pxsY0yTU244QkXQ1qGC1/p16ktst9B2LTL
qaoT976Ztioj8dnWnyB2an0c5iV4rvAcBjux6PHXYIDe7ETKNHPuidxjfNDJG7nQpTy7juYGt3CV
MSkobCr/Ufk3yAlIkCYY8lebd0fwSEhczrYowjEqtoaDfREugwW/7TbWFE48kxRervtT91OjdyPh
+KshC6hVstboIWr4Z7qXfYvZs5snDlTLoWPdTwDkGf5tVUigrq5rOpTaCuZ4FkZYe2Lb3bKb/Lxe
QK3XJOrtXFn5fiOFcSRJClVM98GSRzPfdHY0qSDq2Di2fMHex/Gs5kB91thlGO+oor3X+NnUzuCk
xPfkF7g9HGqBa9gQFvcVDqpml892nzyObUVBOHvj/DnJsHkpaZMqztaiuRsNgYY7BMGQI4bwOc7D
DUTF5UeWW4yUC2GkGcsLWzJfu4clLApyayKc+VXU+LH2UzEPLCCBJvUnQNn6nPNNvzVlsVn7lavf
2Q2VaL8zvyQ34YbV9lUTa112QR1weNuVALJhxGyJ3Zg4xY+3qOyJ1moERj2l5a9O5dN362DnOixA
UwyqgxHquPQ5kdWLqSvZaVVm5W4eLO/HK6xV3zerxH3YTdsa7rQ7Vn6c0Jb6ceGsTn2g3S6+M1FM
zO+KrCLmqdnVlTC43/doRDKq6CDKKHfX4jsXTKNZbuGmoKdsZ1vherqlF/k91fvOmdfqRg6u/hjH
St6kPaP6qLZaWsos8Jwvh7VvN5NZhs8pteCRAFvKmWfJYnjqhkC5u6C1soKy1i6gCSlVqV2wpro5
eFCDflMIjGx99K2VblV4fB+FToFTW2BmcDXYfnDn+6X/LFQjXke/6r6SpNq4w2WevuAwpl8pEs3a
KmES73mhXMoYMuZdcls3VSiP4YThHN25RJdYaTv+Or2bfbQKgFJCoBjFHq7QcIL5E4D+6TeWetMh
9fKAA38bzrShFJIGGD0/R0l9cWznocYw65dEWWqlTmWq3e6KfSiZBnSWDtdmSynfraW5Zuyg2r1D
3nY+cXZuc9T5uOSj1Gnl0+yVIDsvFLPLxhfVPZXlTEy9YkLL6aFgb5FK3dIt9ke2W2CpTyk1RVma
xybZwovLlIeAkpwTFwaKzttdLQBTHUfVt/euEM5nOBAnjZyWlzLmBPYYsI4jAlKLSnIz1qsWRzZI
0n1cEsslZUJDyrc2vmtOCf7S4KthkuUwba1Xa7fM2n2fjNbtzgvnYCSJY5HunRkA3y9jwAYHZKqt
2nfhsMCFqOvwnBNV9GLTrBMe22qZ3ga/QIxxh8n+GqlERRT0KyawseXZJNRd2ilRzVz3O2cS5WFc
ePBYprCGuFTKemgJPK+Gf0PRg+IXsj7mpU1VpPJmkmeFL6PbN1JkX91W8tc0JcfbtelDLU5GL1m9
06HHg+XCAsG+vZI1wLyaeerELih+teMasq1BmnDID07Z9re5ZWf1eQ57Rub9WHObDcXQMppts1WQ
I+7m7UAwQYd7N1WBE9ehTOOUj286FG4nqhjq1zzsrQtM4MNCjioOdZOBoFtAcwS7hSCjF8kLXSTy
8Yof7aL3PPgpBdMZw9bJIHbqeXnlDd7UQfaoIrSKqjgZmiXv0JB8xDWnWmuODKC579LW8oO2AoKQ
VsP2xx08BdvKWy4m69T7UO7qvxvG5H/S2g3LaHKzsCIWOqtv9OGKwsMlVBqjtfjrwZ+d8e/sL+pf
Sd59ho1n3wdDmy7cKWnwyv2koWyWPKfHaZr0I1MMDEKBcdvXQdYMxnurCx8qvyk/UC6gZPkY2CmZ
ux6UZG/3GSYc/3LDC5YFs1eRIKbYqRbqDV5iEfzZkhbRpcgYVPag57woWYgCx85gAbSZgtT9LQsr
ee6DkZx+7ScWqLmg19WhSOz1Fx4jq4rsoUJPIioj51NpSMU89DlqYGw20uKx9HvfOeVDJ3iiOWbj
YZZsvY836C5MsHh/Hwh68EaMpdf+ENwepxNeMOqFJZVVTsoiy7PL/pypfhVloV/XjmkNy46H5QWE
lguwkHBPEw+KdvM0+YPPgphZKT9elqK90fi1eRiZ9XMqTMwQUPball+3Iu+Lkub4N6NbiYr7OWuT
GNg3/4oIs+YxABYW7mzj1bgx7aT8IkToIBvwEq4HkUPSwY/lBe9WHWIeF87l8h51OvEX62KlWu9r
737dgsA9VW4b0jbgY3uHUuLraFy1A0gi04hqfe67f5kmGDuuOA2w9pjWNXGjKywfXZZTSvZFkMX2
YhfFDnoJ29k5mqePoG48UCSraqi0LcQlvJsKCEu1NCObB5KufdeAyr5dWFzPRRMMyd4bs5kPE4Eq
Gp2+e+XEnO6APinYXLSUzq7ggP6RVV/+dlapufCrRaTHC5tF7t11sj8SlS5FNI4mIACDCftWdYGF
uaoMO28/AwAAlsPmHL4eY0nsbRaB77NC5EXPqrVIT/lKMCgi/J9+SNl0D2ElaixEck4e17KRK16o
pXgIl4KZbsgGjVMqyyk8uMCk7ggA1P2hEHYS7tjYGLz6xbzyFveyCyLIPvSZ1lA5wUF7SZ/tEec3
Khd/XIF0zX5yk1mgOCH0pkN/RbhMf2AL0d0ekmD2A0XMqWA4iSzbLWHVvrhMVfnQCiV+JYNKmgtW
SeKjQtxjcclMiIJYWtg8UOIFf2ZIASRyghRDkSdWaIOTXb7mkzbwFJyGiVC/TLUfDbnwX6el7Lj1
OR+WQyXt8g/jZLxizFAKnDMmITda9X7y6aP9ARTOLdn9nloXkt/Q+YjInJHEofWkrOp8YWV8SzUO
f+3OXcodd4wZr/KBicuuF7MIDzqr7HtX+lMJkWvurb0adbnEXRcqmhmUiVvDCSE4Ecf15LujHG5c
buZ3VtWIOXIpVM5yJn7CsWHcP8AZgg6fGeE+uuSgeSf8GkAytNbgvvBa9YT/3fljjXy+8F98AVZD
0w25ihXKR484BDKG7bc/HdY7wRW5ituFq0LuVC+dEwPrqr0Cgx9cp+uIG7luWQZJ7V2332G44dpx
RlGTUcKkGdVgKTRN+lb+TmdTLLxJukG5J3iLbY6clL+TYV7iNwJKRq+iVn+KII9VATtHnYDiL7D1
AGnH82HXVN3fQrElgROUuQDnJVCXfR3w+RzctYSu2iCHdxS1iZ1fr2hkTjxtfv5pBwS1dnRls8Z7
3fP++kk/3LPjef21eC5A7U5S5e4oQvMNPgV5nqNgEIsJz1rNS9Y67rfTbCTTirZf7qruQjqzYOTh
5861DHfsobWfZDZSV4Ay6MtYrNmErJHyWESSI2PaT4wq191KM12cmaCp+1kOU087KgkGpTPq4d4z
ASoAeyhB8lE1tLBEIM4GfCsZgSFr3MKXua7TJHISRHmsmmPjXbeegRc0hltqn4c+ULgpW+vBvjzV
FFdctXE3tDaIV/Jv/EUMfGfGPq26mZdqYBzUqE3cS0GQcY9/JGl2c7nyLldGO9beFgHvqzQiCSBJ
MoI8hCNerojlefCd2r5C9g41uguJFW2KY0LKr73xLtjP3eBwMd6WaJ8i1ihsl9j31HzWgSfwhIal
ncPWlOaRSkSwDG1yqbv8dapeq46OYF9Ax7s0zZ6fQzspJ33st82vHmanw2OHAuIh3uLSxCy5AE5h
PyYmlX21dEkdw7DNC5bHqE3HjT973zY9GS11cuExiZoh1m6cUbXgoNXhTxhCCDwOPn/AWkPj44e7
NONYNL1bW+dk4MjV+Rxb7WpY5eJMkkw20w0TT2EyXdMpeeN5yBxxjzxSI5plFyursdjxFoVdnn27
m8F0nzPtqw6BoXU+9FmPoc7Cq2uzU68AKk9wcX3hta0FkPWB23jcOBQOrW8l93klXehMUv+eciBW
0YIsQ7yzKFu8sMnCpqtqowaK7Ar6a6x45dDgO8ZNB5zWAtCEsyZPqkpCcwy7rLwc38jnOz+V9KYW
DeyJMnjxD3TCCDUTHkRQhVyy9rGZcit7sdCshz+5RR12aOWa8XjXSUCULONvLe81Fl1zpMpnYqgR
NonAZxaDTeW4RNEbp9IkbFf6sYOkgbheu9Z957IcnJNsOy7aJves/sCgvipOUlfjPYRbBh22DRHu
KSupdDER8nnjgfWnD6b9CMUbEy52uztw7KBEFmWexRXXs3vIVe0He6K7krRyv9iRZ1V4QttGDE8Y
kvJfvc6xf28Viuyu6/r5BhGfMnVUIWi+IQxvcbOs6a2bum17qWMzcegR/rMDxE+vjEQH9AdGQEdz
LtU2lvFC7zZEfRFWCWeRwzJIm1zYcpJZnXiHRW71p80hT2sR4GFBwZ+8TwPttmI4kFvgnh2N9IAT
fjBn/ubqM4THez3Bb0n3bcnGa6YT5ceC/5uZylaNf0I1tuYv7Qs+q0Nm5cr91BxWdUfZylTnV4Do
Wv+UFcfT+1a5Io29arHbKCy0Wa9Qv/S4N97IaDDxG1AHHlxVs/OXlvNBVswJd0bmwfTT1VnG0dYb
pFWWfafJC8OGbKCXms3X7PqcHiLzu5QVFInnHsmQQSeixwxERCaP/Q8VdoFTKsbURisO8wCLNLak
fcE9+Qzol7oXXWk8L6Hf9DtlsTwbDGLa7Qvm74C8Bo9zPdzsDs8018P2vOYER48wfbl8i84qmRVh
8yUGZnttdqWBoqbxQPGToc6SAYgNSBf2plSjhFoDeOaBFExb733R23jKvaxI1AndZerSyEkprb7C
cBi3txaqojnjqm43jLsGaZT6nOTnAQ95fZ93xcg2J59X4yJEVylpT0NSj5sGCBV1TiMdXtsR2kwm
PS4V1WgBtyifIb8iZXjz1TyPC/6JumQ1SctVxiTIHVIuEY9mYRmyPosqEWqNKXfexjP/aJgUBxXW
e0C7iCH84lZbUq9krr4c0tO2XQUqY/dEZacDnYxmHB4xpwl48+BH/R24pJ4Fq9rpBQXzwMjOltaN
qtVVZzeZB38PsmZEQWwSfP02aq5BqrXAMMneHtZdWSLVR7VemI6qxrAySChwctEcDi3YLPiHYB4Z
X99uK9lHv/Av7MeO9EDklXUXHp2ithzWUEEv5XgkFUD/WCCwj8bJj/ikPL64W+rtFTJnXpwy7cks
Hu0uNMjKPJcLxIvK+6N9Hf6xu2HedjNuBKJSky+0d0vPMHKE4kroiN6SLX1VqPjZQ1pCV/oJGtcc
S2L39d3MTsf6PKGIEphfUP33g+tn90hL/bBHPyG1D84nYBUbVpmxeVtpWzUy+Nb750qkufWYUMKq
M55rUMTc5ZZ3yA3GALIXAbL+MCpmthB3LOfGTiUl/IauZR2hZdnZ/WJyN9xnrt+1Hw5XYvMgRUiU
Wi2YOoju43WPwTB1/+34+v9pxP9hXwxW/3dKx62u/urpPxkdl//iv73JknQU4AjA/YxxLOey0el/
WZP/7Q1gxaO0INUQSOQ/+d8xxOC/3PCybcCWCs31Epv6P4kq9V8srMMAi84nLTg3/0+JKnCQF1/w
f9grL8ZRjNAuRbzvY/H6Ty9Z53eI9Zmbx0VobgT84Gnv9uvwWJQdWMx5sjtxJBT1ILhmcRX7CGhY
SiLKneG+dDGdnYgOc7GymiCAVfjvwvU8X74PKToNX/CvNIwf8IoCoL404KEPLzBFXn/Dd2sibdpr
42q2EGA3PhLaKp62qXEZ5Li3vLAh6NW0v7KQHXamFj9OOy+3trc+I/X8TRx3kgfmoZQE4GvmeWej
GdgkdLrNvcqIkbBmyhlfQQmmdyi67B+ErWA9qFyXTWwDASoJKV7qjQDi1vBH/6tDxiEknzhThp7y
DjuGNlX9Ajv6V6bDYGEJfUE8OWNIUMdhl6z+wb7UNkQ/Fo699bKBIVW6i3JU4sggr95OTvc2rLUw
R+Y9yVOr0YGZzSjQmpnwUcHzJT/bYnSTHcPGfq/Kjpx0P7w6dea8B+no3sCz51CeMbCpMl3ZikSN
U/HTdg2ax4hXtTSgvqevqlzRT4y2JuI+jX9fTTUzY0B0jMXLJbmHft3+ZqaElcG9ZFhazz0NSiT3
ZPiz6cqkoXpVNdlYQCOXIjHzk+UlFLZ67F3cJ7tBKfuPRWIm9lY+nJ0ruv4KnLkk+VU6xb6ywsnf
UTSMX1RI1U3WC4VSmzJ5V50yGALdYt8F7UQo25TnYiT6khvT/CoTRXAnRVLj6rlk0GCLXU8DPq2M
mfv98K/6nS+FsD/XCtFMuq+UA6dh9LwI6CdOZ0Dl3d44jve0hg/AMVMWSTZTyPJQVfxy4CJFFS4p
BA0HDOuyqstMJr+hospPy2TKqGCkHq2bC0BQLHnsNjW1YMDgdQqAIjsWKnrXl5jN+jw8DGbpd+6o
oS/V4/Wig/fUg3dQwQuBZsytrJr5IFBFDsq4cdqttx6+BAbyXAbaL+KZSuEI15hVv0nj7wa08obo
vPEKekxce0GPkNwJ75Em59FbINDyeMXSXEATpV/sy42Big6aaQcHKomB1X2mCwy+XPM0ZNu6HltX
KqwP02FDPY6U7XhUFhtdC+JFvLRWfiZmCJUuuQrLx7lq1BngBiXHsMHh6DGXNixIvQo6N917chRX
KNvlDnHnWcH9O7pA8HfDWDlxxTj/BJf/zR6myB0cokD05M/SW9jPJSy8Lin/Yb3IMgRJb9Ec9hjX
Vt86Gxnc2qN3hQHixk+zd+Uv44Gl6ZEB7uEw/gtY8gjzp3vp8tA/kBSE3xz8uDp1rzGLAb1xiz/r
VmOPCPPIAlC+6/v1vQ3B7lUcLU5RfkMF/lwrFgPjYeWP6yXf+9KOqi79XdQh8ayMHrILAcrYQEDP
9eh9rxSxU8YHQkE+xRk19b2hjDlz58Y5DiC+Rdv6VrLqDouZvZ9Ojb/q0Llj/9D2lqauh8Sr9DOS
Ag6wtPX5Pqgte96/H7Qj0DKwbqDHjNPinGp8ozDRy6KJiMhNh7bXEBuS/A46ZeZEvM10p8Qw2foC
4aB6Xal+yh1rNejaMSkM900g48Eub9grn9x46wyOpK/VPnWr48KW80iOzuM2ie0RtE0Q5XP6PRKj
uKoyNZ+EnXuYfDxh7VbHa9ld4a93dg6JQia2d93p7lS1FbYcv2XZ2r8+O5/JWcDvycM3tPStigv2
xT0PPnNrAGRLJTmJ8AwBeehQmF1776iyeOTJcVpsKM6nizh01jzt+2Xu3Ef2V9BBM2iAwFCZ9q0V
2A+j/J8EoDhWg30NXWyHPQW55Z9IsFDzWfvZmOU4b1VFx7dmB+Zs9rkib0uo7eLpzNZLHpG13VRr
vfcFHyk5bG3l7p2sUbgVoN8mATCSjblzwxl2USXg6IxWVBFtR2MK66M1QY6upiXhJsSONZW+c9fS
MNyIeukhVpfbUzoJpjqhTPbMhUn4TnNKm+eYODXu2EbaFfIpz3xui4uCxD4CBrS/4GH6990yhgdL
1eVtqsokgmxEj7Kp2740H/N6ni5qlvLMSUIlp0rNb1vPe9Bjp/fYFHGFVROMceFU98EMRoM5nDGR
1EsZV+WWRJ3n1nEwehjh08IbDhh8j/RskekG8d4kqbjKrF4/VCkcbLtYk4et54DLZbPHz4WsRoRU
evom75DK6rq5rye4LMbFYw1481BOIpbTHFv4XikrRYwnKN0jRMn92pXLTQL76NCMI3CSou/omth9
0MNXYUkH7Dz1DF/ldx6sMsJEIk49uPWjWuDK2Jua6p1Z6XD3bQa1SvLorVl7R6jhQVpheyUrkKAj
8/Tnoup++tL+mWwbZLqYNMfACJfD7rAOFXcYCHFd6tI7KZ68p07wQ++U2J4ZW9GU0/vcpOwIOvi9
g9DoFfUNaGHrAR2yoMFZxnNV8Yt36rS7L5oaYGyFKcXva/s3Eh9ZwyaZDpbWnBuFe5v7Idy8VX86
dpedPGadBz06b0YwMoWPzYXGqMPZ9S79lMxg6JZQQ8al7R5phVJQykWK27r/GUl4Rs48D9Gi5+QO
3xBkUcLpOGXGeTd43tO04INg52h2YvSTH72hlvtQqvrs4CCMdcaWsHYR5orOxYo6t+9vG5XdyHoO
APiwRoFE7VfXo2cjWfWPDD/ba48RFi8/VmmrpXxq7GK+RUKu94HuhivjN0z/JgH3oVlRQDixgpsE
xWLXWsuVtvzixrK42nNs/mdasOmMpbz6088I9rpkhJnY82ur/bcibZD65Hw1kcfiVUMr96dkYRbr
6z3OGf91nsP5vqFMvidV/2oH5Cx96ccw1noyv577hJKe7y2265w0Tgh2yZbFc4C15XpryRDnuE2Q
sP8JsOCt8s8OcC5pb14PdczXvL0WYdI8D4MQe8LuaLg15Lrr1s5rHQ+mnKE4I7bFnqerr/Kf+KtN
+LWZUH/Ys5XfBs4WzOeBWPdeSLwG8yTLYAd4jrO/T9WTt2y8fcOi32omJA/rGAa0/qq/Yvz0Sjyd
mSf3+7UdcDCaJbMew86mP237LHsZ1yz9nAnV/UzSq/djscKiNPijdm0oWMIw1t1pA131A899esJh
TJi4g6ORiHDdZ/zxX3Im3RW4zewHVtt3UY9J1GDKOJmx9g7M9ocbK529p0GqYe9z9INwJgAVE5SH
5tzJJI3gmTun9Z/8Xg1a3Jp/orxXKf+lqC4feDFzCloSQ8rK1BoPThgeGqzgaj8o03GgiqI4JypY
rpdBySu/z+6WfDQnGl+P39N0OaCG7dBOpbzbLoMBZnyK7wiKRzNs/Q8vScNScFhUh7zzYdcNUESv
PLO8szggKgx3+aA4nHUlvbehA0nG89c+zMHwu/Cn9LykS3JT+BpruoM82QmEN8rH8bWFP3CACfxJ
THTZO3Y4HkjnkewOXlMuc4jTZwCYVxDDie4DAT9mTt/iORjjZitv6tFhAf1q9S/NmD4DmsZbn91y
4dGNOO4jVOAYku7N5P9P7s6jR3Isy9J/ZTDrYYJaLHpDbcrdXJmLDeEinFpr/vr5LDJ7OjILXdnV
iwFmgCogMiI8jEajvXffved8Z7qL89KetS9O8Y4J16zYdC+SIuaqiR4sVX+uTHEMW2N7r03hJi1w
gJKb1vv4aERfpdCEvEfN08rwydWeols2vF4FJVTS9Wy2dFfBAegypQlMY4w9k83EoTX/1fT9C7UI
oStC/cRxBCdFLiCfG/j+GVDKXdTxe2GVKlqXm3SL+CXyllEE92es2XNN+9BeUQATm1JZBP1MmQsU
jkGLsnwoBnI2Dck0XSEOHb1WcCmb9LlYaIwxe7grC4+XjvoQmPB6lWX2CHJZfZGioxLz0RMhRu3z
PvqWsmbPsMzaRRwuHGFVygcghNFunSWmu1bcuWU+gR7Pe2b+c2TtR0hxfp6lNPWTqHC2rWoQaxKx
WxhzGmqSQNoUT7kC2iactI3UHSaKtqppQNnE7kNKUF5J2VUoq/Rep2Ealbc5P7Zol5GEcJJZSjPu
KR9MnfSy+V2USJsqBUG5ZUF+roa2e6gyLcLNJFNwrXkB10MNQdktLn+Jfb0YkHlTNh8b7rmNhqHc
xzTpzCv6tTOW83gNSIKI+lgkyBXVzQo7y3BrhTgFVdkRn5AAtiDDoc2tC/E7LOSCfgQDgh5EnXRb
W7nhXRyPHswThVJ5Aba3CSyj9ZhhgBWIGrOqD6HV0TsYpHYYBDAdJVmNbk1zfTX1pAxFFmks6m4C
Tp2dn3HmSWO2EKa9MvicoiAsL0odRKrubHTCPE2Q0FeoYhsuHAXcTra6sFibJwQWo1O2whxa/eCT
XJ48FUJevFnxCY2+1CEinE1eaZoOVQ5ZY0CW6URZAiLLiu7Z6id/VdujNPMP98gKVzlivMdHwvjo
2lrz2rHmI62etBZu+4D3n1KlDWsQDp44j1TZlo9eFuqnVAaFkq9+lyuXIsvA82Lq28EGGA/COMyc
RDXik3LILgOFhkFWTS71pPlk6EuMxDPwrflxwkywtIrHKhY8QYR1G5VR2E09Dl1A8W5fgbslym6f
zqjihdksXBExktuuDIUFYUyCLRtB/apcPCv/TobNqVRDhXhfZ5RGozzcqh7lQQZmRpaq81o0XZhv
oxGia6vDFf0cpba+7QCI3ZVbwxfToGLeriqxdZehlHXSjLF5KmRfS6Kcyyu4bmg9lA1jMkmUjGIW
zrTNCQUYXrpGEhylVN5a3qJbSLkOYJHpWI6KK/2cOcrSsdAwz8nSzkIO1kr4P7rmJdenxdHLtzxr
6nAjBmYuZpo8EzOCSv+qB4IODXniRzgoy+X4lNdEMM1RcZMsoRQDJTf1Z2UxP2CmddAlzMSbGGug
8okWZ+5Q+ghUJRzAu22nNHwZsfTAqBKU1CvLbdjXrGbBxIgTC0X3Qi+1wXU0Nb4ZAbIURy3mOCxJ
fF82bd9hGmXAVq87BEI90zuOqVY7o2lOkG3LkEz1jqWQAL88Hh/EzlJsyaR7LrTzhzZnJ20y70jW
W928qlI2xkT2hKwCLiJ5m66BW7fU0JCGIQSSqTq5vtJBomKTAYjSI66Z1xkIDm1Rn15iXT/WFqrE
TvaoskUAFhbAyqVRHAQgBv0bPqhoqiYnK3tmCxfTynN3QrF6lmlksdQBbVal+lBEaKXbhIa+2K7b
jrmVYLdyWR/IlrBcIRGoZnrkyXYjcG5eFUG7m4j+TutlL7Wt6a1Z3rmL0J6npL8tm/k2LkZOfWyb
ZnsF+5VEgkbGvAfkFcOrW3727g6kE/Doj4hsY9Zd3VIeU0U+JTRwUMEkIx/BLNjb2q5oNiTTS+Dx
huR4WG63Lus9REkiStiDVytMerP5aOQMsWK7VqeR5g/Y1ex7qIvBYWqSQWklQYekM9oUQMCchgMW
xCDru8o3mkFFhWh55myRca/SgVGgJIj6vlR6lS4LxksIarBTahT+NWSUqsHBmxJUFdTSKjuptilX
ZXfvZQp8njEdllu0EpZrMbe9njLyE3X79QiqPPCad6Y5+mseDSdjY0yMhm3yIqHlXqALchTglEYT
nWZcPVGtfYI+C7RMuC85goftkN6D76H5KBb3XTLANikgaZbxnXlVGEhluV+xvMdafAGY8CUiyPCl
olaQPBHNyoSOMXjTVR6q4Jlzm64HPZbAun/W01X1Ezl7WPSmdze9PLfm+lGYzQ/oBldXqS46SYKS
N2tQtEgSe6jWB0yf3WrZbhhzHmPJCMm42bfq/G6W1+CmdZ6CNV4mL1kyRoDJWLq5ulWI4FgFZE67
QFekV0USqkAl4rRPzLdilREtM0l2kRsyxTmbKmaETLMGh3EQjaVx/Z5aBYMrQZ82U9L3tYgOOnpx
5vVAWkxki+7YUg/JS7QFZb2CqTMVfHtYl/1xit/JsvNxcuJaQrTZdQB3MhhNkzrJ9wvpLM7I7o1f
Lr5D+sp2aAqvk1m86bp1pgGtuh3uQHfCpFVKgov3DhdjgkMmG+6EYUIOrMyoUZgjLaDLbVUHhUyw
CoCwdWX72cj1y9fqdpg0ZzGe17r+7lCyc/DHtxQl5dkidRz9AgN/UNqCf7U5BYlKE2WTY5du8GiL
ax/UTVr6eh9bPmsDJwcOk0kHIV7oDmJK/k6BSgR3+49FHi5xR8pjJr8T8YKqMkLiGqnEnTDnDjua
LK6CchQmb0kgUVFuzoRYpkiXNxgkH+PKMXMZr1m8UCcnozF4QLfGnWMkN8Sg0j416FMCoZqcSh78
FZYl7D5tR3QYvkqpu8eog0RYbGOvVni8i2x4KOigOIinam9d9ZG8EyLPZbFFJybRACaKS3K6SEA8
U7RPqKXfcjUr7Qjn5GMBZIHDmIU9hjhLrGI3bS081Jv6RmjOp1EtbixZraMrEyymNZ1YfRPyIQ25
syfF+EKdONsIGEtMPpnfzeWtvg6Fu8TXfLOK4jWVqjuBH6R9SwBqk5eE2lYoAoiMqfSVHhwv51QV
cuxZJeJRXFfs2zCAqcDzq+uCifO2mqTkCBHPTSt8qREKSZnRvFOZNB+RAvK2cJ05U0WXJJGhxcoq
W7vCeZsjj9y03+TIQUIiKY+uWVs4jNIrvH9CONIy5ZTIcgfxSI0Hyd6wjKInsRSfge51EL+iEF6t
lk6u8G1k005o6TbCFBZ16YxaYtcRPBTja3MIGbukBr47VUnIz6hQpSfhuBCvio/BZvC8oGKeWwwT
mnib4zgISU/k96pM9MuJ77BRJisTeJOcFTpTjpbVSHAh0CE9ye/pReAbZb1RG+b6nX5Jxo78ueaD
Q/McpOJxWqYgsbpzGqtPS76qhwmpIxtJtEfPZ/cF/c70E6fjPtGmlzHm42rfU9l6hib9NqmRfkEx
gK/G2Iy9BLUb7XW0G9okc1QWHydZxzzIAeUioFYVl2SgUDK3YBn0C8KMj2GQLnnWJyGDJJe7ZYYb
gg7ScE0KpybBfKsUuSt3K96LHohWJr9wQiyZWJDfKbSbadO8yvHwV53Ds+/OurLv9QaORHMluOXL
3mR8FeSSzIQZOIzN2UELdWm+nWngkaRAedeW3d06CjTii0dzVu7MRnjRQNzYBKPVniwOTCQaWqWa
tn0l4tCeokngcxjfTGIhSdS8gqBMptAGPikPESbyHWFFcrGZWDwFtTvQRz8shXVQFetYgVJAW0/g
7EbCJIFmOAUM9sAStR7LnND+MPAHr3bUJX4Hn1M1rtHZUX63jANDGBWP5hg/Yoc5l6N6XrL4TEm3
eBMOPM2ct7AqtVvG7JuNcqZF8nsdr086Tj808qFJKWELWY9WIJU4+8zSHfKVjRfHLjcnOOHTHuth
SsY8/EF2FlBZSW+AQdZh8opmb90ntCHQXc31bS22zDwZi/5LE+J/GpTyX4NzXl/vs0YF9Ueo/R+v
f02T/z8Xc/0PQIjp/63ceY0J7T+bEFfvn/Wv8Crp+gO/D4iN33guDMsyrpwbprAKWJPfJ8T8iYit
hyAH0/w5BwYs8u8TYuU3Q4NuaxnQkIDwmCA7/p25yR/JKsEsoqGyxtL1+VfgVQRD/HlAzKhZ1kDi
AF+Sr5gs+a9gqYQTfTStE+XpHf3c2B0Pd6QdOZuPFtudwhM7/khqbfyA1Gw/e1g+A9QWt9vqb6y9
yKoOl3iSkXU4gRIM3gSs6QV65H70IQ9m/vyyhswIvWE/x6Gm78XRpVrtby69h+gzLEPDM/2tI+uM
fpjilXoolxei/xj7gN6k1qVQscvTpN03qU04noPU2J9cU/IWHxFi/IZs0bkbuYq70aFV7xZBstO9
JEjd3K4PyR1mY309jocUX4R9Ge3kKN7Id8VO5O1woPPlPVrDQA4aV3s9CG7BPyK44rMadvvCkz9S
P/LG8IId5gEMun19BU6Sxi1qU+UY+Rx4UsMW76dX+TQ6o30XOb0n3QKX1uzL/u5ysezT4fofq9Md
i13vvalObdNROHZHem17ZHdce2mX9ov/+BjbH4vbHAd39Mp7wA92fmnR42BxoIN+EAPaxXwcmIo5
io2XxK9oDPBvG/Zbaj9yr+xsN7gDvwcf69Oykfpib7c/uld8tveDC6j/iPPzZrUyB0ebXN3jA0iD
DNAF7ARm8qwjd+3nFoi7JhwOsDUw6dSKL/Ei/NxRu0vPsdMEfTja0u2wMf/qvaT05FtmM2O/53+6
eTsb5+5l8wvXdNNjvOM5uCzeamuu/lbsIagrDSW0y7CeQmA+t25RnHENCb2T35GePDNYsccfcG+I
9fqh+e3dGIxB4Q6fVFdYTw9VysemaLs3gCE48qTWXfmsKVK2H9OJxLc8UGwQJCgRnivOCEhsnxTe
DTfuRBKs7HVvdBMLN092eKqS3ZnkzNdu2SXfI4XxaOt4tf3YGw7iDqLSsXtd32YC5+nwM76lwm7D
RIUDgUYsdqU5aEXXOCK1nqbnLXa04sa6g2ni0sV7bk7JUT4pD91xDsYn3TgLH9ZHTRCRaGJ2sGyK
HH4h7vObxBVucQI6mXCaZ090upxBky1qPhJw0XT4dSdTK9p6E8xHY0dphi5OSjyVFh2DDOmk9LuR
/APdHr+vZj5s5BzVNb95HN9BemjH4ZbGG4nd87oHz18noeJG++Sc7bIj4o3xO7rjn3Q/MIHZ5/Nx
z/W3jvgAKYQloF7QRNnJC0Vk88hAGroH7tT+W3/TT+UhCWj6mRBYHWAt+9wXeMCu/F368J89P226
UuDSmsFT4kS1D/p/swcso4DsiI994alrNTt9ls45+vdXFM929CB+Zr4NUcOGRRSqp0lx4NFBjvzk
jVl25Sf+6J/XULZsJs4HAiq4O9hEafreKLfRk+AjLeUbLCpP6zMy0160+w+ui+K1cpoXjXXDcKYX
Jn/n+LB86abX/hA+xpxocYfjJU61dgm1oIqfr5K+9ZEzmRSup8pXHX/1Vg/J3rDb3NvG1w4fgs0Y
JrHTQ/aV3+h7IbX1d7Qndg71hVuCl8h8LT44/Xeh/HqOT9Y7YQ4dZc9ZvlfOqQVlFmro67buBke6
U07yq3nE7IIo0Mbo/CnupO1k3nqbYwTmC67xU3lkDG83H/J5p9wH5EDcJN/KjXmeHAZ0D8r+pt2h
2fGZLoiAivMd40T1ggFNC7qbBoRcmLssy977exJmnWPtRPshCevzHuuz8+w1dmLfrK6nQQf2Ppkw
urGDw+/Ir2zRVV+q91eFxZzmO20Cf/BGd/aTd3rpNqWcLTmLt3hFqDmbNx9vZF9ybqiHL33iqrfb
nrdg0yUqd/VxdAfPvCVCnr+CKNFu7MnRke/YFn8HUZBuFzfafna5IP73fGSkbxc1gh3bUnZq5eQn
/RXTbrQfvjXN5pfF96sR/LyKG+hGkkN3JgDAezFIEbLrCbSH3R/bI/Ez2LZtKtPpO5P3vVshs+ns
zSExwubUdH1P5Y5fHi3aVywzbFXDXtBsWiOli0BGCsbVH11+hiZuUGg+tjR88qAwNPGkfsYc8RrM
ZV581oJXgnl5D5bqomUA/RvwVLpGQOKs+668P+HG2j844bdA9LMrH/SD6T/dVLh1Uycybe1dczhl
sG8aJ+kmZ6ZzZiDgjn7rtq4SXP8/eMKdQYb2G3ssl28EnPjix+odI2UP0uLIRZkvTCpu5iNDfd3e
wACcrPZtjRzhi7O3MbhYDVL1NvLuLJexEXEJwZreTnFIlB+/81pwybi5iKPtEW0LoTKFlisNokMY
s24J9r9eQD4yEPobrPv/S8B2HT3gPykc34vhz8LC69//vW6U1N80RlYKOQYGHnDVRLn3e93In5C9
pwLqB5ooS4pJRflH3ajov1HPMS03ZKo5FHX/UTcq2m+mqMtXkqQmI59S/iVl4c8K9FdhIYWiRQCg
rhJebmiiZl1pfZ/v92kV9//2P6X/Jc5xKcS5QOsDKhF0Ck+eVXfUmEzq413V0PVb38FGnKXifUvO
5vg0YsjnMKSvyZ04ZoFCa27JjjTUvL5/ANcBRTnsxAu1aqjg8E5LyYvb2umgbkRbaEp3mzw4uvay
NSfchc71pefmUV4C9DHOdBCaz5qGJMaHNYyf9OVOLAKj41lzSzoOyVLRRqFjiFdFRuNVR25NX7wt
AvZUknqdIun2Nb9lFKJLMpdZlgxImIjSZkm7H0WZuYyk4UKc0RajkP+h1medznHKIGlCLpc339vM
KmG9XDl3Utl+SNF6O5CxyTgZWyfY5TjsNOWUi6UPwof51IuZfxgazc46dgy2boGVSU91V4rIPLG8
DgmFmH/KDc5G7QEVY5BM78xzLpoZe0s0+9rK7FyZ67CMLtZU+VIT+2WdHIgvQwNFUNQi7Uhn4CYy
DZImwkevYyKqYqMJcae70vK9zJhN6UEbd2v6pra7KVkQIMDROiR0mTUDzmzOJLC7wf7tKPCWI1oj
c/TJOlPiLtfksBB/SNunuT0K1rukI9BhFiWVCB/XDw0FDsMeSBeMwJkfkC+udcC28jwQe4p440VM
6YwL+ICamZkoRn5t4HDeO4UURHXi0YPAeuFaVeFgrA9oEt4u160WIpbcL36OzmtMlAASHc15zAjN
5GE/uFE4rPSADmiJwfzyEqxHs0BCCyDzpH2vSOulu2hfg7zFAyqzfZr0AeB5p2fwNq3poUFjvtUP
YDOW7IvzvtPiw8H/46JOWUzV7ro3Ef2gXBcOaVE04ToHyz2frwJdgOdbK7zKiOmbIdvkn1Lifqf3
gUCi9WLRmJ2No07IMUpVu4pUShKyIc3bBuecYnhxikhDLvaxfpmm12bDgl6cCpLzxoRr4JtwfcVY
e5NGQPsV0qrqNb9udkjNRWWXpZ/kbHlNt7qTgu+Pb5vJ5CJuN3diX9pQ564ReVhkDvfgtNWUfgOo
ltKauXrAgNLi0ml3K+WzzFNaEVfQRrW6RUWWEy2qFuOzPi8uPQ2nMM46oiSB/pP00OTLbRm5v6yE
598lyv8DE+a5TquBJcNAH/2PCwySavkaSKGKxl9wrXRwZCsZcNnIxXfK4aQvn66EwzmiVzu7m3yO
gdKgXXW3DoRim+1WAwfmlHjNtvhCNAeA9Hy67/6EAWSCIR7TdIkSX7ckfsxwGumjWu6hWG6mO/yg
VY98jvFD60gWorGVsWDtzxnFZW5hnz/Uyf3W+vWV1MBEcIU8r6J7NJQ3RrqyApdCvFjXfhPfZuB0
zoTrcKGBtB119SuhgZxVwkHvDy2ClKLfZck7hj+i01GeBcL8WHARFUZbmgg48tDx3pcEI4GZ+uc3
VbqiPH+Rg/++av9yU/9C2x0N+tY1SjqsS0/ikJ8BIbhXsvyGobSs3tYGpLv4Qj94MwNp7ZB8lX/z
udKf+MdLUEnR+NnzIKDnLw2HaiJ3br4KbXOJJDkIkMhhcanG/blIiIr4YPRTkiWRGJ7Wgax0NPle
1XeV8NIaO7Lf8xoWgy3KFzE98q0XVlIUD7EZFCiB9ZT2bNiI9MHHv2Gy/gUCe71x2C1EnsXrldOR
+fN2J/HEpJIFi7KjkU+fexSZXxnHFfvQP/+Irv/QXz4hXghDoiITay1Zf/2E4rEYxRknOt8ymTN0
AdrHMZcgNcO4/bvXMv7hbZGga9Gyhjirqxr6gT+/rWt4mCBHCchU4WhW+r0RAbbq55BsoHDSJ7dS
rykG8BUz5WVuCvZfBfDJLq89jeloPp8KTPRDRYsmX7Mn5hMMSgo/pgu+FhikY8GN2eeTa9iWWIZF
BdgnRgGrXAC4sgYPXwLDM9Z/x0Likk70ZK6rObAJks/n/lNS02DQ1vMmub05nxa92y+3qnjXmiOT
YdxF610HM8OQNNfSv1cNZYGCDJkvpmDAX2N8OdG6FjfLwcP4NpXKrhaXI5ZVW2XSPM+LZ3RFKMcX
GEGsse2u6eLrdDaMSarbvksB80+/70iqYJLFU0H2HiSD6QbjrgzzIi7ptEsgCtgQzbZzhugRo3Zq
NkDzQoNUNQVVntEgbe7tq/ez4zYYQF06f26eBe1y3YZpewca51R0xQqDWbITQivpGKA9NAbRaOmC
3vw0LxyW1y9JZO7fuvq1kBce1ww5UfG1muVeLD0yPPfryJTG+jalL4NboIgehEhnrt7HHESZcWtI
91l5S7zgKO7y4X5i59CnjY/+mQB3BtU/d4Cyfh5Gy21NDck1sz+hcXr5OEsu/kiUPfTsaoFgj9HG
NhtsyuricGPgZcCLxa1rwr5f3B4ZjQh4RkBxr3LsAv7U6XA+tgVIkLIbtvLRLIYgYX5iF/iOVfSm
haGGCz6VfiDmBRkFb17JG9tia9tG8rJIPAaZKhbSYeMAJSkOuv6kC2LC1yBUBMb6iRXQhVXqKXxP
rhF6MXsfbjQtPhax5eIv9vDt2bwcjBJSSVRSoyNcd5fc2Pazvpf7oFIAAWp2RcOFwYgUxd40tqGh
n4cRWM1mhNctVQFtxWCZiRYrNwJKEWNjUeiOpd9o6Vc00kvJvQg3gZQNAY+ej3uwlF9MPMayxo+N
cagATYRw4kx4IEyKxzXZa5m1w1Jhz6Zu55Dzkg0JGurlqr+HmfFQKE+TNp0UcH+qoe9h6kTxk5lU
EMQUZCqKAwSBoBgXy7JdRvfgFQJTOCcRxuARIeonSiCqL8iPGJhVcT+tlAQEHs7I7s1+31ucCKli
5fJ7nHXqER2BqHyP480rmnkn0TqRm+9aDPXhvukmG+73zHcrUsDVMNLIkUpa8UvKMHwFe1lwMMR2
uEusM+XfbP5g+u3gAEcu5BgbW6R0ac3bUZNcbQuJASRuhE28tNiohUctfR6XR1ERd4LJpzMnD3mB
khsbvFQN5M/cRqLgGShuxv5TqPm81Jd5VJ3EStx1nvdJFD9cS0q0PeBzKg8Ml60mk580n1X/3ORN
KFNrrvmtqov+ML6KafIETMHdGMDozFWp75Q+FKJTb3mxeZnAOWzwUNIYZxKlJmQ5MTUQPTumibap
8lcK0nUQAcRwtih1FFcGj+q5IMxFWXhW1vuNctQcnw35BPfT7qdntPe2CtZaI2V1UDcPhtp1oOmu
8kst7nsBRRjfeQg/Sb2r6LdFwuAr8lkKcxQc6lXkfmmFZB/3rLF1frHmyUO345ipdpXJOqNU3Bqo
BHVCbZRqC9oSDzWSJ2Wln0YSW4mlVSjIuixW4AP9bSuZTqwvYQa/oNB3SkfdouNr1fka0yrtVp+E
mR2fFir3y5g9SdV3Ra0kZEzJIU4yU9gRtIik6dIbIpZpQP4PxfKFf4LkljFcSHbmLgiCHgzrtk9K
2iYEd4lJdyf0920OxFmm5mWCpXeqo6dhus2k4tDIIBFJrlYbT7lnVg9sDb2UkMJaPIrzIel4Sovd
ZB5a4R3o689LGeoByes5J8/GuPLz4hUWAleKUMPUcPNon/OsgdLmaysSrc7TSiNjXeBJ8XKtJvg8
SH5CVRtL2K7Yh3JOtmTzYOlEI2U8a+tDqVau2aNXzOt9Zn5JyIZY8sZIOnAgD2JGDAmN8tYxPsxt
P1nhrNLE0U6MXQ7R8JSLIXZrzMBBPkEhf51Hts3h2Kb0jAxIfOrtlVCGLWS+AzCVTmEsBk20V4ej
sjwAWmqjsKAqMKWj0TWQe0qH8VLY04LuhR/98hJx9qL2sTS667nMWnBocs3O9GBu37bq0lxfpyxu
yi57EwgonbT2TTctJwIXll1IznQharG8yH6/PHZGfCRHC+Yq/6DI2Duj5ReLzrjc5oTWYz52jCZ2
1sa4ETh/M+D2NwAO3VS/mWmYT7IrLO1hmPGMbb7KGTb3YnF5lGos0TdT/joZb5JcPAHdcVTpu6TD
tKIezmp3TbBALTynDKCAN24gZzDxuNsbJi4n33zaqhEHoiTdKcj0hMgjeNceUflhilhF5iwGC3jO
SgR5zroDweVmG40zCViPyq7No7qMPfoPvC8IlycXT7tNVhgf9OC31zEwrf1E2ncsploTlIMSTtLT
Zql3cq15C8K3WGci3k3+YlpXAfdzy1I/12ggOV4lzcPSH8cRkZI1QTBujlLxgGfRHpgWmzPoZOOF
w/2NYtInaZ+i5YcgrDe9Uu4EBh8yuvq1z7/RGNrgNjiw7SrLoyvBB/MqKLgsLcurUr54ZJwAlzhZ
iHsjZm1RPjL35Tj/CA7EQaFOewE0lMJ5hce60Sc06ShkeP/myvkowZ8MIF4HG1C3cQDk+DGtoUQy
eDG3fL8RN2UNWAinyMsWwdNFvD+ySxSKQ/5uyf3BkuZ1POwZWWULd1fhHWoIFdqtOsly4+lJ4hVs
McXEPGZiP28KWGGlW4loJLP9IBIL26DXS1JvRdem1IepYvOtnSJXKU7odcJCKsXlRuC7nNBXGaLv
Fkt5LxdhUqFaMuAJ7hscJ6ZyNa3xXuCZq+Qxq4ILSp5HXwvKTrLNWrO3cjuCzuNRyX5MouZMk4nQ
qQk6pkJqX/hwFm+Sa5Wi9LdZujAsguqqhtJa+kSzuQ1kKl1sQDnULnN7Du01HILLEqFL6zNPj3hS
mQcJiqtnQF3yK/a3PDXDbZlTfpSdB+OE+VH1jk0MaGK8Q2wa2SUhsvkVqz5+9SyZk17scbbuYjBP
pjpzXO2cpT1va+r1ZeZnqEktClHUBmYDkkgvvxQjwe9XOG0l0XR5I23Nl5feRsaJhF5zYTLYaynB
tKP65B6ZqGYmwWcxHsQDwGi0hQsCp9RXdVgqD3iCnClm+6teeJpVICCrGKhlT6xo4uakv6D9gVn1
1ktUJkIZqitH5Xpz5/rSyZuPudQDyLlVTxwK5Kb3RQBrarGxhvld8x4XtOanU7kJL3FHEqEqHdrs
JTZfypySElHbvJ6UpUbW0Be3oD5vZuZZ29AGqTwHNOFgVu8nSqeySu9/Hrb+JcnCf6Hj/P9fkKhB
u/Y/70vfQLl4X/8kaLj+wB+Od+k3iZhQklAkiGaGrnGm/L0xTceaxrNBcolkiZKpabRs/mhMGxIR
XsR6SiYZLhqkZbo9fwgaNOM3NA5XFYT83xA0XG31v5yfdQurO84hkUYJ2gmEF9c//6UvnWbD2oAq
Sv12bQW2s1XT3zSp1u+6VdTPQIgYjUqzQmFlFOs1i0/qhVuzVDH1FFILtLMtKMN/uXvnf+xlSX/u
eejIxnSaB4asiYpi6hwU/3xRIAkb+uYYrVhPrUuCi+K5Gk1oHWV5TX4E+8oupNJh+JoSYwKs2FsU
CnLZ68ykI6P++pvr+fOx//frsZgg8PnBIJDNa5vol5ukaTQ+G9lkgj0aEnU/fnpKPnEQObmi23pI
so4zuKmqzeB2MKA+1SlO2GdWYPN08LuaDm/R49moE7R8TpwY9XuKGouIl7ShpfQ3l/sPtw9QGB+r
SBNQohz+2Sr85XKBd3VSBxHTSbYNyg75jdNlhLDMEtau6cdYlhNtfiWibzT2U0ecoJmq73pqIVEm
+aT7m9snGz9D3f6jS8MNNAwaJqoObpmP82f69K83UJb6Tc0UVLQLeuzc07ZIRrgBl/TOLJF4Oh29
iC6INHHQXBLU6U9l1iKiGE0jOaUDq2y6bypb9a110MLgaV+l4hFM3c6GbadN+7gRNs0es4aehqZu
EqVdNYvvY2NY9y3oxZt40Gb4hT3AG2eUSXMITbhZnLfHvietq6+0l6m3puaUDoPROW1TAYCEWKYD
a71GyT/ohMiUaL1bSfSnfFnzm47aa9mB0tMVHxV8/L5ElQSTGrxAQqd/AgWck7uKzSMm2gNy3ZoD
Z9aagVzPodOa0NJi4Ye1IIZFB9uv/b4RVSgqrd5ZrtlYy51hFGSl5Fqq4Btq8xHRpGpMX2Zfyp8l
WAFms0a+oLMX9OgpShspHDEpCsxVCLzGj65GzC2ils3NyjsONVYPFmev5+McihvCXVcSs4wSXVdm
bNqdzsGymdIR5TAy6zIwro+EozB+UE6t0ENqxMUyPoJSjTCOoNvbA4sDqZ22s/WDWC/mNPOkmnGw
wGLpwlaSEc9aGZ+H08gihSBG2ir3l7ptGwgJbXzcZGu8Q2Y/nfGkQp3Jhfd+KL24UNE1CdZ5SczJ
JQ+n8CMFYFYLdLnawI9QgI5g1M2l611ywhLH0AiEWdcuAPGde8JMH0LuFBADQlX7YmZlxxaLxQ5w
5d7QP0lyuTVVzqJSFHFNoxiC16z3lKgxuPelDzrLxKpoXcuFt85c7JkV3pcZmcmrl/O8JiNZy1lF
1+h/c3Rmy5HqWhD9IiIYxPRao6fy7HbZL4TdbgMCMQsJvv6sOs834lx3FSW2cmeuhHle3ri8lW8X
qhEOU1jjg4TnwUya10wBKCwWsi7iB9ZK1mfRMn8voiq+oMhjMk8/Y3IOnwryJHsv2/Bt+G7AuUCr
1XeZhcw2Ug0f4Tg+lKJz7pyqq/80WIQf2nKNAQAwCPyP8fv286LKr5PJz07E/uafSZE13vl4evK9
mAfn0Thl/hjMS3xNpJWuAFCQTFwZ1+6WZs9DrnoyYnOXbGNtSQAn/mvY5GDgpPpouugrMMFNXWr/
sdbje9N4d/QODEfd1uWhHWaB28amwe0wy+C2wm5suWR/gz7G56xTl46EwVA/WHt7SE5fDlmLx8GD
ioRltDukeTQBu886UChK1O1nWRbtzdAUQFJml4TXfVFoaY4DUZ5/tfTUp9AO4l80Lpj4y0za7FZg
+ezZJIYz46jr51g34t5B3JzsTBA3cWpW/NOIbWaxOYkNh5ssKyuX/eQhknBtr0BQYGlv6QZCHV0S
8eNxA6GHuAPWeuoFqdTdMEyyeZp6N/6Fu49BqCu9/5UWZEEek/6M1X8QR1KzVt1B3YrZtq4qT241
qEn/KlrA7Drg6XCiPyyJDcrbbIU9vu+TWLY/hLoddfahEmA8aQGgo5wYB66Ko2RfHeYoqeLpGIUk
576jMh+T75zQLArWlM3DkuyznJP5PZ+Mj3mGJoLwzsBKc14ocE3Cq2Qpffdq8Tw6j+KW5JuCBpAG
C+7XIrMwKPA1hixZfNir3uPsFSnai1WjPDsd4Oll03ZATt4w7Av9p3UrrnVrTK71K194fghIrsn6
43jzjEHJ6qgjsbZUuRcdCDQk6N9NGI5Yn1LakUDBc2Yfe+p0kIet9uwfL2kzNEGv9cw9c88AARqv
N0Ex7QN9cYQcazLLBBX4a0UIhSbuZ/M8BK0p9AEqNsfYcRDE5aGDVL458RV5E78WQBvfYZ1OCVqo
5b33TKdVEt/joyffDygA73UJ1IpMp5BguK6mkodk21SqbG/Hhl5RxvsWZQzTXz+p6zH1inPf8Nfc
ZV2TeDfjQAvyvTTg9a6CWqOQxkPfum+JdIaUG4MYmvvZgGd/pRCGO/KSGxAwHFmhgHjbxgUOQFp0
NtLaHOUrhvjVfLZ+FchL4y8NT99NmMj1oSB57xx74Rd8n5YtBe2Frj8+JKsi7rDpNIyfY7ToMt0T
LG36Q0bBj7jo43ME/Nh1obtBGczbcO03kA1rnx74JiFXAOK9ovCTYgmTXdEbNhX3E7Uw3T8RMKuc
tAG0ccM9WTn3WMoXGAkJP2h8XxHNE/6e328gf4MsGUmtzsiTE0JmQlzEzyJ1P/uUm1wNtnUxcVZi
7m4Tgqlo1PQ5AAwD3Tj456jv2uxh8Vuy8VsvXil/JOFkUh8CYYGffdMJYlSnVJIAO1W8znLuanoE
dRsFvI9h0g8qjV6zqFQEunhME95OtWO4W0421d3RVqm0VxUWcv+qRdsSLGRsuNxFbptK7vsA9qBz
JvwUWuwHAE3nrGpAuVah85qsc5A9OEWaFz9JjLB6z8IbAUzQs/wS68j7QxPvyQ1uV0rVslZxdaSS
SGUEjmz2MbTmh3aCciMCeQS/A7EMcRcKyX5mSwz4hyYDIMwlvrOo84HXjDt6gPY5L1y3z56i/Bun
C5aEgYszIHvV31MteF+K+4kt7bHX1X28svBDsMyBOOutm8lrQgFM7Ks+So5TeqKPIx3X2eI+pkr8
khba1wCCH1Kf8PZqi6t1Rppkj01DWTE/tEX/arP4KlXjGfn3TDvN+pRN/vNqYuea3xRyXdYFN4uq
sb1yBt6QQblxqZqhfuVMKyLawfi+oHgmU70F/EI+JeCIqsnC2HW9jgSApMKcZ+yRxTRh+xoX4hvk
Vvy0aq/p6XqKpzW9NdkyHcQoulvfpMeShdmQPNMM8meZQ3U19372O7TxT20mriRgUrCCLMe8QqA4
dYrGDrcunfAQpxewIUgtVfsDCAxG4rRsojdgfxm0v6F5nBxsa30O21CQ6GWPYaqr0VCvasKguzVN
2u+hmAbk5ebxNnOja1mhB4NdqEbvyV1wtq3tjfHd44imRs1Fw++JDFat5uFahvlDv9JR6AYPU4ni
54vcfC4zalBuaNspZtJGrIdghvTZTTbDb6lTRQZR/HQm/ox1f5rj38QV/W3Ar/kQKQTYYexPUs7T
Qxaodr9WhvVvq4LD6PqsG2WlKK3DdysT6x+JRtJdko4KFT/nnZ31L6yY7PUivbNdnewxWwRpNEs0
iwrIN9FRGOmphR1kWpJfbZ4ip0AAshcURsGHMzas9Io6BqARglW0884px/dWQOpanPRnUNhyqPDR
SHdBDzDJ0uMgqFB3Iz3thavfKbwrD7JQmAVSNz/1zG/bwRMfWQuQPBxYD8LiuOqB2r6n/OtLnNtr
GrwhoF+8PuI8EZbSebVdTVvTOFKgvILMLsvgzyiLm77yVx4V8sFgCuqrcaj6OzqB7EEUmPSoKTv5
rGjZhV1mL3lTWnJ84eBNmHG89tGZzGs7580rkyCMIqBQvvqGa7He9Rm7dTb9IKFxora+Ofi+vk3o
wyG6A8oqXGfmQP6Su1onyS3FVARQClAn2wUi/z6LIMNyURMvhd/z76jr0//wqKIt3krqXj48VOFj
OerrpeYhWyuZ7ggN3Xb4DnazJJ0b5b9Awxmn5tZ7IOkElrgw0RdlxN69Tsgpd9i6GJnVm6DjBuVu
GLHTghSt6gk6TZ80txN+rTjy0YqBitEyRu7cA9i9qdDpbmwaVj/abQn70fi+J9M6fSlKL7ZToils
BDP/ZJV3sYLEr6Qc+TR6+ewVvDQBYUu2ptkj+Jv3OR5DvaXiJj7CVWUzpDQUdgK7z6gcZtNbYFgC
gk09juJWY9fbsoJbWbiO13k7HavEvS4tNNOWKjrYKxObbirHDqXfPo6DklxZWcDwF48DkImI3hK/
eO/7kDBbFUzInRlVoby7HbYgfWzu4zxyPnIWK9cQ94C0mzLdtBNBRd80ML0mg5t1zPVtYZP2eg0t
CmNR9rC71LwfYTptm7X701NqyMvIt0+QIZydAtFm0JP74WEtwuoscq/AH97h/4XV8bC47l0bqxlm
h+MdRWPLF3+EQBYy3u0HJzAPNCkrvgy5HAFagTnwezYSfub/wXFXvPAV8m6USTMSmmeLkrva20iJ
+Oyu/n3WWXTspH0R7uAr+BN2el+9ESt/F/nkKqa5OBa2nf/RYMH1pay4q7TLcBuTO4WrxtqH1CRm
3st307IsOPVVkz2BC26vvc7fx2XxQZ6ZyIRfNz/wSb9TAyGO2o7+p6uj/gHqF3p/mVUHP2LPHmYT
1rsR79aUGPlKwRZDbaTcg5uAEGqspU9s1Pm7D/FGjNFI6RLVbJU/1c+TAmYUlSVb566mR3XTLxfr
UK059Z+XpkFZD2B2XfpjjMTUJRgVj9nozNre56YIqgO9JPAfuJc1hqm7qSc3PkDFcHDakSUf9v1I
houhU63JxU4wqmtvHtwPjpf+qit7eFRdP9r6pw/b+UqwWB44BVkAwqLj2BjPq+XMg3y9p1c3g2ww
eyyoZz0fMqvfTUh6HsYXiYtUwy6EXkUFK2t+GaknlbU806Opn1rbMgal8a1cvOyax3EAyVE0nKN9
a++Jrq0lp6I/Er8P96qFvj5ADNPziO4RT+IwjzPegYQS+MPg4jwuplySdMTsrLvyHEDO5hcxOOT9
+RyNjAWkJYx5U2+G79RR7Z0FQQbpuiUwvaAYbfK00adlrO9Hv7wrQOGyDxfDvF2T1hyxT9hNWkRk
EgSXmsDlcpZddrBFRCvMNMYriwxB+jjyvJCFvV0fyym/s8s6bHQgllNhpzu/KRh9u6O0DfEZsGD8
TzOtcWkjYhZ5gZk28C7RzCNp4iOVntELBFsovCnmA6/OgwP0peFU5SmOnrWRApsBsr+UrvyQof8l
nCy8caO4/wYhw+9+HH+obNoy+BPmzDOKNLzZ0CEUJut153bpK2F+jqkU4DppWcZ5/UqFdKh3SRy2
w22T6XgPPatnM+YVPCrMQhqeWoRoEOUXfaQOMf5xZzk2kk2CCf+XY+wHnwZmEAKcNDF8tSoBMkMl
C8M230uVn9Y8tPgAkaskRvoh5ZQZLIXEliXqjD9o21UlxtTo22ud5ZjQ/cdMzk+4Yb7nv0jIVXkY
BUpn3A1xegMM5jfQNEoEoryzIn1M4+UctPzV3BleugKpJ9ePRW+ukNjwdHkduck4Zt2DUUFl4d0s
8tuySz8GUb2Uzfg3d/LX0JrpuK6ch8OYXykEAZFYWraSiNm+bbnzS30Q4cQg3MCzpAkEcwn8GcVu
zQQ7ttxb17gPseZtB0ug3dDPypY2jVmKEYxJ9ONK8XWVq19TyztKIg8xh8zoO/uZ0mJ3iV49T/3L
8/Q4TQPBES6D28SnYyK4gGMoet0Gi7kucv9KWBwcgYdXilBnmwHi8dObrFKPIYLLJUoPAOgX1CZf
SP40Rc79xe5qS3zN5J1Kb36Cv/mg6/ZvmccEI1pxjRcUNty/2tG0HHdfoX7Rc/o89MmJmhC4iFSQ
bbj03lhtT9XQvwwLJIyE+YhCQ0nwpOCZ4eXVKyhyKsceGEza+Z3zkNOgmOa+eSokVKcjVeLUawcR
XZFQBcp5PGZ9H7Eck01zW3rL/NBT7uPhEV6o51oS7iDblhU6xuCwd9yt74VscQEvpv/Sdcx4NTYj
3dOzqOHToz+Q2uetRAQicjqQPKMvbyN3HYd3d076P0itoOaVGYcnd+0XewgptojO4+KjbIZrGzhs
5qaS72etkEJm1Kdj4PbAoQOholeXuRdDWDwgdRH99eTWdB4VjmEPPXvbZQ5FUhT3YMEF02DZkdME
xIauSaKPKZ2qgE7lheKUei6qby5m4+VCq228r1lXYzgv2G73GQeepTqTyweNlBjC2yo8JxT+5Ye5
FxVKRcAd5SGaXXODrF02m6xUQ3eDCupim9DevA3jeTxBSFdP45oxqHMHsdQoLQYLsiltcm8DHrqN
14ZufxdNVNJXKPHFjloE379PRhn3N9QoDOF17ykoPu0iEVShP13uqjNQhCqfTXNlaBjm7UenwFXB
u/MltR2nbIkT7NhR1LmSbKyj+Y4k8XSP3NacuzwTl/teLz9gozH2jBmNCieZl6V6wyok3+cldLoT
tJHwN+eGOlGim3NDKWsRN7sSCH5GXI2vkJdsDq98mKvyicrjdb1dw7DgY2dmsIzvan1KrEC1Gken
bG6Arngf6I+Z+k3KIr0LFa53XFUGHyhX96bi4WzG5dAUcAiv+sRgX/Gb0hHbzKPpcteCUP0K+GLB
PrRigtdic0qyfEMFMz8pU/2bsamyxdDcnDcNiv+bi89XAzbxAVN42ZA/oBzkP16wMJFGrcNQZVyK
uWEid3hZMmDit0CFCY+tdEwIKq4qjPacwCXOWqq46PPgEgVFpFbN1sP9Baie5hkcUU4cv6ViuCxi
AejRLDoYh8gRtLv7phLTV6onl6ZeKbxLqfAF4K7HvuTgTGq4gG0MkzZO9KWKS2lmVVUVCfSMEqM7
iKv4AuUMsr8I8CSYOje3PC9VfPabWTwj38D9Y/tAnQgfOxfXyYFQuDiZT3B0HGYs0V37RK36+pYj
RECiVaaFhbTQbU/lkVXfPTV9PRlOTzUH6Myss0Lk4rcytpylsz8BnnJHZHm7Gcl605uYLJS9chuL
CdSvun3PoMeNx4SIx3dPm3C8ocUDL6jMi/CzH9pV4qgMLljhlq7cJzYbnXfwa3YNN/Wc4ez2XMfQ
W57284dp+Dfu2YqbTxuK+K+YDL1dlKvw3tWz4ISGxMXae5Xra4PmghVtJiA3tVnS7apAoVAK04U/
FYcT/p0lwEuBu9G7dVxFmIUa6oludLePs386h8SCGjsIaiuXICSeoNvhZpqKeNrSaV4r7pR+4YI7
sNimQITi5aC/AFJZkMeSxAd3o3fOuRyLI63Cj8j6A+Q7Op02ZYM2So6fDnhyzwIGXxMDS+q4Kj/r
1vOeendKH9YEeMjv2tIDcATeVXxP1L3Dm1OBe/bKi7V2GCvc8NIryQyYbl1/Sptz+hg1hfQ3J6qf
70IZcdLGaSAJPHdt2e6VE+RAfUdvVYhiBXMQsouamOJ4+BugcF/KFeCDIVHCwmacJfdaGV895hc2
7naWI0+cmxgYVqhnT0XYk/ZN8Aw4O+mb+hRAW3pXlByVnAa4wbZqWUFNEY2AOEZZ8nNKvfbRa8bw
MQBV+ZE3VfsdYwwAkgD75rB0M8LI5Zr7P7CVzDFX+bTDuJLb9wgKE58fN0rylXzWfBM4OrayzApJ
FLLEDULdY30flS1viNbWT0kwOaQj3KAH8EMCYdzJppjfaaOJsgsryvukYLB/7bKA8HUJ6HHaAZVk
MeCLpuYaw2P7Z661P9xRYC3e3DpazrPXXf6K1KeBe53dn85fyfCOq9+9jU6TfrR8DyfKnQc8Nc6Y
rVvPSWHeUJ0H70nTAoSbsyrLs+emeJjCPslf5o4aTGA97F9jlWChrasgfhzJeD1RQSPEtoHTUjGA
yhVvj4E1gHnar985nrmfhl6Hf0d4of/tNT26dpjMLJgrX7Np8HDCMqCDmn0xqm3ffM+NftIpXjDK
tNwLWaY75D/7BOjXBOa+OZYRd5qdUsloYQIW7sCCKFtj9hl5sGLg9HtQnJ0RD4Uziv7Yed3A/qXv
4oeETrP32rbqyP815V9zVhDGgu2TPXXGjjszworcJ0E8/QurNVq3bVD02KarBYesFP2lKlUTetvY
pBzPvHSS8MgFpHqos6n6XQkrUHrZWbygiS3wYoMiy1g7zU2NypdqjEgicDX8JBndc0Jd/E7oTHKz
lm71TE3H0myXcA6fnNLnvzRkbX3OQIu/SV7vzDZJ6eBHpNpZQu7x56/S8fiuZBolT046J/9miXyw
k0R31x3bI9jqtWcY/lIdz89RiBizK6wIX+0IhCdIWxQBtZiEiuzZJtGhLSeOUi/BFbyTs8neVlnn
OLwrrGSV1oK2nUmP9MiPaE/UKJuFf5u3LpwoSdfs6XwwirCW6YtDHBceq7dmSrGAhVH40SUdSKVM
zvj/oiCqXhSbTTxSeV+yOEzIuy1mPasC8Z50bUqAPKwiKpIoAc0xE9V5sjE2nKMTdVQUm9FUgTCb
sR3EM25ZZDwncVR4d+Pgm3GfRKNLV2Fp2nuasWW0TQKJA7FebPsw9EBp9xZR4i/FLni+12Bco+vJ
d5C5wTdSJWz7Eg9oFwwF7jGhMEGIsau+QCC3HbnxtH2jBGw5Kf9CwrYxKuImYDNHJjbDNX8ELMt8
apKuhx04dNSajKRdPpxOl6Sx3aqBegSE5g+4wfE3ZQX2Mnkif2ngHIMoMnnym0pVPbhxNN9SXifK
Q6GJhMBcSpyvuW7dMyxchQ03HrJHKbgg0NhHe0/cLCtRXDZxhNhk842MHz+zWI8pILAKZ20o+5xQ
gmzgQakM8u3aU+G6H7TfOY9KRWuOGz5YlyvuGv7fQJp2BThYU6S+LEH5b120/2OWfho3pU5R96u0
E588OMxLEpOnt3fjpNO7QIXyW8yqxdeYYRDdKJ/rG91WcfkqdZyojYaeNW4WM/B+cgRFX7IIZjLi
Ri730MOYwJM1z+ktBO9GHEm47gfbhhhaD6MN5VfhgiWvq013HVCp95F0YckLws15S6eLuciz7jR2
WzPR2rhXxWBZyFA5w8sw0DhF5m5WXwaMEHqs1k2w0yr2WcPXoUZBsoJupDLKpCGKkAXP02Jpncyl
Ds7QhzWdVWOLNJl29NFS/SBzlt243ppHFqsm33EzUL/5FOCIpJ4xumEUDsma5st6RaEXQGcLQImP
wL/UeBchCBr2TGl/vYTGA2Vet1G3p6VSnSYIWC9qAmu8SVXHPz7ttBfw35/nfwB0JGN8n6wvjodK
S7/sunCREdX4UceQwvkE8vILCHD56fAJ57eQijgqKKps7oDv6/h2JBQ1IsFY7+LfAzq8pXdtOrnl
0iUHzaXe30+j1wO197P8J10tov9KPc4lDNq+mcIwIrCRCrq9J2wXbNhKJ9eOWyT6io3QQDFBvUBU
r+Bp55s46Qswwu6lKIk6ROKeLHPndcubxLzRMcWhEIRZ4gOfAmRHXKVNXiaXzTGvVdZpm850C4yS
ca2p//CwJiccGTjV5/KLkcvvdik+3pcwYfcGaWAmMG9LoiGQExdUSbN4iHNSBJDJXQ9PEf1+5jAk
l0r6MAlQBxp+sh5SCt3WB2eiEWBIm/C27SyvyKDPwk8tGOiOMhr7B02s5bUcME8SYrApsn1BvyZK
uju/SdeZdz2/HEiTLUELekPT4AQbmbRebBxi+qaRPk4HDoebpEOA2gprJ2oA1rX/sb61d0WuNDbl
wOo/wq5+sbMQ7H6Qc8NHEMgrh0FhygeOjvSebGTL1JCq+mtM1sy5AUVI7aJg6nqaczV+aw+vCal5
P/twajrb2BaGAKEj0Sz32RxSgUyXnPPsT3YAcY7qysvEDZyb3lr0oTnoQXiuhThFTdw8+s1IVLTX
w+V3EJnHTkzLA+/SkX7DtVQvNIACj0xpjpi4afQd+c2x9A7aKauHqGxSd6erAQFiwmpOS3Qdh2A6
OWiiU0VtVrnJ5TiFV26d0agSDf3yybZ2eKUZrs6ukZ4uRRPpXJ9zLmWAMDm5H5uG7yRdGq57rdCW
+rr/T5EiokFplH77RQNjPwKm62W2KyE4v0wyufTML7gPriuvc+s9FNpKH1Zsqt42Ff4PtyjpbIc5
jB4Fd17AcUHEt4snaQ132NgIgQG3qs1OlkVD8iTt7I9gD0BKsKMI6qCcej1Hw6JOJoqgbDA+gpgR
QcwYWJE5bE4offqZ75f93ULqtdknlZSPJOAwHiXGn3mAdFF8+P4SYQqvKWpKx6wDbRxSYkYr1kxh
eZnX63upSM0dyyzGcebrZgX5CNUy3+fpTHxx5M781qu8o3CavBmTPKE+6GeLsKdxwrqCDV0PP0Wl
ueutUM5HfsjMBk01da+sgYtuYxSxiB0GgWYBMDc1/YYjyuDP1hgdjgNH5ItDIPtcUhj4ChE4rzFa
c3puKnrbQHUETv2HI7NCpsEb9juxC75bGAHmDXdGnNtZfplLCd10zkWMtPdemyPH+GDO2VwSC2SK
6bLJORF6DNA4TRxkB85hNlp4xzqc9kv1HkIhtDtOjO5Gq0YBGwtLgsmc/DCDenfozcalopCxKO1U
8TDDFH2mnAworG/6hSilE6lTCdwwA1urZHhP2aF1r9whgeFItNt5S5GL8NKL3veviipVt7zwh69u
ycHDjWa63PBc2UX7wU0u9QZaMLGULihHIqQNEcYYA9/yiCPNkdt2bS8opZDLNtfXIv6hdpDPNfKL
/C9s0uxIL3Tym3eh+WOgbhEupK0bstvIy36/ZrjarofJ8tmV9LW8FoQjPrFBBOcy7PL33CAW0E2f
IS0HmGIeomSd3mVPH+5F3Qrxx0cZnjkVFviilqylPJIrxfTVDIa7VD9Fhpdm1yAd12C4sQC0nc72
0PEahuQlnuKry36GV7nyp5fIu7wuZ2PhVrLZY7G04MtDmqJ+55ws/kSzEzc12D1Bu7RIhtOYcxlc
18vKIxlI4Vjnyw6BPc2yEeNVX8zlG59a+eWD9b7PhIbo281y6vYikfgseH2Wr3U5Do8JvYL8jdah
KMpL5XuSMdAihDktP7hqrtwTXEIDachMkLJ95CPyLLTZXGGd00BL3Kw5Z0y5NAvipdrk3lrCfsm6
6cOp+Cu2eRyTvklWRuZjSJdCeCm/rII9frvqHIc9IBRdk/y46fJ65GqRlPJn0E5wGnCs/HjNGpxZ
NGEQnNzWfk4NfppNuxTDeWoc86yWuMBx4ZZvzmhmB5PPhDYpA0H5oUzdpy6c6HeooGLyJXHPfMk8
t+S25KEbb2zRDEQ9wrz/0xRZ8YgA13wEoeewuuKSFR18NzW/WVYQGVLEqZj3TE9agx+/FAyrMyEd
7GT3KYVTKOYKfVdoQA7rgq6wG2qPgXoJPO+vyR1wSVh2XpdoSQt8FnkW7bJ5Kr6ZMLENOAmfUdSl
0Rf50P6jThcUhnDgX6nHmr9RVnlNnDfFCOGGU9dgAlMMYhW7hAqytQ5H6A8oiTqm/npDkR7AIQIB
0VmYAfQELx75lvnUVNxV7sqtoGfVdFMuUXtw4pocREKpBrl5X7qcIb6mssQEcRZwtsSXwUaHxfsc
8LLKrZuWh47YL7RmkBpgutPqp84EkfpWhMEdlFGC4EEfc41d+asjnJ7O+jHrIXv1k3b5jNLR9ttB
hNH3wNpCXZeG14OqZAwtCAcsGOTCwIvux75w90tn+Q69Ke6v1WQK55Q6ef2nM7p6KKvIoQdn9lE7
+smDrOrIGgGU7ohlYvdlSxCNDpsxeyGrbH1VUvlSC6P/9plbr/zoNQAJ19QuQX2ZMU4scsUwoG1m
33RG/9dOx2H8O7qr5XVTrwZbleECIaO6/bOGTRHstfX0+1AmnIsBxqZ4I1U4AU4Lyvzv7PjeQ7FG
Uc67sOI/4S/Q5UF/VZf+4yVENmINDpEB5qQk7UOp/UOVhEN8IBbI3bUF2p/sqMexQFf15VrkdIyG
nkAi3/oT4+ueGpBo4CtQ5nFilVQyCCDoXdnVq08j1rd221MmOd6Wy8DW0NrFvSs0LS57F0fpCDt0
Dv9KKiHeg2Qi/8oYKX9KfGpvU+ZwObZiSeF0ud3/oC2fLbZZ0wI7YznWF2m7nndo3ZcHVTc4x50u
GkGBRyaVm4Zl0rwdBp2igPqlBNCC58mQ/ZOkx1HSp19eTPbvoik/RJieujMPIGgWmQ422talsa9c
UVH3y9QWd12t7EMLuTgmv+6V0GHckgnM4WBFfCuYiDcUsyWf80rBE4ZKinLIGIfuhxfaFhIiLpJ4
PfVkIPi5VxjZtrPu3JTMUhbdDeby9/VM9g/CJLDE5iXwN9zLVX3oWRlT5Uv/AHY2oYsRh0wd3jde
vfxQWyyPxWSrL1E66n2EFJkiXbZoWb5lC3/wFjskgE+M9zdCPsasQKeT3nL61d9k4IlQDbmQTw7N
C4oUT8nyqU3KGB3Dzy9yeLKaax33PSndsJDnwFTsU9kU4FfrYr+nbQKed0D5axe2IG6W8f+9P4ki
1CraHhymjnzlIKNPmdHl3sXGd8rJMPOVrCKc9zg9q2LP5IYVBv+2AIRRzPac18NEFk9Zv71Z68CB
J8HjUnBVC3VKVZ9B5eQ2y2ehJQ2jIPtMDIkXm9LnQs03yynJtmgrUxwhW6+rxIPr1CSFMVzr9Irf
1HomE0CvWMFF4DnvKAqRq+jPwzrja5lEtVLL54a0oFIrxlklKM14CeJZ8ERSBcRm1szePdoGPqce
394fGZJl2CZArd+9gSVbnVVcyWJ0VELMCXYN+kzrZr9Kof5PX+HZoY1F1rfuWOGwzmieIao/UxvO
50rF47YwU+AcF9nh0wgXbnXQKQqGphJp5rv0wa/c1EoD/XYHfmvcvZVHGJDtJr7Ragl+elKFyxUW
YrqEwMFIaJE1Db3bzPDr5ex1iITLwPcfhiJaZ5DSVn0wEnefJabmBgOD9MzTxCedwLTHZkGhdVpe
eLaNpgh+7MS/LI9CcVeKIfoMNJbWDWJp+ttLBkfepiz43xyxkP2oUivfVtHpJ6pTWO1yq6smlph5
/Fv1ne+BnmmCL9EFxCDrEc8t5sQmSgkoODz2hdO/V/1Uf9OIO6Fm9q0S23KuzCWSjrK1CahLOpmO
C9fVyuaDSr40i/F6zk4E740FtreN3db/9nV7MSQCGMvBvchU76pUXBAIEyfHxTawImxyhY7/DJN2
/3WRmGlFQCZ4INdiXh1FN+1dwV0fjO6gIK/hWY/wx8kKRx+TxXKgSDinOh3xezv5y3grgGqthwXp
G3HTbUN/T5tmm20Xeqo9RHr03q2GgU1olrIrZBBelCkfj1ntfqJxBVzwRCXhFi/uom9IwuiTrBel
niX/+Uf8J6uDXd72DPop7tldiHOgPmYAVGnSEJoHp8uSGuXNSSwth+xFMr3TwxyRVmXlV8NPXBXk
n6FbniuTB28wm3HzK7y5qLRFW+cHvB3Er3G4X1c4twqW5pfCKc4QZAPhJIyha0uWrqhbSUZvHdje
B0arYl/O7Pn2/eWexy4/ALnFc85NvXWdAQxsXk0uUUVavW9AJSfvVCX4gmC6YmdKECt47jmt2q1H
KOICigUash2avofgsMQ4F9xyMG8sy/q/oQ7RGmQ3XWysVGs5lBQP3p+LVPHFYpIqRfyMRUfEvWQw
TOMJdXzg3Rge10wKCF0YLdDN5kGxBB9qIMt+MTtfnR/x+mMlzQkv8yi+kQElbfe968CqHgtXfzZm
QY8YiCTQLM6UgcuPzOdj1PqO+4VcSRarpoplM/vzwkohiCW/t/+4O5PmuJEsW/+Vtl4LaXA4AAfM
+r1FzMFgcBYHbWCkRGGeZ/z6/qDMLhODatJq9+xV1SIrLVOBCADufu895zt0CXq8wTC9zy2FooOA
FJZpnMIRsQAljpGA3QnbPlnXKgmu3HEK7isO/jVgh0q90MnRTUAddscpL5xjnB3LR+OkYmNId6EU
Ng9LZ8gXWhfUMrmoUirdeKy/53qLsoV3N+OcRTXqI3YgF2TlzC0XUhd09LzdPGpZpZaF379WoMqX
g9+ZEHzw08M5JOQSCUNE8bwKa/zuS2lY5U+/0kzzSI6SQ0LImEHycJmMYvsagqBELCXjdKU3vnkm
a8sv0EVYvrkgxtQ3rxnTATuHXc40v1P8SL5ZTOxehewewt4Wc79PEkU0uinmnbiJrGCdlQNQ70GW
PnokURnBwSB9wuV5bvGqerXlXUSVqK5U3SPbIcPcDTYJczBKt3wKSbO2y5l4OinkkVEUS/6sUZDn
bHWj/5NUSOoiEVvARqLYZGJZdf3MVNCrCUi3Q4D1gaqApRQjhJ/uR3PUvo9DA6tFEwYtRK9mx1vZ
ysIbK1NPsZe602yWYcDMWZUSCgDPYKOPrLvQVre5sprLpnXnxslgiKe8GoaforSiVzj1+jdGNC5k
DqNKD0RYumD78wEUaVGk90xca3YNHXvTevR9+BtFk9ugzvn3gD8IJBELbUB/g7VeM18F1e+44QDD
+9E2gc+m5ZUOqQD8fbLDTCPkRepDGk7MgSNE/h6T4ShThrgZUwBz6woJX0TcNelZIBBcSHnooHCS
OKFvmDRk4hHUHPJzcJCT2d/TiqFl40ivNF5iZkPWwSPElKSrRrriIUJ8mu584THYqw19wv0Oei66
acrSS19TBEqQe9IW7a82SYBnZteon5EX17jGKtfkmaMteDYiE0ZskSTmHYhsgEEqK+YRBRIzCAKh
pfvrlnxLb+VQE2ioXjD2LL904WA6QRVZ84SZmh27qe2v6pG83vUXTA3MaIepWaKRBN1KhMAcTukU
qlx+YbQd6kNbUNn5rffkVLYDDmKcxmNHe+S66+JEW3zhMGKTnxOR2JSW/YvPqfbFlqn9kNlVcPii
odgxRDFvuEmV1bifDcYvPq0y3IVjfPVFRY6roR+Ty6SP6T64WsIyoakIOX8IK+mRmiScNoRf0ub9
kvS13k2qYLMsSVcCjWNSdDXks3ynW0KHCg1zQdlednBiHKsTpBwIg8jdrLKLiyYpBYPuJJgof4Oq
lqsvdYsTT2M9ojfX0BDW4wSAhlEihWXd8d3rlJE76MTYrEi491sIPp6ljf6KVPeUgWxqwj8zsjkZ
DCXys0e6gkNsTY2h/Qv5mgl/Pt7v1O+naCdiA21M2ldoFxNrrLVV1Sv38CXw6iZGxDSujJRXAzUq
OxEHnIQmWJE6ztcvZNq3hVW1ahVobkynffwB082YgXJDVqy/dD1Lu9d28TojR63BIME0kxMobCMY
Ml266fsKSe2XnITonqrNW+FecL/VTqRY6XUzemndpnoO4PQdrZIVfPmF7kxIpWTG61D582FqyNB7
5wSZkkyQtCRpGO1E6Ru7a0Ga0bnulv6z05WtvTKqtv6W1LZ6tJndQLvLpCYWMpPwm7KePAU4kkOy
QVNMUVoH6CGJlCtq5LWEUZ/1iXRfNJfOJlLp9LKSUY5/MDPSZ6TsTMJp9FNQyGjMDgEfDL2DEVO9
s+kPz7QD6B4Q4IKfdMmSp9TQAnNjIB/dd+4A0+pLUghROBgeEWQR97bwS60ECpG4Z3psUZiVjtVu
wjZkJqIh8kjJDSjl3RcUpLVmMT+CskAYwwK+VnI11WH7SPxLcEtAGqMUT/jaYxNM5mNiVskV4+T4
K8nA3c8vwlUBB7B6XKsRXf2SnhnHB8Uu0K2++Kgm4nKU7rozxuFIgiONVd3zBA+pLpu9r5XNrD4w
4xWxCbrOlTb1wdJoNZIkrtBeW/OEz7fzWRBMoRItvpTIF1pHFkjhsx7tn2KaDPdDtvnrF0mK5yTQ
KG1kifmK4paAYphUCloXXrGQhj3huLctjUFY70WW3+V9U2WfuJGNd25k1N00kJUQNiAaQ54A7FQ8
sgD4wwxGlNWwjLOaxTRItd5Ytq0OL8tMBTjEviySQ4do48Y38JrOhqQJSoUP1DOVCcQuHXXseRdX
iEmSUvfJdvJnJXMY6+UjpybrTnN091b0FMeLrknM209c1W+j4fEwO+QHOK5l2JbgBDBb8n/3MBd5
0xhpT5sZrAgYRJR3Bvw1s3ZeQ3wmUH+5uyP+JWAlC7ow1VVAKJhLs850P4HrvffHO0rY/JY27njs
Re6JH51StS1YuoAg2WgDV1U5MTluAzQnjJJNQlvIVfHcddBNiLiiIRrcjWbXPT31PAEQY2ecfJaf
/Dzz139j8eaaFHRdXQK4BXR7QvzrDOLg+94nCddG183MM2UbLlLVX7MOG6+tMtPbzgEvsK6qvgh2
XTubNzmkmUfa5UhFE0omZ/3xVRlkQpxeleFacAF1XeoMBU5uWlB6k9Q6rV8xpO2GHxGJWLcaHdEf
PGjta98o6ixAdsRbNnWDY8lH5JIsK8qVGY0zVi9ZMcJICZzZT2AaOjmWNfq0NFEEbWUw3PhNTYv+
uwt3hQqjCZOrkf6qQn4mEofakvDxS7a26Gb00uScWGLQ8uEUVyQDC+wMoSOq+4+/9Am18teT6ugK
cISlKzkPbN4+qWnYEMZJLPhK+E42nbtdPNG5S4cuX6ZVms5WyJhoYJsCIl762ELx79UKoVJJNwXr
scTjDdbgR0BS2cMn1/aHxwQ7uXQsE4CFrcx5tfiNTaBPGtoBTdLwqVIiw8OqRTNrF3p+HcS64rUf
48hb6CqJ6GdlZm9QKlb6uIJJEf3UCk3d0RqE0fXJZb1fpNx5fULYwzkNdsL8HP12WZKGYeqUU7tK
hgHPp5EEJMb4gTZ0EC/ERNNJWswAPMnZjTl5BeyGrs0LGrmacxRHuPHvK/q3UCsfpsPMf9L3/8dy
X1xb8Np/CEppgv84Pn9//ZFn4fMbYsrf/+7fzBRD/sUyopvzmguShLzk/2GmGPpfHGrtX+8zLzbm
h38xU0zjLx51B3GFZSBANaT5L2aKqf/l8DdZKn+hvJX172TAqPkzfltUFKBR12UHFrTZ8XqCdnn7
sKBdLw1akwmn17xzdjpNj3NCrV/D4iLwx8eIsXAQwWyeLOebqIvHIND2to1ji4d/3GZB9YMiizEO
GnmGuJRzaizinYSjMlqVt2jdJ+lrBmkWYut44lqM9Upa5RWv1GNhFfDnQ6v/McEcAa5c7mOUbgzV
NvpQX+TJT4l+NC2AIK+RxIe3TaNyvEqcJfbwJ9LbmLEYjpqIqceE9JW1DF0Pii4spgEY6NghU9CO
Ln3sUK7ADyCG3NiMjjYdA3Jxj2E6z3oQOC8DPatBmX5N8uq+TKcjfYojEi5/O1Exocukkw/9KlQj
4pKMrAVVx6shz+1LtMvGUfnjVs/iPU5jFk1v31bJ18aXePTNWfBpfpcNPyBB7pzcUj+6rPPy1XV9
xXwR5aSHXk00BL+U7XkK7iWABENU3q6gE4guIH1ArLpOnVDcYe2Qm5bOIidL83bO+lu0rcY4u9I2
ydA/VKVcjv50V8bFqwy07lxLsrs4V09Tqs6sdODsFBk/Mk6f0VxND6N2nYXeAat+fdVZrblHW7AO
wzBHA2yZtxrjvzNs0Quqja0mqhfGubvR8V5ToemUpgDDJwyckz8uBFOtO/ZRmqMmwlDVWvC/q3Jl
DUb2Q6XMNO0+UjeBkdwF1Q3+VarwhIELwreB1HhHwYesWaflc4PYODGjzZBDTYsqLjOFtLdxoxCr
cU6/15qFKVpYXdSV0VwqczJX3dh02zDtBKHMBMXUJLAymfdBhBL7GEQxx1+0Hg6H5kWhGL2FkES3
Q0/eCE0eTIyuKskKYx4PX4PDKEHC8A4D4M4W2vvZU4uD9cpixE+nxTlojuasG870Pl+YXiGzV86J
9NgACa3SHGB4XqQvNOb2vZjqXQyv0gtJbB2ny5ZMsQU9iO1YYqOkPt31SOjpwpCCHdo1/gtmJlTU
NJHzl1xlzspsEGhVQAeWXVoBFTDQPj8ZTv2kiBHFiT2aKw8LIq0o2qkLZHzXUV0/UI0Q9CdmnmV7
GD255RlfVbghlqaK7mxTjrwcSfkS9ZhcVT7ZK9wl5hPwW4bkubkeSu0W6m/HSUBrB2Phxg0wNINb
oGk4VfJLHNBPeVIzsSvOMKhH0wMpoSvSg1ES4U6LWgMsoQourGC6rhNz3HmO8C4jIsN1XiR8ZnvM
AGvdhdtA8+tVqxiVQGqn0kA/JqX7zVccR3lthcWENQyfrC5khfLhynJXSITVY3PtWiQbNQbmFXMY
dzbrzo7pb3+FEE5t86FAFFaXyVZCKU8ye43RnzFusMsGW+f8rX6akzwi1vUv4mh6xoqGkrXg2OPl
F6hV8Kcn/NE2IACTuOqBV8HrzumjyB0G8Wwdpam4aanCIcWTkoHLLz6vY+y6FZ7LpUvQa+xDHDY7
+mjzIBE/dGtq8aaokK66NFozg/uTpxA4M1gsI1MDWn51s4CqjyDqjO7fFQwUcxeTbLk0hmdmJORx
p5zqjE6/RD61MoV2YAK6bJhS47NaYALjnfGJWqdy3Wru8E2UtFqIt6dhSYdjVxaMzTiIt2juJIKl
un8Ax3AO8AFh3MwqHSd1NnjloxyCLYcb6IvReNOBqF1jatjZWURWouaHB3zDW8fGVTjO5WsSw48G
q1xbtE01V03f9Fg7a6T6Rhf8MKCIu6jSLForKj6MneOTYDhnNaScJlq3RBjz3fXhSZskBKG5cMzp
SJx1urKSApZSbu38pr4K6XvxNLPKF213pyMA7UtAPPY3vxAZ6MXSOip7qybtcQjgagTDtCuh3AV6
/eyUzrYpu7tBgMIbhwctdxlrlsMTxORjFJYrrCCLPAQcPNGnOPqqby8SMyOF3GlWUwhoCiFxtmrK
PsSDmWXfsQ9BJerB0lZkpobTPFFykYDWNUDkNFxV1qVVo0foZHPwSuiJuTK+18MgF7Z/z0gsOko9
Hr6F2LQAbNnbir0uDDo2PtiWFGxQPpF7LitHlSajDuc6Gvzn0m0Pnd6Q4t6QZ5CLPQ12bSvTun+M
kgDEiubDh8RltLBxt5psp/nwgl2iXQHdflLugJRGPTF87bZYsQFQTeum0elQG3STNT28CEVxJTQm
wLmNEAYgjW53OGJck5EGj7VbusRHRJ0J+rP7XoQjSvcCBhbSw6++IhqntO3vY01ermuN5q3OwOPa
N9lVW2CKtGsbh+FEU5or6RXa1wQ0CYZooa3zorBWkaXCdTU/cC6e6nshzOZIcGJ7ZSHsQ6UNKgLw
R3UzBJF24aehtc+7Wr/2eyf4idQ1OW+YA1yViZcFh0Dz6y3WQfUIvwpzjN1O5jm9+WlD1GbwUBiW
2rtlwWBvmuQLGi/vPGE74VgRa8t6HHhoaWaKiuaEUln74Dt+/lwx8z0rWWPXpbDbszoY9LWrT8kN
fdx65Wd6M4d6JukO1xqeLIhglw6gLawqSLoh2RIOVlm7luH1hvZkRX0d5IiQndxdkoeSLU1Ekc+2
Gc3BDbV1ZqZpfdmklXHAhvKsuV7zA/EEiQxRWt7RkWkBBnPPwX+e0eknRiuL+msdY9O611Pve4sq
ekJ/aIp9OTZqBe5F94G71dlR74PiIOOqXlPo6Zd8BWjCvNws7/CArizCPo46NBQ8ksnGap8tZ1hS
N9CR0wltXJd5cEkEQnsZMRVL10WYmj4Draq67tEgnNUFUNyhNaytmIKeah090IULfotkNg9F4ESn
TCNt2KXn79If00JIyvgk83WbhPbjmADkTbBdglY2kq3ZRu0LLlVMwZpBgIyPRn8RGVp8z0SX8Ch0
FgtaX+joWxKc0VS1nO6aPrae4tJgpMIaWZMsrYEGDfLwwL9jL7P8wlPxAcLLRnpMwlmq6+dODPq2
bdLvyajTUmKeGNsH6uU5WzfZZ03XfA0T+J780oz9vkUp+B6U2dAPeoiefXTZtqmFJMU3OZ0VLFHW
r98XPWaqbz1aySuqvvM8UMMKX9GZmTcZmJf43KmjlWJ4eK3yvD0UycSXD6KDqFNm4shIdiUx8rNs
FLTdoJKvZDXe4xvBpgNVDqI6+BOGeDvJYHST5+4hB168ofGQX2pufsTJu3Ns82uDyhopZFdeDwTM
xZ197QaH3uAFRLsKNAIUS51l+oVZB9T/brFJneGqLBtG1keRx5xDezR6IS9xqKEDrqWWf7Xwc/qM
bE1j3LdYRpk4IPUpwq2nhTe9j5u5t/0BrJp+lobe/TThVetKBRh+WIlSv8fAdZESoYCAgFURmJth
9bvBjtMFTTP3evBboPaoLOlJrB0ruJcoU89VzxJa0InghmfjI1i4R7bvQ2QXw6pFw2o4P0vbci+V
ATsMgSxvA//ss4aJEwYr+0cIJQED6Kqym+9+Kaaz1r3DaX2e99BRpV2voaX1uwatkEVWiFYEPTGM
jISQouDOfhiw+S1DjolJ7a4o965QTGYrnUonzctLz+nPVEMuMvyT8NXtGd97bnREb8S209yLgJQF
6RBeboXTuu2xd0f+0aq/ypp3wA27I5Ec56M5nSFGyAihAdNNrPytC4Fn6TZnY0nxofJslQn3DEsU
O6fejKJ7Tdoeq9YwfMPbG25NfToIJhyc0xjMQaRYtw0odCa+8QZNKK5tKzsDrAFzbkDMR9hZljZr
5DhsPhXzNJ8/QhuSxVDZpIFk9kU9K9TN6bKeMBAoSK6622BmNMOHOIyISBxL5gK/yuj/r7sFZIR8
1Cu47Z6Tl+eZNfn6K7l2/+P//Oevf+UfrKr8y2JTMxxHSp2+7Aw27V/rhjCtuUVA3Ktu6JY9I1dB
sf6DVXV0cmKVOTNFXdtWv/oK/2BVlfkXXSlDCN1yLXpn/Hn/979osfiv+T/E0vrk//+exnPadjRI
B2GaL2hdGISSnfa8NW3AEIJmaS57gX7gDMA6iGQNzR/+Fgc2XOnjXcDXiyaE2gpUWZcK9VmzjW/6
W6PCdufLQHSrSEMz6VgofqPfu1oZnezaRTC+ZiMKGIoOwAP2OScvb9GFvfctRNReLiLF9K0tbWNg
V3BDwIY24vtdW5TeJYYWBbHep/OyNAO/Bh5ZcXbXx3LGMigz869+u8n//JK//3KCLs2ba5YGDR4h
BPBbxX2U83f6rROHLc8VmZ3LtUP7GmV2Rlypp5qLHKncgaxua93EXnBTM/5Ya21k7xEnxGxqUJJ9
1CaLKkLdvyCd2qn+fsne3OQ3l3baJJwvjWujk2zpuvgVMff7pUHI4cfGyLa2epGy20GbdTHIYdGS
3aZupmvQ6XKf1Ua9mjQhYPNb1Qqdapl8ciVvG1DAEecLsWlV0uVyZjzw298I31o5ijIw1+bkMhw1
UWa/jpWWXEEN6DcMwEPmE7BfqU4IL/z4Bp0+U78+W1m0vQQyMsM5aS5XXjgJx1PcH1tOlIfdQOEX
tqSzx52D5MMpLEJ687JtPxkkvZt68Mm2xbdl5s175egngyQIW57eO4QeZz7ZbKmGkRkBkOHs5vFm
tGj6tNrDtOsXVd+aN33L1A8FZHqtYs/NP/kVxOk0iAkQGQUzOJkmIC/5yWNqT05FYhvWIxxpjb4J
lRZVK3pEWLqA3SmCQBFTR2dVhHdhOdlD8lyICfUbwhufxui/eqh/emXe3xKb0QNrlwH5QkKfe/s4
9Ex8JkQE7pohJKM8s6vLjTJd7+i38Dc4VyTeE2Mhl6SfIoEe541fOy0s7zpL3yR2ppcLpDwFdJBB
Ox8iEl9GVwt25dR4Dx9f6fvn9te6yBTUQgTrmid3sAlBooU6kmmskXPHSFfWsrQHGnmVfzQSL7kw
WzhZ41j4u48/+f3DI9kPJFM7nafIFPbJYwssBUhmWYdUcToHYaMgRguwI92bHnDFU5jWxoOga/cz
doNhN+ROcBhMaGUMXptPxnfG/Fm/j8okV+DQqeYZcgT/m9eZ35a4lgaxPjAS3ZRhyCE8Lgekd4ST
eMF5I5PpJkvdDLYuKzSx4Wjt9i7mIOR8dP3cVUMyDg2iEngoPkzRPZC7s0IWS3IBoL9Z/5ujhNtI
fRTnmiVJ9ciNdGi2oH8VnVs1i0XjcaAZ98kv/O6NMOmHMwQ0mfSySqqTRYn+iG2FIu5maEzDeK9v
dyIjjBADXshJFo8LZ3AMStDcvg9dp5FROVDBf3wVp6Ruho+MHxlEKgbk81+8/WlZkv3Qzod2Y3DE
paBrSiyapPiII+Xt1yxNzO3HH/iHm8nmKhUFAbeV88bJJ8oWz6YY3XaDoLt/0mWeb2Kmz3cGyjP4
iyG1R1EXw3mJn+bcLSz9DNZLcGYZjbpG6P+jNgZ88RPUnRFs4n2R2yQWoCsKxEhkYpBC77P0xIfb
ZaU5AlGtAXYoNfX94+8hTo8scj4k2JyM2HtRyujzvvzbQyk1aY5O7HWbpmYys6pMvVnbOUJ2U/PL
Qy46a4c4BTuP5he7gg72qk5zddvXxfVoVhTpgU8ermfYNybb3tpiRgFDQjqXHl43OqG2+mQ/MOZf
9u1rxPSbNW9e+2x6PKevEZAZDS9Gv3HKKvyJ/gh3aQ7qxxqT8RrHibEzeGH2NNbTG6X1390sd8/J
IYtWtV/aIZLlkS6cR7pW7tjNpcHccwXigPno4E3jw5QD+DOnbLiMhuar8rV431XeUUNkT+6UYoul
09JdYCuPrz6+F+8f4vk1EiwR7LMGN+TtrTAa+m9RRgap1+ojLVKthZnU5Zec5MY9gurok2f4/ecx
HuccZ6IkYAYqT/YP6HjMPz2CvnF1Zo9MwH9w6AjrVVn1L7Qim8+0An/4PNNxXJf4A9j+3L+336/C
1NxYQMg3ITMTYrms+FWbBnWwLGJUnb60Pllw358psW3YjMNtW3d0x9BPflAVR5nj6/5IKxkgaSsV
zVPk1rd9GJdkGnWE8gTsO2WrdXACFaNfzNbk17q5Lq7wJ/h3sjH1ZdMM9if70vu3jiuzGJsSKSix
h5+8dX1DJE4desPGpb289UZX3GMsxEed2O3F0DjuOrVt8do0QCgkvtZP9BF/+nhUgpzkePt5908W
r7xMzcCo83Ez0V79ihhHfCMReauZqdNgqm4kwScNvHmrOKOPqD758mLOJH37BvMM4BZjkKsTVHD6
4DlOk0nLAXJe05xEc4lg9K4yi3KZlCOzeDDRd0T1qqvGV3uUpua+0lV3KUcLaUnkSKYpLRwqWB6k
44UtCNOP38N3vw54Z1tIW5qCgy7/efucwu4Ie4RmcmNzFNhVZgR13c/BfBpl+dhb8rvTp+VNwFu1
yZJav/34098fWZBv8F/2VF2nVD0974ZgAiforXIThZWh3Wh5i5tdl25/gQ5emitgjXQc/MEuQEdh
XCBVDJf1TogAU+oQ1eAZP76idwsuF8Q0HJMGSQ58q5Pjm08fTQcaiNBu6E1c1w2DJk/Pm+Ogxf2T
Arjdapm5//hD/3ATFO8IB37CuHkY5mfot30pnUwPsLwwN7Ffoz6O3E78bCxr2o6prZjS9el35WZi
1zCX2Y7YSv/prfzvZd+8HL15Si2+K70BUI0Iif6WA/x2BUPQY3rtbHsDXQl3RNxMkJbisA+z/Wjo
5VmV6xGa6bAtCf/hHzlnjpwzU2tEB2I0KrP54fWg9X78w8ztknfXhYLGpSaab4t1cjtCG9m1gA6z
8WL6Z6SilB32T9VmzLcQzwZr2Db5QPYurthVltup3IKgY/rUhY29HzK9IwupM5xxh5WG4EW0zlQP
WHV0tSqwz96GYU8XWwuhUG1rwEUxoiZ8PJ8c2d6vApaACI50jKXF0a1T5ViVp4nAhUg/JK4jbzd3
SxjBReU8lOoCMhy8zIeNFcg569Jzkb3lecawE6C4FWPlbcZm28PDvxSop5NlgSiqWMmRNtsnV/r+
UWTAKF2qT55EQWvp7aOocrtJwpQfXKP5wzR4tPYYah5KI3GPRggdzSkFQd5Fvh0Bsm4+vt3vNk0O
OBzQbB1riEFtPV/cb0+hWUGdA3WkNm4vNRIr/e7KDlwSTgXFg1555cXHn/dOt0nQDcWJztZgkaTm
qpPHiwZDbcNZUJuAmc5LoUkYw9S8UK5N/dyTmpljvKEHzZ7qLJEhArcaQMkaCQuR0pr0Ip/guVh+
UB8YL5MNN4alts4SuiGpPzmPgSroeY815yuo8Z8sVe80cFw9W/2sA+KcYfEl3v5cAQQPTW9DfZPx
hF/IynXvRCbrueHv36cDNS+m7ADOTzg25+5okeHl42wthmIW3Muo22DU8T8Tw85yqJN3Vkr63HMg
Dvsd6o63l1XRMsmLCfMUlLwEihP7HrRiwyu+hjaS8ocBSBQqiFHAtTaNzoYy1lY2IBSpzkBHMc1B
P4f+gfT16uhiZfQ2faqN/QG+fwcBpAo767ww+uCTw/YfLxw0CQstulMu/uTCeRKMzO60EdLZMFuc
3RQeRNza7lWmbO8pa8oGvY5IMtqHKJIF/nnRf4PBhDeBrVoya9cIlViGdSZwjChf7cgeyTlr6/OJ
uxatdR0oE5XMx4/x3Ac+/cW5ZESRisXFMdB+vXlv+qJRAakXE0xmHd20L0XzbMXOpUikf828s9kQ
0KF9M6tau/YZEd45eYL7ArDNRdTwYv/7lzOXpgjXUGbiQjw5cTWyo+rgzL+xVT9ufA+wVWsM4Vlu
W/URO0FBbF+gIFL27lmuNYzQwMsd+Yu9Mkb/8MnVzF/+7daGYJe3g7BufiHrdEcfcbcZaT1wwgnz
bSKhVC3h9/U3mhl4cxvCOEg/BlrGNPTct6sWyu5AmLeJhn9qyUuoo2q6yk2ZMBPskk+O7X9YgaiA
ULojumaX+9X8/33JI5XDV0hwpk3ldZp5zGlfL1ybnKMrDZou8YcSd/KDNmrNlpFnr28cZoyoBFyf
A1CC0DUHD6tyAffdpJfsWTZ2XcdzgFdqmPbTM4I/ZL7CBNMUK+RFQb5JJuw8+5Cq5bOf+g/PIYOF
+TRJc4QF4GQ5dQpcL5jpBIhCLNyASCrKUNtBJvML7mnV01ECfdgjkrjT+E2uZBXZO+bn9TYmGPKT
9dH4w51nSYdGolsSJe5pm93m7uEQ5jkE7zztkedkF1nD3UA+NKOAGynWDQbPJUAKcw3Jn1Bdvdav
nHTINkHZ6bummTUw+D4VlYnvmus8kBWalArAI/IDrPdwJ7Q7ZXXGok6D6FtpkK/pR81LmA/RE6lx
9v0nT7N89zTPgky+jSCqTSLSf/uqV9iDtbiy3Y3BC3YZiFgeQd4hr8iS+LlTNUTKuCS/FnIUgw3P
fQ39/oUbUZD/NQY3jR4bn5wY/rAN0ROjWc8KN3fGTnsUBAs1QBwmb+PTKDqv7LogJhb3P23laWV0
YtySB9A+uuxKF6wLI+iQOQS0EjbZDpV9icTI/OSa3p/iuSTHpvOoW3TITlegrpblAJzQ2+SjZT+M
hJKuGBTlR8703RqJnPbVrFX6San3h+eNli/PGnMxJgfvhPhkdJPn41A7BKVvbml8GrsmI+gyqtNh
KwJUTy4XgZEjig4F1L6fxHA+B1ZHWKidWTnpAE11JMQJtawhswPKDPtCc+FzxJMwwWK5br3NZz2j
FmnJHgyMd4dhNLpjozmvtan6NKPwV9Pg97UTNwEHV/YVJmvkMZ523fGPGfOWCDMvLCt3ibvOnlYN
Y4O7yMXfQ0pIUZF3zETCX7EIF/GK3Bd3P6RNLRfmSMkJmrIB4g3ytS/uM2R14OKzaJzWQ93pxsUI
lggkkN4N1TfYZ8O6YxyxBXFU1cBDDWQkcWbfWXEwEmUsbEYvGTqPgagdvw26ZVkgvVppJUJZhHwJ
p/dIlthAPV4TLMWcj1vObmZ/FbeCIOMxUH1IMr05fLMwVsHCjUNBVzP2EsyTtd+vO1RcyPsgrSwd
m7BI1HTEM66gvOQcCGwzSfaeqWOUMIhWgQ4pvWt+Ogx/UVTFr1UbymijkQ1G5Up4anfoOOV4O6Or
+2oFpqeu+YJai045E/E1jZzqZ2gYPZYAvhwwuXFKVowHemeJRG8ivLsuL8gqx1+VFHUuQXpo+Chb
zIwk6yqrFHN6ZEKtAIL3AHKkfPQ8s4Cxy9iUaknrc8KCPN0lvBqF8kWUjnjUvcxuqx2yvG5fJxPS
LOngiZs8X5lrHYD9pVuPmn4mcmZsgF+SgNwy3yFSOihJp9j2TVOIrYzr5IYfj+WQMAF+KC/20WZa
KkadmdvqR4qEIPqsOnk3kuKBZDk3LE4VJiWrddLlKkq7ygKW9HUqQoHbL87gz0DKNQQIZDmlIEHH
ISk2gk0cRY2M99SP4pNy/V2vjQ/AHDVPWgjD5rB7ct7S8U/WDhXjGsJDs09izz/LIktfJ054ga0y
20vfvnUgVdNN9atDOqDyGpWrbRmKECLfoB532rB+/XhvOK2e/r6q2RqDFU0o/aR6KkpW/3LyyWEe
0/41wfO/HFpVXXWtnzxafpJvPv68d2cXVjgqNTZYw4VjhGjo7V5UxB1Rn1Wn1g7CVvSiXnxW6UHy
BE4WgTuCl2sXrd/F1Kb+Ho0mZHM96OYySxCtYccC7BWM1Ome9ND0xsK3emthH+yXhbKPmKNZIzCv
Q4DuEN3B4hX6J7sES/L8vLxZ4DgY4tjjrEEQK8evkzvpAhIsoBV5+DPbyV7npqqcfZmUdrJ0IEmY
C3sMgjMvYUHb6omcbkuePwiK6GLdTW+JHve8U/fbuB+mfCU6itqlnYT5UwjDRC2ESvcIdIl9BmGs
45ePOXd3WYges3Qq7PwhnLr7KjMPhD746dZTvUXIT13P5No4D+ZIFgdBd260dr6YCpU9AvzoWfia
usi2NO+IbsHYHUYkOvlNvc7JCUzgaHb5tCeEImuuXM9DshalDvpB6mt3ZegV4RZZhVlsDxsgfSmK
KCw2UWLEZGhRSbyotsyS3VBHMl7ZbsXBEQ8oCel2KCbzLELGCAbaqcbzCW4W0dc+94umHfi6Mk2a
O5ow1UtQZTZ3svUDyqkA9+NZNmVALYaOsd7KSaV1keDp5EXQQ0QZcGD6Z1MfU2NjDhE5OLgoRL9t
7XnAhNIFhgVjMX+YneBoAhCKEmEXl26CyMzQ9RAcLfiTRZeETr8TRZhkZwr02XiMqrSVq6yfim2v
9x5Z5Czto15M829t3Hi5y4ForEn4wsWYmN9ZgJwrYjHbYtlgLljJIYNQMFFDbFI9lTv6YuWtKUGH
7QhBoZaQkRVbCyJ46sseddWw/G/KzmRJTmTruk+EGTgODtMAoss+U0o1E0wtfec0Djz9t+KO/tK9
VrJ/UGZlkjIjggD34+fsvbbr3dz9yMol3JvKFl/gBIfPYwnnG59Vh3SNrQiZY9qOcMct8FrJDuDt
2eomLCcWyNsHZGk3rCD+kKgjqGM8w1UCX5mCoNdJOlv+moyW3YojfxsCHclpDBMMK/f6DdtW8Uid
T+reGmTLSTk6a98KSwxNAgpqHD4I5czjM2ynlnhCxN462brc+lmVnF0vmceemWz7KH3i2Mijt7Ip
XI7h0LZW1DVCj0e65TUS6kXSJZuKQgPm7LeOcHfpoycUVY5AgrDiwgaQFZrh2UWjDzCl2NqPYUl3
6Z4sosqOVVrZNzpDOZ8aDvqwcbQMplNflma5x4/v8JdVReJYSz8a0CCi0PKI06N+bdlml9htCxxz
8Azb59GZwByWwYytEbaiaGPuxioWZlbZQysllvl0X4vXdm4KyKMz7Op7QShF/2btvY/VlmfTXAqt
XAcMitms00oi4XKQAY7Og1yrprzfN5VOCQ94w6d2+7U+7aKq85MDNyc2NPSbX5VHMPyBwJBcXgHE
+wxT+PfDGU5muEZOYUHKFMXgzAdBp1MmVtCT72poyO5P3HqQCBsjN9wbeQ1HlPBPdfQDjZBqdIL+
DFxlYFHn1MIhj0xVI+ToR42TrnFeKH3PFzkyZ6/m9QK9G7h/CsXpTbeMkZ9ZUBZCriZnzWL8soxi
DFPQD7URmt0rGNEqZ7jfo8Vh33zoHQ/FpcwoZY+O1OkeQ7PFGEBAiJHgm8a+jmpRO15UyC18a8ZZ
OtcWINnbBOT5J9Z+wMwDTn2ITW7gQrwy+IDOTUrQAp6m/4D39a6/SNHXXgTAvR2SBY4/2U1ODRaO
7ZSU3ckOHXOxRQkkwxhdvFdmDn4ZZG3vkqDfIfIsD5qxDd7GuxvqljDguTGBR7BgS/4QKOoRAXXh
4oBwVVN+TzvbTMnuduO7z7hXnxBvmJ1+nrXv8UKKZXCqybUCZ1VnU/Wcc8dM0SzbfnpROR/0iNiF
inEVFRLZUq3r3RBW9Y/SCSzYW2HnlUgdvF2+2FM/XY1MqfjgADuGaZse/QfYxPlXq6lQ8YgZKnkE
2YZqhcG6npLB8+szGTVqJFEXXPSBTrYJ42yZ7AmReDC9YD+aPu6jTqdoXMCpPIRDOfYJ2AEpPobu
KH9zdb32DgrpRgQNRdK7tUlrAPQi93tjxvGX60KJIC97AR7kKmT+F8vaAfXtRa7918wLAV5D1DDi
BOS2HU4rFfFCdNCafZx1TxJBwNTOvfhZul6ssqznCyjy7m2kDwARwYf58LAS50PkBGqu6lhbDlrv
LIQqGg8K0z1L/ShIItzYZzx6aVOkl9wnLtp1J8SyhMvmeAC7Wzq2NWTnYoKZBZV0BkcuW9BjcT7e
UDRaNO3VojqNvBCrbzKRYTadNtFIc8BkKz5UZAMXb0iO2crn2oT62uXzPp1balMqtmn+0Ic1ySdw
JV62imc02fzSea7yxv8MrKRbT5VN7OHD1o3rG6RY7EuEUbv70wT834+cXYmb8BcCzjWXu29FfJa1
ZJ5HjlY8VSC53gI4D0iiBhtlRulMKWmoqjHs0YX4lM8zDBl3DwuXwKIVE2Pn1dOrWRR0I18pmF2o
8GrNor86KnFWtw9emB2s3XF1+vBXXiKNRx4/0KKkP9yPB8vIvYhKgu1ejTd1/WVdvPVuXxYs38Cj
INprcLNuPFERAILdsM8dTFPQfCMkWh03g6QursywZceyCtLuOPFH7rle5BIeQl062P3aoUtak9fv
W+/W5Z2h771d8KLUW1SBDGhiw2T6WpDd4kYBPhnvkgLqeWkxoiOYn1vYa4rL+lghLoTR2biC4ocS
6w6HPEe1pVRzHu/17hH/2PjOXUcSBaNPUqbX+74PmM3utSYGtwjgkIYrDWbikVY2wpZJCFVBQcPr
ho5/RXY0LZHv4Qz9QASbsR8bxmb53ZzNZFG5pHAx8hZTfoASTETSOmQal7sYpm855Dhy7GaXV+OU
v39RVqP6ZFlCSIRBR55vLHczTjjR9pq0gnXYXsvN36cEltf6Ey2+/U059UvG08L7GrC4RKwuNJhm
t15Oft8BtrQ7231Jt13MmOYsXLRsocZ5sEobWIqfVdaDaC365VhzgJEua2g3Zxiq5O2tkpQZvPQ1
mKdh2VKYhEFwndRsWWd8F1wb22myjwXdV8yxpprPBu1+9jASlYtonK5WEzl9B2a6nFC1XOjJrBeC
aMT0ugNeseBGD/KXavOVLLapt+yX3dIQIHne/RQhfD69SKiiW7JUt5QKSgqqo3YHR3UYR5BsnNR3
eGf5MIVX9lU5xchUGwLAUcIu59Zu1XJk1UBPr+sF7rsKw0JEaqEld07NFkCCnl35MgyuAcJucJZN
nhmgHbKQH1bfGNrrdS97mDV9IC+qBVHCu9AWA8Fgss6zDvbpG41P+6HzRwsDLENLUCIBNIPnrPHn
9GT3fs5Y03ErG1uaQ26Z2xckf1H/kMHYWet+CupiogExjrl3SnvpkzXKWLS88AH99JWcbnFBgJbC
gjSbyZ8keCSNrA/r66nahPObppNrrmtfQ8eRdk8SGJkFBA9ON1NAM4btuyxs0L1t4fiwi5fC/VZx
6pijERQXyre13vUjlkcqy66X2XCWY6WDOB0cBRqTJoBKOqBUzS2VBUsSzHs/r79lTqM+1mHQmlj4
sw/NTdaDeA7bkTWdORr0Y99a1ZcKtE7w3PdtqY99WrEOBX2ZL2fSAv3ss82oLDt7ps3hWjViuGMF
pw+jcrE+mqAJq6trJNlc8OkhIKoVXOGx2m+ozDDbZ3NfSh7Ue3enzfFkelnUl4LksDQRTBqIbhuo
MPJek68Ks7Njrl0EubnPw1nmdzBeSNkMcvRNp26cAXiKsbDioSPjCrSk27xyy6NogbJN2TlIyG8H
VQyYA51uq+8cwUEzXrzNV4lUvbmHO8Ehgj3YIXnG2AsMP7Qp3ybiZgj22+zuZ5mCraVobPpL2jpD
FtclLfSzDTrndXAH0Z1ziWAs4cCSOue8zcE4M17J9hss380iORneyap88MNbU+7f7QJE58EUeXZF
b4oHbu1LLiHJoVNkmjnAOYPCiTwot7UsSMldkBhnu6GEp2z4lcmFwddakzv3WFq+e07F3nwnyIJT
6Wr6AKHURFQ00Z/N8GvV1G+Xrqjn7uTlLVivdVgXyIhdV/QJ8ImsOYbWApqylRsc0UApMr7HYZTR
guPKem1aYgeu1X7TxXqN1B9uT4MB9urNU1QSzv7OvHJ4c7iji9jbe9C+fbkal7U5WO2ozjiKHWxA
y2SVOrLwonJ0p9PUrUWRTDnKQOM42W9T6aK6G+aB8F3luu51qlXjJ7bs++JKkLAxR7B5noxlgALE
Z+USca04Wt3zPM/PmWmD4Dg1dvvNKYnAOfWFtMs71t7pBUSs7ycTtNyfMHUdi9zG3bXfQmJW7ohs
bM/0uduI+sTpGEC6tvoWerv9WJAQ4GHh1ZiQutIEH8gS5GeDvWdeMQJXEQkd/bH77a8bWKUR+KM+
FRZg6WTGgfphyeZ+uTBRSu+b3td+VApHyzhHBjseHWfgPKuzog4Sn2gNrGekuZfHIuN+iNOgzb/N
CktqBA5Fh2Tv8jNuJfjQjQqwJJK4IH8WEPrfZ9ksmK6yfn2jb5e/6qGzf3BXVFWSUyFhE/PSfr9Q
ypNknvVDe3OXLvXP0QEeJTcF92zzMVoDXci7LZbKjOtLSm1hx0J0EyLpJm+6yMMILE5YHsC9VRRw
6j7fWxGAYB54O9024gMtREjPQCtmIpFPxPJNnUKZ+gQVLewjtoNyofLYHC9eadu9SjRdK0TGPWCd
KODUWYeQ7NfmmSqougfJZc33ubL8c0gdJx7cbVYz1XMTFs+WEROm2MUi7FUUwrwOdkHDwJXZuJ06
thb1kSlPq5MQNSLGjMwKJ7Ju1sF96qvNO0HMhW5sW2lYnHliAEygA01S5ORsAhQt+yUUlUcHXVih
H8Ep0NnHPAMRGYoauKFsoSHk4aa32Cb3XEZ6G+00obx2uqvMNeZk4sdAb3cM8s6BWneoz8Bij4Cb
Fvk4wpLvsOujTIq60t3NUY4Y6uBm2N/MpAILWKjqriiPiPnb1q6WWOZ0cX9rS2U4tQpnS4ZA1P5r
uNHhrx3foFbpBau+p/pxuvNwN3enHbs/E6k9k10sc8fcpcrfdSK72amPeUvYKH7ohf4r5pfFKFid
MiDrCSmnZj+sAvh3Nb3nETrGNpDIvlVhfef1oU2fPGxnOs5Fmr7oMbWCIyZy76KN0lNcpunyFRjY
DtCYif8Wz4wChqe8C+vuQzjMVvgI9DIsbnnfimY7Amy2ycB8IbmD3Yoii7KhZehL0vIMzSnLaigC
c6/S9jmwqJgvGpqTuCg4uyNey5Y9BXJmPoCivq2ZVj10LeUHB+ZLUM1wzQ9+M9rvK2fZLZkMpU+y
OH2/H4EBg9IlICj9VpYB6+BKCl7JzAHlfWwFhCSwyfj+mdmzmM/cVjY8HLg7653lFS7W13RR33Or
BQ7rp2m5RXog+JFMYxwfMQEZzo/GoSsf1fa2Ly9pnxZwLb12bc9lDZdUVZ1bXshRuR0Sx6m+lrKt
SCplcALHYXfWz4UJoZetMJJuBI0M6QBYJRiAvZOH5ETTPYjnAP1LXCipP+0+qQK3KSNhOus4sDZ0
ZAvo04yyNj9qRHLsTd46T4/TvKN6R1gDX010VvEAXR7SEXtsMFyU5jj81NZ29b52VfnNXSogFqMr
7Qx3YruHkQ4bl6EwFguqR0ChL2S/bBGRsnjvO+CIT8KehxRckaPr115M5q23YNUmMDuqC6FZ8Ac1
gWoViZg17M0eoDsmwrl+mKsm5d4K1vrebjQn9nRYenn1+IkvhP3Cc8NQKb+HtPoyGPkp+SHSpR1y
FH0BJzq3OdsTDV3B09joS653YbjK/aWvYBscVYtBJRppxX82jSr1HXekYSW2/EV9cUfdfHa2nFFk
y8Mpnwqr3L0IMPtsLk7WdQ9VbjXBu55EicTDz8kQbCtC0DtqWBzAy0gT0PezZebS09s5jUuP6YXA
ofrXonyFKUoG5W9O9F176nvs3Y/eujF8JWHA/b60q03+nucEjzmIzR4KRyiCk0NW1o0DnVcpRk7P
ekH7J/WJnlGRMJqGZoj6wNgPzm4HBDDDWe4I4LHcFyLKwQ8SSBX+QgU3iyQzTWmfy75kKrgsqn7O
eziMNCi4khwJzUylu88hB6d2udPNLmh0qTxnJ9twjh9DZwMUbPGJAD53FSEWKU52dWDmPRJ0W6jm
FxKb/RLUs/OdriACljoNMJ/B24stTlowRrux/bwRAiU4L21F+rznvfhSwl8nehQlYx+vM4TwaE6b
iVAQXCIkeJXWOF5ze5RFjL/0N01uo15Ct1j1ERe1pV9dtiUAaghD2qPeFTxdx6RuHdONgDpgz7uo
b0UuDnTw9k3+4IJh1LGB12sRRMLZBkqkNBeP0Mo8JrqoR1k+kaVNkNi0vo0bnYxrMA1rc+3zwX6Y
3K54M27PUWwMNiJj3C7comm3xEkLHRDkVQTUlptXW3QN+4VkEgkAmdJKLflzBjlGHPoxIBmRBoZ6
kEFYECZEB2Q85q7dmsc+1Eo/2mrzSECet4XDjDNU07cZdvotENfoU5ejEa972/ra+Dw3SC1NdqI2
JGC6qvr+AVXqFl5SBKkltYK1ecdwKesuHutaExHnTYu8dStUENHW273TgNBaPcEewn8z7WRd8FPr
5n+ie9k3yeAC8o0r8AnDmU+MUXdDuzgmKQ6r5TrUlme9lalr79dJEDF1Lkg/DC+qXMolhoZOJgxx
e4F1X4yLro6eMWY7pCxl+90CdO+X23sLNTYe1YEaopnFydpIraJNQTSSeOpJZbhQUU70UXehnwid
rZ2zaYRCug5m0nsNaXqOX4cRzcwjyBpTX1ev6z9LEh6+owMmvClvp9w++RBQP6Suzl6WGy0KY7oN
tKLQVbnh/q6m9jRmrheRIYx7b7BhsScbpAI7Ipx03u496rxPu+2zKYHPLkHTeB2e68zf+YTTmN8Q
lXTMvoT7EHwileImjk/pPcUEeXDzWw4EzIo6+HtXNfl3m2S8rykQZvLarBu9niCb4ifNvflCYoSj
jtpON27NcNirQx6W8xtGocyB/tL4RWT4Zmj25iK4QaEbfeuB2uRVDp6+iNJRnwZSN35WhZ70Zew9
chizirCoI89z759uyYclwydizs63PD1114W3victYZM/gH1jfVJr6XAmVkPZ+V+Z1W4paSBGgogp
ndk5Vm3VBq89GiSXg51aCTUTt+wGUWShGxMzhFC15P5zn/eBGiSqXFIgiLeYRwkES5EWUS3M+xgH
V9+6MGcn8ba8hTQn1YksBpj0+e7eTP2oVk5cAl5mcFKO9MLTtA50D4jrUKbbqCH3c6J9zJVPou/O
DPrrsuKkgEEBiBka2QKan9Jxjv2BpVZLUn2PMFiEgaM6pKl/9vKlIWRz9PLYkn07/dw6IPHH3DQb
kYI6W+wIeRTn+K1tbpzCzqrCh5xG1UvaVn7PTAx9B976cPkkh6HY7lODie68UlpBKanZB8h8Y8dq
uE3hLpBglthuWZ/DUobiWswT43ziO4RLK1dCPKpKMBS/Vw/MeGSQY/ZHYt/8/a4sACOR9ildmSJO
0uZcdAzHoEyM/U9Oz+UWb46wwIFsnJ96ixyXuECdaL+1O/fM446pr+TRDftzUUjl37faRaK0DjTo
I1VXQEQkDB4R5+02vMJy4DFt2oK+aZH3QZB0UylCgrNSUcLVhIuEu7/ixk0Dt5lPVsEFODjpYnDB
oo5Wid0M7tVqspBfAK6JuGmG8bG3la57KhsbnamNShKsSMe4O0rxr5afjd5zwQkzc9OPzNu6J9Qh
5C/ks56qu5kQPDtq0G8Xp3qqwidsYj4lRuYLKzJTpueEPyAJEJfwjwDrUnjI9xX0kTNYn8zAcgVR
eK9MzMqcphyzBEsZvWTyAcl7rl6znBkz9M3UvVi1IfMEo6gLQ3R0s0fwkbo8LpBpzImrxCazpU57
S2fDW8djFdCNc/2sHy/pspJtCayKxuboV+haDGgLpL5y8/2YXqFVMhZCAk/6SdHNMYEq9OJgh0Cf
1F5RcLKAZfWCu9Fpjq61L+rb6vjjh4EF7zMF01wkOAZhcDnF5D7kwuvIgA7W/X3Lh8C5ov/NK0YI
C7AJHiDbStyehORLMJPgGU99FThn0BHdD9oKXKs+n26P01QtTVyLojenpqmD05gziYvsWtdE0aNb
5vgE2kgdsjFd30fwcj+grxvmpwwpVeSmCgQZemIdtRzqMmbVSpexawJ5t8DIuWWn0R+78YbBZ/QK
QsiJp32WdxSn+OpG8tp+cfIh1puUsc7jgFGb4IrhCslI2pXM19SiO3rQJcyXjQicMmGKFNzaoMJ5
qqkWNxD5yJgZIeaICmgq6wcbrbad9MYBi1uH/XbM6/RGruCfvEDdWupIdXWVX0xX5/e2KhYw/eBk
fq0VMO/DstRWfaVeq2lTYL8/Vqy/87Ft8qA8Nwv9GjppjE3jfDemfcqVjS6p43OCj0KyKo9BzcyP
mUGh7xkX0hdst1T8LjOYK5yz69V7A1qSFsfUn5AruLLZz04xMz0/kMoGFVpbW0quKmdU91BsAY0X
x69djlBQCpKBzCD2wNVLr+NKKncyDr79tWiXHv4ZlOXlb1K1/6F7kGjscXsEiBuhRfxTupFVNkc0
Zw6TLqWHNNJDiSdYf1fbKhb8gl32M7PTlcm0o8YjjQ4H8h65wFRf7nXzof/mZhfXGV76uYK+HrUk
UX3seWYp27Psi2PXXiLHDkpKA4ju478LT/4UmLPZYKrjjXsCCbzt/yHaqJuNeAqmI8cOu+ehFqK4
5EqFjHEW91KPNUOTVq30SRnW/UUyov7UX+K9RSXCMcphGsz///HaDKX2QFYdwcaeGJ9mD0laOklH
HNo6tOujz45FOFDJtLs8jcBf0lj7/uafgAS77hEzA8iGQjT+eNY9GTUo2wNa+RyqkcSZsZIsO5TW
xR0bXfYymsZ8KJUw+yOx3RCNqFJNReneI1henZTc5XXwG4h2ZHDR+az7RR/zJQ2IfWHYw0CFoYyX
aMji/WNWw7kqPHnzZA97cVmtBTk4AbLmY4EZ243affpJ2jdBq9PYfkL0Oj8z2CBKMYA0hoxlIbk8
GycFexkp6dRzNuNS8yX5xQuFyT58y0tCmmJ7Yup2wLVQftvJzATOR4lttZ9pMuMEH6VnEbnpddXP
Zm/Rozubaz/PS3rjFiKfW17zTC/7yZHIrFih0+6rtwY4jMfOWF9RqqAmh4wtZ1rX0nQ0VcHFEZ9R
pc6xWYbhS+nDsPibwv4mZfqHTuj2tfvQRW5AiJuN8Z/Pi6S3uzWuws5ZW9ORNTY4VNiPLoLLn5AY
58RG7ct3HVZfFn8ofsm0Ucc22x/g8DJebuTyZAre878/CP8lvb3djZ5k5o2j6D928H++rZwWiaBV
uB4RnfSPbGb2e5iX00kCY3nrGNWfBu6GAw0FTZjJnLrvnm/SyEWkGwmRk3ohTOP+RR73p/iWN8Wj
wTUSCukNKJF/vqlJ9MNsY8o/3tIPrjrs5tv5YCgvOYsi6VlFfvFQ2PzNdXB78v75FXlY98DmCtyv
QMz+kAb6aqJwkgyvxp4mdqFHKs9K6ke088hH8DczMePM/GYNNaEpcvnEr2mfaujR58xX9lFbTvjs
VTYALF1RK/37V/W/3h04D9ZaMPF8YX/cQA7i54qpp3NkhX0i3mQErVQ1w0Mv6nn5i/D9v1yVVHvS
R9aGp4A7A4XHP7+BnKEyyPyMRdua5Pd5HAh/C+ttTCZiz34KMrvJEOtEUsh+e2g7mw44VEWm0eme
/P9+bPKN2WRo70sbqvAflpqJvEgj7Zx0l8JMr0SuNod8LMIQ7Ope/vz31/rvbQHaNsNEG1kmZuM/
l2Z6kTNqinw/uqrnOE58V3NoF5cZIOlNAQtPlX+eA875M8XAX177v7SXKPKBav9HCIlTX/3x9Y4k
6DBl4p6fC5m/moaGfyCWxj0EY03Ck6es/C83lBB/3u945+lgCyxWuBxgv//zS+45uFhBIW7sQdJc
kCtXJKdVi90lE5msJYqrebnMmW8viP0q0KJT63Qn2lYc7DkS2Zc2kFQkhpbe/N22qmqMHKKhsqii
EOB+oefvJilVIijZmsNeISc9Xr19GYAm7B1zlH//+pw/r6EXwixRCoo1Gm9umj/0qxOR5K475Bzb
kTZ/57yzt4cWl+IHlv/2bsg882UIBlSVzcaa1hBmhkIspIehb4ZYtl8w9y4RZeOQ2Q/zbLlfV9I+
7v/9Xf6vN3krPPAn8h/a7n9edbb6tblFup7mrlPOcauLeftod5YqIntanfGK2W2evv37i/7XA82l
4RYVDjWPLwLcFv98VeRKtpYQfk59Nw8X+j09lZn0XqnR0mRnQP7g+uly1sTqjFCgbwdG4nmzM8Pn
v9n7/mNG/n/XWf8GDgtYX242Uew+f1RAQBeLzmbcdLoFocKqRQ14142jeCCLdlf3vS+a4m7nzFc9
8kSkzgnHXakumrMT3mHF0OIQ4oIn552AJ0LZmoCZBZox7dwtvUPDZiNuBR2dHlnGrWr0Hpmn1PvR
d4NxuBjBcnbostzOz2Ls0/uwQLBBKNRIs7gnxlk/NIga1JUIqC2/luTUpPfeTlstHg1dnQMJR/AQ
CvpxgrGCS54cB9CdpC3DGesesf342QMds33J9tIunzrd0sZdCdC665ci9O9cqaX7KCaES4VX2v59
xq1WRwRy4b/rrJmDMfJb/6PC003iR9h45hkpW07ssj/jhNAYX09/uT3+XAp8tlvijENi4LE5eX+u
sls9tXQZoVViNLBTmAJhXxzodmIry2wFwcod8PpFg2cHC0YnYpQRANYBQU1pMZNiuAYGjc9g6+Uv
pcCfux7rsHAV2KUb+gG5/B+GMGyd8Nk3OOj7LTlomrIeI2rF05rdnKl/sZ+xkf6xJALbwHsCUISj
DfWH+mPf67bSakZ/ykDK52q4Cb6c7inthup341r9lhAZ0yLdKlGDvczhaN7DOSiC60xbMHu6xTTW
p2rOPPtrFsyct4EiKveFrlv+GJI2sUdZSKbaXYUGyfnSWW29fhjyYqiTgTJ5Tfp+1HbiBUw2Ys/Y
lPvjBvuIOHS67BhX/nPBO6Bfj7udZks0c/XBH68mI/evMpaAmWq8ynknsQdy9TjKev+oHOTeUI2l
yxgPgIlzDquwhcaIhS2+jUM/h04a/Jq6lC5K5ijAdRldOQq7dtqsBC5b81U0mXOyHT/1b4hIVLeY
slI7Gip8ShjrIZhQ+7vjE5Jt7TEup7Y6MQC7ZYXm20wOI6cCuLwwz9OPI0P6k0+3vY68rel+rK69
tEc0RzpAh9zDodUCA8owWPPvvgOC2e+hqX+wd9DxaUJ3bj4znAGhPQG0/7CtRZlGlEOu/tQT3XbJ
OD41Fzl7y6vb9YR7MRHp0gtRwutPl5WVJb7DEg/qdJ4/EPAdmothWOjGTKXHz7ct6xaPWUPk9EpD
YHcn86A++EHt/nZqQbRdV0zbrxbV5JtbV1r9rKoA+bmVDz7B33OaViVObkP0XzE6MJ4dbpb7jYYk
OUejWcGiB3hJE+Q1BHv0djofpWrAGTd6pa/IyIdTDFKf2YpEANGXJLqmgoftdkPHu/Bsl82UK45f
JSizk8+BdY9sZ26/BCR+ioNqFsJ3ar9Pv7JB7rfkghr6+qlblZeIEqnNOVvLTbxjlsVhLPZpuZKk
V1xIkt6DBB1fgG+6MAz087nsg3MN3Qhmdh6Mv9ZyYczYkJdSHgboDRapmZJpA0K1ydwNbED5cc1u
4bMW59/uTF9CEUs199kd8NxtuNJZVxiwCgXhv3Pz4vtUtiVc2MzAfHOcommiSjsdMwtSzXYiMne+
hrz1yJzcFtC9MdPK7FkUiN3p63h1FVuuYYRoNUTZEtc4Nm820mbv4LRrcRcsFZGFHG+9X3sJB5Yx
hx0AL+3S7anhx0kbZlkNnuiMI3zJdut57ZT+xumfQCI6U8CVy2b8ThisJ46UUZx1FA7zqJeSVItN
Nj2Aa/iLt/wrB951Sw77weSpIBZdu8XVdyqHCLJpQV5nNe0H8q23yy0g6ycakuHiV0HBFFhUlTz2
LnyUS0sEKvoVXaOxxBdD5prFOXYHQ99twYH5oHtfCC9kl15ahL+TN/Yoc/DDUnzDUrgu1pC/046d
9UM29eur7dQKhmXTO/dIOC0dw2we2vsb/9lLFOHM6asRex7elctYejFKFm7SQO/iS+tAj8ayh2Hw
QEONy90iU8RD5mT2GmvK2DXxCTFmZAWZTjPiTqtnEnbz7byttLYQrpUCyH9GpwPLDr4EIt7Siavh
7QXCojBjFQpv8h2VyvG+BfttEiiXhUsn2mpfUOkPnyVNMkW4pue9Fsvq68iFmH2339zyB5sSwY1V
hVbkMKyV+WSY/nfXIFhk3CL9/0w27t5G22a1e9z2ZbZeljKoP0Pes0nX6nayP3dGMU2ETYu0Ox3m
CU8FLQHTC1gyTlt8qSsMLuewGYovmBaxzKRhZoYTuav9e1aiAwTSplZWPmaILXdFzb3Nrw8+GqIu
SGj30/JTp8EKwTfz1jrZUfoc93JtCMZsqgFHHaHg6bHNy2JHXSnK7WWSjQ6TtPblc9tnjDhamXev
Y+p7ItbE3iMH2dFGR7cJznRogNAU9O+F/NFX1O3J0uyqvzhy2j8bP6cMcUfu1AJ6l/+pRoCPvASJ
UhnTwseFKCaLh3wxBLh2W78RL1G5pJiktEIjZw29xOIPiPztFQLc3PaGH37uUSOtHRnBMSJ59UKQ
NctPm0/p16ZRWkUzSCKWnyBE2DgZD08JieYfd0hezWGVWrxRt7VlBAHeti+QwW76dWjlBSkwuovX
nNkh7SthicNqS2JIcmGr+o5Z0/persxIWcfXNX/1srH6qc3uvNR2N+QkCEDcZMGy5uZAmKTjfSLW
j3DDQEMFusJbsPBR+hnbETO1T05FUGm0oN/rEgacfmxvjHqy2ln7T7rPxRLroEWFzjLFjFnCIITn
sQErfh5aOzsSgGCLaN/tojhvE6USoVyFY8N1vkUu5UwBxKlesPUZdw38Yy6n3D+WpPgOUT6K7hcO
N4D+BNxznQmTmlPUNbUfIEFUCZal66bhLeCmnHGC7aIg+hlY3/AjYPRq0/IVron8bfXUefHdVH7o
x8Bd0VfPi/O8ij3wP6Y+t16E15dNDXQTva1wScH0E5IHLqpMs1dRYt7B8b2sJ031MLKQY806hIjY
uCITrU/Vz3v2XC/afgxH9D4xl3b+6m6VldaHKrMWdSxYJfgZ44Qw7zKrTjTMcX20V2GP7KaDTi8L
ZO/iLicW8qNjCHK90LbH70W7fvpRoctq8VoMqf3yf9ydyZLcyJWuX6Wt9yjDPJh130UEYsyRSWaS
1AbGIlmYAcfgmPb9ZP1i90NW6XYGMhRxWcuWZCXJavCAw91x/Jz/fL+r5ubGkR74O7RHUY3kS0uK
lSaqz60VY8kRFYjXtpoTlTkFb8BX6FnTuaPDyymeZWH4lHIqz2YIScwkgmba9Q09G8h1i3g7xoN8
AdMefLe0yRv2Aa90E6W5+JZyUZy2QMjLnzgBI+qr2ZmA1kP0VrQolLn0K3qJMeI0UnJhfR87KhoP
vl30XVgtLjs0cspV31fDjcOVhxqwNnX9XlFqMDwtV2DuxAC87vUMPM8zeN6Aiq0yVM62xZD6Y5sm
ebgF0M85ltkG3kKN6mXPzjT2DZ8fb7rtyhQeJ/Cf4pDpXAnYeJK31hYhKtbSsm9FADtyrbo0OGyD
yaRHcohdWvvcQUfqrCRtAopXtOP0geY9AWSwwRTF7zBCzf06zUeq67aXJNS0S/PHUIeVixWK0M1d
MqROzTpvSOpPqoOWs3VZB7j4fdTyBLvNBqHjcydG7IRCxzLXuT5niCL2WbwOR0ERPE/aQdlgPwCY
fvKqodqyUthBmEYON3k6jTifEF1/A2hFpwG0/M56UCgq92s3HrX7CQEdR8+kAWIvCi2Obou2kDV8
/Cn4B47r1s+K48TCCCWxypti7PRHmt8o8NDs3ILaVwqjgD0uqiE5ujFoTz/NOaxv4WAIvI6ofooN
34PY3Oi9Zgb3bPrJRSfXDRuv5dC6U6i83w341WBO3cSW/RHDOIUGnwh4J/40vCR/vkojHoncDh8h
FSHZVk9q65YoeRp9L1VN1DdJ6X5RwiFSOZwQPqwKQDDuPgrTiI7fMZ4wIkA4KzajgpoXoyvKNd59
FHCP8LHyndz10KfV9JBa9vBqqyvdDVF1O+0J0ANMG6JS0ucP6kHDFAJNwwZ9pFD8bsgIFEOcuJIv
AuGItc26ssJ7Q1cUw290zDBASCv5MSeh+W1SpU4aWFbx98DmXa/pppHtbakhi72pcJe0H0Ac2d0f
uCx33SZFtt8dimQyPyhJbFo7IqqGUx9BG6bqI4qPfENo433VIrPYD1Gsuiv+KSY9TQ2Qm8e4iVxK
EJ1eYOtE0iLfJIpCN5tpJW2IrXzoJU+Z3ePHYHN6dYfezcLoEwj+fG5/FEa4idNEzR/iCRXJXV4N
dralGyTsv2hdKLiON6MbFWieQf1gph1gT5JzSXvKwGHTDlB1hiYp+tjNuLVtDEhRFA6ZS2k20miz
RHqJw41doU1BuK/0j/BYaxJbWVJ+CNsG2boD365fGz21q9uwJ1/62YzM8gNiR3rbpwhpAOFlnH9R
xzD2miuZrvc5JCJ91Cua69iGBzXjNJtThDHG39ypdgjUcBVqa8yiFQte/0CTvYiHazDeOXH2NmMD
KYQ6AdwQF0AHhK1FZhwnzzbrx1HukjHFKsKI4zVfguSpj1q5pVoRSCwt+i9wZeQd8e61PvFzw5MA
ACZG6ohM5eJxpWuTYa6pSqhxj2hJYuGVko016+fejJoXT2vCP7K2RC9Vxs2tYih/XE6PLMefKzbk
RxBvMxE0qs/ZkzdUMdKnI0YHGgCdhMrQio4tsjDEYwdET+0Gake1mdyymzV4aOiJLSv/8g9YpiXm
LAj1GYIdjay0bi4mQBBNqEDdR/BgqMeRWGN3Egv1s8ej37q27L5afIuvZN7foRLmUUkFgQezKVcS
5p8+dkgrnl4HEWh5rFGo2MTHri/atY40NfZVTML3YeK6N4kGTCND5v0ESiK/kv95N/VQ76xXWALI
Yt3w5j//Zupdt6c5mDeziwhDy6NlA3G7UXvZ9WuAh9V0U0GKKp6iyqx/5Ng9PYBQaZvt5el/TRy/
Xf8EVUBMQBVQh7VJki1mAg5LUWqYBO8dgcvXJo5M53e1Fv30o7aqvntCtYIVSk02xZpb4to/dALx
eJvBZmrv2qTRsrsMl07lMS08/Hn6VmT0/OIBH96EppNOeyKAsVt1XgvwpRMT1sOBcPDWVCPkSGZk
c94qNX7LaYUqZq20WqbeTIMrkZdXUdlvhanawT6BXZU/021hll+Qhbv6vZtI+iysKMC1jhSwgHNh
Q6PaZ47szXVqkwTZytIzMzrGaTBc4RZfqD39wVb5mbr7qG2k1PMfdIpiRNfXaAbXAk7YJ7Lv2mwU
n9I6k+ZDYF1Jkr+rS87WvWTmEeaAwrEcYzHjKsrZ0Ul7GsmgOPsDwpgtXuKTb1V6/JKgA7m1snI4
yhI/npLg+gF4vLVLxVw6l2O8LlVR7i+vAu3dMqAORv1tthJ2SLIBejtdjO0kilABO7f1GhesU09j
GX5kuJcpL+2YgwFwg45GSMSTWMMb3lRspENgdF+TLmOLFKBBXwYMKeoDqrZR3SHe0aqV2ZHz+EEr
dfPi0iUf7seAfNGmL5Tqq4OrAxLPYbC+CGm5NqGrU31WmjpLjkOC7DeDi1ttw1ydgr2p00mwkpUO
+BUjFrQZYDEQvOTBSGgYkvXbZHEgEAvKtHNu6M7oiyPJD8v80BvJILb4I07NR7e1QwwzG5QK1HBK
LMPpa++VVask7m0K7tD0Iddbn/VqqjPUvdVQkyuXQfFVaA5uGGNrSi668DrqbZmQPcFEDhIAfdpk
ntZa22IMlGl6mzyOxKnOkdsP9W4401OyGYeklg+2XhckEIuqfjITlPk0LWjdeLDh/tgvUgOTFSqJ
gXYKeYb9jLmb/tJ3pfENU3IpbpqB7MsGO1EzQveq47hTTFRXkEU3iHEjvZymbYa6LL7v27rnfowF
zSezM0drnYpwemrYWMW6hBli+wmhQbTNA4Wk2mwzF3Odkx4twwldCWgZqIVRJvS6e6tLvNKHykDC
HBxkveEtTIFPS+GYbhvLld9EFprYckBYOQ5aiBJWRkmzlcOIKzVBHI8QychGwNSD50QfYDYrPA9x
MmugyMcPXQLR5liqOcvcQk/UrZ1QlP138KZo9VcsAFDMwFVbSDzUwRTjNqy9+fqqNZhwUcXLdohW
3fFRpI06Wy45zRduZMTBKF8QwjWpHg0PYeNV9pMmy+yIlklDLu7aGPWMbSx3aJ5KbRtoaRjtCmXQ
rBsa/3joGCZcfA+/IPhCZzvIcy91zRoCA/CpvNaCn2bU0v6EyxV6sR5I47HJBqc5jkqNkkmxi/4l
TxvprEgEq/LKR2wZKcEzJOy1Zq+b2SvFWNQ4AZwLNcJKD5gWLLxw8OoPU42pC9HMdChYaL9Yxp3H
I0yYGV68D21pkUwsKmWnM56RK8ZHcMXfwfYgO0Vw8ntk1f3vl8+kdzVcxoOM7Xr4RCBbALl6eiQ5
iicymDA0vzkWbTJOPTxEobetaXv8muSAZGBYddmN9LrZDKo3tVXr6cOOUrv7VbfDb6mjFtyPbZMy
rgNRFlR0gnNk0McB1rY4EBIOlbep6IrbiC5o2ktj8/PlZ1hW3edH4Al03aXyornq4lTlehZEMgWy
Fw5QXmgx0LYObVC+7UykXEMd/plKFvBW0ouwuzy0Ppc9337YkePgw4DJEYV/D/TaohiLPRqySBnY
2yKmwQb1YgoPt+kLGsYC1ZLefaF3dA+hNkbp2tghUg+lT6YvQ1tZ0tdboN9rYkZATg1XbPryDKnv
uWPS0ABta/puZzZrzZ7IS9DYyR1mTTePF21dS6JlDitNuROx40HJIf3UrS4/3bu1Tw2AuUU0whGk
wZU7XRtK0QVhUXaCZuQx8W3SPX+ECfhWTaOvFPm5klwJU425Gnc6nYAFYdYjQiNgJGQ+HTEELQht
KKx2/aiS9A5C3GVcmQOlo9GSD4FZ9/jlkY3Id3pY2/oqIa4y/Mhg3jZqG6fj2ixVukqAcXiUdew6
fynweW0RIMR0CnAdo+3YiQw6miZq1S9KLofnUK/i8ICSiFx9XEbrjEuxuqd5L+fKaibtIUXC8V1w
Odz0c/GY07d5eZ3q/93WYhaH4f+z0PG/td/+MhG7/5b//M9/f/nWxt+/Ff+2pp51Yi82/21/2otp
OiZi4IPn920Sns+82/7nq70YfwaRO2oWi91lz/jEv9zFTO23Vz3PzPa1NXISbLkGwGP0n//++qc4
pvnr56MaU6JfcRczTxcjOxvNAyRbF/Ad8RrS8dPFCIBA52IOkcdTI+QBH2LzQ9B+C+ZMaOs3OE6r
9DR8VG36UfcP21w8efEDl+oNnhi+BUQdFtMWDBtdJ0D3609F9WKIF2t8jvpndbqPqkfZVn6yg2y0
SoYd7X6j+8Euv7vOfTjcUluxtI+/vsg+lRht5P9x4mv/arn2/Z8u9//nLv5el3QYt8u/6uRvwqjt
r9U9v/mT/0NNinf+Qf6sx6efjczaf3q6zX/l/++f/GstfRoFa+l7KYt2/qeFcVm8XUyz0A/ZAbBL
wOazG/1sE/+v1+R//1f2rfjxb1AF+a/m6j/oz1Wqa78h6eIkdFFXUeOboeB/rVLvN06WWY6JsIB1
bJPX+GuZ2upvFgrhGalPsfpkmVreb7OMc74QokhgmRu/skxPD2mSGTStkVpBeYjcYFZSn65SE2GV
FncxnNNy8FatlEBeWvtYJXW3CkyEmW/m6/HPs/itPdu54ZgCwhOH6cCe7XS41q5M1/KiiQS9Fm1E
6eqrrsVjucbfddMk+jUC6Bx//M8X4c/HIyxBu+GqBoDxReYibQzLq0Cp+I7CH/pea+9wnpGPajbQ
ndI0Ge2c5dgevCgLt54+afvLz3v6gf9zfJDNiGT5BSjDluPnMoZ9laObp8/pUKmVsga0mF2JI+Yv
6eIpddYVyRKcKGbp5OmspjVu0dzxeImiL8jBNuVWFrZY50B0rwS0ZyZUB0bNYcut2EOydDpULRpA
4WKc/BTY2b71lGmTW5W3ok0io18g0ohHqN21PURNg8ajK0+6cEB6nVDiWiooGOthLLS8A5tgbArS
ohN1kWqic9/OtCd7ZpcDzGKz0a+a17uqlpA71Uokd3inYKTIO5bVihtt9HGwe0OuSQ2nz1NfQlMJ
OzSlfi6V8HHSzfEH2UTnuyry+NpafE1YLV/THGbOinJMbpYJLcopkcxrZC9JLryNHdGGhnQh3HiJ
qzzmAxnqQVXuArgwfhQl1Bm6xDoQehf7plSyB/ZNvNddSRt4ECiHywt1fm/L34ZVISIa9gnH1eIc
oGaDBCsAlaaAYCC14Igdmpl2Te6bG6pTU0R2aAWo9OF4eeAzJwJ5Nd4nKE7+bc8L7k2GraRiRFLB
gL8qHPqhKRTh10B3XC/rP9Su+fMb9i99Qub9dvKYNraQMzeBq4pJKm0R7KvgBjVkT6Y/Eghsu976
DCzu55hmqBB6MCQ01F5zOXi3OV+HnA0OuCihOlwMqTegMbxuMv3W6485yt0HqU205urOFRT7u5lk
oNeDjmADgbZOnPR2JqeZ9lNHgekPLVJx0TT5nZe7YuWAOKaOBqfiF9/c63h8MzgQ+IYt3RsUKIxJ
V6Pc6Mqgf+wxjbjrzCDi/l0je4LR8OnyeAsRKXt/HhDIPBEfSmz+9+kD5qABzcpmwDhPicBFkYJz
CWOfz0zst2P6tSHFcyPtqv0IHqTeo2syNopVpFcO9fM/xOWoNRwDNzl1MdO0IOTj4ComZBll2lPQ
qe7CDLfNPkMGkGsiPyqSLouwQV8wWUN1QI9PMq7j43p5St4vZ6we5giBYNWa1bWnM2ILQQt4nlq+
qPCxtmPoxiW3FdfMYIzF5FnSVg+vHcHvjgpSbHxoiD8wgyIPuXgNdmFAwAO47esKAld4a+sho0cG
nCdNb/CPNkCWih0VeX6DG9J2ib11ykvdGhGdd2gDin2HhNWPHOPeqKoaqHiImMaz2isL5szswGe0
+LUGNRIC+tPZkZVZ2ECpVF/K7MmmavuBNs78KRP217KNaxSmmRtdGfPd95H+DcPjEjpPjqEuP8Wm
HYc052qqX6ZVdYOaVVnxOY0xfwR2Th/Bd5TWxgYBFrR5s8zXl9fD+88jw9Oh4fG0r9eb+d29OU1t
vaT01wAcBFDg7FtR6Z+QvID5QfhwwIvKWnGC0DcB23ATu6nnB3pJFyYSr92oUidksVkbC7THVorc
9mt6EemPg0BA2hhBlYCTd/kXn5sv+m2oLpFHwux5sZXGsYR1202qT37RW+XwE+6nEoyORiHdT8v4
gAfzOm+yn8SN6RW97ZmF7Jn01ZHAJDthLXdPxzc+RsSjQmF1s1tgYtGMAgxv3Fz/Ore7bEM+ip8K
mQ5XTs73nwTeEt0W1LXmTo/lwmzEKPWWBklf9nW6cQ1CNVl0WCUX4xXh/bktMAOuyc+9hqCL9YBC
I9eqSao+wk4onRSH/Whw3E0I5mcHTjo+gukyr6zCc+/07aCLU8njI9sWDoPGdGLvNFNAiwuK75Nq
PtrCMVduOlb+EFIDgLfxq+EEG4B4m8WicZFgA55uAClhiKcQ7v2SPlW/4ni5pZRdHHBE67aFGltX
1tC5V0ko6hBSUC/im3A63tj0UBzoB/HNvHBwuwowCEzt3x3+ntXlnXLmq8OjEZ65iNPmSvAiylcU
9LQ1pQ+/yPPWj9OwQ5XSVVxjzHzn4cW3rmyodIPbwSxULBSFnnQ2hRrpV+Z4UR2bP8T8EkpHBLEk
2Uienj60Zap5WaCNQ6jWQAKlyRe7MuAdcGuzjVMK90GRnVi7tJhvMzTo/gjQ+YgAUN2aejscKWaq
hyuzMx/mp5Edq5xKOeEI3cDcm09/EzpviAN40Pkd6rxVFOnAPcUHHVDlCgLwRMty3h8iHeNkxwpI
ltRVvaG8lPuFZvRX9vf7SIzfQnCAfwehLe1cp7/FyGoQoBCtfLLHwVqSTkYaFRLQW0CjNGEnz5cf
/twufzve4hBN2MJAEzoNdkiVrPFYpc+1ECZ8GhHvKVA7H+pp/DVRxp+LgKQ1HURIQYx3hxhVfyo3
AJfBiSCOpR/R3dsQdBVQwivMcGPEtvSRy1oqG61q02tRyLk5dkjWYetL8kT1FiebG0/chFw2Hopv
+4AFurjVVER6eE8gLA+yaGNl3YA6lqth6PT1sTWC4Z6/bFpnudf7whBi24nMPtiNKdYFl8Urx+C5
X0gyEf0CJ4NlLb3ZdBKQDY3/7FcttX52XgZ30MnadYXx4HasXfvKqnv/OcNj1zI56CkUk8Nc7Mqe
UGhMuTOjY42CddaqYq3WxXAIEOms9Ap3ZbtYZw3WapdX33zEne682dvXdLjfkOdnxZ+udhM7YXyT
ubRaox4/4TFXrjsWzJUXPv9T3o1ClQaaiE655N1sVoqwTNpHgItZzqMrYLXTjAGQk/T8IUhxpACN
k++FFfygFcG9csy/f5c8I6cvYS3XR2MZ88oOolGJ6MCH3u8RuSKIjlI3fM4KgRa5SpQrh/25d0ni
mCFpOWXUxZwGzRiEcAd03/QA9lRVBCQfvxwi7Rz9NL1pUKM99Lm93l9Ztefepkl0YpN+pC1raQ1i
4I2QJwiFfUyN+ruQ8MVv0kxeGeX9Z3O+NLI9PbzD7HeKImkZuE4UwGU87gq0l0KFHatRHpIMkcXl
5Xl2KI3wjh4z1s9r0ehNSGwk1BL1igeKBEQaDbD9bpjUFhnXr2c3yePOt3zSU0R2xBWnOwHauIzM
bNT9TqXI32fp77AMQj+2WzJiYxf+nUkkjTFLQQihl8XeyQ4m5IX0paCPSdbA9aa97iXhWk/5w+VJ
fM1SLLcfURXMAvLl3P4WEjwUq7gJtiUC4R7gYOcKdx3y9dwqbT/RiDV4G5408mOaVm2u41/m64kv
crghsEKvGaOdCYUIO9iFDo3K2GMts5D6VKW1YQEeHYjOt31QYorlYks4aO64GuGQ+JPrwXEsSuHP
PW8rW4w6HVsKDVSXJ+b9p/dVFTdX27GGdpaHbgnptiMdAT4hd7t9WXjrFqlSlqh3Se6k+zzDdOHy
iOfWs4cGkmwvQT1Z39NFViSwRqvA0/zAAzTqiWbyxy4ufCRB1wqq504hLIpQnKHf4lO7GCqmhagg
oTSf7GNIP4YijjN0YVeio/1A5aBbkcWHY1bB67j8kOfOW44gntDg9kJW8vQhq8iQpiVgmiVC99al
rMdN3msFopUy2nRhcW19n51U1zZIQc7Ga0sdQw//3uwVvmFG0CQb+FHWNraKCMk/S/7yo51bMQTv
/xzKXhwSCHIGDUYpH7Ixjg+GSgM0q4TgHbH2KiW5TxYYmOHlQV+JCYv9C8iC49bhjsJ/FqMCy1NF
GKHQ7hpDuc29Ebo/Ni6k0uzqMCQACL2paekEU8xtEBjWtmvCDOpEmh1Ib1WrpDIkkCtR03LQ0cw+
RnKDxaC9vfw7z7yHk5+5OGa6rsDEZ2DFQTtDlQAF7QPJiJKhwmtkhzNLjKFMUwNnwdpe1mehfNag
Cbkw9ORrjm42farTOn1pSfdxmExTfOUVnB0PmAT1NiIxDovTJa06YRfQHqj5Za65H3K1b/dN4Fnb
WoT6boIkeGWdnZ1KVrKFLTZfWEM/HU8JC9drbUXzm1oL75IxE2uFxOqG/v7hylBnljRnMJVuno5T
2VwMRVei50h4h3Miqd5jePelwtmJbuVK88E6FKuOQtyV6XTPPR96WATZ8/kAvuL0+UD217ykniRK
PubdjOdTngar68N1hbnHR3CB5p3ey080iXU+Tjzx3gjA/MZZJb4IYH1Rpf9MZKPd1YPXgAePkuh2
6sq2AWZUW0cD/C/kiDZqjKMQg7dWgpL2/xIfd9oqal8ZvLbH/Eaj3WDKB0olaGZ7aw0BDjPNlsY/
+tUr4bxAVdD5REaBdQyUanCAVOQuHXdT0z8OHv1hHt4vE8UeQ36sHNIUK9KVFPF1iiZIB7PogYZM
hJVZqNvfrMxAyjNahoaA1yqzaqc5RWFh/6zPyAuIWHQxjyE+grOR3VcvyNI/kkyr8WMoLUydKzP2
Pps6iS3fKezxSw59B58gVUfXYslSX7tKq3/O6UrM8LC2asmBKDBdgTzb/qNPquojzWratq/QJeEH
nJn3SCjFV2+MtadWEletesRIJGAmdYNv71isW9toB3D/UfMjtGScrRCkwXTI1XEAqt6VzWfXUYhs
3brpnn/9MDFJsGmERhQslyJeK8GIwqWNk1BW0rpXA4fFDAXcMknzv7EDTMq8VG2QkHEJO12MVlUB
P+9a0k6Sw6QQaoM7AI5ng+U+QDRWbqeJabv8eAveyHwDR2SCKp9gAB0DbWWng+oRzyVFp/qNl9K5
BpjwRs0jfS9C7xafBfnQ5jm6V9Wtth6ozk1tjCAVyYEdR1cp1nBLAbfhCXfAOEDbyThqr9zZzp0L
xMGIYOibMF5lOG+z0ZPb0IxHR64Pz7/0x5See24D9rps2xpYZtrfQtu+EqkuJImvszJH+WgmbJID
XEhPZwWTyrYS4AH8dIolXWLQN1N0pLpX+A0b457vWozvlG5Qi1eGLLmPgLYAvHP1+EuBvcMfll3k
t1AURYTC1gR2AFZyBU2s+Ypxo/dBTFGMQacd9r9XSuM8D1D9f0hjBKZ/+f2e+WBw3YXSxqUey8hl
l43lsvOKfCDBojjO1onHfzRCmusBwzkU4JZ+5WWdyerpIMIw6dDnY5UE3+nE9dLU6Y9sNJ+PkX6b
OpP83sfSEdgNJCxlgTPys+ViW7oycyyVaGgeXsAqBx/7KrPaVZiEzY1L4fjaGz2ziqiao+hjd7ke
8JjT30WUo0GeBdoMthDnPGeo0B6rIZWkyH5MUwdvmIJdfXnyz3xdaLog28r28mzkmaeD1pPbVYXT
codB3EfWEqjlRNmF2rRZXRnq3N2KYhHd1vPNCguAxT52HLzGppgHRB+S0WAZik2AhpNGvBZfKkUP
oEDjsoTbF/ea3L0ZekSz2Ksl/3Cacriy6s7kWVhqRETUWedJX8x20uA3FVjw4KLCqzhZ4D51eTQd
8ZkBmK32xU3nJjjMRj38a5rlrgz/XiRhs+jRLzMTpFrepRV7J7EwNyKtCOMNE1b4zR/B9ls3TdCn
O2A08EyQva5on62fXVD6H8Uk6qNoBVMV2f1KtAUdJ7HNraFRxytH7rktSW1vvgJzJwJ9froqpsHL
ggQYl4+JibYTanJn1sNOB8NwzNC2Xglxzl1zddSNr0HjXE2cF+mb1IWX10iGR/IJ9Pdhfm7jRpyK
qdrFag7CFOK6L8ihrJwWHTtpgKKiN4J0XHjl4zZ/vBZ3h/n8cfmWcq6inzj9Gbol8tAkkT7Ds+Mt
PXD6Ku47fX95x51ZeAY3FAfsk8O/lqPYTtZpDW0ovpXZ2odyxGdb0Gy8wmhhgKyOKWKqdvWhMBHb
yqrPrjzkuclGIESoyn90CpGLlBu1kiiDp2tg/kFKCvc8yA0qPbt4QKVbs8ssGipluM2i6ssAxguV
hfzRaor+NzaAwWng0G5GIcVZ5qsgtThqLMlXxXAT6O3P7Bupdp4/uvB3284d93PWmqTc4G5mpuvW
cmiLkkGInBnswqZEke8bsfWEm724MkmviZXlUkC9R3kFzQGNBoulYAQqnOoiJg3UKMOdaKtDCw8Q
sG/s+XlF57yi0cczFgcv07y7Uajeba27z4BPlC0p6OQ2rBpzX9Hjs+IDauIpoDqrSMODbrKQu05D
su+pmWBVW9p+Z8TPgIaMvWpF2rOuTBGEvxYddsuzFqrb72DxYt6VeSjRGiQIBcyZfSWd+JDrU31j
9e60Hp3WXYV02145Cs58lbhYMQuoppB1mouZgGkw0Y1t6P7o0NUeQdd4rFnbBzzc2KX4pa3GabqW
pjg3KGHmLC3GfpXU3+lOHKSOWMpGIIwdiazr9N6QxbSFhxHvMxDXN2P766U+VLGEH8Z8awXzt8gb
gASPugEoBYlaw0PbVyRbXR3wJMrrCiOcCAw6lS5UBVG+m0aFJsLEGz6lXv0t8xLsGSy60y+fE2fO
YBwUOHtR3szln8XEZznu32UldNqv4vqj4tiwvjvx3Ija3uk4I105hM8EAkw4AQCqOC7SziIqSkOS
NQbIBT/WLJrEBWh1TRJW26C3rmz9c2+XkJ4mPwRcs7r39O1iKYCPYoW78NCDHMKfpUc3DmY6LZUH
eMd4ksLHvTLmosv2NVye7y0AT5FwecR+p4NiFAx618sMn0J2exNbguoNXVzrftASEos4PJQ9XSYJ
rh/ctKf2ICK7+Bt7iToZ+iVeKtrgxYPHoQXjA3dqGtiKivMX00l1cp4xIYPwoyXKWiTl75dX0dm5
JrGjvWoFqMafPnaixSUMrYGvzRS194VGI54d1K/MoNIHZjhiodB7zZW1ey66oV75Kl+dOa/GYgOX
tQmESgtYvKkR4NOdCrIkY30EMiuOLhwXAJj4qvHGMvxM2sTdTkj6Vli31r49Ft5GTTA27g2nwkmA
F3R5Us5tLe4bdL3OIZi21GK2GWjoJo8M3xxBR9m18T2mncb3rFi5gaLhXTtc5rW1/JogjIYkgBSc
cGoxG/TeNuaU6q8vwT1AOsQ/FODhNnBLsQsM8TOG8nSEeh/ikFWCsoeORh+nW9wVA7gBL4AJDPn7
cHkWzu14arOqBl0cHdcyF2yJXuJGGZv+RFM3XuFo2Zps9FvHuIaiPLcIiTcoFDloUSnani7C0GtA
NSEc9CsldG4dOP7ktidn15pD7letpd6EBpypX388mgQd3jG1KtqcTwc1S3jvQdWavo2r8yrGz2fV
5tL0cw1ny8tDnXu+t0Mtni9Boh2HJkPR1t3TXBvuphbHFe7s8KTc8pNuuZ8uj3ju3bl0M3B1cHjC
JaphgKKfFHWC9CF0cFGoTG0twanidgvk6vJQr8H+cvVySrNucceD/LpINMRGFFpajdEVzGWqXmEX
79HJ3sgEa0tP4F7UU6nZYCjm7mpwHWtYVcMtFvLq3H7XsqEA19AQIA6Cu8ymmLQMdhghFG7mVw75
c6E1FAU+l68sBWv5HsImhI7bYluvjA5SgPBbIbX6iIFstQ66ND1KqLgrrYywm9NJAl6eqPlS9G6e
SCnMnQnzq5lPgTe3mKI0CxliYcP1gUZwQBmoQhq1e8JbSezoNFDv1Dz5ZLvD+Dc28qyG5JglTHtX
vsL9TdIcnDEwLlabWnXDG2dQMAoQWntlqEUn55+fUbzviExoQWS8xRQDaaQFY2AbYZ/W3GtCQm6i
s3vjKdrvkVtUdwOeOUc8ZL8ZjbQImiz4fsCgdhn+X3hHbEDwqrvAtUK/dY1sizHISstqdWWT70Gt
lPU3IV+LXWjn6qqMgh733cr8G/uVEIDLPy0KfKTmdfTmTY21kk20hptz7X/YRjVm4kZhVsfKqeo1
VsYdUUGtXdtHcwi5WB8muUxy1iRqYScv1oehjBKceM/UVTK+oQJm4LmAeGVwSmwhW3X0jcx8kbkd
7kpgvTddWWpXluiZY4MTw1SJQIhykZKePnhElS9IHQ4qofQNcqVcPAjX+RoPeXyNLDGfCu+e9s1Q
i4VimbKTePRx/HZJekCNg18RaIlVR3MpyFRvegT1q9ySJZErR0tdH3IhpllxaGwvb8szhwLVfNog
CUOIJ5ZXuaHVqOIjp/PbynO/Zq58Dk2siOy0bHeOHORazUeyMLaC86NjKNe+/fq5eWBr0geGXglV
/+mUlzm+djHeq35hSHWPEgU0pt5afsF3f2V1HRR0ArRNT4b7kBlGvRY0/q65iYSkH0fzymTMs/7u
rZDZIbKb9aPL74YXOSPsMX6NJoJiP2kcFdNYKnfo2fGcirP8ynjnFpym6jTdkbsn7F1cq6oYb70O
hTweNyGWWbqSHpLI44tVG+nfGooLO8IlMsnu/JF+s6mb0BmLXsfkFQMvjg4r4hS0OgGZVNGvnILz
Tl3Ooqb+z1CL9FjRZwDBSrZRgoUWkExX3ehNf63Wci5RTdVWJVmN3IZnWgyDyaDTuLhR+GMxtt9s
0nBr+EMgmaAwHJoOP2NFg1enhgYYOmNEJKGQqo4lik8cLaOdK7FfvbyZzmWP5ioMIHvUuTOu6nSW
o6FuqmH+1vB7IW7OasLIEKRp9Lragherv8cBxu/tVEx3MIXKQ1Q30S7pW31z+ZecW8nk6EjOUOcH
ybI4wxMDhJhS0uGkFS1lCifH9tXAFoGUeXxQDKKiy+OdfxtzkY1EJcfFsg4rDCuwqoH+JqE+mgbG
KZiJAkjprR3wTZeL41TcAefwdkk34UyV0brW1xF25UOTvkQ1HuSXf9DZCeA8o/Q9l3+WvwcLbcup
S7ZylIie0myV3BkSonNEqMGXM7WunGRnx0PgibYC7ACfsdM3j42BlU1lw6KfZAyQ3J52TVZVftU4
5daKHJldWWvnzg4yb9yZyMdyeC6WvzJ2JTbqneHjURIe8wzrI3pc6zV24te+za/JxuWOfuX1z2R2
mhYWDwfCOewVrUbjSA5+o9L4hAM6/Ogos+pVhy+7b5dUCLy09fwSl8R1JsGKosBXtrWi0p/e9OFG
TzXnaLVCHGDq5LeuSS+miyHZFgqt4vdUG1adqRf7PrLGFU3zBnTjrNxVVo5d+GC420hxqoeMrs5t
FBc6yhznWmLzTIyKIQJdVLO2HjXr/JLfHJKT6RaJNCfDz8s89nUS/b4e4QpWkcnyRdaS5E+j8VAD
Xvd/fblS2eLTA2MNpedihumcwi4Sdh+6VqfZSVE2j6ENGVfqScBFQVX/xvYg1YLdxrxFtOXqSTvb
iXWzYns0zriG72qv9BIXM0uABi1jw95ffr5zM/t2vMV5ZAjIQBESazqggIy2XW1saiW6JXPbHhqz
T+8hkUSrUhvr+8sDn4tvYHgZJO7mi4exuJ5FGPQWuYr+BXly+odrFe4Ry+h67QI3faZEnt7lrKZ1
XDnhtp/9kC4Pf646j3MNcmXNscgjLOvQiZawosZKJ42gJ3u7K34YuDJs0DM2O5LgYi0cF9TZmOTo
2wZ967bUVeiiVm8bHW+GfnSSu74Sxr0acjHvLOcvnsO/7IU9+81CKj7/a5buLBtGITNVmsOoFI6U
mds6ZeamzPUf8WSM274WE46AWIdmYWpj/Ec2F9RGhsF0VF/5Zp17VWTFuHI46txWvoiGrLTV2sGi
68vUuJ+2yA7XuZKaB8A24dGWtr2Tnfl1alV1G48DldHLr+rcgfp2+MVKySOrHkOPosYwNOZzwHV8
M0EKp87tqs+Xh1o4PLzeE7kHw1ngAGfq/y93V7OcSJKkXwWby8yYrdTiHx12zARC6AdUaqHS2NRF
FkA2GZBkoshMKFhbs73sQ8x5Tn3Y2x73Vm+yT7KfZxIqIsgikSK2pWkd2lpVZZ4RHh4e/vu53rbA
F5OT06oboOpsOi6dL0urWTteYuSFqFSDqxj9KffjRinEnN41lX1PVp3xie9ezRtrYKr5T9V7WOcj
DMcBtJOPGdTToyr6H75WbipLV3SR2FqxIwwHbz5PgAcyq5TDZmk5jbpuvC7+LV5VGufrk0XUmgR1
vNLVadD5egp4nufS2O8+Iel7AUCExsWzPyt3qzAXrqtx6fki9koYY1msLXPshqw6DfAPLfzIawID
Sc9zgQ0VDO5BHSRegfhnwLny81NerKPAePzUAuxLubuYx/Xr0mz13IPpML9ouPPlzZpHtRYvV9af
gvoEsIR1gD+Wn+v18xiI0Y/Py1rp0zgG/HC5NvGBXD1ZOetprdSuLuq5qZEszba9AU1sjoQ4mk2x
t/P1JD5Fu62LyXGN4qLNozpAXbzi0V2ACNuV62NOSRSWosvZ18rTxbICkMVn9G2xp0r1uRkCNfLi
pLqIkVIN6y0ADHm3Cz71c7Rwlog3UM2PED8yitAV6vuGur1lsTQDfnL0BD6vZq7ooMJ62kHISOQ8
MBlBvwrC+Kdo1kYlVP1Ee0qrFb5oxAvkLwFJOL0oot6oeTSJZ7dzBPGb9a8xRlGjcThneFrm/tBq
RYUrsFN0lwDYCbNiJUZSqFrH8NLyojp7XC7rrIjSuRwHPvtL6PCFZgfIVFUz9IuzOtyoI3xJiGV0
dVKrXKMOG8DP9XKeZZD1JeBmwT9HNB5XRTsztOI+o2EYD8gy8uZXmBYQYFJS8aldqi+Pci5j5qfw
TgINB40E8BpU8Vg/I36GokKcWSVAKWLt2buohzCEINPPOeZyhnhQoxB8XzS30LQ79VMzYN0L8YQM
iAjH0VU0Lo871WIgWihJpokKSGWvjnIzaxn7QwNWuYzeZrzG6F9XP3paCccNTBgqndeWjdP2fFwB
ENpJ9Wuz4p3mxVqzIoFoJcbMGXj3QCrRXfsQqCenTyskURanwu+saig15ajfaZ+4J4BX5GUBzNQK
6neOxPLLxMXQFhfDfs5PG+70HAlYmIC12fIcpclL4BoAKAf7qV6sMReli+LJxs8CSXGk1MuBM8eE
zJu19+R3kDIad3g4/7L/rcqqGUdJyQmSZPgw6lC0oyrOSzytdkHrU3AJpPQFpjiH467AqPrrxdMc
NnIMmPx66E0unqerVaf29WTancKoaK2W6L07WU6iczFblntl9KC1Ad0m2mPMncmxoDMOt4aOVJQ4
w0mB7016est2byz4ZHkSQHjjwD26dl0P+NmI21xO3aO8bg+SE80dUj6lcQSRuyJ1F6P8YYV69Eod
0KMT4PrnqJisnCwi1hUCL8DncALqjrzljFcjBGlRe1IFzGd9uuiIIL4rIUXTQY943JwL96QL+3Zy
j7mn8ytUKc9yrmkWU+EI4ejRbocJfSV1CSfxCqipK+AyfBWCg7N8cr2uRMOjpQg7+8Us+0u4MUjZ
EEqD5gAVozIqeqimyg3GQT/AjNKOiF2Ez8vlZWrofQiYvC00sx2MMoCdpVY5IZjdBdyPHoK3/aP9
hA4DPYNPsnVCL0tKANf2UfCAyIeaJuCpVRrHdYCOVJHK/kPBw0SlzZ8XTwHIh/FvqA/CPEf84MkC
mtoWa360+f372oWB26Wzb+VOgih3NfrXPwDF3XDv1dIxQfshgQrfm352WIDECSpVgeuW/Hw4FiTq
RMG4S5j5muOvHgMVHSl71KwmP3jjt6SgVDmuIfiG8Cww6pKfjyYFNPLRjAOnuADwU3EJ0lPGjdri
QLF6TLVheJQASEA/H08ISsb34PQY9fU0r3AjBHh2t1lQOQaiFwLQ9cRygBh8NCFAp4apFFSOoQMJ
fQmV3xtB32JBiTAcKSeAyu6PKQXI1ZiyoH4M45CG2aNHnX5UVYAHoQrULiAibf76w0nBKUw8I1VQ
LR6j/hMZH2wziwMnx+UG8Clg3H5UIaCyIzMW4EmswKeDb6XogOoxBlkj1FzaKMmPpwapZsds63gK
kS2Af4RnlX5Ua6BxjJY70g6pxfWBDCFqPzXaeaWG00VUAuUiyqGXCJOZoG/kjf9wVx762nTvZTxu
gHRBljU9dYjRluIHLnX68G+u/Gvk/gARefEmWi73RokfwZ1wCy859x9Ia3uXwMaKJlOZoCSLL9DC
yT8lNOWUeGpR0+9/UcCVE1t/6y/J79n6Vfm34c4/3mx++1vbf6RsNXMP8g8vuSOYGKLrK7H8N7tK
gcVbzGcjtg3eTMW/3xe5Axf9ck32Ue0Ix/EJFlqSIhbStTcl3HO+8mEg6SQ+DGUnTcn2GbzQwh34
JJwCgVr3+HPsQIgl6UQEKHhr+qXPPo+cUaEfscgJJbmEOlUCmlJvgQB6CQpnM0cAL14STOgjHw91
/MMvYDEHHW2LCT4YOExhDSVQEWpCZCaHfpYAv7jEuxdQdXVf//eb5dD+kWdCyk9eie1LtedSvs+d
bDJXQCAlM2n1ZEv8kLWHntxqLmJF5qiY25Rqh60ZxFnwuaSVrJeeflPSV0KTMsoqGxMNBXM8SSdZ
qw3mYq3PClFyKU3Xeh2IkcYCar01JXsTLxmPJJ2EBdR6YUq26wyYr6rMBP7MlO6nmcaDmgVN+TNi
j0LuOWEBOWumS+2zeMQLZ4INuKp8qVnVmPhKaFQpi2xKdfMg0ZoL7RkXO+8SpXRMP/JXJ4wKTeZP
JSniOGxG+WvmYIqDnqO/OTNH0ZSIs5lTvQ0KELo/hgXdhkFOxZx6JwDZQj8ejHgIxTlUriKS0jbU
8kPsD7JGc1AYDs1tFnh0NogLvThU5HxD3QKP/u2+3W/fP7bP/71AwuMIMEyXf0Tb0HaO9gLkhGuA
QgBYQ97hvJ/9geJuJI/Q24XeD4qRUf/6P4U10nECMVYVDyUVTVXCfRyGKlUM7TAn+/Dtf8SUrxxJ
KVE01Du6f73vJxeIm6ON+BBJgPPmYxc7NqlqvwZD2OY5/+YjOJ5nv+geCupx9GPabPlAA/fMx5s+
pEFZkk7ysCPgJH+X78wr6eqCil5IM4poRw/miowWAZO0o5Rft8zbQERupuuXxC60G/A62mcxXiqG
weNy38m9gktpyIg+DRvLWjPAJwi0Wr21r1vzJ7oJ6ooxoQeIOSjhBkIB5g8hM7tj9L3uG3cwIwGp
rH0F9fYohgJgRQmBP3SwE3iQupP4+wSuQx1vyAzTBDHrTTH/UJN5uEMZIQqgkKALGsW7qPWi0SMo
87ewr54TosMjYjOViXjcCUIe/SEnqAzFbC+E38z31mNjVzgDSYmkGIVQgBmCOKDeAshohCAm/1qq
izec1kuYpHDrRK4jdmakoWIOyDngIiUKkBRAn1XuZ9/vlSLdfMgbtcWpf4Y3yBsjTqboNAvOzpk/
hoEvD5NEbEdJbrHpwLetCajFJWK122SpWtCBvopWGYJ6KF3HVyNNNALSmGgsYn/EJSFiAWHnmJJt
uWwkqRDN3Qfz9Xy9d+bxwIO6C34p4J4WWqjfUeLLVB5kuvBzZxYM4VnjM/nfsyCBLcwMFYEaisn3
jdKirH1h/RYGuGOapWQInUF1X8z3QBl8iVonJqH/wiPlO/uemkO/w+ZO4dERI8Xy2vs4H0j5fMIH
sGQUiaciQVPBaY9XcyU6UNtnSRy42PZzzKIAes8rAMbSdxSdQh2SxqsWPBIqWaouMSYbuRzzj5Tl
1i3czgdc+w6baSE7qvo2XXGHDdRLSO3GxkRd7RnYtcHj79blgTKxKwhI6ZivtfXtvyOnMPrj1SLg
Qrl1mNhqTv7GSUZApRwlbZThmL2eF10+0K0CFPeZr7YLQzdylccFw9gs0OWDlXIp0ENvTrWHtPCY
hUMtSm7jGemxFTBtVXHYa/0eKMQ95rGlooPRSWWDE55G1MIt7uEhHWqZbBtx3x6LoX2BiCj3nVwL
gtU31TspZd2jxrgSC6SDNelfpNwlrXTVFsT4lsPEV6jaeDISqupLhLI/+Zm3W+OpGj5q8jBksSSX
8GI3GPJ6xXb/7dfY12Z+o1ZPfufty76HZ6IWkSTzT00lru+shq7jeY4izKijNV/xJu60E4NEx4wF
4o7vjJmSY0bRnwW6VJ/CCl0n8JWLgk5hC8SD2U58z0a+vR9rKWyEOsxX+4DuF0mF7gcQo+Wvbxfj
/rd/BIWHYPbt16QG6E58+y9/yNU4bYkQNk0FG8k5roXygCtqgS7z17qCRguoOeHPwEDTLjjNTDHl
A+bdTbnPChcsVE+TMC9NiaO+jWs2fdKfakq3jTgMMjGKSVCy8cB+2fFBgGhizocvfDZgg6WqMWyU
UKQ6dPd+UwW1KZObXBQeYMwpShTxenPKZ4OVo5xdHTj66LrH5EYM3EVuNiOnEWv+1PvFYbOixqZx
2e3dkPJETev2H7UpwihLavf8lcVavTQZZrovNS/6IXKeHiqkVLPRhkT7owB2gbwa9BxasJCSjJ+6
VmoUN77Yjjfm8UwSSt5uC7GhZhCCscmzfemItTMOMORNYUnJwpPSdDymlVDuZoJ1ZZEfVm3G3hhV
tcpy80sW8umeO/6MCaXmykZx1JUAG9TS7poFgWuHkZ5IJXx1U4FrrZ2hq/LWhqd2wXfq2wkM3XS1
F0wETlbd1t7s54HxkQvU0w4VO4D6XkyX3OEDVAZo1ZQEWmRMOEbVV+isJCXSFTRq1piuI1Dcp5K1
wQf0PKjcteFat0QAa1NRDbBQzJlwGfvQOQoTkv5HU+ZeDXeUA7qCzdd7FTFPXS31LZmu9toRmoAB
MscCWZR3IsipFqZicJU55S6LFpo02HDEujxyY900wSA18wX3vWDBpvqSLfC4y6HXI8dHbaiawMbE
HPNld+OvzgwpPTGWtEj7AJFZ/vr2KEMv8EbgiSSU0K1aUGu9wGd6QNnCFUFQPVIXa8Mp/UFRTAL6
b3qpUQe3ZKqusPE0A59Ms3oS+AzT1d6hai/WooWA0Jfi8XY5u0dAT3M2ErAL0wXTjUbRiCITQCs0
X3A/0ZqC+2osyIbX0Z9r/VRJc7YxJxYMDp0Yya0nzkzJwmPXXzoj9fEo2Wgn6i95tE5L0dQlW5C2
z1NqWVOMS1S6y8+8XYo/p/2SN9wfjwLVbbSRk32kohzIXQtFVHKxyTFayUcGPh4oB5PfFdI2vJq+
I/TYpo0Si6vQc6gSqqd1XGGOg4VARVqg3GNDZ6R7epgqacOeuwkA9axwG4gDGHlxKg/g7YL47T9J
/We5ZsC+oblnQFoEQhlwY4Fgn/e5rPjabxNaKyVtwKahte31E0v3hwzTSIXSvSsXsK/aDNEWvtY0
Sh5j84MiGHQZscK91iRAwJWmz0HbK/SZt2CIxklipEoIFcyUdAcVWw7yc8qju9vWEGtx6nxuXAb+
iOrK5RITa9RGn/stGCzYOFZWnMDPm/LiDuVPM5VsflRgW2Dbm4D2b3PhUDF/+nssnc7stQG8kZSk
H2na9zsJGKm/y5P4ZYyKQHSSqm+2BZvuDMbigPGJStiCd30m0LSrehAWHGv0F489NnJCV8pgYslZ
YERvxSiSrpC1sWA31g/NwjOEKZi+muEk2HVTrYuS8kEwUs/MRuSpL3ihi8ZwRaHbsOxhbqgJIBth
ITyX48IN/ad/di+Zmr6ZFk7uCok839EKQ4o0qMD09EBZPTrgzJtTvWZzVTUUbQAS3KzEeLXW1Rky
9OYLTh2Qm0ArTi/SNAxTFqfVEBm0LQjGDTBWpu4uSyzc6y5T+zngw5jzAi4eC3auSNUClxHkRHOV
Jss2jHeEOUd8oVYaYvSrDV54bKXfaRttHLfOXK0xTKbXmIrxHax2pHCy/Nyijbb/OyQDdgTZRrbw
DvBvfD5HDEpxZvZ3cx6YOO0j+sTmUBtSHBLDgsYZm7L7wWVcDytj2r0FwmzCdzmNUicbpDnqfSWd
1MaysWIUA5JZqEtHyYZG+rweOBnssJHPeeROBI9U4YcNVfcJHffBonAVoZlyXvip0EbPVhDFm5u5
/TmC27RwAJsP3sQ+C13U3/1UkP/Lsz5ar9hIBPXn6Iv0Vln6Bs3mNmyfHh+NENVsszDaZlqKB/fj
CwwtchAA0YZrfZdj2BAiyT8VXv4X0VQtY4RYAHrZc8OD+XEbPFdsxXBAgnv/+x9/D6f0W0es0LSD
FVyi72zG5Kkp+hDhv1rZRtfRA0cv6BF6mtRGHswxweAZC8Zl34FTMJXiHv50zlmwgr/ECz+jt5ip
QV7MFMN8EXm8Pwo95LP1PJiOAjDwgU3hRnI1zHSKwWnAJDD/yg2LueBKXVYRgzIx7s6CrXiHmVb8
aIiSp6MwjOViUx8l+UZuhCafTcjUjTMoW9BBXTaPXM2sSVmT+3C9X2DpBf1SRrVbBEW7iYuDm9+N
hBx42O0t/L+F1c9EPFC8bQtmOZB3OGK9Sf1lk4kBej625cNCBBygCpjoowbAbRhgtFpE7BUdaSMT
RU3FwPFEpFohbcNBbrEVMvtZL6YNc6alSYeNDspzjAn1tYyLDeNB0s2GDLDhvQHIWMdHtoGdh3zO
CPDCsdpbZKPH7xLInnz77mHQtfz17e/iNeRYOz9MmDKn22OCWmn0xk8boBKIFEQh9cspVl9xL2TR
gSbfHQpTo4ByiIoVggFR5hxJkahveBSFiTa9dRZc1SA2TP30K914qEZSSlY0Hyp4+IiNkuU/BAPg
Y0m2JL6ijTLIB/iKKX9akMsgzFKGGMcjv/t2wU8Z9chRNw2AcCoAIJCYVCvshBpstN03qXs7dAuP
HKCLmUoeoJfm+/rc3/sFC4LcRDmihvmAIYfmK28hXY3ooiSUiJQN07/PVKuoREPrv1tub8PBR+Ao
KrSBnYcyo1i9xjaaEFLphAkTud9+9ZzZSq6YuFK1UXadbKDH8AW1Hg39cjZimOkG0leg8Ke0P+HP
25soAxst12HZNpvbv2lyn6ppfpc55Sy4Rxs1nsjA/BJ404x4Ug01ZhghcFrDjJxKowHIylx38v3O
PUWnNHX39riG7zQN5EyMSeWpiVMbQbgmkjZa44KNisKmYGu1R9gGDgC570qo30a8rBV4gY4xZSNM
3B7Cl1ArzmxMRLmA4zN0CSBMQ5uy0d19wbzpD6spLVhtnRgFG0oEAvE1+awYGIOItiLSr4gG5r2Z
E6akG8InyvNdbFhIL905Qg0B5ivV/OjfZxHriy3ZuCGPqJVeY+qOcnAASM3j7/s9A1lwwr/DRyEd
JgQAfjYLlMOxYWE20Y2phwstODh9UrdBpgNlo5KkFZDX+acbBzXK/vjPWf6nDW8wKVih2QcwkUkR
Z33HRu9YKwikTaZ4KdXcqHu+urjgEy6vMPkldRs00R9Dk0rkIK2kZ4EPxW751N6ZVAfGezZvIRrA
VjvlWXtnar2OflJBRIdNYYYXLHuqjhsph2LjYUAAUslY7+Kgx6+vJXfQC7WR0GQPveE5ggCe/DNl
E4D4kELx9gf5Bmm0AVxrSYnEq2gDoKnlCtQhIHaf4agUbUAz3DrLQot5GY0wNrqDbrmGpGejN+iR
+ehCUM0JGzGSWyAWqlRt3Fli8BcHWXIVqAKNOlJY3i52dzwaIraV+bhgsouFD7A5kmm0hQxcVjtJ
Yk/HF7RwHfFIhUjeZheP2ehWScNFl46HpMy/FM5CBGVD4BmmkWa6sUiLoQCiFfuuYqdg4I75oTwE
U9imiqRirL0Nuiguk2SScKaNctSHGM2p2mItSOZfcbw8jbxfxBEqhZSF28gV7hiZJRslFy2qDaSs
jby02+uuIshYr2MaA4azo0SiUrXRLr5pXO0ngz4xT9QPROFTjFIn2IuZZlydyktOMNCqgSgY5pPk
I3G/o+OTMeHE1PHZ3g3p5v09hdv/WsZ8t4b+Kot51d9vYv6JpZox70QhvFnmnjjezhCM7XV/kF1m
DFr5He4yY8rLB9vltmhkiOzmPgw9mNl/+T8AAAD//w==</cx:binary>
              </cx:geoCache>
            </cx:geography>
          </cx:layoutPr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9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85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3175"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19F67B-3618-447E-A03A-11C42158589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AEF366B-D335-4866-87F4-3AD1A925386E}">
      <dgm:prSet custT="1"/>
      <dgm:spPr>
        <a:solidFill>
          <a:srgbClr val="00B0F0"/>
        </a:solidFill>
      </dgm:spPr>
      <dgm:t>
        <a:bodyPr/>
        <a:lstStyle/>
        <a:p>
          <a:r>
            <a:rPr lang="cs-CZ" sz="1600" b="1" dirty="0" err="1"/>
            <a:t>European</a:t>
          </a:r>
          <a:r>
            <a:rPr lang="cs-CZ" sz="1600" b="1" dirty="0"/>
            <a:t> </a:t>
          </a:r>
          <a:r>
            <a:rPr lang="cs-CZ" sz="1600" b="1" dirty="0" err="1"/>
            <a:t>Sectoral</a:t>
          </a:r>
          <a:r>
            <a:rPr lang="cs-CZ" sz="1600" b="1" dirty="0"/>
            <a:t> </a:t>
          </a:r>
          <a:r>
            <a:rPr lang="cs-CZ" sz="1600" b="1" dirty="0" err="1"/>
            <a:t>Social</a:t>
          </a:r>
          <a:r>
            <a:rPr lang="cs-CZ" sz="1600" b="1" dirty="0"/>
            <a:t> </a:t>
          </a:r>
          <a:r>
            <a:rPr lang="cs-CZ" sz="1600" b="1" dirty="0" err="1"/>
            <a:t>Dialogue</a:t>
          </a:r>
          <a:r>
            <a:rPr lang="cs-CZ" sz="1600" b="1" dirty="0"/>
            <a:t> </a:t>
          </a:r>
          <a:r>
            <a:rPr lang="en-US" sz="1600" b="1" dirty="0"/>
            <a:t>Committee </a:t>
          </a:r>
          <a:r>
            <a:rPr lang="en-US" sz="1600" dirty="0"/>
            <a:t>(</a:t>
          </a:r>
          <a:r>
            <a:rPr lang="cs-CZ" sz="1600" dirty="0"/>
            <a:t>E</a:t>
          </a:r>
          <a:r>
            <a:rPr lang="en-US" sz="1600" dirty="0"/>
            <a:t>SSD</a:t>
          </a:r>
          <a:r>
            <a:rPr lang="cs-CZ" sz="1600" dirty="0"/>
            <a:t>C</a:t>
          </a:r>
          <a:r>
            <a:rPr lang="en-US" sz="1600" dirty="0"/>
            <a:t>) </a:t>
          </a:r>
          <a:r>
            <a:rPr lang="cs-CZ" sz="1600" dirty="0" err="1"/>
            <a:t>for</a:t>
          </a:r>
          <a:r>
            <a:rPr lang="cs-CZ" sz="1600" dirty="0"/>
            <a:t> metal </a:t>
          </a:r>
          <a:r>
            <a:rPr lang="cs-CZ" sz="1600" dirty="0" err="1"/>
            <a:t>sector</a:t>
          </a:r>
          <a:r>
            <a:rPr lang="cs-CZ" sz="1600" dirty="0"/>
            <a:t> </a:t>
          </a:r>
          <a:r>
            <a:rPr lang="en-US" sz="1600" dirty="0"/>
            <a:t>discusses situations in the sectors of the manufacture of fabricated metal</a:t>
          </a:r>
          <a:r>
            <a:rPr lang="cs-CZ" sz="1600" dirty="0"/>
            <a:t> </a:t>
          </a:r>
          <a:r>
            <a:rPr lang="en-US" sz="1600" dirty="0"/>
            <a:t>products, computer, electronic and optical products, electrical equipment, machinery, motor</a:t>
          </a:r>
          <a:r>
            <a:rPr lang="cs-CZ" sz="1600" dirty="0"/>
            <a:t> </a:t>
          </a:r>
          <a:r>
            <a:rPr lang="en-US" sz="1600" dirty="0"/>
            <a:t>vehicles, and other transport equipment</a:t>
          </a:r>
        </a:p>
      </dgm:t>
    </dgm:pt>
    <dgm:pt modelId="{F1D58692-3DFE-40CD-B17C-E190C7B245E6}" type="parTrans" cxnId="{4996776C-E77E-41CC-B823-EDDCCCEAA14F}">
      <dgm:prSet/>
      <dgm:spPr/>
      <dgm:t>
        <a:bodyPr/>
        <a:lstStyle/>
        <a:p>
          <a:endParaRPr lang="en-US" sz="1600"/>
        </a:p>
      </dgm:t>
    </dgm:pt>
    <dgm:pt modelId="{AE0FF8E3-64A9-49A5-A6A8-B08438A6FC2E}" type="sibTrans" cxnId="{4996776C-E77E-41CC-B823-EDDCCCEAA14F}">
      <dgm:prSet/>
      <dgm:spPr/>
      <dgm:t>
        <a:bodyPr/>
        <a:lstStyle/>
        <a:p>
          <a:endParaRPr lang="en-US" sz="1600"/>
        </a:p>
      </dgm:t>
    </dgm:pt>
    <dgm:pt modelId="{92524249-ACCD-4C0C-A852-2FC5158B4A1F}">
      <dgm:prSet custT="1"/>
      <dgm:spPr>
        <a:solidFill>
          <a:srgbClr val="198FAF"/>
        </a:solidFill>
      </dgm:spPr>
      <dgm:t>
        <a:bodyPr/>
        <a:lstStyle/>
        <a:p>
          <a:r>
            <a:rPr lang="cs-CZ" sz="1600" b="1" dirty="0"/>
            <a:t>Non-</a:t>
          </a:r>
          <a:r>
            <a:rPr lang="cs-CZ" sz="1600" b="1" dirty="0" err="1"/>
            <a:t>binding</a:t>
          </a:r>
          <a:r>
            <a:rPr lang="cs-CZ" sz="1600" b="1" dirty="0"/>
            <a:t> </a:t>
          </a:r>
          <a:r>
            <a:rPr lang="cs-CZ" sz="1600" b="1" dirty="0" err="1"/>
            <a:t>outcomes</a:t>
          </a:r>
          <a:r>
            <a:rPr lang="cs-CZ" sz="1600" b="1" dirty="0"/>
            <a:t> </a:t>
          </a:r>
          <a:r>
            <a:rPr lang="cs-CZ" sz="1600" b="1" dirty="0" err="1"/>
            <a:t>only</a:t>
          </a:r>
          <a:r>
            <a:rPr lang="cs-CZ" sz="1600" dirty="0"/>
            <a:t>: </a:t>
          </a:r>
          <a:r>
            <a:rPr lang="en-US" sz="1600" dirty="0"/>
            <a:t>Topics of the joint texts typically evolve around skills and</a:t>
          </a:r>
          <a:r>
            <a:rPr lang="cs-CZ" sz="1600" dirty="0"/>
            <a:t> </a:t>
          </a:r>
          <a:r>
            <a:rPr lang="en-US" sz="1600" dirty="0"/>
            <a:t>development, vocational education and training and highlight the importance of participation</a:t>
          </a:r>
          <a:r>
            <a:rPr lang="cs-CZ" sz="1600" dirty="0"/>
            <a:t> </a:t>
          </a:r>
          <a:r>
            <a:rPr lang="en-US" sz="1600" dirty="0"/>
            <a:t>of social partners</a:t>
          </a:r>
          <a:r>
            <a:rPr lang="cs-CZ" sz="1600" dirty="0"/>
            <a:t> (</a:t>
          </a:r>
          <a:r>
            <a:rPr lang="cs-CZ" sz="1600" dirty="0" err="1"/>
            <a:t>while</a:t>
          </a:r>
          <a:r>
            <a:rPr lang="cs-CZ" sz="1600" dirty="0"/>
            <a:t> </a:t>
          </a:r>
          <a:r>
            <a:rPr lang="cs-CZ" sz="1600" dirty="0" err="1"/>
            <a:t>preserving</a:t>
          </a:r>
          <a:r>
            <a:rPr lang="cs-CZ" sz="1600" dirty="0"/>
            <a:t> </a:t>
          </a:r>
          <a:r>
            <a:rPr lang="cs-CZ" sz="1600" dirty="0" err="1"/>
            <a:t>the</a:t>
          </a:r>
          <a:r>
            <a:rPr lang="cs-CZ" sz="1600" dirty="0"/>
            <a:t> </a:t>
          </a:r>
          <a:r>
            <a:rPr lang="cs-CZ" sz="1600" dirty="0" err="1"/>
            <a:t>authonomy</a:t>
          </a:r>
          <a:r>
            <a:rPr lang="cs-CZ" sz="1600" dirty="0"/>
            <a:t> </a:t>
          </a:r>
          <a:r>
            <a:rPr lang="cs-CZ" sz="1600" dirty="0" err="1"/>
            <a:t>of</a:t>
          </a:r>
          <a:r>
            <a:rPr lang="cs-CZ" sz="1600" dirty="0"/>
            <a:t> </a:t>
          </a:r>
          <a:r>
            <a:rPr lang="cs-CZ" sz="1600" dirty="0" err="1"/>
            <a:t>social</a:t>
          </a:r>
          <a:r>
            <a:rPr lang="cs-CZ" sz="1600" dirty="0"/>
            <a:t> </a:t>
          </a:r>
          <a:r>
            <a:rPr lang="cs-CZ" sz="1600" dirty="0" err="1"/>
            <a:t>partners</a:t>
          </a:r>
          <a:r>
            <a:rPr lang="cs-CZ" sz="1600" dirty="0"/>
            <a:t>)</a:t>
          </a:r>
          <a:endParaRPr lang="en-US" sz="1600" dirty="0"/>
        </a:p>
      </dgm:t>
    </dgm:pt>
    <dgm:pt modelId="{C9B982B7-E07A-4583-BC69-DA13A9891D59}" type="parTrans" cxnId="{E7D47775-C6CE-4F38-95D8-483E1F6FD75A}">
      <dgm:prSet/>
      <dgm:spPr/>
      <dgm:t>
        <a:bodyPr/>
        <a:lstStyle/>
        <a:p>
          <a:endParaRPr lang="en-US" sz="1600"/>
        </a:p>
      </dgm:t>
    </dgm:pt>
    <dgm:pt modelId="{C95DE587-0F3F-4F09-946E-5ADD381B5AED}" type="sibTrans" cxnId="{E7D47775-C6CE-4F38-95D8-483E1F6FD75A}">
      <dgm:prSet/>
      <dgm:spPr/>
      <dgm:t>
        <a:bodyPr/>
        <a:lstStyle/>
        <a:p>
          <a:endParaRPr lang="en-US" sz="1600"/>
        </a:p>
      </dgm:t>
    </dgm:pt>
    <dgm:pt modelId="{E0AB2254-9F07-4DDF-AC01-B094EC033CA8}">
      <dgm:prSet custT="1"/>
      <dgm:spPr>
        <a:solidFill>
          <a:srgbClr val="41D9D5"/>
        </a:solidFill>
      </dgm:spPr>
      <dgm:t>
        <a:bodyPr/>
        <a:lstStyle/>
        <a:p>
          <a:r>
            <a:rPr lang="cs-CZ" sz="1600" b="1" dirty="0"/>
            <a:t>S</a:t>
          </a:r>
          <a:r>
            <a:rPr lang="en-US" sz="1600" b="1" dirty="0" err="1"/>
            <a:t>ocial</a:t>
          </a:r>
          <a:r>
            <a:rPr lang="en-US" sz="1600" b="1" dirty="0"/>
            <a:t> partners </a:t>
          </a:r>
          <a:r>
            <a:rPr lang="en-US" sz="1600" b="1" dirty="0" err="1"/>
            <a:t>IndustriAll</a:t>
          </a:r>
          <a:r>
            <a:rPr lang="cs-CZ" sz="1600" b="1" dirty="0"/>
            <a:t> </a:t>
          </a:r>
          <a:r>
            <a:rPr lang="en-US" sz="1600" b="1" dirty="0"/>
            <a:t>and CEEMET </a:t>
          </a:r>
          <a:r>
            <a:rPr lang="en-US" sz="1600" dirty="0"/>
            <a:t>communicate with the European Commission, and engage in policy-making</a:t>
          </a:r>
          <a:r>
            <a:rPr lang="cs-CZ" sz="1600" dirty="0"/>
            <a:t> so E</a:t>
          </a:r>
          <a:r>
            <a:rPr lang="en-US" sz="1600" b="1" dirty="0"/>
            <a:t>SSDC</a:t>
          </a:r>
          <a:r>
            <a:rPr lang="cs-CZ" sz="1600" b="1" dirty="0"/>
            <a:t> </a:t>
          </a:r>
          <a:r>
            <a:rPr lang="cs-CZ" sz="1600" b="1" dirty="0" err="1"/>
            <a:t>remains</a:t>
          </a:r>
          <a:r>
            <a:rPr lang="en-US" sz="1600" b="1" dirty="0"/>
            <a:t> important platform</a:t>
          </a:r>
          <a:r>
            <a:rPr lang="en-US" sz="1600" dirty="0"/>
            <a:t> for discussing the challenges related to the </a:t>
          </a:r>
          <a:r>
            <a:rPr lang="en-US" sz="1600" dirty="0" err="1"/>
            <a:t>labou</a:t>
          </a:r>
          <a:r>
            <a:rPr lang="cs-CZ" sz="1600" dirty="0"/>
            <a:t>r </a:t>
          </a:r>
          <a:r>
            <a:rPr lang="en-US" sz="1600" dirty="0"/>
            <a:t>market and its transformation. </a:t>
          </a:r>
        </a:p>
      </dgm:t>
    </dgm:pt>
    <dgm:pt modelId="{7538D12A-A5FA-4D51-92A6-ECB798BA9B06}" type="parTrans" cxnId="{97BDF276-935A-4D65-B7BC-3BF0BD0BF4B7}">
      <dgm:prSet/>
      <dgm:spPr/>
      <dgm:t>
        <a:bodyPr/>
        <a:lstStyle/>
        <a:p>
          <a:endParaRPr lang="en-US" sz="1600"/>
        </a:p>
      </dgm:t>
    </dgm:pt>
    <dgm:pt modelId="{8C87AC2F-2D23-4A8D-B950-147C6163CBF6}" type="sibTrans" cxnId="{97BDF276-935A-4D65-B7BC-3BF0BD0BF4B7}">
      <dgm:prSet/>
      <dgm:spPr/>
      <dgm:t>
        <a:bodyPr/>
        <a:lstStyle/>
        <a:p>
          <a:endParaRPr lang="en-US" sz="1600"/>
        </a:p>
      </dgm:t>
    </dgm:pt>
    <dgm:pt modelId="{F54C3A37-67F6-4E74-BC39-0364614283A3}">
      <dgm:prSet custT="1"/>
      <dgm:spPr>
        <a:solidFill>
          <a:srgbClr val="92D050"/>
        </a:solidFill>
      </dgm:spPr>
      <dgm:t>
        <a:bodyPr/>
        <a:lstStyle/>
        <a:p>
          <a:r>
            <a:rPr lang="cs-CZ" sz="1600" b="1"/>
            <a:t>E</a:t>
          </a:r>
          <a:r>
            <a:rPr lang="en-US" sz="1600" b="1"/>
            <a:t>xchanging information</a:t>
          </a:r>
          <a:r>
            <a:rPr lang="cs-CZ" sz="1600" b="1"/>
            <a:t> </a:t>
          </a:r>
          <a:r>
            <a:rPr lang="en-US" sz="1600" b="1"/>
            <a:t>and best and bad practices </a:t>
          </a:r>
          <a:r>
            <a:rPr lang="en-US" sz="1600"/>
            <a:t>from affiliates</a:t>
          </a:r>
          <a:r>
            <a:rPr lang="cs-CZ" sz="1600"/>
            <a:t> of social partners</a:t>
          </a:r>
          <a:r>
            <a:rPr lang="en-US" sz="1600"/>
            <a:t>. </a:t>
          </a:r>
          <a:r>
            <a:rPr lang="cs-CZ" sz="1600"/>
            <a:t>BUT opposition to </a:t>
          </a:r>
          <a:r>
            <a:rPr lang="en-US" sz="1600"/>
            <a:t>any kind of EU regulation in this area</a:t>
          </a:r>
          <a:r>
            <a:rPr lang="cs-CZ" sz="1600"/>
            <a:t> because of the </a:t>
          </a:r>
          <a:r>
            <a:rPr lang="en-US" sz="1600"/>
            <a:t>diversity of</a:t>
          </a:r>
          <a:r>
            <a:rPr lang="cs-CZ" sz="1600"/>
            <a:t> </a:t>
          </a:r>
          <a:r>
            <a:rPr lang="en-US" sz="1600"/>
            <a:t>national collective bargaining systems</a:t>
          </a:r>
          <a:r>
            <a:rPr lang="cs-CZ" sz="1600"/>
            <a:t> (and education systems)</a:t>
          </a:r>
          <a:endParaRPr lang="en-US" sz="1600"/>
        </a:p>
      </dgm:t>
    </dgm:pt>
    <dgm:pt modelId="{98B7E5A2-B802-42EE-BC9F-2627A625A0AB}" type="parTrans" cxnId="{5352182B-B51E-42C9-8370-8E7A958CA18B}">
      <dgm:prSet/>
      <dgm:spPr/>
      <dgm:t>
        <a:bodyPr/>
        <a:lstStyle/>
        <a:p>
          <a:endParaRPr lang="en-US" sz="1600"/>
        </a:p>
      </dgm:t>
    </dgm:pt>
    <dgm:pt modelId="{3816BBF1-6E9A-446D-A36D-C384470D1E2A}" type="sibTrans" cxnId="{5352182B-B51E-42C9-8370-8E7A958CA18B}">
      <dgm:prSet/>
      <dgm:spPr/>
      <dgm:t>
        <a:bodyPr/>
        <a:lstStyle/>
        <a:p>
          <a:endParaRPr lang="en-US" sz="1600"/>
        </a:p>
      </dgm:t>
    </dgm:pt>
    <dgm:pt modelId="{7619C377-ADDB-4B81-83BE-8D541CB9A4A3}">
      <dgm:prSet custT="1"/>
      <dgm:spPr>
        <a:solidFill>
          <a:srgbClr val="26FE9C"/>
        </a:solidFill>
      </dgm:spPr>
      <dgm:t>
        <a:bodyPr/>
        <a:lstStyle/>
        <a:p>
          <a:r>
            <a:rPr lang="cs-CZ" sz="1600" b="1" dirty="0"/>
            <a:t>I</a:t>
          </a:r>
          <a:r>
            <a:rPr lang="en-US" sz="1600" b="1" dirty="0" err="1"/>
            <a:t>nformal</a:t>
          </a:r>
          <a:r>
            <a:rPr lang="cs-CZ" sz="1600" b="1" dirty="0"/>
            <a:t> </a:t>
          </a:r>
          <a:r>
            <a:rPr lang="en-US" sz="1600" b="1" dirty="0"/>
            <a:t>interactions</a:t>
          </a:r>
          <a:r>
            <a:rPr lang="en-US" sz="1600" dirty="0"/>
            <a:t> </a:t>
          </a:r>
          <a:r>
            <a:rPr lang="en-US" sz="1600" b="1" dirty="0"/>
            <a:t>with other stakeholders are even more important</a:t>
          </a:r>
          <a:r>
            <a:rPr lang="cs-CZ" sz="1600" b="1" dirty="0"/>
            <a:t>, </a:t>
          </a:r>
          <a:r>
            <a:rPr lang="cs-CZ" sz="1600" b="1" dirty="0" err="1"/>
            <a:t>e.g</a:t>
          </a:r>
          <a:r>
            <a:rPr lang="cs-CZ" sz="1600" b="1" dirty="0"/>
            <a:t>. </a:t>
          </a:r>
          <a:r>
            <a:rPr lang="cs-CZ" sz="1600" b="1" dirty="0" err="1"/>
            <a:t>with</a:t>
          </a:r>
          <a:r>
            <a:rPr lang="cs-CZ" sz="1600" b="1" dirty="0"/>
            <a:t> </a:t>
          </a:r>
          <a:r>
            <a:rPr lang="en-US" sz="1600" dirty="0"/>
            <a:t>DG</a:t>
          </a:r>
          <a:r>
            <a:rPr lang="cs-CZ" sz="1600" dirty="0"/>
            <a:t> </a:t>
          </a:r>
          <a:r>
            <a:rPr lang="en-US" sz="1600" dirty="0"/>
            <a:t>Employment is appreciated, and not only through the formal consultations, but also at</a:t>
          </a:r>
          <a:r>
            <a:rPr lang="cs-CZ" sz="1600" dirty="0"/>
            <a:t> </a:t>
          </a:r>
          <a:r>
            <a:rPr lang="en-US" sz="1600" dirty="0"/>
            <a:t>informal meetings, joint events that are </a:t>
          </a:r>
          <a:r>
            <a:rPr lang="en-US" sz="1600" dirty="0" err="1"/>
            <a:t>organised</a:t>
          </a:r>
          <a:r>
            <a:rPr lang="en-US" sz="1600" dirty="0"/>
            <a:t> in order to </a:t>
          </a:r>
          <a:r>
            <a:rPr lang="en-US" sz="1600" b="1" dirty="0"/>
            <a:t>pass the messages to the</a:t>
          </a:r>
          <a:r>
            <a:rPr lang="cs-CZ" sz="1600" b="1" dirty="0"/>
            <a:t> </a:t>
          </a:r>
          <a:r>
            <a:rPr lang="en-US" sz="1600" b="1" dirty="0"/>
            <a:t>policymakers</a:t>
          </a:r>
          <a:r>
            <a:rPr lang="en-US" sz="1600" dirty="0"/>
            <a:t>. Other actors active in social dialogue around D-A-D also confirm the importance</a:t>
          </a:r>
          <a:r>
            <a:rPr lang="cs-CZ" sz="1600" dirty="0"/>
            <a:t> </a:t>
          </a:r>
          <a:r>
            <a:rPr lang="en-US" sz="1600" dirty="0"/>
            <a:t>of informal tights</a:t>
          </a:r>
        </a:p>
      </dgm:t>
    </dgm:pt>
    <dgm:pt modelId="{E0EFCCEA-E65A-43A4-9109-ADDC4B3833FB}" type="parTrans" cxnId="{11893900-4F2B-465A-AD28-07BDD37A3C31}">
      <dgm:prSet/>
      <dgm:spPr/>
      <dgm:t>
        <a:bodyPr/>
        <a:lstStyle/>
        <a:p>
          <a:endParaRPr lang="en-US" sz="1600"/>
        </a:p>
      </dgm:t>
    </dgm:pt>
    <dgm:pt modelId="{A794D37A-D0E6-4807-82DD-1635A6A5B080}" type="sibTrans" cxnId="{11893900-4F2B-465A-AD28-07BDD37A3C31}">
      <dgm:prSet/>
      <dgm:spPr/>
      <dgm:t>
        <a:bodyPr/>
        <a:lstStyle/>
        <a:p>
          <a:endParaRPr lang="en-US" sz="1600"/>
        </a:p>
      </dgm:t>
    </dgm:pt>
    <dgm:pt modelId="{F2D7DF02-B7ED-49FB-B6D7-AE7981DF8681}" type="pres">
      <dgm:prSet presAssocID="{7E19F67B-3618-447E-A03A-11C42158589E}" presName="linear" presStyleCnt="0">
        <dgm:presLayoutVars>
          <dgm:animLvl val="lvl"/>
          <dgm:resizeHandles val="exact"/>
        </dgm:presLayoutVars>
      </dgm:prSet>
      <dgm:spPr/>
    </dgm:pt>
    <dgm:pt modelId="{B565D67E-FF2B-49FD-9910-35906647CA01}" type="pres">
      <dgm:prSet presAssocID="{8AEF366B-D335-4866-87F4-3AD1A925386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D840735-FE35-48D9-AD2B-C996141B7BBC}" type="pres">
      <dgm:prSet presAssocID="{AE0FF8E3-64A9-49A5-A6A8-B08438A6FC2E}" presName="spacer" presStyleCnt="0"/>
      <dgm:spPr/>
    </dgm:pt>
    <dgm:pt modelId="{83FA887C-5E09-4972-B9C6-423740D25F54}" type="pres">
      <dgm:prSet presAssocID="{92524249-ACCD-4C0C-A852-2FC5158B4A1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AFE5F2B-9A9E-4DED-B216-74AC0BD87C2F}" type="pres">
      <dgm:prSet presAssocID="{C95DE587-0F3F-4F09-946E-5ADD381B5AED}" presName="spacer" presStyleCnt="0"/>
      <dgm:spPr/>
    </dgm:pt>
    <dgm:pt modelId="{9976BCA8-645B-4E01-A3E8-CFF51A9D18DA}" type="pres">
      <dgm:prSet presAssocID="{E0AB2254-9F07-4DDF-AC01-B094EC033CA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73D08C5-BE2F-42E5-B8BA-C0A1D6297E81}" type="pres">
      <dgm:prSet presAssocID="{8C87AC2F-2D23-4A8D-B950-147C6163CBF6}" presName="spacer" presStyleCnt="0"/>
      <dgm:spPr/>
    </dgm:pt>
    <dgm:pt modelId="{D5653746-17EA-4811-BB29-5AAE59F5EE61}" type="pres">
      <dgm:prSet presAssocID="{F54C3A37-67F6-4E74-BC39-0364614283A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412396A-7948-4146-A4F0-E6A35A00626B}" type="pres">
      <dgm:prSet presAssocID="{3816BBF1-6E9A-446D-A36D-C384470D1E2A}" presName="spacer" presStyleCnt="0"/>
      <dgm:spPr/>
    </dgm:pt>
    <dgm:pt modelId="{446905DA-4EF1-4F22-A233-824534E0A135}" type="pres">
      <dgm:prSet presAssocID="{7619C377-ADDB-4B81-83BE-8D541CB9A4A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1893900-4F2B-465A-AD28-07BDD37A3C31}" srcId="{7E19F67B-3618-447E-A03A-11C42158589E}" destId="{7619C377-ADDB-4B81-83BE-8D541CB9A4A3}" srcOrd="4" destOrd="0" parTransId="{E0EFCCEA-E65A-43A4-9109-ADDC4B3833FB}" sibTransId="{A794D37A-D0E6-4807-82DD-1635A6A5B080}"/>
    <dgm:cxn modelId="{ACEE3404-D088-4677-844B-10FA24685D99}" type="presOf" srcId="{8AEF366B-D335-4866-87F4-3AD1A925386E}" destId="{B565D67E-FF2B-49FD-9910-35906647CA01}" srcOrd="0" destOrd="0" presId="urn:microsoft.com/office/officeart/2005/8/layout/vList2"/>
    <dgm:cxn modelId="{5352182B-B51E-42C9-8370-8E7A958CA18B}" srcId="{7E19F67B-3618-447E-A03A-11C42158589E}" destId="{F54C3A37-67F6-4E74-BC39-0364614283A3}" srcOrd="3" destOrd="0" parTransId="{98B7E5A2-B802-42EE-BC9F-2627A625A0AB}" sibTransId="{3816BBF1-6E9A-446D-A36D-C384470D1E2A}"/>
    <dgm:cxn modelId="{62338C4A-D010-436C-A6CC-2594D860CDB2}" type="presOf" srcId="{7E19F67B-3618-447E-A03A-11C42158589E}" destId="{F2D7DF02-B7ED-49FB-B6D7-AE7981DF8681}" srcOrd="0" destOrd="0" presId="urn:microsoft.com/office/officeart/2005/8/layout/vList2"/>
    <dgm:cxn modelId="{4996776C-E77E-41CC-B823-EDDCCCEAA14F}" srcId="{7E19F67B-3618-447E-A03A-11C42158589E}" destId="{8AEF366B-D335-4866-87F4-3AD1A925386E}" srcOrd="0" destOrd="0" parTransId="{F1D58692-3DFE-40CD-B17C-E190C7B245E6}" sibTransId="{AE0FF8E3-64A9-49A5-A6A8-B08438A6FC2E}"/>
    <dgm:cxn modelId="{E7D47775-C6CE-4F38-95D8-483E1F6FD75A}" srcId="{7E19F67B-3618-447E-A03A-11C42158589E}" destId="{92524249-ACCD-4C0C-A852-2FC5158B4A1F}" srcOrd="1" destOrd="0" parTransId="{C9B982B7-E07A-4583-BC69-DA13A9891D59}" sibTransId="{C95DE587-0F3F-4F09-946E-5ADD381B5AED}"/>
    <dgm:cxn modelId="{97BDF276-935A-4D65-B7BC-3BF0BD0BF4B7}" srcId="{7E19F67B-3618-447E-A03A-11C42158589E}" destId="{E0AB2254-9F07-4DDF-AC01-B094EC033CA8}" srcOrd="2" destOrd="0" parTransId="{7538D12A-A5FA-4D51-92A6-ECB798BA9B06}" sibTransId="{8C87AC2F-2D23-4A8D-B950-147C6163CBF6}"/>
    <dgm:cxn modelId="{DF686579-93A2-42A3-83AA-BA3EB7AE2DEE}" type="presOf" srcId="{F54C3A37-67F6-4E74-BC39-0364614283A3}" destId="{D5653746-17EA-4811-BB29-5AAE59F5EE61}" srcOrd="0" destOrd="0" presId="urn:microsoft.com/office/officeart/2005/8/layout/vList2"/>
    <dgm:cxn modelId="{45AD0AC0-2B0B-4E63-A910-C97D07AD2A10}" type="presOf" srcId="{7619C377-ADDB-4B81-83BE-8D541CB9A4A3}" destId="{446905DA-4EF1-4F22-A233-824534E0A135}" srcOrd="0" destOrd="0" presId="urn:microsoft.com/office/officeart/2005/8/layout/vList2"/>
    <dgm:cxn modelId="{CF133AD0-4E5A-4BE5-B4C7-6A38CA7CB5FC}" type="presOf" srcId="{92524249-ACCD-4C0C-A852-2FC5158B4A1F}" destId="{83FA887C-5E09-4972-B9C6-423740D25F54}" srcOrd="0" destOrd="0" presId="urn:microsoft.com/office/officeart/2005/8/layout/vList2"/>
    <dgm:cxn modelId="{8CE2F3FD-5897-44B2-9A6F-64F18B14BB85}" type="presOf" srcId="{E0AB2254-9F07-4DDF-AC01-B094EC033CA8}" destId="{9976BCA8-645B-4E01-A3E8-CFF51A9D18DA}" srcOrd="0" destOrd="0" presId="urn:microsoft.com/office/officeart/2005/8/layout/vList2"/>
    <dgm:cxn modelId="{9E151DDB-B5EA-4207-B31A-CE4BD7845E12}" type="presParOf" srcId="{F2D7DF02-B7ED-49FB-B6D7-AE7981DF8681}" destId="{B565D67E-FF2B-49FD-9910-35906647CA01}" srcOrd="0" destOrd="0" presId="urn:microsoft.com/office/officeart/2005/8/layout/vList2"/>
    <dgm:cxn modelId="{EDB76C5B-64DD-478D-9F24-E90FE36ABB87}" type="presParOf" srcId="{F2D7DF02-B7ED-49FB-B6D7-AE7981DF8681}" destId="{FD840735-FE35-48D9-AD2B-C996141B7BBC}" srcOrd="1" destOrd="0" presId="urn:microsoft.com/office/officeart/2005/8/layout/vList2"/>
    <dgm:cxn modelId="{F70B2411-1102-4131-8453-217D06B11BAC}" type="presParOf" srcId="{F2D7DF02-B7ED-49FB-B6D7-AE7981DF8681}" destId="{83FA887C-5E09-4972-B9C6-423740D25F54}" srcOrd="2" destOrd="0" presId="urn:microsoft.com/office/officeart/2005/8/layout/vList2"/>
    <dgm:cxn modelId="{F5F03AF3-ED68-4FB0-B2BD-B031C4AC9865}" type="presParOf" srcId="{F2D7DF02-B7ED-49FB-B6D7-AE7981DF8681}" destId="{CAFE5F2B-9A9E-4DED-B216-74AC0BD87C2F}" srcOrd="3" destOrd="0" presId="urn:microsoft.com/office/officeart/2005/8/layout/vList2"/>
    <dgm:cxn modelId="{3CAEB25E-898D-457D-873A-5D7D3E655C6B}" type="presParOf" srcId="{F2D7DF02-B7ED-49FB-B6D7-AE7981DF8681}" destId="{9976BCA8-645B-4E01-A3E8-CFF51A9D18DA}" srcOrd="4" destOrd="0" presId="urn:microsoft.com/office/officeart/2005/8/layout/vList2"/>
    <dgm:cxn modelId="{809C56A0-3222-4E6A-9F18-C437DF3EB071}" type="presParOf" srcId="{F2D7DF02-B7ED-49FB-B6D7-AE7981DF8681}" destId="{E73D08C5-BE2F-42E5-B8BA-C0A1D6297E81}" srcOrd="5" destOrd="0" presId="urn:microsoft.com/office/officeart/2005/8/layout/vList2"/>
    <dgm:cxn modelId="{36BDBA68-089A-4C60-A0E3-91608EC72DCE}" type="presParOf" srcId="{F2D7DF02-B7ED-49FB-B6D7-AE7981DF8681}" destId="{D5653746-17EA-4811-BB29-5AAE59F5EE61}" srcOrd="6" destOrd="0" presId="urn:microsoft.com/office/officeart/2005/8/layout/vList2"/>
    <dgm:cxn modelId="{74583544-6E18-46D2-BF3F-0700E83F0A10}" type="presParOf" srcId="{F2D7DF02-B7ED-49FB-B6D7-AE7981DF8681}" destId="{2412396A-7948-4146-A4F0-E6A35A00626B}" srcOrd="7" destOrd="0" presId="urn:microsoft.com/office/officeart/2005/8/layout/vList2"/>
    <dgm:cxn modelId="{BDC2DDD4-52E9-4ACB-88C4-946F0ACE1E1D}" type="presParOf" srcId="{F2D7DF02-B7ED-49FB-B6D7-AE7981DF8681}" destId="{446905DA-4EF1-4F22-A233-824534E0A13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9FA0CC-E7EE-465C-AE3E-9AFBA152413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E77A88-F060-4B6C-9F1C-559203F92E05}">
      <dgm:prSet/>
      <dgm:spPr/>
      <dgm:t>
        <a:bodyPr/>
        <a:lstStyle/>
        <a:p>
          <a:r>
            <a:rPr lang="cs-CZ"/>
            <a:t>S</a:t>
          </a:r>
          <a:r>
            <a:rPr lang="en-US"/>
            <a:t>trengthen the role of the Sectoral Social Dialogue Committee (SSDC)</a:t>
          </a:r>
          <a:r>
            <a:rPr lang="cs-CZ"/>
            <a:t> </a:t>
          </a:r>
          <a:r>
            <a:rPr lang="en-US"/>
            <a:t>on D-A-D issues, in particular by favouring the gradual achievement of a consensus among</a:t>
          </a:r>
          <a:r>
            <a:rPr lang="cs-CZ"/>
            <a:t> </a:t>
          </a:r>
          <a:r>
            <a:rPr lang="en-US"/>
            <a:t>social partners that would lead to a real collective bargaining process</a:t>
          </a:r>
        </a:p>
      </dgm:t>
    </dgm:pt>
    <dgm:pt modelId="{E4DF54F5-7DD1-48AF-AB24-F99A9305B5E9}" type="parTrans" cxnId="{C748F4C7-9706-4CD7-B639-1461B8CF5825}">
      <dgm:prSet/>
      <dgm:spPr/>
      <dgm:t>
        <a:bodyPr/>
        <a:lstStyle/>
        <a:p>
          <a:endParaRPr lang="en-US"/>
        </a:p>
      </dgm:t>
    </dgm:pt>
    <dgm:pt modelId="{200FD03D-74D6-4FC7-909A-87A17411A126}" type="sibTrans" cxnId="{C748F4C7-9706-4CD7-B639-1461B8CF5825}">
      <dgm:prSet/>
      <dgm:spPr/>
      <dgm:t>
        <a:bodyPr/>
        <a:lstStyle/>
        <a:p>
          <a:endParaRPr lang="en-US"/>
        </a:p>
      </dgm:t>
    </dgm:pt>
    <dgm:pt modelId="{74D2C90F-A8C3-4321-8DA3-70E656FA8B08}">
      <dgm:prSet/>
      <dgm:spPr/>
      <dgm:t>
        <a:bodyPr/>
        <a:lstStyle/>
        <a:p>
          <a:r>
            <a:rPr lang="cs-CZ"/>
            <a:t>I</a:t>
          </a:r>
          <a:r>
            <a:rPr lang="en-US"/>
            <a:t>mproving the</a:t>
          </a:r>
          <a:r>
            <a:rPr lang="cs-CZ"/>
            <a:t> </a:t>
          </a:r>
          <a:r>
            <a:rPr lang="en-US"/>
            <a:t>coordination with the national levels through the greater involvement in the European social</a:t>
          </a:r>
          <a:r>
            <a:rPr lang="cs-CZ"/>
            <a:t> </a:t>
          </a:r>
          <a:r>
            <a:rPr lang="en-US"/>
            <a:t>dialogue of the more reluctant social partners, especially from CEE countries</a:t>
          </a:r>
        </a:p>
      </dgm:t>
    </dgm:pt>
    <dgm:pt modelId="{6731A6A6-05A5-48D7-97BD-E44F3E69CFC7}" type="parTrans" cxnId="{44BBCA25-A616-4D7F-BBFE-DE6208828FDA}">
      <dgm:prSet/>
      <dgm:spPr/>
      <dgm:t>
        <a:bodyPr/>
        <a:lstStyle/>
        <a:p>
          <a:endParaRPr lang="en-US"/>
        </a:p>
      </dgm:t>
    </dgm:pt>
    <dgm:pt modelId="{56DC5220-6714-404A-A59D-13D6C09769B9}" type="sibTrans" cxnId="{44BBCA25-A616-4D7F-BBFE-DE6208828FDA}">
      <dgm:prSet/>
      <dgm:spPr/>
      <dgm:t>
        <a:bodyPr/>
        <a:lstStyle/>
        <a:p>
          <a:endParaRPr lang="en-US"/>
        </a:p>
      </dgm:t>
    </dgm:pt>
    <dgm:pt modelId="{BAA15125-7ED6-4A38-9E36-D513A4057F96}">
      <dgm:prSet/>
      <dgm:spPr/>
      <dgm:t>
        <a:bodyPr/>
        <a:lstStyle/>
        <a:p>
          <a:r>
            <a:rPr lang="cs-CZ" dirty="0"/>
            <a:t>R</a:t>
          </a:r>
          <a:r>
            <a:rPr lang="en-US" dirty="0" err="1"/>
            <a:t>aising</a:t>
          </a:r>
          <a:r>
            <a:rPr lang="en-US" dirty="0"/>
            <a:t> social</a:t>
          </a:r>
          <a:r>
            <a:rPr lang="cs-CZ" dirty="0"/>
            <a:t> </a:t>
          </a:r>
          <a:r>
            <a:rPr lang="en-US" dirty="0"/>
            <a:t>partners’ and stakeholders' awareness of the need for an integrated and coordinated</a:t>
          </a:r>
          <a:r>
            <a:rPr lang="cs-CZ" dirty="0"/>
            <a:t> </a:t>
          </a:r>
          <a:r>
            <a:rPr lang="en-US" dirty="0"/>
            <a:t>approach to training and re-skilling</a:t>
          </a:r>
          <a:r>
            <a:rPr lang="cs-CZ" dirty="0"/>
            <a:t> </a:t>
          </a:r>
          <a:r>
            <a:rPr lang="cs-CZ" dirty="0" err="1"/>
            <a:t>at</a:t>
          </a:r>
          <a:r>
            <a:rPr lang="cs-CZ" dirty="0"/>
            <a:t> </a:t>
          </a:r>
          <a:r>
            <a:rPr lang="cs-CZ" dirty="0" err="1"/>
            <a:t>regional</a:t>
          </a:r>
          <a:r>
            <a:rPr lang="cs-CZ" dirty="0"/>
            <a:t> and </a:t>
          </a:r>
          <a:r>
            <a:rPr lang="cs-CZ" dirty="0" err="1"/>
            <a:t>national</a:t>
          </a:r>
          <a:r>
            <a:rPr lang="cs-CZ" dirty="0"/>
            <a:t> level, but </a:t>
          </a:r>
          <a:r>
            <a:rPr lang="cs-CZ" dirty="0" err="1"/>
            <a:t>supported</a:t>
          </a:r>
          <a:r>
            <a:rPr lang="cs-CZ" dirty="0"/>
            <a:t> by </a:t>
          </a:r>
          <a:r>
            <a:rPr lang="cs-CZ" dirty="0" err="1"/>
            <a:t>the</a:t>
          </a:r>
          <a:r>
            <a:rPr lang="cs-CZ" dirty="0"/>
            <a:t> EU level</a:t>
          </a:r>
          <a:endParaRPr lang="en-US" dirty="0"/>
        </a:p>
      </dgm:t>
    </dgm:pt>
    <dgm:pt modelId="{531F80D1-AADC-4B4A-B27D-68848F54EB84}" type="parTrans" cxnId="{BE7E1B60-4556-4122-BC2E-339CF7EC0722}">
      <dgm:prSet/>
      <dgm:spPr/>
      <dgm:t>
        <a:bodyPr/>
        <a:lstStyle/>
        <a:p>
          <a:endParaRPr lang="en-US"/>
        </a:p>
      </dgm:t>
    </dgm:pt>
    <dgm:pt modelId="{46C9196A-C65D-4F7D-8026-1E0ABA25C228}" type="sibTrans" cxnId="{BE7E1B60-4556-4122-BC2E-339CF7EC0722}">
      <dgm:prSet/>
      <dgm:spPr/>
      <dgm:t>
        <a:bodyPr/>
        <a:lstStyle/>
        <a:p>
          <a:endParaRPr lang="en-US"/>
        </a:p>
      </dgm:t>
    </dgm:pt>
    <dgm:pt modelId="{7BF265D8-41D6-4696-A861-8E6C1882FD3F}" type="pres">
      <dgm:prSet presAssocID="{CA9FA0CC-E7EE-465C-AE3E-9AFBA152413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912B35E-63C6-4781-9EC3-3C24A2AC1E4E}" type="pres">
      <dgm:prSet presAssocID="{18E77A88-F060-4B6C-9F1C-559203F92E05}" presName="hierRoot1" presStyleCnt="0"/>
      <dgm:spPr/>
    </dgm:pt>
    <dgm:pt modelId="{1B0A7CA9-E6AD-4E50-9D99-4D8EA71CB980}" type="pres">
      <dgm:prSet presAssocID="{18E77A88-F060-4B6C-9F1C-559203F92E05}" presName="composite" presStyleCnt="0"/>
      <dgm:spPr/>
    </dgm:pt>
    <dgm:pt modelId="{509FBF0B-ED06-46FA-9F08-CCC7E1D401B4}" type="pres">
      <dgm:prSet presAssocID="{18E77A88-F060-4B6C-9F1C-559203F92E05}" presName="background" presStyleLbl="node0" presStyleIdx="0" presStyleCnt="3"/>
      <dgm:spPr>
        <a:solidFill>
          <a:srgbClr val="00B0F0"/>
        </a:solidFill>
      </dgm:spPr>
    </dgm:pt>
    <dgm:pt modelId="{6EA00477-9D5B-4A4A-8B81-74B082DD1C8A}" type="pres">
      <dgm:prSet presAssocID="{18E77A88-F060-4B6C-9F1C-559203F92E05}" presName="text" presStyleLbl="fgAcc0" presStyleIdx="0" presStyleCnt="3">
        <dgm:presLayoutVars>
          <dgm:chPref val="3"/>
        </dgm:presLayoutVars>
      </dgm:prSet>
      <dgm:spPr/>
    </dgm:pt>
    <dgm:pt modelId="{C50F2D1F-114A-4F77-B368-56086E2463A7}" type="pres">
      <dgm:prSet presAssocID="{18E77A88-F060-4B6C-9F1C-559203F92E05}" presName="hierChild2" presStyleCnt="0"/>
      <dgm:spPr/>
    </dgm:pt>
    <dgm:pt modelId="{48435250-1FF7-48C2-AE15-128F018C52E7}" type="pres">
      <dgm:prSet presAssocID="{74D2C90F-A8C3-4321-8DA3-70E656FA8B08}" presName="hierRoot1" presStyleCnt="0"/>
      <dgm:spPr/>
    </dgm:pt>
    <dgm:pt modelId="{6371A6C7-3E0F-49CD-8BE6-7871E611B689}" type="pres">
      <dgm:prSet presAssocID="{74D2C90F-A8C3-4321-8DA3-70E656FA8B08}" presName="composite" presStyleCnt="0"/>
      <dgm:spPr/>
    </dgm:pt>
    <dgm:pt modelId="{AAA12FBE-E43D-48B5-922B-39969C44EDE2}" type="pres">
      <dgm:prSet presAssocID="{74D2C90F-A8C3-4321-8DA3-70E656FA8B08}" presName="background" presStyleLbl="node0" presStyleIdx="1" presStyleCnt="3"/>
      <dgm:spPr>
        <a:solidFill>
          <a:srgbClr val="00B050"/>
        </a:solidFill>
      </dgm:spPr>
    </dgm:pt>
    <dgm:pt modelId="{CB2F345A-C62B-42FB-9D7B-90B34B768D71}" type="pres">
      <dgm:prSet presAssocID="{74D2C90F-A8C3-4321-8DA3-70E656FA8B08}" presName="text" presStyleLbl="fgAcc0" presStyleIdx="1" presStyleCnt="3">
        <dgm:presLayoutVars>
          <dgm:chPref val="3"/>
        </dgm:presLayoutVars>
      </dgm:prSet>
      <dgm:spPr/>
    </dgm:pt>
    <dgm:pt modelId="{8B154ABF-18FA-419C-B9E2-98BA61A05CE5}" type="pres">
      <dgm:prSet presAssocID="{74D2C90F-A8C3-4321-8DA3-70E656FA8B08}" presName="hierChild2" presStyleCnt="0"/>
      <dgm:spPr/>
    </dgm:pt>
    <dgm:pt modelId="{3E84F342-9908-4931-AC37-C6B74C3716A5}" type="pres">
      <dgm:prSet presAssocID="{BAA15125-7ED6-4A38-9E36-D513A4057F96}" presName="hierRoot1" presStyleCnt="0"/>
      <dgm:spPr/>
    </dgm:pt>
    <dgm:pt modelId="{E400D3F9-B879-409A-B278-917EE0ED04D8}" type="pres">
      <dgm:prSet presAssocID="{BAA15125-7ED6-4A38-9E36-D513A4057F96}" presName="composite" presStyleCnt="0"/>
      <dgm:spPr/>
    </dgm:pt>
    <dgm:pt modelId="{8F1246D5-BB7C-4BF0-A5EC-FD0DE8474A8C}" type="pres">
      <dgm:prSet presAssocID="{BAA15125-7ED6-4A38-9E36-D513A4057F96}" presName="background" presStyleLbl="node0" presStyleIdx="2" presStyleCnt="3"/>
      <dgm:spPr>
        <a:solidFill>
          <a:srgbClr val="92D050"/>
        </a:solidFill>
      </dgm:spPr>
    </dgm:pt>
    <dgm:pt modelId="{08F72745-2F03-4B36-A3E2-12CA51FB9E77}" type="pres">
      <dgm:prSet presAssocID="{BAA15125-7ED6-4A38-9E36-D513A4057F96}" presName="text" presStyleLbl="fgAcc0" presStyleIdx="2" presStyleCnt="3">
        <dgm:presLayoutVars>
          <dgm:chPref val="3"/>
        </dgm:presLayoutVars>
      </dgm:prSet>
      <dgm:spPr/>
    </dgm:pt>
    <dgm:pt modelId="{95956C4A-AD0D-48B9-AF24-79BDED5A5344}" type="pres">
      <dgm:prSet presAssocID="{BAA15125-7ED6-4A38-9E36-D513A4057F96}" presName="hierChild2" presStyleCnt="0"/>
      <dgm:spPr/>
    </dgm:pt>
  </dgm:ptLst>
  <dgm:cxnLst>
    <dgm:cxn modelId="{43DB9F0B-C13D-41CF-8750-4F91FC5B6E94}" type="presOf" srcId="{CA9FA0CC-E7EE-465C-AE3E-9AFBA1524131}" destId="{7BF265D8-41D6-4696-A861-8E6C1882FD3F}" srcOrd="0" destOrd="0" presId="urn:microsoft.com/office/officeart/2005/8/layout/hierarchy1"/>
    <dgm:cxn modelId="{14F5D718-3A3B-42F2-A3CB-C699AACE6DBE}" type="presOf" srcId="{18E77A88-F060-4B6C-9F1C-559203F92E05}" destId="{6EA00477-9D5B-4A4A-8B81-74B082DD1C8A}" srcOrd="0" destOrd="0" presId="urn:microsoft.com/office/officeart/2005/8/layout/hierarchy1"/>
    <dgm:cxn modelId="{44BBCA25-A616-4D7F-BBFE-DE6208828FDA}" srcId="{CA9FA0CC-E7EE-465C-AE3E-9AFBA1524131}" destId="{74D2C90F-A8C3-4321-8DA3-70E656FA8B08}" srcOrd="1" destOrd="0" parTransId="{6731A6A6-05A5-48D7-97BD-E44F3E69CFC7}" sibTransId="{56DC5220-6714-404A-A59D-13D6C09769B9}"/>
    <dgm:cxn modelId="{BE7E1B60-4556-4122-BC2E-339CF7EC0722}" srcId="{CA9FA0CC-E7EE-465C-AE3E-9AFBA1524131}" destId="{BAA15125-7ED6-4A38-9E36-D513A4057F96}" srcOrd="2" destOrd="0" parTransId="{531F80D1-AADC-4B4A-B27D-68848F54EB84}" sibTransId="{46C9196A-C65D-4F7D-8026-1E0ABA25C228}"/>
    <dgm:cxn modelId="{E396F258-47BF-4554-A679-42531941DC06}" type="presOf" srcId="{74D2C90F-A8C3-4321-8DA3-70E656FA8B08}" destId="{CB2F345A-C62B-42FB-9D7B-90B34B768D71}" srcOrd="0" destOrd="0" presId="urn:microsoft.com/office/officeart/2005/8/layout/hierarchy1"/>
    <dgm:cxn modelId="{0EF3D290-29D9-4EEC-B26D-622E38EFF90F}" type="presOf" srcId="{BAA15125-7ED6-4A38-9E36-D513A4057F96}" destId="{08F72745-2F03-4B36-A3E2-12CA51FB9E77}" srcOrd="0" destOrd="0" presId="urn:microsoft.com/office/officeart/2005/8/layout/hierarchy1"/>
    <dgm:cxn modelId="{C748F4C7-9706-4CD7-B639-1461B8CF5825}" srcId="{CA9FA0CC-E7EE-465C-AE3E-9AFBA1524131}" destId="{18E77A88-F060-4B6C-9F1C-559203F92E05}" srcOrd="0" destOrd="0" parTransId="{E4DF54F5-7DD1-48AF-AB24-F99A9305B5E9}" sibTransId="{200FD03D-74D6-4FC7-909A-87A17411A126}"/>
    <dgm:cxn modelId="{D4069783-D239-42E0-8869-C3791E441825}" type="presParOf" srcId="{7BF265D8-41D6-4696-A861-8E6C1882FD3F}" destId="{A912B35E-63C6-4781-9EC3-3C24A2AC1E4E}" srcOrd="0" destOrd="0" presId="urn:microsoft.com/office/officeart/2005/8/layout/hierarchy1"/>
    <dgm:cxn modelId="{C785952C-46EE-43F3-8A2A-19880216CBD8}" type="presParOf" srcId="{A912B35E-63C6-4781-9EC3-3C24A2AC1E4E}" destId="{1B0A7CA9-E6AD-4E50-9D99-4D8EA71CB980}" srcOrd="0" destOrd="0" presId="urn:microsoft.com/office/officeart/2005/8/layout/hierarchy1"/>
    <dgm:cxn modelId="{FC6C1FEE-A0AC-4C06-A557-F3CFCF377C09}" type="presParOf" srcId="{1B0A7CA9-E6AD-4E50-9D99-4D8EA71CB980}" destId="{509FBF0B-ED06-46FA-9F08-CCC7E1D401B4}" srcOrd="0" destOrd="0" presId="urn:microsoft.com/office/officeart/2005/8/layout/hierarchy1"/>
    <dgm:cxn modelId="{F392939D-A227-422B-8E7F-AB6F33278C20}" type="presParOf" srcId="{1B0A7CA9-E6AD-4E50-9D99-4D8EA71CB980}" destId="{6EA00477-9D5B-4A4A-8B81-74B082DD1C8A}" srcOrd="1" destOrd="0" presId="urn:microsoft.com/office/officeart/2005/8/layout/hierarchy1"/>
    <dgm:cxn modelId="{F821B05E-EF4D-4AF7-B2CB-B7B3C4CD011E}" type="presParOf" srcId="{A912B35E-63C6-4781-9EC3-3C24A2AC1E4E}" destId="{C50F2D1F-114A-4F77-B368-56086E2463A7}" srcOrd="1" destOrd="0" presId="urn:microsoft.com/office/officeart/2005/8/layout/hierarchy1"/>
    <dgm:cxn modelId="{DD61ABBB-BAAB-4C16-A34B-43FBB2084EB6}" type="presParOf" srcId="{7BF265D8-41D6-4696-A861-8E6C1882FD3F}" destId="{48435250-1FF7-48C2-AE15-128F018C52E7}" srcOrd="1" destOrd="0" presId="urn:microsoft.com/office/officeart/2005/8/layout/hierarchy1"/>
    <dgm:cxn modelId="{0A1046EB-83B1-49E8-9A94-04117412CA25}" type="presParOf" srcId="{48435250-1FF7-48C2-AE15-128F018C52E7}" destId="{6371A6C7-3E0F-49CD-8BE6-7871E611B689}" srcOrd="0" destOrd="0" presId="urn:microsoft.com/office/officeart/2005/8/layout/hierarchy1"/>
    <dgm:cxn modelId="{47E64990-179A-4A8F-BC30-EE444B100F39}" type="presParOf" srcId="{6371A6C7-3E0F-49CD-8BE6-7871E611B689}" destId="{AAA12FBE-E43D-48B5-922B-39969C44EDE2}" srcOrd="0" destOrd="0" presId="urn:microsoft.com/office/officeart/2005/8/layout/hierarchy1"/>
    <dgm:cxn modelId="{C963A707-032A-4E08-AC54-21D6D1C9C883}" type="presParOf" srcId="{6371A6C7-3E0F-49CD-8BE6-7871E611B689}" destId="{CB2F345A-C62B-42FB-9D7B-90B34B768D71}" srcOrd="1" destOrd="0" presId="urn:microsoft.com/office/officeart/2005/8/layout/hierarchy1"/>
    <dgm:cxn modelId="{35AF2A50-9624-4279-8698-3ABBF548319F}" type="presParOf" srcId="{48435250-1FF7-48C2-AE15-128F018C52E7}" destId="{8B154ABF-18FA-419C-B9E2-98BA61A05CE5}" srcOrd="1" destOrd="0" presId="urn:microsoft.com/office/officeart/2005/8/layout/hierarchy1"/>
    <dgm:cxn modelId="{BD416506-0B99-422E-8778-F0FCDBA81A07}" type="presParOf" srcId="{7BF265D8-41D6-4696-A861-8E6C1882FD3F}" destId="{3E84F342-9908-4931-AC37-C6B74C3716A5}" srcOrd="2" destOrd="0" presId="urn:microsoft.com/office/officeart/2005/8/layout/hierarchy1"/>
    <dgm:cxn modelId="{86EDD183-CBAF-4D22-A406-49D551D0F20E}" type="presParOf" srcId="{3E84F342-9908-4931-AC37-C6B74C3716A5}" destId="{E400D3F9-B879-409A-B278-917EE0ED04D8}" srcOrd="0" destOrd="0" presId="urn:microsoft.com/office/officeart/2005/8/layout/hierarchy1"/>
    <dgm:cxn modelId="{A04D8BBD-CC10-45EE-8679-1F9088E9BCE7}" type="presParOf" srcId="{E400D3F9-B879-409A-B278-917EE0ED04D8}" destId="{8F1246D5-BB7C-4BF0-A5EC-FD0DE8474A8C}" srcOrd="0" destOrd="0" presId="urn:microsoft.com/office/officeart/2005/8/layout/hierarchy1"/>
    <dgm:cxn modelId="{BEB576E4-5A19-404B-9FEC-A3AC28F9AF13}" type="presParOf" srcId="{E400D3F9-B879-409A-B278-917EE0ED04D8}" destId="{08F72745-2F03-4B36-A3E2-12CA51FB9E77}" srcOrd="1" destOrd="0" presId="urn:microsoft.com/office/officeart/2005/8/layout/hierarchy1"/>
    <dgm:cxn modelId="{5C64FA76-9A1B-45F9-A39D-6C4DA7E3D63C}" type="presParOf" srcId="{3E84F342-9908-4931-AC37-C6B74C3716A5}" destId="{95956C4A-AD0D-48B9-AF24-79BDED5A534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5D67E-FF2B-49FD-9910-35906647CA01}">
      <dsp:nvSpPr>
        <dsp:cNvPr id="0" name=""/>
        <dsp:cNvSpPr/>
      </dsp:nvSpPr>
      <dsp:spPr>
        <a:xfrm>
          <a:off x="0" y="1683"/>
          <a:ext cx="7424670" cy="1272066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 err="1"/>
            <a:t>European</a:t>
          </a:r>
          <a:r>
            <a:rPr lang="cs-CZ" sz="1600" b="1" kern="1200" dirty="0"/>
            <a:t> </a:t>
          </a:r>
          <a:r>
            <a:rPr lang="cs-CZ" sz="1600" b="1" kern="1200" dirty="0" err="1"/>
            <a:t>Sectoral</a:t>
          </a:r>
          <a:r>
            <a:rPr lang="cs-CZ" sz="1600" b="1" kern="1200" dirty="0"/>
            <a:t> </a:t>
          </a:r>
          <a:r>
            <a:rPr lang="cs-CZ" sz="1600" b="1" kern="1200" dirty="0" err="1"/>
            <a:t>Social</a:t>
          </a:r>
          <a:r>
            <a:rPr lang="cs-CZ" sz="1600" b="1" kern="1200" dirty="0"/>
            <a:t> </a:t>
          </a:r>
          <a:r>
            <a:rPr lang="cs-CZ" sz="1600" b="1" kern="1200" dirty="0" err="1"/>
            <a:t>Dialogue</a:t>
          </a:r>
          <a:r>
            <a:rPr lang="cs-CZ" sz="1600" b="1" kern="1200" dirty="0"/>
            <a:t> </a:t>
          </a:r>
          <a:r>
            <a:rPr lang="en-US" sz="1600" b="1" kern="1200" dirty="0"/>
            <a:t>Committee </a:t>
          </a:r>
          <a:r>
            <a:rPr lang="en-US" sz="1600" kern="1200" dirty="0"/>
            <a:t>(</a:t>
          </a:r>
          <a:r>
            <a:rPr lang="cs-CZ" sz="1600" kern="1200" dirty="0"/>
            <a:t>E</a:t>
          </a:r>
          <a:r>
            <a:rPr lang="en-US" sz="1600" kern="1200" dirty="0"/>
            <a:t>SSD</a:t>
          </a:r>
          <a:r>
            <a:rPr lang="cs-CZ" sz="1600" kern="1200" dirty="0"/>
            <a:t>C</a:t>
          </a:r>
          <a:r>
            <a:rPr lang="en-US" sz="1600" kern="1200" dirty="0"/>
            <a:t>) </a:t>
          </a:r>
          <a:r>
            <a:rPr lang="cs-CZ" sz="1600" kern="1200" dirty="0" err="1"/>
            <a:t>for</a:t>
          </a:r>
          <a:r>
            <a:rPr lang="cs-CZ" sz="1600" kern="1200" dirty="0"/>
            <a:t> metal </a:t>
          </a:r>
          <a:r>
            <a:rPr lang="cs-CZ" sz="1600" kern="1200" dirty="0" err="1"/>
            <a:t>sector</a:t>
          </a:r>
          <a:r>
            <a:rPr lang="cs-CZ" sz="1600" kern="1200" dirty="0"/>
            <a:t> </a:t>
          </a:r>
          <a:r>
            <a:rPr lang="en-US" sz="1600" kern="1200" dirty="0"/>
            <a:t>discusses situations in the sectors of the manufacture of fabricated metal</a:t>
          </a:r>
          <a:r>
            <a:rPr lang="cs-CZ" sz="1600" kern="1200" dirty="0"/>
            <a:t> </a:t>
          </a:r>
          <a:r>
            <a:rPr lang="en-US" sz="1600" kern="1200" dirty="0"/>
            <a:t>products, computer, electronic and optical products, electrical equipment, machinery, motor</a:t>
          </a:r>
          <a:r>
            <a:rPr lang="cs-CZ" sz="1600" kern="1200" dirty="0"/>
            <a:t> </a:t>
          </a:r>
          <a:r>
            <a:rPr lang="en-US" sz="1600" kern="1200" dirty="0"/>
            <a:t>vehicles, and other transport equipment</a:t>
          </a:r>
        </a:p>
      </dsp:txBody>
      <dsp:txXfrm>
        <a:off x="62097" y="63780"/>
        <a:ext cx="7300476" cy="1147872"/>
      </dsp:txXfrm>
    </dsp:sp>
    <dsp:sp modelId="{83FA887C-5E09-4972-B9C6-423740D25F54}">
      <dsp:nvSpPr>
        <dsp:cNvPr id="0" name=""/>
        <dsp:cNvSpPr/>
      </dsp:nvSpPr>
      <dsp:spPr>
        <a:xfrm>
          <a:off x="0" y="1287855"/>
          <a:ext cx="7424670" cy="1272066"/>
        </a:xfrm>
        <a:prstGeom prst="roundRect">
          <a:avLst/>
        </a:prstGeom>
        <a:solidFill>
          <a:srgbClr val="198FA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Non-</a:t>
          </a:r>
          <a:r>
            <a:rPr lang="cs-CZ" sz="1600" b="1" kern="1200" dirty="0" err="1"/>
            <a:t>binding</a:t>
          </a:r>
          <a:r>
            <a:rPr lang="cs-CZ" sz="1600" b="1" kern="1200" dirty="0"/>
            <a:t> </a:t>
          </a:r>
          <a:r>
            <a:rPr lang="cs-CZ" sz="1600" b="1" kern="1200" dirty="0" err="1"/>
            <a:t>outcomes</a:t>
          </a:r>
          <a:r>
            <a:rPr lang="cs-CZ" sz="1600" b="1" kern="1200" dirty="0"/>
            <a:t> </a:t>
          </a:r>
          <a:r>
            <a:rPr lang="cs-CZ" sz="1600" b="1" kern="1200" dirty="0" err="1"/>
            <a:t>only</a:t>
          </a:r>
          <a:r>
            <a:rPr lang="cs-CZ" sz="1600" kern="1200" dirty="0"/>
            <a:t>: </a:t>
          </a:r>
          <a:r>
            <a:rPr lang="en-US" sz="1600" kern="1200" dirty="0"/>
            <a:t>Topics of the joint texts typically evolve around skills and</a:t>
          </a:r>
          <a:r>
            <a:rPr lang="cs-CZ" sz="1600" kern="1200" dirty="0"/>
            <a:t> </a:t>
          </a:r>
          <a:r>
            <a:rPr lang="en-US" sz="1600" kern="1200" dirty="0"/>
            <a:t>development, vocational education and training and highlight the importance of participation</a:t>
          </a:r>
          <a:r>
            <a:rPr lang="cs-CZ" sz="1600" kern="1200" dirty="0"/>
            <a:t> </a:t>
          </a:r>
          <a:r>
            <a:rPr lang="en-US" sz="1600" kern="1200" dirty="0"/>
            <a:t>of social partners</a:t>
          </a:r>
          <a:r>
            <a:rPr lang="cs-CZ" sz="1600" kern="1200" dirty="0"/>
            <a:t> (</a:t>
          </a:r>
          <a:r>
            <a:rPr lang="cs-CZ" sz="1600" kern="1200" dirty="0" err="1"/>
            <a:t>while</a:t>
          </a:r>
          <a:r>
            <a:rPr lang="cs-CZ" sz="1600" kern="1200" dirty="0"/>
            <a:t> </a:t>
          </a:r>
          <a:r>
            <a:rPr lang="cs-CZ" sz="1600" kern="1200" dirty="0" err="1"/>
            <a:t>preserving</a:t>
          </a:r>
          <a:r>
            <a:rPr lang="cs-CZ" sz="1600" kern="1200" dirty="0"/>
            <a:t> </a:t>
          </a:r>
          <a:r>
            <a:rPr lang="cs-CZ" sz="1600" kern="1200" dirty="0" err="1"/>
            <a:t>the</a:t>
          </a:r>
          <a:r>
            <a:rPr lang="cs-CZ" sz="1600" kern="1200" dirty="0"/>
            <a:t> </a:t>
          </a:r>
          <a:r>
            <a:rPr lang="cs-CZ" sz="1600" kern="1200" dirty="0" err="1"/>
            <a:t>authonomy</a:t>
          </a:r>
          <a:r>
            <a:rPr lang="cs-CZ" sz="1600" kern="1200" dirty="0"/>
            <a:t> </a:t>
          </a:r>
          <a:r>
            <a:rPr lang="cs-CZ" sz="1600" kern="1200" dirty="0" err="1"/>
            <a:t>of</a:t>
          </a:r>
          <a:r>
            <a:rPr lang="cs-CZ" sz="1600" kern="1200" dirty="0"/>
            <a:t> </a:t>
          </a:r>
          <a:r>
            <a:rPr lang="cs-CZ" sz="1600" kern="1200" dirty="0" err="1"/>
            <a:t>social</a:t>
          </a:r>
          <a:r>
            <a:rPr lang="cs-CZ" sz="1600" kern="1200" dirty="0"/>
            <a:t> </a:t>
          </a:r>
          <a:r>
            <a:rPr lang="cs-CZ" sz="1600" kern="1200" dirty="0" err="1"/>
            <a:t>partners</a:t>
          </a:r>
          <a:r>
            <a:rPr lang="cs-CZ" sz="1600" kern="1200" dirty="0"/>
            <a:t>)</a:t>
          </a:r>
          <a:endParaRPr lang="en-US" sz="1600" kern="1200" dirty="0"/>
        </a:p>
      </dsp:txBody>
      <dsp:txXfrm>
        <a:off x="62097" y="1349952"/>
        <a:ext cx="7300476" cy="1147872"/>
      </dsp:txXfrm>
    </dsp:sp>
    <dsp:sp modelId="{9976BCA8-645B-4E01-A3E8-CFF51A9D18DA}">
      <dsp:nvSpPr>
        <dsp:cNvPr id="0" name=""/>
        <dsp:cNvSpPr/>
      </dsp:nvSpPr>
      <dsp:spPr>
        <a:xfrm>
          <a:off x="0" y="2574026"/>
          <a:ext cx="7424670" cy="1272066"/>
        </a:xfrm>
        <a:prstGeom prst="roundRect">
          <a:avLst/>
        </a:prstGeom>
        <a:solidFill>
          <a:srgbClr val="41D9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S</a:t>
          </a:r>
          <a:r>
            <a:rPr lang="en-US" sz="1600" b="1" kern="1200" dirty="0" err="1"/>
            <a:t>ocial</a:t>
          </a:r>
          <a:r>
            <a:rPr lang="en-US" sz="1600" b="1" kern="1200" dirty="0"/>
            <a:t> partners </a:t>
          </a:r>
          <a:r>
            <a:rPr lang="en-US" sz="1600" b="1" kern="1200" dirty="0" err="1"/>
            <a:t>IndustriAll</a:t>
          </a:r>
          <a:r>
            <a:rPr lang="cs-CZ" sz="1600" b="1" kern="1200" dirty="0"/>
            <a:t> </a:t>
          </a:r>
          <a:r>
            <a:rPr lang="en-US" sz="1600" b="1" kern="1200" dirty="0"/>
            <a:t>and CEEMET </a:t>
          </a:r>
          <a:r>
            <a:rPr lang="en-US" sz="1600" kern="1200" dirty="0"/>
            <a:t>communicate with the European Commission, and engage in policy-making</a:t>
          </a:r>
          <a:r>
            <a:rPr lang="cs-CZ" sz="1600" kern="1200" dirty="0"/>
            <a:t> so E</a:t>
          </a:r>
          <a:r>
            <a:rPr lang="en-US" sz="1600" b="1" kern="1200" dirty="0"/>
            <a:t>SSDC</a:t>
          </a:r>
          <a:r>
            <a:rPr lang="cs-CZ" sz="1600" b="1" kern="1200" dirty="0"/>
            <a:t> </a:t>
          </a:r>
          <a:r>
            <a:rPr lang="cs-CZ" sz="1600" b="1" kern="1200" dirty="0" err="1"/>
            <a:t>remains</a:t>
          </a:r>
          <a:r>
            <a:rPr lang="en-US" sz="1600" b="1" kern="1200" dirty="0"/>
            <a:t> important platform</a:t>
          </a:r>
          <a:r>
            <a:rPr lang="en-US" sz="1600" kern="1200" dirty="0"/>
            <a:t> for discussing the challenges related to the </a:t>
          </a:r>
          <a:r>
            <a:rPr lang="en-US" sz="1600" kern="1200" dirty="0" err="1"/>
            <a:t>labou</a:t>
          </a:r>
          <a:r>
            <a:rPr lang="cs-CZ" sz="1600" kern="1200" dirty="0"/>
            <a:t>r </a:t>
          </a:r>
          <a:r>
            <a:rPr lang="en-US" sz="1600" kern="1200" dirty="0"/>
            <a:t>market and its transformation. </a:t>
          </a:r>
        </a:p>
      </dsp:txBody>
      <dsp:txXfrm>
        <a:off x="62097" y="2636123"/>
        <a:ext cx="7300476" cy="1147872"/>
      </dsp:txXfrm>
    </dsp:sp>
    <dsp:sp modelId="{D5653746-17EA-4811-BB29-5AAE59F5EE61}">
      <dsp:nvSpPr>
        <dsp:cNvPr id="0" name=""/>
        <dsp:cNvSpPr/>
      </dsp:nvSpPr>
      <dsp:spPr>
        <a:xfrm>
          <a:off x="0" y="3860197"/>
          <a:ext cx="7424670" cy="1272066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E</a:t>
          </a:r>
          <a:r>
            <a:rPr lang="en-US" sz="1600" b="1" kern="1200"/>
            <a:t>xchanging information</a:t>
          </a:r>
          <a:r>
            <a:rPr lang="cs-CZ" sz="1600" b="1" kern="1200"/>
            <a:t> </a:t>
          </a:r>
          <a:r>
            <a:rPr lang="en-US" sz="1600" b="1" kern="1200"/>
            <a:t>and best and bad practices </a:t>
          </a:r>
          <a:r>
            <a:rPr lang="en-US" sz="1600" kern="1200"/>
            <a:t>from affiliates</a:t>
          </a:r>
          <a:r>
            <a:rPr lang="cs-CZ" sz="1600" kern="1200"/>
            <a:t> of social partners</a:t>
          </a:r>
          <a:r>
            <a:rPr lang="en-US" sz="1600" kern="1200"/>
            <a:t>. </a:t>
          </a:r>
          <a:r>
            <a:rPr lang="cs-CZ" sz="1600" kern="1200"/>
            <a:t>BUT opposition to </a:t>
          </a:r>
          <a:r>
            <a:rPr lang="en-US" sz="1600" kern="1200"/>
            <a:t>any kind of EU regulation in this area</a:t>
          </a:r>
          <a:r>
            <a:rPr lang="cs-CZ" sz="1600" kern="1200"/>
            <a:t> because of the </a:t>
          </a:r>
          <a:r>
            <a:rPr lang="en-US" sz="1600" kern="1200"/>
            <a:t>diversity of</a:t>
          </a:r>
          <a:r>
            <a:rPr lang="cs-CZ" sz="1600" kern="1200"/>
            <a:t> </a:t>
          </a:r>
          <a:r>
            <a:rPr lang="en-US" sz="1600" kern="1200"/>
            <a:t>national collective bargaining systems</a:t>
          </a:r>
          <a:r>
            <a:rPr lang="cs-CZ" sz="1600" kern="1200"/>
            <a:t> (and education systems)</a:t>
          </a:r>
          <a:endParaRPr lang="en-US" sz="1600" kern="1200"/>
        </a:p>
      </dsp:txBody>
      <dsp:txXfrm>
        <a:off x="62097" y="3922294"/>
        <a:ext cx="7300476" cy="1147872"/>
      </dsp:txXfrm>
    </dsp:sp>
    <dsp:sp modelId="{446905DA-4EF1-4F22-A233-824534E0A135}">
      <dsp:nvSpPr>
        <dsp:cNvPr id="0" name=""/>
        <dsp:cNvSpPr/>
      </dsp:nvSpPr>
      <dsp:spPr>
        <a:xfrm>
          <a:off x="0" y="5146368"/>
          <a:ext cx="7424670" cy="1272066"/>
        </a:xfrm>
        <a:prstGeom prst="roundRect">
          <a:avLst/>
        </a:prstGeom>
        <a:solidFill>
          <a:srgbClr val="26FE9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I</a:t>
          </a:r>
          <a:r>
            <a:rPr lang="en-US" sz="1600" b="1" kern="1200" dirty="0" err="1"/>
            <a:t>nformal</a:t>
          </a:r>
          <a:r>
            <a:rPr lang="cs-CZ" sz="1600" b="1" kern="1200" dirty="0"/>
            <a:t> </a:t>
          </a:r>
          <a:r>
            <a:rPr lang="en-US" sz="1600" b="1" kern="1200" dirty="0"/>
            <a:t>interactions</a:t>
          </a:r>
          <a:r>
            <a:rPr lang="en-US" sz="1600" kern="1200" dirty="0"/>
            <a:t> </a:t>
          </a:r>
          <a:r>
            <a:rPr lang="en-US" sz="1600" b="1" kern="1200" dirty="0"/>
            <a:t>with other stakeholders are even more important</a:t>
          </a:r>
          <a:r>
            <a:rPr lang="cs-CZ" sz="1600" b="1" kern="1200" dirty="0"/>
            <a:t>, </a:t>
          </a:r>
          <a:r>
            <a:rPr lang="cs-CZ" sz="1600" b="1" kern="1200" dirty="0" err="1"/>
            <a:t>e.g</a:t>
          </a:r>
          <a:r>
            <a:rPr lang="cs-CZ" sz="1600" b="1" kern="1200" dirty="0"/>
            <a:t>. </a:t>
          </a:r>
          <a:r>
            <a:rPr lang="cs-CZ" sz="1600" b="1" kern="1200" dirty="0" err="1"/>
            <a:t>with</a:t>
          </a:r>
          <a:r>
            <a:rPr lang="cs-CZ" sz="1600" b="1" kern="1200" dirty="0"/>
            <a:t> </a:t>
          </a:r>
          <a:r>
            <a:rPr lang="en-US" sz="1600" kern="1200" dirty="0"/>
            <a:t>DG</a:t>
          </a:r>
          <a:r>
            <a:rPr lang="cs-CZ" sz="1600" kern="1200" dirty="0"/>
            <a:t> </a:t>
          </a:r>
          <a:r>
            <a:rPr lang="en-US" sz="1600" kern="1200" dirty="0"/>
            <a:t>Employment is appreciated, and not only through the formal consultations, but also at</a:t>
          </a:r>
          <a:r>
            <a:rPr lang="cs-CZ" sz="1600" kern="1200" dirty="0"/>
            <a:t> </a:t>
          </a:r>
          <a:r>
            <a:rPr lang="en-US" sz="1600" kern="1200" dirty="0"/>
            <a:t>informal meetings, joint events that are </a:t>
          </a:r>
          <a:r>
            <a:rPr lang="en-US" sz="1600" kern="1200" dirty="0" err="1"/>
            <a:t>organised</a:t>
          </a:r>
          <a:r>
            <a:rPr lang="en-US" sz="1600" kern="1200" dirty="0"/>
            <a:t> in order to </a:t>
          </a:r>
          <a:r>
            <a:rPr lang="en-US" sz="1600" b="1" kern="1200" dirty="0"/>
            <a:t>pass the messages to the</a:t>
          </a:r>
          <a:r>
            <a:rPr lang="cs-CZ" sz="1600" b="1" kern="1200" dirty="0"/>
            <a:t> </a:t>
          </a:r>
          <a:r>
            <a:rPr lang="en-US" sz="1600" b="1" kern="1200" dirty="0"/>
            <a:t>policymakers</a:t>
          </a:r>
          <a:r>
            <a:rPr lang="en-US" sz="1600" kern="1200" dirty="0"/>
            <a:t>. Other actors active in social dialogue around D-A-D also confirm the importance</a:t>
          </a:r>
          <a:r>
            <a:rPr lang="cs-CZ" sz="1600" kern="1200" dirty="0"/>
            <a:t> </a:t>
          </a:r>
          <a:r>
            <a:rPr lang="en-US" sz="1600" kern="1200" dirty="0"/>
            <a:t>of informal tights</a:t>
          </a:r>
        </a:p>
      </dsp:txBody>
      <dsp:txXfrm>
        <a:off x="62097" y="5208465"/>
        <a:ext cx="7300476" cy="1147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FBF0B-ED06-46FA-9F08-CCC7E1D401B4}">
      <dsp:nvSpPr>
        <dsp:cNvPr id="0" name=""/>
        <dsp:cNvSpPr/>
      </dsp:nvSpPr>
      <dsp:spPr>
        <a:xfrm>
          <a:off x="0" y="793188"/>
          <a:ext cx="2518171" cy="1599039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00477-9D5B-4A4A-8B81-74B082DD1C8A}">
      <dsp:nvSpPr>
        <dsp:cNvPr id="0" name=""/>
        <dsp:cNvSpPr/>
      </dsp:nvSpPr>
      <dsp:spPr>
        <a:xfrm>
          <a:off x="279796" y="1058995"/>
          <a:ext cx="2518171" cy="15990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S</a:t>
          </a:r>
          <a:r>
            <a:rPr lang="en-US" sz="1200" kern="1200"/>
            <a:t>trengthen the role of the Sectoral Social Dialogue Committee (SSDC)</a:t>
          </a:r>
          <a:r>
            <a:rPr lang="cs-CZ" sz="1200" kern="1200"/>
            <a:t> </a:t>
          </a:r>
          <a:r>
            <a:rPr lang="en-US" sz="1200" kern="1200"/>
            <a:t>on D-A-D issues, in particular by favouring the gradual achievement of a consensus among</a:t>
          </a:r>
          <a:r>
            <a:rPr lang="cs-CZ" sz="1200" kern="1200"/>
            <a:t> </a:t>
          </a:r>
          <a:r>
            <a:rPr lang="en-US" sz="1200" kern="1200"/>
            <a:t>social partners that would lead to a real collective bargaining process</a:t>
          </a:r>
        </a:p>
      </dsp:txBody>
      <dsp:txXfrm>
        <a:off x="326630" y="1105829"/>
        <a:ext cx="2424503" cy="1505371"/>
      </dsp:txXfrm>
    </dsp:sp>
    <dsp:sp modelId="{AAA12FBE-E43D-48B5-922B-39969C44EDE2}">
      <dsp:nvSpPr>
        <dsp:cNvPr id="0" name=""/>
        <dsp:cNvSpPr/>
      </dsp:nvSpPr>
      <dsp:spPr>
        <a:xfrm>
          <a:off x="3077765" y="793188"/>
          <a:ext cx="2518171" cy="1599039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2F345A-C62B-42FB-9D7B-90B34B768D71}">
      <dsp:nvSpPr>
        <dsp:cNvPr id="0" name=""/>
        <dsp:cNvSpPr/>
      </dsp:nvSpPr>
      <dsp:spPr>
        <a:xfrm>
          <a:off x="3357562" y="1058995"/>
          <a:ext cx="2518171" cy="15990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I</a:t>
          </a:r>
          <a:r>
            <a:rPr lang="en-US" sz="1200" kern="1200"/>
            <a:t>mproving the</a:t>
          </a:r>
          <a:r>
            <a:rPr lang="cs-CZ" sz="1200" kern="1200"/>
            <a:t> </a:t>
          </a:r>
          <a:r>
            <a:rPr lang="en-US" sz="1200" kern="1200"/>
            <a:t>coordination with the national levels through the greater involvement in the European social</a:t>
          </a:r>
          <a:r>
            <a:rPr lang="cs-CZ" sz="1200" kern="1200"/>
            <a:t> </a:t>
          </a:r>
          <a:r>
            <a:rPr lang="en-US" sz="1200" kern="1200"/>
            <a:t>dialogue of the more reluctant social partners, especially from CEE countries</a:t>
          </a:r>
        </a:p>
      </dsp:txBody>
      <dsp:txXfrm>
        <a:off x="3404396" y="1105829"/>
        <a:ext cx="2424503" cy="1505371"/>
      </dsp:txXfrm>
    </dsp:sp>
    <dsp:sp modelId="{8F1246D5-BB7C-4BF0-A5EC-FD0DE8474A8C}">
      <dsp:nvSpPr>
        <dsp:cNvPr id="0" name=""/>
        <dsp:cNvSpPr/>
      </dsp:nvSpPr>
      <dsp:spPr>
        <a:xfrm>
          <a:off x="6155531" y="793188"/>
          <a:ext cx="2518171" cy="1599039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F72745-2F03-4B36-A3E2-12CA51FB9E77}">
      <dsp:nvSpPr>
        <dsp:cNvPr id="0" name=""/>
        <dsp:cNvSpPr/>
      </dsp:nvSpPr>
      <dsp:spPr>
        <a:xfrm>
          <a:off x="6435328" y="1058995"/>
          <a:ext cx="2518171" cy="15990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R</a:t>
          </a:r>
          <a:r>
            <a:rPr lang="en-US" sz="1200" kern="1200" dirty="0" err="1"/>
            <a:t>aising</a:t>
          </a:r>
          <a:r>
            <a:rPr lang="en-US" sz="1200" kern="1200" dirty="0"/>
            <a:t> social</a:t>
          </a:r>
          <a:r>
            <a:rPr lang="cs-CZ" sz="1200" kern="1200" dirty="0"/>
            <a:t> </a:t>
          </a:r>
          <a:r>
            <a:rPr lang="en-US" sz="1200" kern="1200" dirty="0"/>
            <a:t>partners’ and stakeholders' awareness of the need for an integrated and coordinated</a:t>
          </a:r>
          <a:r>
            <a:rPr lang="cs-CZ" sz="1200" kern="1200" dirty="0"/>
            <a:t> </a:t>
          </a:r>
          <a:r>
            <a:rPr lang="en-US" sz="1200" kern="1200" dirty="0"/>
            <a:t>approach to training and re-skilling</a:t>
          </a:r>
          <a:r>
            <a:rPr lang="cs-CZ" sz="1200" kern="1200" dirty="0"/>
            <a:t> </a:t>
          </a:r>
          <a:r>
            <a:rPr lang="cs-CZ" sz="1200" kern="1200" dirty="0" err="1"/>
            <a:t>at</a:t>
          </a:r>
          <a:r>
            <a:rPr lang="cs-CZ" sz="1200" kern="1200" dirty="0"/>
            <a:t> </a:t>
          </a:r>
          <a:r>
            <a:rPr lang="cs-CZ" sz="1200" kern="1200" dirty="0" err="1"/>
            <a:t>regional</a:t>
          </a:r>
          <a:r>
            <a:rPr lang="cs-CZ" sz="1200" kern="1200" dirty="0"/>
            <a:t> and </a:t>
          </a:r>
          <a:r>
            <a:rPr lang="cs-CZ" sz="1200" kern="1200" dirty="0" err="1"/>
            <a:t>national</a:t>
          </a:r>
          <a:r>
            <a:rPr lang="cs-CZ" sz="1200" kern="1200" dirty="0"/>
            <a:t> level, but </a:t>
          </a:r>
          <a:r>
            <a:rPr lang="cs-CZ" sz="1200" kern="1200" dirty="0" err="1"/>
            <a:t>supported</a:t>
          </a:r>
          <a:r>
            <a:rPr lang="cs-CZ" sz="1200" kern="1200" dirty="0"/>
            <a:t> by </a:t>
          </a:r>
          <a:r>
            <a:rPr lang="cs-CZ" sz="1200" kern="1200" dirty="0" err="1"/>
            <a:t>the</a:t>
          </a:r>
          <a:r>
            <a:rPr lang="cs-CZ" sz="1200" kern="1200" dirty="0"/>
            <a:t> EU level</a:t>
          </a:r>
          <a:endParaRPr lang="en-US" sz="1200" kern="1200" dirty="0"/>
        </a:p>
      </dsp:txBody>
      <dsp:txXfrm>
        <a:off x="6482162" y="1105829"/>
        <a:ext cx="2424503" cy="1505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4B230-64A8-49EE-90ED-C8C7F034D6E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48052-8920-4D44-B644-EBA01DDD8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39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A6A15-6E39-4FFA-B5DC-89EB633E6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371600"/>
            <a:ext cx="8127574" cy="273644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69311-3201-45EC-B973-82EC27DA5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299358"/>
            <a:ext cx="8127574" cy="118704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AE4B9-EDEF-4A2C-B464-332C5C624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C951-4861-4549-8E72-CEECA89E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E1401-5637-41BC-AC21-89105645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47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AD0E6-AD36-493C-9DC3-5ACC2059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B8558-FA83-4F6C-A6D1-2DF9D3F74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38299" y="2057399"/>
            <a:ext cx="8915401" cy="41148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DE619-0CC6-4480-ABDE-277D36BDF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791E6-BE35-4ECA-8AD1-E8EC09B8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94606-B928-42D6-85CC-9576F60E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188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F18D8A-5002-491C-922A-E9624E2DB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882C6-2BE9-4E25-B8BB-A2346A2B0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BEFF9-B3BC-4C07-BF6C-2E3C91B5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4CF6-CDF1-4AFD-8319-71FD4FED4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1A026-57F4-47F7-B4F0-E0D48E01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0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B3747-9ADB-4FCC-89CE-6E84D1347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EC9C6-5D7D-4249-8820-D4C99D0AE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F35F7-46A1-40A9-ACD7-C4923992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45637-B780-4999-A87D-0039BC5A9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9777F-E471-4CC5-B27B-137CB061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2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CB1D-064E-46DE-B533-7CDA331E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2748406"/>
            <a:ext cx="8115300" cy="273799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222C0-D002-4A94-BAFF-FD1A1CCA6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1371600"/>
            <a:ext cx="8115300" cy="133327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E7D7E-EC9F-4AA5-A559-EF556C6A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7A8EE-88C1-400C-A23F-656DC76B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245A4-F9C6-44E9-929F-78C657C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9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DF34F-B65E-4FA0-87E8-8890F482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9382348" cy="1371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25A67-10CA-4531-93E1-39892C087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8297" y="2057400"/>
            <a:ext cx="4553103" cy="41250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2BE36-0CAF-4D92-9AC2-9249276B9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2057400"/>
            <a:ext cx="4543647" cy="4125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36479-3B04-43BD-9B59-DBF6CA2B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D4449-57DB-41D2-B49E-694E7C13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0CC2C-E50B-47D2-B62F-D5C4C9CDA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18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8530B-D0F2-4FC4-A10F-1E54EF82C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755118"/>
            <a:ext cx="9378304" cy="12227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8865C-9D06-4FA3-BA3D-7187BB41B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56570-8F97-4B7E-A805-96925AC47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38300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57EF54-F63F-4730-99EE-0E472578F5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7213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8453E-B012-4889-9F49-E1351532A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7213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9FC47A-8514-4C98-B1BE-FF6CC666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D4301A-D375-4163-9488-27A9CDC6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ED6105-4A37-4D4B-9BE8-715FB732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65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3007F-6649-4D23-8869-C1CC29D0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8B85A1-41F9-4BC1-9C40-3E5D5C04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23774-EAA9-47ED-87EF-EE2B29A2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26550-DD4D-45E2-8916-8314C5D0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11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5FACD-1A4D-49F3-8EA8-21B5C1A6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FD9DD-0E4E-4C36-AF85-B3EAD7FE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6F4C8-14FA-4405-85EE-ABF53FB0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1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E7C28-5DEE-493D-ABAD-38E4F2D75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621" y="1085481"/>
            <a:ext cx="365118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E79C5-E567-4F12-96B8-8BBEAE3D8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900" y="1132676"/>
            <a:ext cx="5289480" cy="4728374"/>
          </a:xfrm>
        </p:spPr>
        <p:txBody>
          <a:bodyPr/>
          <a:lstStyle>
            <a:lvl1pPr>
              <a:lnSpc>
                <a:spcPct val="110000"/>
              </a:lnSpc>
              <a:defRPr sz="3200"/>
            </a:lvl1pPr>
            <a:lvl2pPr>
              <a:lnSpc>
                <a:spcPct val="110000"/>
              </a:lnSpc>
              <a:defRPr sz="2800"/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 sz="2000"/>
            </a:lvl4pPr>
            <a:lvl5pPr>
              <a:lnSpc>
                <a:spcPct val="110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3DF7F-0B5C-40CE-A65F-779FA7EFB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5621" y="2748406"/>
            <a:ext cx="365118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2248C-1826-4833-9592-383B5873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219DC-2646-42AD-897A-EB765DCB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238D7-4EEA-475B-B1CA-C44B89BE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65BE-C907-4660-A586-71C6A1D1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085481"/>
            <a:ext cx="365760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4C8A9-67DF-419C-B2FC-3A879CCEF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6900" y="1061885"/>
            <a:ext cx="5331069" cy="47755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A94A1-3058-402A-9C3F-2F210D91D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2748406"/>
            <a:ext cx="365760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3CA50-C8D8-4F83-B2F6-BCE82586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E5BE3-7B02-4281-BD90-C1FAAF636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E256D-ACD5-438F-BA6F-605E5260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31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31A689-589E-4A73-9313-EF44F7E4E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B11B8-9E77-4144-B9C1-FD164D9A1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57400"/>
            <a:ext cx="8915402" cy="4137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6E4CC-CF79-4C8D-9E5F-1BB517435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1001475" y="1517536"/>
            <a:ext cx="28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79449-05F6-4BC7-95DF-F04E1F161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118764" y="4237870"/>
            <a:ext cx="334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17FE5-2D1F-4ECC-9460-08145C3BB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8877" y="6319138"/>
            <a:ext cx="710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2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CE6CDF-ADB7-468C-85C9-B20A076F3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9EA3C6-5BB9-4426-BF58-2B808502F8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0A35E7-9EF6-40E1-A6C5-0B6D3D724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71600"/>
            <a:ext cx="10553700" cy="411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97D26B9-7733-7699-4F8A-2C0E69F360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2545" y="1725720"/>
            <a:ext cx="7727323" cy="1863824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sz="2800" b="1" kern="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Facing D-A-D challenges at the EU-level and key learning points for the metal sector across Europe</a:t>
            </a:r>
            <a:endParaRPr lang="en-US" sz="32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7135D9-DACE-030C-A51D-5F0F4FD9C7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2545" y="4458022"/>
            <a:ext cx="7885168" cy="1382498"/>
          </a:xfrm>
        </p:spPr>
        <p:txBody>
          <a:bodyPr>
            <a:normAutofit/>
          </a:bodyPr>
          <a:lstStyle/>
          <a:p>
            <a:r>
              <a:rPr lang="cs-CZ" sz="1600" b="1" cap="none" dirty="0"/>
              <a:t>Monika Martišková</a:t>
            </a:r>
            <a:r>
              <a:rPr lang="cs-CZ" sz="1600" cap="none" dirty="0"/>
              <a:t>, Barbara </a:t>
            </a:r>
            <a:r>
              <a:rPr lang="cs-CZ" sz="1600" cap="none" dirty="0" err="1"/>
              <a:t>Surdykowska</a:t>
            </a:r>
            <a:r>
              <a:rPr lang="cs-CZ" sz="1600" cap="none" dirty="0"/>
              <a:t>, Angelo Moro, Maria Enrica </a:t>
            </a:r>
            <a:r>
              <a:rPr lang="cs-CZ" sz="1600" cap="none" dirty="0" err="1"/>
              <a:t>Virgillito</a:t>
            </a:r>
            <a:endParaRPr lang="en-US" sz="1600" cap="none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24F131F-E559-5411-C3D6-AC12809E713E}"/>
              </a:ext>
            </a:extLst>
          </p:cNvPr>
          <p:cNvPicPr/>
          <p:nvPr/>
        </p:nvPicPr>
        <p:blipFill>
          <a:blip r:embed="rId2"/>
          <a:srcRect t="-920" b="45241"/>
          <a:stretch/>
        </p:blipFill>
        <p:spPr>
          <a:xfrm>
            <a:off x="0" y="574270"/>
            <a:ext cx="10553700" cy="17640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4233516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36CC9-529F-8A58-B8A5-B8307F3B0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Context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0B641-5FB5-31CB-47EC-4815FBEF3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</a:t>
            </a:r>
            <a:r>
              <a:rPr lang="en-US" dirty="0" err="1"/>
              <a:t>ver</a:t>
            </a:r>
            <a:r>
              <a:rPr lang="en-US" dirty="0"/>
              <a:t> the last three decades, a trend common to most European countries has led to</a:t>
            </a:r>
            <a:r>
              <a:rPr lang="cs-CZ" dirty="0"/>
              <a:t> </a:t>
            </a:r>
            <a:r>
              <a:rPr lang="en-US" dirty="0"/>
              <a:t>the progressive softening of social dialogue institutions and the </a:t>
            </a:r>
            <a:r>
              <a:rPr lang="en-US" dirty="0" err="1"/>
              <a:t>liberalisation</a:t>
            </a:r>
            <a:r>
              <a:rPr lang="en-US" dirty="0"/>
              <a:t> of collective</a:t>
            </a:r>
            <a:r>
              <a:rPr lang="cs-CZ" dirty="0"/>
              <a:t> </a:t>
            </a:r>
            <a:r>
              <a:rPr lang="en-US" dirty="0"/>
              <a:t>bargaining, through the weakening of the national/sectoral level and the strengthening of the</a:t>
            </a:r>
            <a:r>
              <a:rPr lang="cs-CZ" dirty="0"/>
              <a:t> </a:t>
            </a:r>
            <a:r>
              <a:rPr lang="en-US" dirty="0"/>
              <a:t>local/firm level.</a:t>
            </a:r>
            <a:endParaRPr lang="cs-CZ" dirty="0"/>
          </a:p>
          <a:p>
            <a:r>
              <a:rPr lang="cs-CZ" dirty="0"/>
              <a:t>C</a:t>
            </a:r>
            <a:r>
              <a:rPr lang="en-US" dirty="0" err="1"/>
              <a:t>hallenges</a:t>
            </a:r>
            <a:r>
              <a:rPr lang="en-US" dirty="0"/>
              <a:t> posed by D-A-D are considerably</a:t>
            </a:r>
            <a:r>
              <a:rPr lang="cs-CZ" dirty="0"/>
              <a:t> </a:t>
            </a:r>
            <a:r>
              <a:rPr lang="en-US" dirty="0"/>
              <a:t>diversified and strongly depend on the different collective bargaining and social dialogue</a:t>
            </a:r>
            <a:r>
              <a:rPr lang="cs-CZ" dirty="0"/>
              <a:t> </a:t>
            </a:r>
            <a:r>
              <a:rPr lang="en-US" dirty="0"/>
              <a:t>institutions and opportunities in each country</a:t>
            </a:r>
            <a:endParaRPr lang="cs-CZ" dirty="0"/>
          </a:p>
          <a:p>
            <a:r>
              <a:rPr lang="cs-CZ" dirty="0" err="1"/>
              <a:t>Context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labour</a:t>
            </a:r>
            <a:r>
              <a:rPr lang="cs-CZ" dirty="0"/>
              <a:t> market </a:t>
            </a:r>
            <a:r>
              <a:rPr lang="cs-CZ" dirty="0" err="1"/>
              <a:t>situation</a:t>
            </a:r>
            <a:r>
              <a:rPr lang="cs-CZ" dirty="0"/>
              <a:t> and </a:t>
            </a:r>
            <a:r>
              <a:rPr lang="cs-CZ" dirty="0" err="1"/>
              <a:t>institutions</a:t>
            </a:r>
            <a:r>
              <a:rPr lang="cs-CZ" dirty="0"/>
              <a:t> </a:t>
            </a:r>
            <a:r>
              <a:rPr lang="cs-CZ" dirty="0" err="1"/>
              <a:t>matters</a:t>
            </a:r>
            <a:r>
              <a:rPr lang="cs-CZ" dirty="0"/>
              <a:t> (SMW, </a:t>
            </a:r>
            <a:r>
              <a:rPr lang="cs-CZ" dirty="0" err="1"/>
              <a:t>retraining</a:t>
            </a:r>
            <a:r>
              <a:rPr lang="cs-CZ" dirty="0"/>
              <a:t> </a:t>
            </a:r>
            <a:r>
              <a:rPr lang="cs-CZ" dirty="0" err="1"/>
              <a:t>policies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601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85D0-9DDE-B89E-A0A8-A2C7FAB51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141" y="397014"/>
            <a:ext cx="8915402" cy="1371600"/>
          </a:xfrm>
        </p:spPr>
        <p:txBody>
          <a:bodyPr>
            <a:normAutofit/>
          </a:bodyPr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r>
              <a:rPr lang="cs-CZ" dirty="0"/>
              <a:t> and DAD </a:t>
            </a:r>
            <a:r>
              <a:rPr lang="cs-CZ" dirty="0" err="1"/>
              <a:t>challenge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EU </a:t>
            </a:r>
            <a:r>
              <a:rPr lang="cs-CZ" dirty="0" err="1"/>
              <a:t>countries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DB202-65A2-2464-C12E-735CFF06C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58" y="2057400"/>
            <a:ext cx="8112156" cy="440358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DAD r</a:t>
            </a:r>
            <a:r>
              <a:rPr lang="en-US" b="1" dirty="0" err="1"/>
              <a:t>arely</a:t>
            </a:r>
            <a:r>
              <a:rPr lang="en-US" b="1" dirty="0"/>
              <a:t> the subject of in-depth social dialogue at company level</a:t>
            </a:r>
            <a:r>
              <a:rPr lang="en-US" dirty="0"/>
              <a:t>, even less so of</a:t>
            </a:r>
            <a:r>
              <a:rPr lang="cs-CZ" dirty="0"/>
              <a:t> </a:t>
            </a:r>
            <a:r>
              <a:rPr lang="en-US" dirty="0"/>
              <a:t>collective bargaining</a:t>
            </a:r>
            <a:endParaRPr lang="cs-CZ" dirty="0"/>
          </a:p>
          <a:p>
            <a:r>
              <a:rPr lang="en-US" dirty="0"/>
              <a:t>Regarded</a:t>
            </a:r>
            <a:r>
              <a:rPr lang="cs-CZ" dirty="0"/>
              <a:t> </a:t>
            </a:r>
            <a:r>
              <a:rPr lang="en-US" dirty="0"/>
              <a:t>by management as an </a:t>
            </a:r>
            <a:r>
              <a:rPr lang="en-US" b="1" dirty="0"/>
              <a:t>exclusive prerogative, not requiring consultation with workers‘</a:t>
            </a:r>
            <a:r>
              <a:rPr lang="cs-CZ" b="1" dirty="0"/>
              <a:t> </a:t>
            </a:r>
            <a:r>
              <a:rPr lang="en-US" b="1" dirty="0"/>
              <a:t>representatives</a:t>
            </a:r>
            <a:r>
              <a:rPr lang="cs-CZ" dirty="0"/>
              <a:t> (in many </a:t>
            </a:r>
            <a:r>
              <a:rPr lang="cs-CZ" dirty="0" err="1"/>
              <a:t>cases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view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shared</a:t>
            </a:r>
            <a:r>
              <a:rPr lang="cs-CZ" dirty="0"/>
              <a:t> by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unions</a:t>
            </a:r>
            <a:r>
              <a:rPr lang="cs-CZ" dirty="0"/>
              <a:t> </a:t>
            </a:r>
            <a:r>
              <a:rPr lang="cs-CZ" dirty="0" err="1"/>
              <a:t>e.g</a:t>
            </a:r>
            <a:r>
              <a:rPr lang="cs-CZ" dirty="0"/>
              <a:t>. NL, RO, </a:t>
            </a:r>
            <a:r>
              <a:rPr lang="cs-CZ" dirty="0" err="1"/>
              <a:t>or</a:t>
            </a:r>
            <a:r>
              <a:rPr lang="cs-CZ" dirty="0"/>
              <a:t> PL)</a:t>
            </a:r>
          </a:p>
          <a:p>
            <a:r>
              <a:rPr lang="cs-CZ" dirty="0"/>
              <a:t>In Germany f</a:t>
            </a:r>
            <a:r>
              <a:rPr lang="en-US" b="1" dirty="0" err="1"/>
              <a:t>uture</a:t>
            </a:r>
            <a:r>
              <a:rPr lang="en-US" b="1" dirty="0"/>
              <a:t>-oriented agreements </a:t>
            </a:r>
            <a:r>
              <a:rPr lang="en-US" dirty="0"/>
              <a:t>play</a:t>
            </a:r>
            <a:r>
              <a:rPr lang="cs-CZ" dirty="0"/>
              <a:t> </a:t>
            </a:r>
            <a:r>
              <a:rPr lang="en-US" dirty="0"/>
              <a:t>an important role and are increasingly concluded not only at sectoral but increasingly at</a:t>
            </a:r>
            <a:r>
              <a:rPr lang="cs-CZ" dirty="0"/>
              <a:t> </a:t>
            </a:r>
            <a:r>
              <a:rPr lang="en-US" dirty="0"/>
              <a:t>company level</a:t>
            </a:r>
            <a:endParaRPr lang="cs-CZ" dirty="0"/>
          </a:p>
          <a:p>
            <a:r>
              <a:rPr lang="en-US" dirty="0"/>
              <a:t>Denmark, Sweden and the Netherlands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consultation</a:t>
            </a:r>
            <a:r>
              <a:rPr lang="cs-CZ" dirty="0"/>
              <a:t> and </a:t>
            </a:r>
            <a:r>
              <a:rPr lang="cs-CZ" dirty="0" err="1"/>
              <a:t>workers</a:t>
            </a:r>
            <a:r>
              <a:rPr lang="cs-CZ" dirty="0"/>
              <a:t> </a:t>
            </a:r>
            <a:r>
              <a:rPr lang="cs-CZ" dirty="0" err="1"/>
              <a:t>participation</a:t>
            </a:r>
            <a:r>
              <a:rPr lang="cs-CZ" dirty="0"/>
              <a:t> </a:t>
            </a:r>
            <a:r>
              <a:rPr lang="cs-CZ" dirty="0" err="1"/>
              <a:t>processes</a:t>
            </a:r>
            <a:r>
              <a:rPr lang="cs-CZ" dirty="0"/>
              <a:t> </a:t>
            </a:r>
          </a:p>
          <a:p>
            <a:r>
              <a:rPr lang="cs-CZ" dirty="0"/>
              <a:t>France and Italy – </a:t>
            </a:r>
            <a:r>
              <a:rPr lang="cs-CZ" dirty="0" err="1"/>
              <a:t>heterogenous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company</a:t>
            </a:r>
            <a:r>
              <a:rPr lang="cs-CZ" dirty="0"/>
              <a:t> level </a:t>
            </a:r>
            <a:r>
              <a:rPr lang="cs-CZ" dirty="0" err="1"/>
              <a:t>bargaining</a:t>
            </a:r>
            <a:endParaRPr lang="cs-CZ" dirty="0"/>
          </a:p>
          <a:p>
            <a:r>
              <a:rPr lang="cs-CZ" dirty="0"/>
              <a:t>In CEE –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call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coordinated</a:t>
            </a:r>
            <a:r>
              <a:rPr lang="cs-CZ" dirty="0"/>
              <a:t> </a:t>
            </a:r>
            <a:r>
              <a:rPr lang="cs-CZ" dirty="0" err="1"/>
              <a:t>approaches</a:t>
            </a:r>
            <a:r>
              <a:rPr lang="cs-CZ" dirty="0"/>
              <a:t> to </a:t>
            </a:r>
            <a:r>
              <a:rPr lang="cs-CZ" dirty="0" err="1"/>
              <a:t>adress</a:t>
            </a:r>
            <a:r>
              <a:rPr lang="cs-CZ" dirty="0"/>
              <a:t> DAD </a:t>
            </a:r>
            <a:r>
              <a:rPr lang="cs-CZ" dirty="0" err="1"/>
              <a:t>challenges</a:t>
            </a:r>
            <a:r>
              <a:rPr lang="cs-CZ" dirty="0"/>
              <a:t> (</a:t>
            </a:r>
            <a:r>
              <a:rPr lang="cs-CZ" dirty="0" err="1"/>
              <a:t>especially</a:t>
            </a:r>
            <a:r>
              <a:rPr lang="cs-CZ" dirty="0"/>
              <a:t> in </a:t>
            </a:r>
            <a:r>
              <a:rPr lang="cs-CZ" dirty="0" err="1"/>
              <a:t>training</a:t>
            </a:r>
            <a:r>
              <a:rPr lang="cs-CZ" dirty="0"/>
              <a:t> </a:t>
            </a:r>
            <a:r>
              <a:rPr lang="cs-CZ" dirty="0" err="1"/>
              <a:t>policies</a:t>
            </a:r>
            <a:r>
              <a:rPr lang="cs-CZ" dirty="0"/>
              <a:t>), but not via SD, </a:t>
            </a:r>
            <a:r>
              <a:rPr lang="cs-CZ" b="1" dirty="0"/>
              <a:t>limited </a:t>
            </a:r>
            <a:r>
              <a:rPr lang="cs-CZ" b="1" dirty="0" err="1"/>
              <a:t>participation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employers</a:t>
            </a:r>
            <a:r>
              <a:rPr lang="cs-CZ" b="1" dirty="0"/>
              <a:t> 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24D1AB-0DBF-3A1E-1DCC-AD6A37513786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cx4="http://schemas.microsoft.com/office/drawing/2016/5/10/chartex" Requires="cx4">
          <p:graphicFrame>
            <p:nvGraphicFramePr>
              <p:cNvPr id="7" name="Chart 6">
                <a:extLst>
                  <a:ext uri="{FF2B5EF4-FFF2-40B4-BE49-F238E27FC236}">
                    <a16:creationId xmlns:a16="http://schemas.microsoft.com/office/drawing/2014/main" id="{815AD572-7630-19B2-5EE9-D53A231417CB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878235978"/>
                  </p:ext>
                </p:extLst>
              </p:nvPr>
            </p:nvGraphicFramePr>
            <p:xfrm>
              <a:off x="6052458" y="397014"/>
              <a:ext cx="6139542" cy="580784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7" name="Chart 6">
                <a:extLst>
                  <a:ext uri="{FF2B5EF4-FFF2-40B4-BE49-F238E27FC236}">
                    <a16:creationId xmlns:a16="http://schemas.microsoft.com/office/drawing/2014/main" id="{815AD572-7630-19B2-5EE9-D53A231417C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52458" y="397014"/>
                <a:ext cx="6139542" cy="580784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839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0FE9CC2-BA24-47CD-AE5E-A6BB2A464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3B5E4CD-D48B-4BA2-A183-C7F932AA6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82830"/>
            <a:ext cx="4038600" cy="411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8D91FD-D330-1CAF-8A6F-BCE268E43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2057400"/>
            <a:ext cx="2630854" cy="2647462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700" dirty="0"/>
              <a:t>EU level </a:t>
            </a:r>
            <a:r>
              <a:rPr lang="cs-CZ" sz="2700" dirty="0" err="1"/>
              <a:t>social</a:t>
            </a:r>
            <a:r>
              <a:rPr lang="cs-CZ" sz="2700" dirty="0"/>
              <a:t> </a:t>
            </a:r>
            <a:r>
              <a:rPr lang="cs-CZ" sz="2700" dirty="0" err="1"/>
              <a:t>dialogue</a:t>
            </a:r>
            <a:r>
              <a:rPr lang="cs-CZ" sz="2700" dirty="0"/>
              <a:t> in metal </a:t>
            </a:r>
            <a:r>
              <a:rPr lang="cs-CZ" sz="2700" dirty="0" err="1"/>
              <a:t>industry</a:t>
            </a:r>
            <a:r>
              <a:rPr lang="cs-CZ" sz="2700" dirty="0"/>
              <a:t> – </a:t>
            </a:r>
            <a:r>
              <a:rPr lang="cs-CZ" sz="2700" dirty="0" err="1"/>
              <a:t>the</a:t>
            </a:r>
            <a:r>
              <a:rPr lang="cs-CZ" sz="2700" dirty="0"/>
              <a:t> </a:t>
            </a:r>
            <a:r>
              <a:rPr lang="cs-CZ" sz="2700" dirty="0" err="1"/>
              <a:t>state</a:t>
            </a:r>
            <a:r>
              <a:rPr lang="cs-CZ" sz="2700" dirty="0"/>
              <a:t> </a:t>
            </a:r>
            <a:r>
              <a:rPr lang="cs-CZ" sz="2700" dirty="0" err="1"/>
              <a:t>of</a:t>
            </a:r>
            <a:r>
              <a:rPr lang="cs-CZ" sz="2700" dirty="0"/>
              <a:t> </a:t>
            </a:r>
            <a:r>
              <a:rPr lang="cs-CZ" sz="2700" dirty="0" err="1"/>
              <a:t>the</a:t>
            </a:r>
            <a:r>
              <a:rPr lang="cs-CZ" sz="2700" dirty="0"/>
              <a:t> art</a:t>
            </a:r>
            <a:endParaRPr lang="en-US" sz="2700" dirty="0"/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63C5BBBB-66AB-5859-1C0A-E03DEE1D1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363834"/>
              </p:ext>
            </p:extLst>
          </p:nvPr>
        </p:nvGraphicFramePr>
        <p:xfrm>
          <a:off x="4462530" y="328411"/>
          <a:ext cx="7424670" cy="6420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5834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DABA077-5650-4194-91A9-0181927D3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4E7FFF-D33D-499B-85BF-6EBA5D5FB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1402E7-5138-4B04-AA6B-9B61E652E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57400"/>
            <a:ext cx="11398728" cy="480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FB8EE7-B875-9193-9B14-32D7C53BF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4186" y="460661"/>
            <a:ext cx="9040687" cy="1136072"/>
          </a:xfrm>
        </p:spPr>
        <p:txBody>
          <a:bodyPr>
            <a:normAutofit/>
          </a:bodyPr>
          <a:lstStyle/>
          <a:p>
            <a:r>
              <a:rPr lang="cs-CZ" dirty="0"/>
              <a:t>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r>
              <a:rPr lang="cs-CZ" dirty="0"/>
              <a:t> in EU level </a:t>
            </a:r>
            <a:r>
              <a:rPr lang="cs-CZ" dirty="0" err="1"/>
              <a:t>policies</a:t>
            </a:r>
            <a:endParaRPr lang="en-US" dirty="0"/>
          </a:p>
        </p:txBody>
      </p:sp>
      <p:pic>
        <p:nvPicPr>
          <p:cNvPr id="5" name="Picture 4" descr="A diagram of a diagram&#10;&#10;Description automatically generated">
            <a:extLst>
              <a:ext uri="{FF2B5EF4-FFF2-40B4-BE49-F238E27FC236}">
                <a16:creationId xmlns:a16="http://schemas.microsoft.com/office/drawing/2014/main" id="{16474D62-C745-104B-6B79-D2B870F540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974" y="2577547"/>
            <a:ext cx="5954904" cy="354022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766AD-08AD-60C5-D155-6757D192C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87" y="2748405"/>
            <a:ext cx="5159828" cy="37772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cs-CZ" sz="1700" dirty="0" err="1"/>
              <a:t>What</a:t>
            </a:r>
            <a:r>
              <a:rPr lang="cs-CZ" sz="1700" dirty="0"/>
              <a:t> </a:t>
            </a:r>
            <a:r>
              <a:rPr lang="cs-CZ" sz="1700" dirty="0" err="1"/>
              <a:t>we</a:t>
            </a:r>
            <a:r>
              <a:rPr lang="cs-CZ" sz="1700" dirty="0"/>
              <a:t> </a:t>
            </a:r>
            <a:r>
              <a:rPr lang="cs-CZ" sz="1700" dirty="0" err="1"/>
              <a:t>observe</a:t>
            </a:r>
            <a:r>
              <a:rPr lang="cs-CZ" sz="1700" dirty="0"/>
              <a:t> </a:t>
            </a:r>
            <a:r>
              <a:rPr lang="cs-CZ" sz="1700" dirty="0" err="1"/>
              <a:t>is</a:t>
            </a:r>
            <a:r>
              <a:rPr lang="cs-CZ" sz="1700" dirty="0"/>
              <a:t> </a:t>
            </a:r>
            <a:r>
              <a:rPr lang="cs-CZ" sz="1700" dirty="0" err="1"/>
              <a:t>the</a:t>
            </a:r>
            <a:r>
              <a:rPr lang="cs-CZ" sz="1700" dirty="0"/>
              <a:t> </a:t>
            </a:r>
            <a:r>
              <a:rPr lang="cs-CZ" sz="1700" dirty="0" err="1"/>
              <a:t>growing</a:t>
            </a:r>
            <a:r>
              <a:rPr lang="cs-CZ" sz="1700" dirty="0"/>
              <a:t> </a:t>
            </a:r>
            <a:r>
              <a:rPr lang="cs-CZ" sz="1700" dirty="0" err="1"/>
              <a:t>importance</a:t>
            </a:r>
            <a:r>
              <a:rPr lang="cs-CZ" sz="1700" dirty="0"/>
              <a:t> </a:t>
            </a:r>
            <a:r>
              <a:rPr lang="cs-CZ" sz="1700" dirty="0" err="1"/>
              <a:t>of</a:t>
            </a:r>
            <a:r>
              <a:rPr lang="cs-CZ" sz="1700" dirty="0"/>
              <a:t> </a:t>
            </a:r>
            <a:r>
              <a:rPr lang="cs-CZ" sz="1700" dirty="0" err="1"/>
              <a:t>informal</a:t>
            </a:r>
            <a:r>
              <a:rPr lang="cs-CZ" sz="1700" dirty="0"/>
              <a:t> </a:t>
            </a:r>
            <a:r>
              <a:rPr lang="cs-CZ" sz="1700" dirty="0" err="1"/>
              <a:t>tights</a:t>
            </a:r>
            <a:endParaRPr lang="cs-CZ" sz="1700" dirty="0"/>
          </a:p>
          <a:p>
            <a:pPr>
              <a:lnSpc>
                <a:spcPct val="110000"/>
              </a:lnSpc>
            </a:pPr>
            <a:r>
              <a:rPr lang="cs-CZ" sz="1700" dirty="0"/>
              <a:t>W</a:t>
            </a:r>
            <a:r>
              <a:rPr lang="en-US" sz="1700" dirty="0" err="1"/>
              <a:t>ider</a:t>
            </a:r>
            <a:r>
              <a:rPr lang="en-US" sz="1700" dirty="0"/>
              <a:t> coordination between national affiliates and EU level </a:t>
            </a:r>
            <a:r>
              <a:rPr lang="en-US" sz="1700" dirty="0" err="1"/>
              <a:t>organisations</a:t>
            </a:r>
            <a:r>
              <a:rPr lang="en-US" sz="1700" dirty="0"/>
              <a:t> is</a:t>
            </a:r>
            <a:r>
              <a:rPr lang="cs-CZ" sz="1700" dirty="0"/>
              <a:t> </a:t>
            </a:r>
            <a:r>
              <a:rPr lang="en-US" sz="1700" dirty="0"/>
              <a:t>not </a:t>
            </a:r>
            <a:r>
              <a:rPr lang="en-US" sz="1700" dirty="0" err="1"/>
              <a:t>presen</a:t>
            </a:r>
            <a:r>
              <a:rPr lang="cs-CZ" sz="1700" dirty="0"/>
              <a:t>t – </a:t>
            </a:r>
            <a:r>
              <a:rPr lang="cs-CZ" sz="1700" dirty="0" err="1"/>
              <a:t>low</a:t>
            </a:r>
            <a:r>
              <a:rPr lang="cs-CZ" sz="1700" dirty="0"/>
              <a:t> level </a:t>
            </a:r>
            <a:r>
              <a:rPr lang="cs-CZ" sz="1700" dirty="0" err="1"/>
              <a:t>of</a:t>
            </a:r>
            <a:r>
              <a:rPr lang="cs-CZ" sz="1700" dirty="0"/>
              <a:t> </a:t>
            </a:r>
            <a:r>
              <a:rPr lang="cs-CZ" sz="1700" dirty="0" err="1"/>
              <a:t>articulation</a:t>
            </a:r>
            <a:r>
              <a:rPr lang="cs-CZ" sz="1700" dirty="0"/>
              <a:t> </a:t>
            </a:r>
            <a:r>
              <a:rPr lang="cs-CZ" sz="1700" dirty="0" err="1"/>
              <a:t>between</a:t>
            </a:r>
            <a:r>
              <a:rPr lang="cs-CZ" sz="1700" dirty="0"/>
              <a:t> </a:t>
            </a:r>
            <a:r>
              <a:rPr lang="cs-CZ" sz="1700" dirty="0" err="1"/>
              <a:t>national</a:t>
            </a:r>
            <a:r>
              <a:rPr lang="cs-CZ" sz="1700" dirty="0"/>
              <a:t> and EU level (</a:t>
            </a:r>
            <a:r>
              <a:rPr lang="cs-CZ" sz="1700" dirty="0" err="1"/>
              <a:t>lack</a:t>
            </a:r>
            <a:r>
              <a:rPr lang="cs-CZ" sz="1700" dirty="0"/>
              <a:t> </a:t>
            </a:r>
            <a:r>
              <a:rPr lang="cs-CZ" sz="1700" dirty="0" err="1"/>
              <a:t>of</a:t>
            </a:r>
            <a:r>
              <a:rPr lang="cs-CZ" sz="1700" dirty="0"/>
              <a:t> </a:t>
            </a:r>
            <a:r>
              <a:rPr lang="cs-CZ" sz="1700" dirty="0" err="1"/>
              <a:t>participation</a:t>
            </a:r>
            <a:r>
              <a:rPr lang="cs-CZ" sz="1700" dirty="0"/>
              <a:t> </a:t>
            </a:r>
            <a:r>
              <a:rPr lang="cs-CZ" sz="1700" dirty="0" err="1"/>
              <a:t>of</a:t>
            </a:r>
            <a:r>
              <a:rPr lang="cs-CZ" sz="1700" dirty="0"/>
              <a:t> </a:t>
            </a:r>
            <a:r>
              <a:rPr lang="cs-CZ" sz="1700" dirty="0" err="1"/>
              <a:t>national</a:t>
            </a:r>
            <a:r>
              <a:rPr lang="cs-CZ" sz="1700" dirty="0"/>
              <a:t> </a:t>
            </a:r>
            <a:r>
              <a:rPr lang="cs-CZ" sz="1700" dirty="0" err="1"/>
              <a:t>affiliates</a:t>
            </a:r>
            <a:r>
              <a:rPr lang="cs-CZ" sz="1700" dirty="0"/>
              <a:t>)</a:t>
            </a:r>
          </a:p>
          <a:p>
            <a:pPr>
              <a:lnSpc>
                <a:spcPct val="110000"/>
              </a:lnSpc>
            </a:pPr>
            <a:r>
              <a:rPr lang="cs-CZ" sz="1700" dirty="0" err="1"/>
              <a:t>Parallel</a:t>
            </a:r>
            <a:r>
              <a:rPr lang="cs-CZ" sz="1700" dirty="0"/>
              <a:t> to </a:t>
            </a:r>
            <a:r>
              <a:rPr lang="cs-CZ" sz="1700" dirty="0" err="1"/>
              <a:t>what</a:t>
            </a:r>
            <a:r>
              <a:rPr lang="cs-CZ" sz="1700" dirty="0"/>
              <a:t> </a:t>
            </a:r>
            <a:r>
              <a:rPr lang="cs-CZ" sz="1700" dirty="0" err="1"/>
              <a:t>we</a:t>
            </a:r>
            <a:r>
              <a:rPr lang="cs-CZ" sz="1700" dirty="0"/>
              <a:t> </a:t>
            </a:r>
            <a:r>
              <a:rPr lang="cs-CZ" sz="1700" dirty="0" err="1"/>
              <a:t>observe</a:t>
            </a:r>
            <a:r>
              <a:rPr lang="cs-CZ" sz="1700" dirty="0"/>
              <a:t> </a:t>
            </a:r>
            <a:r>
              <a:rPr lang="cs-CZ" sz="1700" dirty="0" err="1"/>
              <a:t>at</a:t>
            </a:r>
            <a:r>
              <a:rPr lang="cs-CZ" sz="1700" dirty="0"/>
              <a:t> </a:t>
            </a:r>
            <a:r>
              <a:rPr lang="cs-CZ" sz="1700" dirty="0" err="1"/>
              <a:t>the</a:t>
            </a:r>
            <a:r>
              <a:rPr lang="cs-CZ" sz="1700" dirty="0"/>
              <a:t> </a:t>
            </a:r>
            <a:r>
              <a:rPr lang="cs-CZ" sz="1700" dirty="0" err="1"/>
              <a:t>national</a:t>
            </a:r>
            <a:r>
              <a:rPr lang="cs-CZ" sz="1700" dirty="0"/>
              <a:t> level in many </a:t>
            </a:r>
            <a:r>
              <a:rPr lang="cs-CZ" sz="1700" dirty="0" err="1"/>
              <a:t>countries</a:t>
            </a:r>
            <a:r>
              <a:rPr lang="cs-CZ" sz="1700" dirty="0"/>
              <a:t>, </a:t>
            </a:r>
            <a:r>
              <a:rPr lang="cs-CZ" sz="1700" dirty="0" err="1"/>
              <a:t>that</a:t>
            </a:r>
            <a:r>
              <a:rPr lang="cs-CZ" sz="1700" dirty="0"/>
              <a:t> </a:t>
            </a:r>
            <a:r>
              <a:rPr lang="cs-CZ" sz="1700" dirty="0" err="1"/>
              <a:t>company</a:t>
            </a:r>
            <a:r>
              <a:rPr lang="cs-CZ" sz="1700" dirty="0"/>
              <a:t> level </a:t>
            </a:r>
            <a:r>
              <a:rPr lang="cs-CZ" sz="1700" dirty="0" err="1"/>
              <a:t>is</a:t>
            </a:r>
            <a:r>
              <a:rPr lang="cs-CZ" sz="1700" dirty="0"/>
              <a:t> </a:t>
            </a:r>
            <a:r>
              <a:rPr lang="cs-CZ" sz="1700" dirty="0" err="1"/>
              <a:t>the</a:t>
            </a:r>
            <a:r>
              <a:rPr lang="cs-CZ" sz="1700" dirty="0"/>
              <a:t> most </a:t>
            </a:r>
            <a:r>
              <a:rPr lang="cs-CZ" sz="1700" dirty="0" err="1"/>
              <a:t>important</a:t>
            </a:r>
            <a:r>
              <a:rPr lang="cs-CZ" sz="1700" dirty="0"/>
              <a:t> </a:t>
            </a:r>
            <a:r>
              <a:rPr lang="cs-CZ" sz="1700" dirty="0" err="1"/>
              <a:t>decision</a:t>
            </a:r>
            <a:r>
              <a:rPr lang="cs-CZ" sz="1700" dirty="0"/>
              <a:t> </a:t>
            </a:r>
            <a:r>
              <a:rPr lang="cs-CZ" sz="1700" dirty="0" err="1"/>
              <a:t>making</a:t>
            </a:r>
            <a:r>
              <a:rPr lang="cs-CZ" sz="1700" dirty="0"/>
              <a:t> unit -&gt; </a:t>
            </a:r>
            <a:r>
              <a:rPr lang="cs-CZ" sz="1700" dirty="0" err="1"/>
              <a:t>low</a:t>
            </a:r>
            <a:r>
              <a:rPr lang="cs-CZ" sz="1700" dirty="0"/>
              <a:t> level </a:t>
            </a:r>
            <a:r>
              <a:rPr lang="cs-CZ" sz="1700" dirty="0" err="1"/>
              <a:t>of</a:t>
            </a:r>
            <a:r>
              <a:rPr lang="cs-CZ" sz="1700" dirty="0"/>
              <a:t> </a:t>
            </a:r>
            <a:r>
              <a:rPr lang="cs-CZ" sz="1700" dirty="0" err="1"/>
              <a:t>coordination</a:t>
            </a:r>
            <a:r>
              <a:rPr lang="cs-CZ" sz="1700" dirty="0"/>
              <a:t> and </a:t>
            </a:r>
            <a:r>
              <a:rPr lang="cs-CZ" sz="1700" dirty="0" err="1"/>
              <a:t>articulation</a:t>
            </a:r>
            <a:r>
              <a:rPr lang="cs-CZ" sz="1700" dirty="0"/>
              <a:t> </a:t>
            </a:r>
            <a:r>
              <a:rPr lang="cs-CZ" sz="1700" dirty="0" err="1"/>
              <a:t>of</a:t>
            </a:r>
            <a:r>
              <a:rPr lang="cs-CZ" sz="1700" dirty="0"/>
              <a:t> </a:t>
            </a:r>
            <a:r>
              <a:rPr lang="cs-CZ" sz="1700" dirty="0" err="1"/>
              <a:t>interests</a:t>
            </a:r>
            <a:r>
              <a:rPr lang="cs-CZ" sz="1700" dirty="0"/>
              <a:t> </a:t>
            </a:r>
            <a:r>
              <a:rPr lang="cs-CZ" sz="1700" dirty="0" err="1"/>
              <a:t>at</a:t>
            </a:r>
            <a:r>
              <a:rPr lang="cs-CZ" sz="1700" dirty="0"/>
              <a:t> </a:t>
            </a:r>
            <a:r>
              <a:rPr lang="cs-CZ" sz="1700" dirty="0" err="1"/>
              <a:t>sector</a:t>
            </a:r>
            <a:r>
              <a:rPr lang="cs-CZ" sz="1700" dirty="0"/>
              <a:t>/</a:t>
            </a:r>
            <a:r>
              <a:rPr lang="cs-CZ" sz="1700" dirty="0" err="1"/>
              <a:t>national</a:t>
            </a:r>
            <a:r>
              <a:rPr lang="cs-CZ" sz="1700" dirty="0"/>
              <a:t> level</a:t>
            </a:r>
          </a:p>
          <a:p>
            <a:pPr>
              <a:lnSpc>
                <a:spcPct val="110000"/>
              </a:lnSpc>
            </a:pPr>
            <a:r>
              <a:rPr lang="cs-CZ" sz="1700" dirty="0" err="1"/>
              <a:t>Undermining</a:t>
            </a:r>
            <a:r>
              <a:rPr lang="cs-CZ" sz="1700" dirty="0"/>
              <a:t> </a:t>
            </a:r>
            <a:r>
              <a:rPr lang="cs-CZ" sz="1700" dirty="0" err="1"/>
              <a:t>the</a:t>
            </a:r>
            <a:r>
              <a:rPr lang="cs-CZ" sz="1700" dirty="0"/>
              <a:t> </a:t>
            </a:r>
            <a:r>
              <a:rPr lang="cs-CZ" sz="1700" dirty="0" err="1"/>
              <a:t>scale</a:t>
            </a:r>
            <a:r>
              <a:rPr lang="cs-CZ" sz="1700" dirty="0"/>
              <a:t> </a:t>
            </a:r>
            <a:r>
              <a:rPr lang="cs-CZ" sz="1700" dirty="0" err="1"/>
              <a:t>effect</a:t>
            </a:r>
            <a:r>
              <a:rPr lang="cs-CZ" sz="1700" dirty="0"/>
              <a:t> </a:t>
            </a:r>
            <a:r>
              <a:rPr lang="cs-CZ" sz="1700" dirty="0" err="1"/>
              <a:t>of</a:t>
            </a:r>
            <a:r>
              <a:rPr lang="cs-CZ" sz="1700" dirty="0"/>
              <a:t> </a:t>
            </a:r>
            <a:r>
              <a:rPr lang="cs-CZ" sz="1700" dirty="0" err="1"/>
              <a:t>coordination</a:t>
            </a:r>
            <a:r>
              <a:rPr lang="cs-CZ" sz="1700" dirty="0"/>
              <a:t> and </a:t>
            </a:r>
            <a:r>
              <a:rPr lang="cs-CZ" sz="1700" dirty="0" err="1"/>
              <a:t>increasingly</a:t>
            </a:r>
            <a:r>
              <a:rPr lang="cs-CZ" sz="1700" dirty="0"/>
              <a:t> </a:t>
            </a:r>
            <a:r>
              <a:rPr lang="cs-CZ" sz="1700" dirty="0" err="1"/>
              <a:t>observed</a:t>
            </a:r>
            <a:r>
              <a:rPr lang="cs-CZ" sz="1700" dirty="0"/>
              <a:t> </a:t>
            </a:r>
            <a:r>
              <a:rPr lang="cs-CZ" sz="1700" dirty="0" err="1"/>
              <a:t>spontaneous</a:t>
            </a:r>
            <a:r>
              <a:rPr lang="cs-CZ" sz="1700" dirty="0"/>
              <a:t> </a:t>
            </a:r>
            <a:r>
              <a:rPr lang="cs-CZ" sz="1700" dirty="0" err="1"/>
              <a:t>coordination</a:t>
            </a:r>
            <a:r>
              <a:rPr lang="cs-CZ" sz="1700" dirty="0"/>
              <a:t> </a:t>
            </a:r>
            <a:r>
              <a:rPr lang="cs-CZ" sz="1700" dirty="0" err="1"/>
              <a:t>among</a:t>
            </a:r>
            <a:r>
              <a:rPr lang="cs-CZ" sz="1700" dirty="0"/>
              <a:t> </a:t>
            </a:r>
            <a:r>
              <a:rPr lang="cs-CZ" sz="1700" dirty="0" err="1"/>
              <a:t>employers</a:t>
            </a:r>
            <a:r>
              <a:rPr lang="cs-CZ" sz="1700" dirty="0"/>
              <a:t>, </a:t>
            </a:r>
            <a:r>
              <a:rPr lang="cs-CZ" sz="1700" dirty="0" err="1"/>
              <a:t>which</a:t>
            </a:r>
            <a:r>
              <a:rPr lang="cs-CZ" sz="1700" dirty="0"/>
              <a:t> </a:t>
            </a:r>
            <a:r>
              <a:rPr lang="cs-CZ" sz="1700" dirty="0" err="1"/>
              <a:t>undermines</a:t>
            </a:r>
            <a:r>
              <a:rPr lang="cs-CZ" sz="1700" dirty="0"/>
              <a:t> </a:t>
            </a:r>
            <a:r>
              <a:rPr lang="cs-CZ" sz="1700" dirty="0" err="1"/>
              <a:t>the</a:t>
            </a:r>
            <a:r>
              <a:rPr lang="cs-CZ" sz="1700" dirty="0"/>
              <a:t> public </a:t>
            </a:r>
            <a:r>
              <a:rPr lang="cs-CZ" sz="1700" dirty="0" err="1"/>
              <a:t>policies</a:t>
            </a:r>
            <a:r>
              <a:rPr lang="cs-CZ" sz="1700" dirty="0"/>
              <a:t> in </a:t>
            </a:r>
            <a:r>
              <a:rPr lang="cs-CZ" sz="1700" dirty="0" err="1"/>
              <a:t>education</a:t>
            </a:r>
            <a:r>
              <a:rPr lang="cs-CZ" sz="1700" dirty="0"/>
              <a:t> and </a:t>
            </a:r>
            <a:r>
              <a:rPr lang="cs-CZ" sz="1700" dirty="0" err="1"/>
              <a:t>reskilling</a:t>
            </a:r>
            <a:endParaRPr lang="cs-CZ" sz="1700" dirty="0"/>
          </a:p>
          <a:p>
            <a:pPr>
              <a:lnSpc>
                <a:spcPct val="110000"/>
              </a:lnSpc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667983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67669C8-6167-4A30-AD4E-0215E6483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2" cy="68579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0265E0-7389-441B-AD2F-9304B3D50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38300" y="2057400"/>
            <a:ext cx="10553700" cy="480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EF5064-7409-CC66-9CEB-DE48274AE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352" y="499921"/>
            <a:ext cx="9410449" cy="1057559"/>
          </a:xfrm>
        </p:spPr>
        <p:txBody>
          <a:bodyPr>
            <a:normAutofit/>
          </a:bodyPr>
          <a:lstStyle/>
          <a:p>
            <a:r>
              <a:rPr lang="cs-CZ" dirty="0" err="1"/>
              <a:t>Challenges</a:t>
            </a:r>
            <a:endParaRPr lang="en-US" dirty="0"/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E5A668A6-5DE2-27CE-C134-43C38F944A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135989"/>
              </p:ext>
            </p:extLst>
          </p:nvPr>
        </p:nvGraphicFramePr>
        <p:xfrm>
          <a:off x="2438400" y="2743201"/>
          <a:ext cx="8953500" cy="3451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0631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A83DB-10C1-A031-8B22-659196182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42" y="2231571"/>
            <a:ext cx="8915402" cy="1371600"/>
          </a:xfrm>
        </p:spPr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!</a:t>
            </a:r>
            <a:endParaRPr lang="en-US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DD2F54A-46B8-0966-9F51-B4886CD5B3C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/>
        </p:blipFill>
        <p:spPr>
          <a:xfrm>
            <a:off x="2657596" y="5002436"/>
            <a:ext cx="6477561" cy="1028789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199496057"/>
      </p:ext>
    </p:extLst>
  </p:cSld>
  <p:clrMapOvr>
    <a:masterClrMapping/>
  </p:clrMapOvr>
</p:sld>
</file>

<file path=ppt/theme/theme1.xml><?xml version="1.0" encoding="utf-8"?>
<a:theme xmlns:a="http://schemas.openxmlformats.org/drawingml/2006/main" name="EncaseVTI">
  <a:themeElements>
    <a:clrScheme name="Encase">
      <a:dk1>
        <a:sysClr val="windowText" lastClr="000000"/>
      </a:dk1>
      <a:lt1>
        <a:sysClr val="window" lastClr="FFFFFF"/>
      </a:lt1>
      <a:dk2>
        <a:srgbClr val="1E2121"/>
      </a:dk2>
      <a:lt2>
        <a:srgbClr val="EFECEB"/>
      </a:lt2>
      <a:accent1>
        <a:srgbClr val="717059"/>
      </a:accent1>
      <a:accent2>
        <a:srgbClr val="B9A17E"/>
      </a:accent2>
      <a:accent3>
        <a:srgbClr val="766752"/>
      </a:accent3>
      <a:accent4>
        <a:srgbClr val="A28578"/>
      </a:accent4>
      <a:accent5>
        <a:srgbClr val="6E736D"/>
      </a:accent5>
      <a:accent6>
        <a:srgbClr val="BE8366"/>
      </a:accent6>
      <a:hlink>
        <a:srgbClr val="B5714F"/>
      </a:hlink>
      <a:folHlink>
        <a:srgbClr val="7B6B4C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caseVTI" id="{C293990F-FDB3-4ED3-8175-FB79CE5A2A12}" vid="{A5662C19-271F-459F-B4ED-861A98237642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6538</TotalTime>
  <Words>712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Avenir Next LT Pro Light</vt:lpstr>
      <vt:lpstr>Calibri</vt:lpstr>
      <vt:lpstr>EncaseVTI</vt:lpstr>
      <vt:lpstr>Facing D-A-D challenges at the EU-level and key learning points for the metal sector across Europe</vt:lpstr>
      <vt:lpstr>Context</vt:lpstr>
      <vt:lpstr>Social dialogue and DAD challenge in the EU countries</vt:lpstr>
      <vt:lpstr>EU level social dialogue in metal industry – the state of the art</vt:lpstr>
      <vt:lpstr>Role of social dialogue in EU level policies</vt:lpstr>
      <vt:lpstr>Challenges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workshop BARMETAL National case study Czechia</dc:title>
  <dc:creator>Monika Martišková</dc:creator>
  <cp:lastModifiedBy>Monika Martišková</cp:lastModifiedBy>
  <cp:revision>16</cp:revision>
  <dcterms:created xsi:type="dcterms:W3CDTF">2023-11-30T17:56:26Z</dcterms:created>
  <dcterms:modified xsi:type="dcterms:W3CDTF">2024-09-19T08:59:30Z</dcterms:modified>
</cp:coreProperties>
</file>