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4" r:id="rId2"/>
  </p:sldIdLst>
  <p:sldSz cx="9144000" cy="6858000" type="screen4x3"/>
  <p:notesSz cx="6858000" cy="9144000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3236"/>
    <a:srgbClr val="D79B93"/>
    <a:srgbClr val="241605"/>
    <a:srgbClr val="8C383A"/>
    <a:srgbClr val="692020"/>
    <a:srgbClr val="BCBCBC"/>
    <a:srgbClr val="C289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3907" autoAdjust="0"/>
  </p:normalViewPr>
  <p:slideViewPr>
    <p:cSldViewPr>
      <p:cViewPr varScale="1">
        <p:scale>
          <a:sx n="80" d="100"/>
          <a:sy n="80" d="100"/>
        </p:scale>
        <p:origin x="896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PRECARIR meeting, September 17-18, 2015, Bratislava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60C3CE7-2E69-4D39-A77D-E369B1BA1CA4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2009903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PRECARIR meeting, September 17-18, 2015, Bratislava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A38DD07-AA98-4A20-8FFA-FEE283D53ADF}" type="datetime1">
              <a:rPr lang="en-US"/>
              <a:pPr>
                <a:defRPr/>
              </a:pPr>
              <a:t>6/4/19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sk-SK" noProof="0"/>
              <a:t>Click to edit Master text styles</a:t>
            </a:r>
          </a:p>
          <a:p>
            <a:pPr lvl="1"/>
            <a:r>
              <a:rPr lang="sk-SK" noProof="0"/>
              <a:t>Second level</a:t>
            </a:r>
          </a:p>
          <a:p>
            <a:pPr lvl="2"/>
            <a:r>
              <a:rPr lang="sk-SK" noProof="0"/>
              <a:t>Third level</a:t>
            </a:r>
          </a:p>
          <a:p>
            <a:pPr lvl="3"/>
            <a:r>
              <a:rPr lang="sk-SK" noProof="0"/>
              <a:t>Fourth level</a:t>
            </a:r>
          </a:p>
          <a:p>
            <a:pPr lvl="4"/>
            <a:r>
              <a:rPr lang="sk-SK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5F96B61-32A2-4D7B-9AF8-466E438473E5}" type="slidenum">
              <a:rPr lang="en-US" altLang="sk-SK"/>
              <a:pPr>
                <a:defRPr/>
              </a:pPr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313236507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ＭＳ Ｐゴシック" pitchFamily="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A53C5-DF05-40D3-AA7D-3FDE6131571B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77637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3A499-09E2-4851-80AD-D470439971B1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89618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EC52C-2BAE-4B31-A63F-32FEC97E610A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02752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20661-5FAD-4807-AF64-306CB1ED3AA4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184561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8E25B-A806-4A33-9936-FC906FA3B27E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725950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CDB4E-4282-4F37-B6AB-97D25F34BFA2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496425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18FC9-CA84-4BA2-B60D-DC274E0A0F93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328641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4D3A9-1A9D-4DDE-B4EA-DBF4A5129559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79087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73E69-D642-4A10-9D7E-99C9B046495B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296224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FFEE5-1D52-489C-AB74-6386D9869356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479532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C9FE6-C79C-4929-8F2D-6B4A713C2F63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21713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Kliknite sem a upravte štýl predlohy nadpisov.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Kliknite sem a upravte štýly predlohy textu.</a:t>
            </a:r>
          </a:p>
          <a:p>
            <a:pPr lvl="1"/>
            <a:r>
              <a:rPr lang="sk-SK" altLang="sk-SK"/>
              <a:t>Druhá úroveň</a:t>
            </a:r>
          </a:p>
          <a:p>
            <a:pPr lvl="2"/>
            <a:r>
              <a:rPr lang="sk-SK" altLang="sk-SK"/>
              <a:t>Tretia úroveň</a:t>
            </a:r>
          </a:p>
          <a:p>
            <a:pPr lvl="3"/>
            <a:r>
              <a:rPr lang="sk-SK" altLang="sk-SK"/>
              <a:t>Štvrtá úroveň</a:t>
            </a:r>
          </a:p>
          <a:p>
            <a:pPr lvl="4"/>
            <a:r>
              <a:rPr lang="sk-SK" altLang="sk-SK"/>
              <a:t>Piata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7824A2-A8D7-43E0-BFF1-5728DF766F2D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ＭＳ Ｐゴシック" charset="0"/>
          <a:cs typeface="Arial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ＭＳ Ｐゴシック" charset="0"/>
          <a:cs typeface="Arial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ＭＳ Ｐゴシック" charset="0"/>
          <a:cs typeface="Arial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ＭＳ Ｐゴシック" charset="0"/>
          <a:cs typeface="Arial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C7BAF-759A-4672-A129-859405BA6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b="1" dirty="0"/>
              <a:t>Otázky do diskusie:</a:t>
            </a:r>
            <a:endParaRPr lang="en-GB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C9D80-49DD-45F9-A22F-9CC36537D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/>
            </a:pPr>
            <a:r>
              <a:rPr lang="sk-SK" sz="1600" dirty="0"/>
              <a:t>Aké sú Vaše skúsenosti s integráciou/návratom zdravotne znevýhodnených ľudí na trh práce? </a:t>
            </a:r>
          </a:p>
          <a:p>
            <a:pPr lvl="0">
              <a:buFont typeface="+mj-lt"/>
              <a:buAutoNum type="arabicPeriod"/>
            </a:pPr>
            <a:r>
              <a:rPr lang="sk-SK" sz="1600" dirty="0"/>
              <a:t>Kto sú podľa Vás relevantní aktéri (zainteresované strany) vzhľadom na tému projektu a aká je podľa Vás ich úloha pri integrácii zdravotne znevýhodnených ľudí na trh práce? </a:t>
            </a:r>
          </a:p>
          <a:p>
            <a:pPr lvl="0">
              <a:buFont typeface="+mj-lt"/>
              <a:buAutoNum type="arabicPeriod"/>
            </a:pPr>
            <a:r>
              <a:rPr lang="sk-SK" sz="1600" dirty="0"/>
              <a:t>Aké sú vaše skúsenosti s riešením konkrétnych problémov prostredníctvom sociálneho dialógu?</a:t>
            </a:r>
          </a:p>
          <a:p>
            <a:pPr lvl="0">
              <a:buFont typeface="+mj-lt"/>
              <a:buAutoNum type="arabicPeriod"/>
            </a:pPr>
            <a:r>
              <a:rPr lang="sk-SK" sz="1600" dirty="0"/>
              <a:t>Spolupracujete s inými organizáciami/aktérmi/štátom? Ak áno, ako hodnotíte túto spoluprácu? Kde vidíte priestor na zlepšenie?</a:t>
            </a:r>
          </a:p>
          <a:p>
            <a:pPr lvl="0">
              <a:buFont typeface="+mj-lt"/>
              <a:buAutoNum type="arabicPeriod"/>
            </a:pPr>
            <a:r>
              <a:rPr lang="sk-SK" sz="1600" dirty="0"/>
              <a:t>Vidíte priestor na zlepšenie národnej legislatívy a rôznych politík týkajúcich sa zdravotne znevýhodnených ľudí a ich návratu na trh práce? V čom konkrétne?</a:t>
            </a:r>
          </a:p>
          <a:p>
            <a:pPr lvl="0">
              <a:buFont typeface="+mj-lt"/>
              <a:buAutoNum type="arabicPeriod"/>
            </a:pPr>
            <a:r>
              <a:rPr lang="sk-SK" sz="1600" dirty="0"/>
              <a:t>Čo by pomohlo Vám a Vašej organizácií pre lepšie zapojenie a návrat zdravotne znevýhodnených ľudí na trh práce? </a:t>
            </a:r>
          </a:p>
          <a:p>
            <a:pPr lvl="0">
              <a:buFont typeface="+mj-lt"/>
              <a:buAutoNum type="arabicPeriod"/>
            </a:pPr>
            <a:r>
              <a:rPr lang="sk-SK" sz="1600" dirty="0"/>
              <a:t>Stretli ste sa pri vašej práci s dobrým príkladom zapojenia/návratu zdravotne znevýhodnených ľudí na trh práce? Čo sa z tohto prípadu môžeme naučiť? Čo je možné aplikovať na celé Slovensko?  </a:t>
            </a:r>
            <a:endParaRPr lang="en-GB" sz="1600" dirty="0"/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765068164"/>
      </p:ext>
    </p:extLst>
  </p:cSld>
  <p:clrMapOvr>
    <a:masterClrMapping/>
  </p:clrMapOvr>
</p:sld>
</file>

<file path=ppt/theme/theme1.xml><?xml version="1.0" encoding="utf-8"?>
<a:theme xmlns:a="http://schemas.openxmlformats.org/drawingml/2006/main" name="Predvolený návrh">
  <a:themeElements>
    <a:clrScheme name="Predvolený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volený návrh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redvolený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6115</TotalTime>
  <Words>9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Predvolený návrh</vt:lpstr>
      <vt:lpstr>Otázky do diskusie: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prezentácie popis k prezentácii</dc:title>
  <dc:creator>Hela</dc:creator>
  <cp:lastModifiedBy>CELSI</cp:lastModifiedBy>
  <cp:revision>223</cp:revision>
  <dcterms:created xsi:type="dcterms:W3CDTF">2015-09-09T12:47:17Z</dcterms:created>
  <dcterms:modified xsi:type="dcterms:W3CDTF">2019-06-04T09:11:03Z</dcterms:modified>
</cp:coreProperties>
</file>