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5143500" type="screen16x9"/>
  <p:notesSz cx="6858000" cy="9144000"/>
  <p:embeddedFontLst>
    <p:embeddedFont>
      <p:font typeface="Open Sans" panose="020B0606030504020204" pitchFamily="34" charset="0"/>
      <p:regular r:id="rId34"/>
      <p:bold r:id="rId35"/>
      <p:italic r:id="rId36"/>
      <p:boldItalic r:id="rId37"/>
    </p:embeddedFont>
    <p:embeddedFont>
      <p:font typeface="Oswald" panose="00000500000000000000" pitchFamily="2" charset="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8A675B7-8763-4B1D-B598-CDAB722F4C99}">
  <a:tblStyle styleId="{38A675B7-8763-4B1D-B598-CDAB722F4C9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393"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theguardian.com/environment/article/2024/may/11/brutal-heatwaves-submerged-cities-what-3c-world-would-look-like"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stockholmresilience.org/research/planetary-boundaries.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esearchgate.net/publication/342823701_InputOutput_models_for_freight_transport_demand_a_macro_approach_to_traffic_analysis_for_a_freight_corridor?_tp=eyJjb250ZXh0Ijp7ImZpcnN0UGFnZSI6Il9kaXJlY3QiLCJwYWdlIjoiX2RpcmVjdCJ9fQ"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8d86ff3bbe_0_8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8d86ff3bbe_0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8d86ff3bbe_0_1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8d86ff3bbe_0_1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8d86ff3bbe_0_1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8d86ff3bbe_0_1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8d86ff3bbe_0_1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8d86ff3bbe_0_1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31b49e641c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1b49e641c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Anthropogenic climate change, enviro deterioration, and global warming refer to human activity which negatively impacts nature - climate, environment, and more - through actions such as, f.e., burning fossil fuels or material extractivism. </a:t>
            </a:r>
            <a:endParaRPr/>
          </a:p>
          <a:p>
            <a:pPr marL="0" lvl="0" indent="0" algn="l" rtl="0">
              <a:spcBef>
                <a:spcPts val="0"/>
              </a:spcBef>
              <a:spcAft>
                <a:spcPts val="0"/>
              </a:spcAft>
              <a:buNone/>
            </a:pPr>
            <a:endParaRPr/>
          </a:p>
          <a:p>
            <a:pPr marL="0" lvl="0" indent="0" algn="l" rtl="0">
              <a:spcBef>
                <a:spcPts val="0"/>
              </a:spcBef>
              <a:spcAft>
                <a:spcPts val="0"/>
              </a:spcAft>
              <a:buNone/>
            </a:pPr>
            <a:r>
              <a:rPr lang="en"/>
              <a:t>Sources for images: </a:t>
            </a:r>
            <a:r>
              <a:rPr lang="en" u="sng">
                <a:solidFill>
                  <a:schemeClr val="hlink"/>
                </a:solidFill>
                <a:hlinkClick r:id="rId3"/>
              </a:rPr>
              <a:t>https://www.theguardian.com/environment/article/2024/may/11/brutal-heatwaves-submerged-cities-what-3c-world-would-look-like</a:t>
            </a:r>
            <a:r>
              <a:rPr lang="en"/>
              <a:t> and </a:t>
            </a:r>
            <a:r>
              <a:rPr lang="en" u="sng">
                <a:solidFill>
                  <a:schemeClr val="hlink"/>
                </a:solidFill>
                <a:hlinkClick r:id="rId4"/>
              </a:rPr>
              <a:t>https://www.stockholmresilience.org/research/planetary-boundaries.html</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By the millions is an optimistic estimate, in my account.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8d86ff3bbe_0_1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8d86ff3bbe_0_1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19b53f5d5e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319b53f5d5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319b53f5d5e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319b53f5d5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319b53f5d5e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319b53f5d5e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8d86ff3bbe_0_1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8d86ff3bbe_0_1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8d86ff3bbe_0_15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8d86ff3bbe_0_15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8d86ff3bbe_0_1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8d86ff3bbe_0_1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For feedstock changes, varieties are: </a:t>
            </a:r>
            <a:r>
              <a:rPr lang="en" sz="1000">
                <a:solidFill>
                  <a:srgbClr val="083603"/>
                </a:solidFill>
                <a:latin typeface="Open Sans"/>
                <a:ea typeface="Open Sans"/>
                <a:cs typeface="Open Sans"/>
                <a:sym typeface="Open Sans"/>
              </a:rPr>
              <a:t>recycled: chemical or mechanical, biomass, carbon capture and utilisation).</a:t>
            </a:r>
            <a:br>
              <a:rPr lang="en" sz="1000">
                <a:solidFill>
                  <a:srgbClr val="083603"/>
                </a:solidFill>
                <a:latin typeface="Open Sans"/>
                <a:ea typeface="Open Sans"/>
                <a:cs typeface="Open Sans"/>
                <a:sym typeface="Open Sans"/>
              </a:rPr>
            </a:br>
            <a:r>
              <a:rPr lang="en" sz="1000">
                <a:solidFill>
                  <a:srgbClr val="083603"/>
                </a:solidFill>
                <a:latin typeface="Open Sans"/>
                <a:ea typeface="Open Sans"/>
                <a:cs typeface="Open Sans"/>
                <a:sym typeface="Open Sans"/>
              </a:rPr>
              <a:t>For alternative vehicles: (battery, fuel cell, hydrogen, etc)</a:t>
            </a:r>
            <a:endParaRPr sz="1000">
              <a:solidFill>
                <a:srgbClr val="083603"/>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31ba26a1618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31ba26a1618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For feedstock changes, varieties are: </a:t>
            </a:r>
            <a:r>
              <a:rPr lang="en" sz="1000">
                <a:solidFill>
                  <a:srgbClr val="083603"/>
                </a:solidFill>
                <a:latin typeface="Open Sans"/>
                <a:ea typeface="Open Sans"/>
                <a:cs typeface="Open Sans"/>
                <a:sym typeface="Open Sans"/>
              </a:rPr>
              <a:t>recycled: chemical or mechanical, biomass, carbon capture and utilisation).</a:t>
            </a:r>
            <a:br>
              <a:rPr lang="en" sz="1000">
                <a:solidFill>
                  <a:srgbClr val="083603"/>
                </a:solidFill>
                <a:latin typeface="Open Sans"/>
                <a:ea typeface="Open Sans"/>
                <a:cs typeface="Open Sans"/>
                <a:sym typeface="Open Sans"/>
              </a:rPr>
            </a:br>
            <a:r>
              <a:rPr lang="en" sz="1000">
                <a:solidFill>
                  <a:srgbClr val="083603"/>
                </a:solidFill>
                <a:latin typeface="Open Sans"/>
                <a:ea typeface="Open Sans"/>
                <a:cs typeface="Open Sans"/>
                <a:sym typeface="Open Sans"/>
              </a:rPr>
              <a:t>For alternative vehicles: (battery, fuel cell, hydrogen, etc)</a:t>
            </a:r>
            <a:endParaRPr sz="1000">
              <a:solidFill>
                <a:srgbClr val="083603"/>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8d86ff3bbe_0_260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8d86ff3bbe_0_260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8d86ff3bbe_0_1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8d86ff3bbe_0_1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While we solve the problem of unconstrained production capacity by integrating external scenarios for which we assume the feasibility of their demands on the relevant inputs (from other sectors as well as labour and capital), the fixed structure of inputs in key industries is to some extent solved by dividing them into individual production technologies. </a:t>
            </a:r>
            <a:endParaRPr/>
          </a:p>
          <a:p>
            <a:pPr marL="0" lvl="0" indent="0" algn="l" rtl="0">
              <a:spcBef>
                <a:spcPts val="0"/>
              </a:spcBef>
              <a:spcAft>
                <a:spcPts val="0"/>
              </a:spcAft>
              <a:buNone/>
            </a:pPr>
            <a:endParaRPr/>
          </a:p>
          <a:p>
            <a:pPr marL="0" lvl="0" indent="0" algn="l" rtl="0">
              <a:spcBef>
                <a:spcPts val="0"/>
              </a:spcBef>
              <a:spcAft>
                <a:spcPts val="0"/>
              </a:spcAft>
              <a:buNone/>
            </a:pPr>
            <a:r>
              <a:rPr lang="en"/>
              <a:t>The fixed relationship between quantity and price then plays only a limited role given the indicators under consideration (labour demand in number of persons and the ratio of labour demand vs. capital demand) - as such, the model works overall with base year prices, i.e. 2015.</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319f68e96a2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 name="Google Shape;1023;g319f68e96a2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 </a:t>
            </a:r>
            <a:r>
              <a:rPr lang="en" b="1"/>
              <a:t>Basic structure: </a:t>
            </a:r>
            <a:r>
              <a:rPr lang="en" u="sng">
                <a:solidFill>
                  <a:schemeClr val="hlink"/>
                </a:solidFill>
                <a:hlinkClick r:id="rId3"/>
              </a:rPr>
              <a:t>https://www.researchgate.net/publication/342823701_InputOutput_models_for_freight_transport_demand_a_macro_approach_to_traffic_analysis_for_a_freight_corridor?_tp=eyJjb250ZXh0Ijp7ImZpcnN0UGFnZSI6Il9kaXJlY3QiLCJwYWdlIjoiX2RpcmVjdCJ9fQ</a:t>
            </a:r>
            <a:br>
              <a:rPr lang="en"/>
            </a:br>
            <a:br>
              <a:rPr lang="en"/>
            </a:br>
            <a:r>
              <a:rPr lang="en" b="1"/>
              <a:t>MRIO: </a:t>
            </a:r>
            <a:r>
              <a:rPr lang="en"/>
              <a:t>Exiobase website.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g8d86ff3bbe_0_1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9" name="Google Shape;1029;g8d86ff3bbe_0_1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31ba26a1618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31ba26a1618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8d86ff3bbe_0_264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8d86ff3bbe_0_264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31b454f0acf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2" name="Google Shape;1092;g31b454f0acf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further info: https://www.socialguarantee.org/ </a:t>
            </a:r>
            <a:endParaRPr/>
          </a:p>
          <a:p>
            <a:pPr marL="0" lvl="0" indent="0" algn="l" rtl="0">
              <a:spcBef>
                <a:spcPts val="0"/>
              </a:spcBef>
              <a:spcAft>
                <a:spcPts val="0"/>
              </a:spcAft>
              <a:buNone/>
            </a:pPr>
            <a:r>
              <a:rPr lang="en"/>
              <a:t>Guaranteed income refers to minimum income threshold, real living income refers to living wage, basically. US - set of services necessary to meet basic human needs, free (or provided at a predefined level) at point of provision.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g31b454f0acf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0" name="Google Shape;1100;g31b454f0acf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further info: https://www.socialguarantee.org/ </a:t>
            </a:r>
            <a:endParaRPr/>
          </a:p>
          <a:p>
            <a:pPr marL="0" lvl="0" indent="0" algn="l" rtl="0">
              <a:spcBef>
                <a:spcPts val="0"/>
              </a:spcBef>
              <a:spcAft>
                <a:spcPts val="0"/>
              </a:spcAft>
              <a:buNone/>
            </a:pPr>
            <a:r>
              <a:rPr lang="en"/>
              <a:t>Guaranteed income refers to minimum income threshold, real living income refers to living wage, basically. US - set of services necessary to meet basic human needs, free (or provided at a predefined level) at point of provision.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31b454f0acf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31b454f0acf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further info: https://www.socialguarantee.org/ </a:t>
            </a:r>
            <a:endParaRPr/>
          </a:p>
          <a:p>
            <a:pPr marL="0" lvl="0" indent="0" algn="l" rtl="0">
              <a:spcBef>
                <a:spcPts val="0"/>
              </a:spcBef>
              <a:spcAft>
                <a:spcPts val="0"/>
              </a:spcAft>
              <a:buNone/>
            </a:pPr>
            <a:r>
              <a:rPr lang="en"/>
              <a:t>Guaranteed income refers to minimum income threshold, real living income refers to living wage, basically. US - set of services necessary to meet basic human needs, free (or provided at a predefined level) at point of provision.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319f68e96a2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4" name="Google Shape;1114;g319f68e96a2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3"/>
        <p:cNvGrpSpPr/>
        <p:nvPr/>
      </p:nvGrpSpPr>
      <p:grpSpPr>
        <a:xfrm>
          <a:off x="0" y="0"/>
          <a:ext cx="0" cy="0"/>
          <a:chOff x="0" y="0"/>
          <a:chExt cx="0" cy="0"/>
        </a:xfrm>
      </p:grpSpPr>
      <p:sp>
        <p:nvSpPr>
          <p:cNvPr id="1164" name="Google Shape;1164;g319f68e96a2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5" name="Google Shape;1165;g319f68e96a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g31c458a86f4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7" name="Google Shape;1187;g31c458a86f4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31b454f0ac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31b454f0ac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other words, criteria are developed for a sustainable, and desirable, future, which are then used as a guide for the design and implementation of measures that may facilitate progress towards that future.</a:t>
            </a:r>
            <a:br>
              <a:rPr lang="en"/>
            </a:br>
            <a:r>
              <a:rPr lang="en"/>
              <a:t>Advantages: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31a5d9f048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8" name="Google Shape;1248;g31a5d9f048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Neier et al. (2024) as source for eco-social PES measures and as source for the figure, Bohnenberger (2020): Greening work: labor market policies for the environment, for other ideas highlighted below (on unions specifically).. Add: strengthening role for unions and climate insurance, time-banking, ecological transformation income. In some stronger forms - ecol. Transformation income in the form of UBI, UBS, or UBVs. Active and strong participation of unions (and hence, stronger role for unions in SVK context) - e.g. IG Metall example in Germany, or conversion scenarios such as that of UK Commercial and Services Union - planned conversion scenario for flight attendants to become train attendants. Also non-formalised knowledge of plant workers - not useful for production process, but incredibly useful for transformation. Here - argument for further cooperatives even (to be discussed). </a:t>
            </a:r>
            <a:endParaRPr/>
          </a:p>
          <a:p>
            <a:pPr marL="0" lvl="0" indent="0" algn="l" rtl="0">
              <a:spcBef>
                <a:spcPts val="0"/>
              </a:spcBef>
              <a:spcAft>
                <a:spcPts val="0"/>
              </a:spcAft>
              <a:buNone/>
            </a:pPr>
            <a:endParaRPr/>
          </a:p>
          <a:p>
            <a:pPr marL="0" lvl="0" indent="0" algn="l" rtl="0">
              <a:spcBef>
                <a:spcPts val="0"/>
              </a:spcBef>
              <a:spcAft>
                <a:spcPts val="0"/>
              </a:spcAft>
              <a:buNone/>
            </a:pPr>
            <a:r>
              <a:rPr lang="en"/>
              <a:t>For UBS - ‘green new deal’s component of </a:t>
            </a:r>
            <a:r>
              <a:rPr lang="en" b="1"/>
              <a:t>a social guarantee</a:t>
            </a:r>
            <a:r>
              <a:rPr lang="en"/>
              <a:t>.’ https://www.socialguarantee.org/</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g31c458a86f4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6" name="Google Shape;1256;g31c458a86f4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map includes: </a:t>
            </a:r>
            <a:br>
              <a:rPr lang="en"/>
            </a:br>
            <a:r>
              <a:rPr lang="en"/>
              <a:t>- Reflection on your job, skills, etc.</a:t>
            </a:r>
            <a:br>
              <a:rPr lang="en"/>
            </a:br>
            <a:r>
              <a:rPr lang="en"/>
              <a:t>- Description of possible pathways,</a:t>
            </a:r>
            <a:br>
              <a:rPr lang="en"/>
            </a:br>
            <a:r>
              <a:rPr lang="en"/>
              <a:t>- Links to relevant resources/names of relevant resources,</a:t>
            </a:r>
            <a:endParaRPr/>
          </a:p>
          <a:p>
            <a:pPr marL="0" lvl="0" indent="0" algn="l" rtl="0">
              <a:spcBef>
                <a:spcPts val="0"/>
              </a:spcBef>
              <a:spcAft>
                <a:spcPts val="0"/>
              </a:spcAft>
              <a:buNone/>
            </a:pPr>
            <a:r>
              <a:rPr lang="en"/>
              <a:t>Etc.</a:t>
            </a:r>
            <a:endParaRPr/>
          </a:p>
          <a:p>
            <a:pPr marL="0" lvl="0" indent="0" algn="l" rtl="0">
              <a:spcBef>
                <a:spcPts val="0"/>
              </a:spcBef>
              <a:spcAft>
                <a:spcPts val="0"/>
              </a:spcAft>
              <a:buNone/>
            </a:pPr>
            <a:endParaRPr/>
          </a:p>
          <a:p>
            <a:pPr marL="0" lvl="0" indent="0" algn="l" rtl="0">
              <a:spcBef>
                <a:spcPts val="0"/>
              </a:spcBef>
              <a:spcAft>
                <a:spcPts val="0"/>
              </a:spcAft>
              <a:buNone/>
            </a:pPr>
            <a:r>
              <a:rPr lang="en"/>
              <a:t>Source: Flecker et al (2012) Prototyp einer „Wanderkarte“ für gesunde Berufswege Materialien zur Unterstützung von Berufswechseln aus Berufen mit begrenzter Tätigkeitsdauer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g31b49e641c6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1" name="Google Shape;1261;g31b49e641c6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UBS is grounded in the vision of a ‘safe and just space for humanity’. It seeks to realise the vision by cutting greenhouse gas (GHG) emissions and safeguarding ecological limits, by promoting greater equality and by establishing secure social foundations for all.</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g31b454f0acf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9" name="Google Shape;1269;g31b454f0acf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further info: https://www.socialguarantee.org/ </a:t>
            </a:r>
            <a:endParaRPr/>
          </a:p>
          <a:p>
            <a:pPr marL="0" lvl="0" indent="0" algn="l" rtl="0">
              <a:spcBef>
                <a:spcPts val="0"/>
              </a:spcBef>
              <a:spcAft>
                <a:spcPts val="0"/>
              </a:spcAft>
              <a:buNone/>
            </a:pPr>
            <a:r>
              <a:rPr lang="en"/>
              <a:t>Guaranteed income refers to minimum income threshold, real living income refers to living wage, basically. US - set of services necessary to meet basic human needs, free (or provided at a predefined level) at point of provision.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3769625" y="0"/>
            <a:ext cx="5374339" cy="4746796"/>
          </a:xfrm>
          <a:custGeom>
            <a:avLst/>
            <a:gdLst/>
            <a:ahLst/>
            <a:cxnLst/>
            <a:rect l="l" t="t" r="r" b="b"/>
            <a:pathLst>
              <a:path w="176309" h="155722" extrusionOk="0">
                <a:moveTo>
                  <a:pt x="63247" y="0"/>
                </a:moveTo>
                <a:cubicBezTo>
                  <a:pt x="63247" y="0"/>
                  <a:pt x="80642" y="24848"/>
                  <a:pt x="37077" y="41672"/>
                </a:cubicBezTo>
                <a:cubicBezTo>
                  <a:pt x="1" y="55983"/>
                  <a:pt x="5335" y="88511"/>
                  <a:pt x="27957" y="97286"/>
                </a:cubicBezTo>
                <a:cubicBezTo>
                  <a:pt x="27849" y="97834"/>
                  <a:pt x="27742" y="98381"/>
                  <a:pt x="27659" y="98929"/>
                </a:cubicBezTo>
                <a:cubicBezTo>
                  <a:pt x="23670" y="124623"/>
                  <a:pt x="47626" y="125194"/>
                  <a:pt x="58960" y="130445"/>
                </a:cubicBezTo>
                <a:cubicBezTo>
                  <a:pt x="60782" y="131290"/>
                  <a:pt x="62425" y="132326"/>
                  <a:pt x="63997" y="133457"/>
                </a:cubicBezTo>
                <a:cubicBezTo>
                  <a:pt x="65985" y="140732"/>
                  <a:pt x="70795" y="147709"/>
                  <a:pt x="78010" y="151757"/>
                </a:cubicBezTo>
                <a:cubicBezTo>
                  <a:pt x="81701" y="153840"/>
                  <a:pt x="86071" y="154971"/>
                  <a:pt x="89976" y="155341"/>
                </a:cubicBezTo>
                <a:cubicBezTo>
                  <a:pt x="92794" y="155602"/>
                  <a:pt x="95482" y="155722"/>
                  <a:pt x="98053" y="155722"/>
                </a:cubicBezTo>
                <a:cubicBezTo>
                  <a:pt x="124611" y="155722"/>
                  <a:pt x="138682" y="142939"/>
                  <a:pt x="155020" y="141756"/>
                </a:cubicBezTo>
                <a:cubicBezTo>
                  <a:pt x="155811" y="141699"/>
                  <a:pt x="156608" y="141669"/>
                  <a:pt x="157412" y="141669"/>
                </a:cubicBezTo>
                <a:cubicBezTo>
                  <a:pt x="163153" y="141669"/>
                  <a:pt x="169259" y="143194"/>
                  <a:pt x="176308" y="147256"/>
                </a:cubicBezTo>
                <a:lnTo>
                  <a:pt x="1763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rot="10800000">
            <a:off x="-10703" y="2348879"/>
            <a:ext cx="3274652" cy="2797621"/>
          </a:xfrm>
          <a:custGeom>
            <a:avLst/>
            <a:gdLst/>
            <a:ahLst/>
            <a:cxnLst/>
            <a:rect l="l" t="t" r="r" b="b"/>
            <a:pathLst>
              <a:path w="545094" h="465688" extrusionOk="0">
                <a:moveTo>
                  <a:pt x="207028" y="1"/>
                </a:moveTo>
                <a:cubicBezTo>
                  <a:pt x="207028" y="1"/>
                  <a:pt x="259058" y="74319"/>
                  <a:pt x="128756" y="124647"/>
                </a:cubicBezTo>
                <a:cubicBezTo>
                  <a:pt x="1" y="174354"/>
                  <a:pt x="42285" y="297550"/>
                  <a:pt x="138002" y="297550"/>
                </a:cubicBezTo>
                <a:cubicBezTo>
                  <a:pt x="146029" y="297550"/>
                  <a:pt x="154432" y="296683"/>
                  <a:pt x="163141" y="294834"/>
                </a:cubicBezTo>
                <a:cubicBezTo>
                  <a:pt x="173520" y="292632"/>
                  <a:pt x="182326" y="291602"/>
                  <a:pt x="189704" y="291602"/>
                </a:cubicBezTo>
                <a:cubicBezTo>
                  <a:pt x="225753" y="291602"/>
                  <a:pt x="227678" y="316202"/>
                  <a:pt x="212112" y="348817"/>
                </a:cubicBezTo>
                <a:cubicBezTo>
                  <a:pt x="196610" y="381274"/>
                  <a:pt x="212112" y="431899"/>
                  <a:pt x="251176" y="453854"/>
                </a:cubicBezTo>
                <a:cubicBezTo>
                  <a:pt x="262225" y="460057"/>
                  <a:pt x="275286" y="463462"/>
                  <a:pt x="286978" y="464546"/>
                </a:cubicBezTo>
                <a:cubicBezTo>
                  <a:pt x="295411" y="465329"/>
                  <a:pt x="303454" y="465688"/>
                  <a:pt x="311146" y="465688"/>
                </a:cubicBezTo>
                <a:cubicBezTo>
                  <a:pt x="390544" y="465688"/>
                  <a:pt x="432621" y="427483"/>
                  <a:pt x="481467" y="423934"/>
                </a:cubicBezTo>
                <a:cubicBezTo>
                  <a:pt x="483856" y="423759"/>
                  <a:pt x="486261" y="423668"/>
                  <a:pt x="488687" y="423668"/>
                </a:cubicBezTo>
                <a:cubicBezTo>
                  <a:pt x="505818" y="423668"/>
                  <a:pt x="524017" y="428226"/>
                  <a:pt x="545094" y="440376"/>
                </a:cubicBezTo>
                <a:lnTo>
                  <a:pt x="5450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717529" y="1686425"/>
            <a:ext cx="4584300" cy="20526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12" name="Google Shape;12;p2"/>
          <p:cNvSpPr txBox="1">
            <a:spLocks noGrp="1"/>
          </p:cNvSpPr>
          <p:nvPr>
            <p:ph type="subTitle" idx="1"/>
          </p:nvPr>
        </p:nvSpPr>
        <p:spPr>
          <a:xfrm>
            <a:off x="686814" y="3304725"/>
            <a:ext cx="4074600" cy="446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700"/>
              <a:buNone/>
              <a:defRPr sz="1600"/>
            </a:lvl1pPr>
            <a:lvl2pPr lvl="1" rtl="0">
              <a:lnSpc>
                <a:spcPct val="100000"/>
              </a:lnSpc>
              <a:spcBef>
                <a:spcPts val="0"/>
              </a:spcBef>
              <a:spcAft>
                <a:spcPts val="0"/>
              </a:spcAft>
              <a:buSzPts val="1700"/>
              <a:buNone/>
              <a:defRPr sz="1700"/>
            </a:lvl2pPr>
            <a:lvl3pPr lvl="2" rtl="0">
              <a:lnSpc>
                <a:spcPct val="100000"/>
              </a:lnSpc>
              <a:spcBef>
                <a:spcPts val="0"/>
              </a:spcBef>
              <a:spcAft>
                <a:spcPts val="0"/>
              </a:spcAft>
              <a:buSzPts val="1700"/>
              <a:buNone/>
              <a:defRPr sz="1700"/>
            </a:lvl3pPr>
            <a:lvl4pPr lvl="3" rtl="0">
              <a:lnSpc>
                <a:spcPct val="100000"/>
              </a:lnSpc>
              <a:spcBef>
                <a:spcPts val="0"/>
              </a:spcBef>
              <a:spcAft>
                <a:spcPts val="0"/>
              </a:spcAft>
              <a:buSzPts val="1700"/>
              <a:buNone/>
              <a:defRPr sz="1700"/>
            </a:lvl4pPr>
            <a:lvl5pPr lvl="4" rtl="0">
              <a:lnSpc>
                <a:spcPct val="100000"/>
              </a:lnSpc>
              <a:spcBef>
                <a:spcPts val="0"/>
              </a:spcBef>
              <a:spcAft>
                <a:spcPts val="0"/>
              </a:spcAft>
              <a:buSzPts val="1700"/>
              <a:buNone/>
              <a:defRPr sz="1700"/>
            </a:lvl5pPr>
            <a:lvl6pPr lvl="5" rtl="0">
              <a:lnSpc>
                <a:spcPct val="100000"/>
              </a:lnSpc>
              <a:spcBef>
                <a:spcPts val="0"/>
              </a:spcBef>
              <a:spcAft>
                <a:spcPts val="0"/>
              </a:spcAft>
              <a:buSzPts val="1700"/>
              <a:buNone/>
              <a:defRPr sz="1700"/>
            </a:lvl6pPr>
            <a:lvl7pPr lvl="6" rtl="0">
              <a:lnSpc>
                <a:spcPct val="100000"/>
              </a:lnSpc>
              <a:spcBef>
                <a:spcPts val="0"/>
              </a:spcBef>
              <a:spcAft>
                <a:spcPts val="0"/>
              </a:spcAft>
              <a:buSzPts val="1700"/>
              <a:buNone/>
              <a:defRPr sz="1700"/>
            </a:lvl7pPr>
            <a:lvl8pPr lvl="7" rtl="0">
              <a:lnSpc>
                <a:spcPct val="100000"/>
              </a:lnSpc>
              <a:spcBef>
                <a:spcPts val="0"/>
              </a:spcBef>
              <a:spcAft>
                <a:spcPts val="0"/>
              </a:spcAft>
              <a:buSzPts val="1700"/>
              <a:buNone/>
              <a:defRPr sz="1700"/>
            </a:lvl8pPr>
            <a:lvl9pPr lvl="8" rtl="0">
              <a:lnSpc>
                <a:spcPct val="100000"/>
              </a:lnSpc>
              <a:spcBef>
                <a:spcPts val="0"/>
              </a:spcBef>
              <a:spcAft>
                <a:spcPts val="0"/>
              </a:spcAft>
              <a:buSzPts val="1700"/>
              <a:buNone/>
              <a:defRPr sz="17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489925" y="2573725"/>
            <a:ext cx="2288400" cy="779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15" name="Google Shape;15;p3"/>
          <p:cNvSpPr txBox="1">
            <a:spLocks noGrp="1"/>
          </p:cNvSpPr>
          <p:nvPr>
            <p:ph type="title" idx="2" hasCustomPrompt="1"/>
          </p:nvPr>
        </p:nvSpPr>
        <p:spPr>
          <a:xfrm>
            <a:off x="1489925" y="1220113"/>
            <a:ext cx="1132200" cy="1368900"/>
          </a:xfrm>
          <a:prstGeom prst="rect">
            <a:avLst/>
          </a:prstGeom>
        </p:spPr>
        <p:txBody>
          <a:bodyPr spcFirstLastPara="1" wrap="square" lIns="91425" tIns="91425" rIns="91425" bIns="91425" anchor="b" anchorCtr="0">
            <a:noAutofit/>
          </a:bodyPr>
          <a:lstStyle>
            <a:lvl1pPr lvl="0" rtl="0">
              <a:spcBef>
                <a:spcPts val="0"/>
              </a:spcBef>
              <a:spcAft>
                <a:spcPts val="0"/>
              </a:spcAft>
              <a:buSzPts val="8000"/>
              <a:buNone/>
              <a:defRPr sz="8000"/>
            </a:lvl1pPr>
            <a:lvl2pPr lvl="1" rtl="0">
              <a:spcBef>
                <a:spcPts val="0"/>
              </a:spcBef>
              <a:spcAft>
                <a:spcPts val="0"/>
              </a:spcAft>
              <a:buSzPts val="8000"/>
              <a:buNone/>
              <a:defRPr sz="8000"/>
            </a:lvl2pPr>
            <a:lvl3pPr lvl="2" rtl="0">
              <a:spcBef>
                <a:spcPts val="0"/>
              </a:spcBef>
              <a:spcAft>
                <a:spcPts val="0"/>
              </a:spcAft>
              <a:buSzPts val="8000"/>
              <a:buNone/>
              <a:defRPr sz="8000"/>
            </a:lvl3pPr>
            <a:lvl4pPr lvl="3" rtl="0">
              <a:spcBef>
                <a:spcPts val="0"/>
              </a:spcBef>
              <a:spcAft>
                <a:spcPts val="0"/>
              </a:spcAft>
              <a:buSzPts val="8000"/>
              <a:buNone/>
              <a:defRPr sz="8000"/>
            </a:lvl4pPr>
            <a:lvl5pPr lvl="4" rtl="0">
              <a:spcBef>
                <a:spcPts val="0"/>
              </a:spcBef>
              <a:spcAft>
                <a:spcPts val="0"/>
              </a:spcAft>
              <a:buSzPts val="8000"/>
              <a:buNone/>
              <a:defRPr sz="8000"/>
            </a:lvl5pPr>
            <a:lvl6pPr lvl="5" rtl="0">
              <a:spcBef>
                <a:spcPts val="0"/>
              </a:spcBef>
              <a:spcAft>
                <a:spcPts val="0"/>
              </a:spcAft>
              <a:buSzPts val="8000"/>
              <a:buNone/>
              <a:defRPr sz="8000"/>
            </a:lvl6pPr>
            <a:lvl7pPr lvl="6" rtl="0">
              <a:spcBef>
                <a:spcPts val="0"/>
              </a:spcBef>
              <a:spcAft>
                <a:spcPts val="0"/>
              </a:spcAft>
              <a:buSzPts val="8000"/>
              <a:buNone/>
              <a:defRPr sz="8000"/>
            </a:lvl7pPr>
            <a:lvl8pPr lvl="7" rtl="0">
              <a:spcBef>
                <a:spcPts val="0"/>
              </a:spcBef>
              <a:spcAft>
                <a:spcPts val="0"/>
              </a:spcAft>
              <a:buSzPts val="8000"/>
              <a:buNone/>
              <a:defRPr sz="8000"/>
            </a:lvl8pPr>
            <a:lvl9pPr lvl="8" rtl="0">
              <a:spcBef>
                <a:spcPts val="0"/>
              </a:spcBef>
              <a:spcAft>
                <a:spcPts val="0"/>
              </a:spcAft>
              <a:buSzPts val="8000"/>
              <a:buNone/>
              <a:defRPr sz="8000"/>
            </a:lvl9pPr>
          </a:lstStyle>
          <a:p>
            <a:r>
              <a:t>xx%</a:t>
            </a:r>
          </a:p>
        </p:txBody>
      </p:sp>
      <p:sp>
        <p:nvSpPr>
          <p:cNvPr id="16" name="Google Shape;16;p3"/>
          <p:cNvSpPr txBox="1">
            <a:spLocks noGrp="1"/>
          </p:cNvSpPr>
          <p:nvPr>
            <p:ph type="subTitle" idx="1"/>
          </p:nvPr>
        </p:nvSpPr>
        <p:spPr>
          <a:xfrm>
            <a:off x="1489925" y="3205500"/>
            <a:ext cx="2452200" cy="6228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717525" y="548746"/>
            <a:ext cx="46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9" name="Google Shape;19;p4"/>
          <p:cNvSpPr txBox="1">
            <a:spLocks noGrp="1"/>
          </p:cNvSpPr>
          <p:nvPr>
            <p:ph type="body" idx="1"/>
          </p:nvPr>
        </p:nvSpPr>
        <p:spPr>
          <a:xfrm>
            <a:off x="717525" y="1273654"/>
            <a:ext cx="7709100" cy="3121200"/>
          </a:xfrm>
          <a:prstGeom prst="rect">
            <a:avLst/>
          </a:prstGeom>
        </p:spPr>
        <p:txBody>
          <a:bodyPr spcFirstLastPara="1" wrap="square" lIns="91425" tIns="91425" rIns="91425" bIns="91425" anchor="t" anchorCtr="0">
            <a:noAutofit/>
          </a:bodyPr>
          <a:lstStyle>
            <a:lvl1pPr marL="457200" lvl="0" indent="-298450" rtl="0">
              <a:lnSpc>
                <a:spcPct val="100000"/>
              </a:lnSpc>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1600"/>
              </a:spcBef>
              <a:spcAft>
                <a:spcPts val="0"/>
              </a:spcAft>
              <a:buSzPts val="1100"/>
              <a:buChar char="■"/>
              <a:defRPr sz="1100"/>
            </a:lvl3pPr>
            <a:lvl4pPr marL="1828800" lvl="3" indent="-298450" rtl="0">
              <a:spcBef>
                <a:spcPts val="1600"/>
              </a:spcBef>
              <a:spcAft>
                <a:spcPts val="0"/>
              </a:spcAft>
              <a:buSzPts val="1100"/>
              <a:buChar char="●"/>
              <a:defRPr sz="1100"/>
            </a:lvl4pPr>
            <a:lvl5pPr marL="2286000" lvl="4" indent="-298450" rtl="0">
              <a:spcBef>
                <a:spcPts val="1600"/>
              </a:spcBef>
              <a:spcAft>
                <a:spcPts val="0"/>
              </a:spcAft>
              <a:buSzPts val="1100"/>
              <a:buChar char="○"/>
              <a:defRPr sz="1100"/>
            </a:lvl5pPr>
            <a:lvl6pPr marL="2743200" lvl="5" indent="-298450" rtl="0">
              <a:spcBef>
                <a:spcPts val="1600"/>
              </a:spcBef>
              <a:spcAft>
                <a:spcPts val="0"/>
              </a:spcAft>
              <a:buSzPts val="1100"/>
              <a:buChar char="■"/>
              <a:defRPr sz="1100"/>
            </a:lvl6pPr>
            <a:lvl7pPr marL="3200400" lvl="6" indent="-298450" rtl="0">
              <a:spcBef>
                <a:spcPts val="1600"/>
              </a:spcBef>
              <a:spcAft>
                <a:spcPts val="0"/>
              </a:spcAft>
              <a:buSzPts val="1100"/>
              <a:buChar char="●"/>
              <a:defRPr sz="1100"/>
            </a:lvl7pPr>
            <a:lvl8pPr marL="3657600" lvl="7" indent="-298450" rtl="0">
              <a:spcBef>
                <a:spcPts val="1600"/>
              </a:spcBef>
              <a:spcAft>
                <a:spcPts val="0"/>
              </a:spcAft>
              <a:buSzPts val="1100"/>
              <a:buChar char="○"/>
              <a:defRPr sz="1100"/>
            </a:lvl8pPr>
            <a:lvl9pPr marL="4114800" lvl="8" indent="-298450" rtl="0">
              <a:spcBef>
                <a:spcPts val="1600"/>
              </a:spcBef>
              <a:spcAft>
                <a:spcPts val="1600"/>
              </a:spcAft>
              <a:buSzPts val="1100"/>
              <a:buChar char="■"/>
              <a:defRPr sz="1100"/>
            </a:lvl9pPr>
          </a:lstStyle>
          <a:p>
            <a:endParaRPr/>
          </a:p>
        </p:txBody>
      </p:sp>
      <p:sp>
        <p:nvSpPr>
          <p:cNvPr id="20" name="Google Shape;20;p4"/>
          <p:cNvSpPr/>
          <p:nvPr/>
        </p:nvSpPr>
        <p:spPr>
          <a:xfrm>
            <a:off x="6477575" y="-399350"/>
            <a:ext cx="3025272" cy="2584568"/>
          </a:xfrm>
          <a:custGeom>
            <a:avLst/>
            <a:gdLst/>
            <a:ahLst/>
            <a:cxnLst/>
            <a:rect l="l" t="t" r="r" b="b"/>
            <a:pathLst>
              <a:path w="545094" h="465688" extrusionOk="0">
                <a:moveTo>
                  <a:pt x="207028" y="1"/>
                </a:moveTo>
                <a:cubicBezTo>
                  <a:pt x="207028" y="1"/>
                  <a:pt x="259058" y="74319"/>
                  <a:pt x="128756" y="124647"/>
                </a:cubicBezTo>
                <a:cubicBezTo>
                  <a:pt x="1" y="174354"/>
                  <a:pt x="42285" y="297550"/>
                  <a:pt x="138002" y="297550"/>
                </a:cubicBezTo>
                <a:cubicBezTo>
                  <a:pt x="146029" y="297550"/>
                  <a:pt x="154432" y="296683"/>
                  <a:pt x="163141" y="294834"/>
                </a:cubicBezTo>
                <a:cubicBezTo>
                  <a:pt x="173520" y="292632"/>
                  <a:pt x="182326" y="291602"/>
                  <a:pt x="189704" y="291602"/>
                </a:cubicBezTo>
                <a:cubicBezTo>
                  <a:pt x="225753" y="291602"/>
                  <a:pt x="227678" y="316202"/>
                  <a:pt x="212112" y="348817"/>
                </a:cubicBezTo>
                <a:cubicBezTo>
                  <a:pt x="196610" y="381274"/>
                  <a:pt x="212112" y="431899"/>
                  <a:pt x="251176" y="453854"/>
                </a:cubicBezTo>
                <a:cubicBezTo>
                  <a:pt x="262225" y="460057"/>
                  <a:pt x="275286" y="463462"/>
                  <a:pt x="286978" y="464546"/>
                </a:cubicBezTo>
                <a:cubicBezTo>
                  <a:pt x="295411" y="465329"/>
                  <a:pt x="303454" y="465688"/>
                  <a:pt x="311146" y="465688"/>
                </a:cubicBezTo>
                <a:cubicBezTo>
                  <a:pt x="390544" y="465688"/>
                  <a:pt x="432621" y="427483"/>
                  <a:pt x="481467" y="423934"/>
                </a:cubicBezTo>
                <a:cubicBezTo>
                  <a:pt x="483856" y="423759"/>
                  <a:pt x="486261" y="423668"/>
                  <a:pt x="488687" y="423668"/>
                </a:cubicBezTo>
                <a:cubicBezTo>
                  <a:pt x="505818" y="423668"/>
                  <a:pt x="524017" y="428226"/>
                  <a:pt x="545094" y="440376"/>
                </a:cubicBezTo>
                <a:lnTo>
                  <a:pt x="5450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717525" y="552990"/>
            <a:ext cx="77091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
        <p:cNvGrpSpPr/>
        <p:nvPr/>
      </p:nvGrpSpPr>
      <p:grpSpPr>
        <a:xfrm>
          <a:off x="0" y="0"/>
          <a:ext cx="0" cy="0"/>
          <a:chOff x="0" y="0"/>
          <a:chExt cx="0" cy="0"/>
        </a:xfrm>
      </p:grpSpPr>
      <p:grpSp>
        <p:nvGrpSpPr>
          <p:cNvPr id="38" name="Google Shape;38;p7"/>
          <p:cNvGrpSpPr/>
          <p:nvPr/>
        </p:nvGrpSpPr>
        <p:grpSpPr>
          <a:xfrm>
            <a:off x="1663491" y="213118"/>
            <a:ext cx="5817010" cy="4856568"/>
            <a:chOff x="341100" y="783750"/>
            <a:chExt cx="6212100" cy="5186425"/>
          </a:xfrm>
        </p:grpSpPr>
        <p:sp>
          <p:nvSpPr>
            <p:cNvPr id="39" name="Google Shape;39;p7"/>
            <p:cNvSpPr/>
            <p:nvPr/>
          </p:nvSpPr>
          <p:spPr>
            <a:xfrm>
              <a:off x="341100" y="783750"/>
              <a:ext cx="6212100" cy="4828500"/>
            </a:xfrm>
            <a:custGeom>
              <a:avLst/>
              <a:gdLst/>
              <a:ahLst/>
              <a:cxnLst/>
              <a:rect l="l" t="t" r="r" b="b"/>
              <a:pathLst>
                <a:path w="248484" h="193140" extrusionOk="0">
                  <a:moveTo>
                    <a:pt x="193048" y="0"/>
                  </a:moveTo>
                  <a:cubicBezTo>
                    <a:pt x="172800" y="0"/>
                    <a:pt x="152013" y="12189"/>
                    <a:pt x="136422" y="15876"/>
                  </a:cubicBezTo>
                  <a:cubicBezTo>
                    <a:pt x="130552" y="17264"/>
                    <a:pt x="124754" y="17623"/>
                    <a:pt x="118977" y="17623"/>
                  </a:cubicBezTo>
                  <a:cubicBezTo>
                    <a:pt x="112798" y="17623"/>
                    <a:pt x="106643" y="17212"/>
                    <a:pt x="100452" y="17212"/>
                  </a:cubicBezTo>
                  <a:cubicBezTo>
                    <a:pt x="88065" y="17212"/>
                    <a:pt x="75531" y="18856"/>
                    <a:pt x="62354" y="28723"/>
                  </a:cubicBezTo>
                  <a:cubicBezTo>
                    <a:pt x="42042" y="43915"/>
                    <a:pt x="42137" y="61369"/>
                    <a:pt x="36196" y="73681"/>
                  </a:cubicBezTo>
                  <a:cubicBezTo>
                    <a:pt x="28611" y="89397"/>
                    <a:pt x="12728" y="100148"/>
                    <a:pt x="5787" y="116722"/>
                  </a:cubicBezTo>
                  <a:cubicBezTo>
                    <a:pt x="1132" y="127830"/>
                    <a:pt x="1" y="141379"/>
                    <a:pt x="4751" y="152654"/>
                  </a:cubicBezTo>
                  <a:cubicBezTo>
                    <a:pt x="13609" y="173705"/>
                    <a:pt x="35553" y="169133"/>
                    <a:pt x="63866" y="182265"/>
                  </a:cubicBezTo>
                  <a:cubicBezTo>
                    <a:pt x="78187" y="188911"/>
                    <a:pt x="85640" y="189269"/>
                    <a:pt x="95118" y="189269"/>
                  </a:cubicBezTo>
                  <a:cubicBezTo>
                    <a:pt x="96264" y="189269"/>
                    <a:pt x="97440" y="189264"/>
                    <a:pt x="98661" y="189264"/>
                  </a:cubicBezTo>
                  <a:cubicBezTo>
                    <a:pt x="106249" y="189264"/>
                    <a:pt x="115586" y="189466"/>
                    <a:pt x="130445" y="192386"/>
                  </a:cubicBezTo>
                  <a:cubicBezTo>
                    <a:pt x="131160" y="192646"/>
                    <a:pt x="135644" y="193140"/>
                    <a:pt x="141946" y="193140"/>
                  </a:cubicBezTo>
                  <a:cubicBezTo>
                    <a:pt x="152657" y="193140"/>
                    <a:pt x="168620" y="191713"/>
                    <a:pt x="180261" y="185289"/>
                  </a:cubicBezTo>
                  <a:cubicBezTo>
                    <a:pt x="214789" y="166216"/>
                    <a:pt x="207122" y="145987"/>
                    <a:pt x="214277" y="126187"/>
                  </a:cubicBezTo>
                  <a:cubicBezTo>
                    <a:pt x="218433" y="114721"/>
                    <a:pt x="227339" y="105994"/>
                    <a:pt x="234077" y="96076"/>
                  </a:cubicBezTo>
                  <a:cubicBezTo>
                    <a:pt x="248484" y="74883"/>
                    <a:pt x="246377" y="48987"/>
                    <a:pt x="234506" y="27913"/>
                  </a:cubicBezTo>
                  <a:cubicBezTo>
                    <a:pt x="222493" y="6573"/>
                    <a:pt x="207916" y="0"/>
                    <a:pt x="1930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7"/>
            <p:cNvSpPr/>
            <p:nvPr/>
          </p:nvSpPr>
          <p:spPr>
            <a:xfrm>
              <a:off x="524750" y="855925"/>
              <a:ext cx="5839450" cy="4648425"/>
            </a:xfrm>
            <a:custGeom>
              <a:avLst/>
              <a:gdLst/>
              <a:ahLst/>
              <a:cxnLst/>
              <a:rect l="l" t="t" r="r" b="b"/>
              <a:pathLst>
                <a:path w="233578" h="185937" extrusionOk="0">
                  <a:moveTo>
                    <a:pt x="121779" y="0"/>
                  </a:moveTo>
                  <a:cubicBezTo>
                    <a:pt x="109175" y="0"/>
                    <a:pt x="96563" y="3745"/>
                    <a:pt x="85785" y="11250"/>
                  </a:cubicBezTo>
                  <a:cubicBezTo>
                    <a:pt x="76082" y="18013"/>
                    <a:pt x="74105" y="21668"/>
                    <a:pt x="58091" y="27753"/>
                  </a:cubicBezTo>
                  <a:cubicBezTo>
                    <a:pt x="39827" y="34694"/>
                    <a:pt x="14943" y="36361"/>
                    <a:pt x="6359" y="57578"/>
                  </a:cubicBezTo>
                  <a:cubicBezTo>
                    <a:pt x="1" y="73294"/>
                    <a:pt x="2644" y="100107"/>
                    <a:pt x="15038" y="121228"/>
                  </a:cubicBezTo>
                  <a:cubicBezTo>
                    <a:pt x="26290" y="140409"/>
                    <a:pt x="41982" y="141814"/>
                    <a:pt x="54067" y="146589"/>
                  </a:cubicBezTo>
                  <a:cubicBezTo>
                    <a:pt x="70891" y="153232"/>
                    <a:pt x="82225" y="165662"/>
                    <a:pt x="99561" y="173735"/>
                  </a:cubicBezTo>
                  <a:cubicBezTo>
                    <a:pt x="114733" y="180786"/>
                    <a:pt x="135375" y="185937"/>
                    <a:pt x="155204" y="185937"/>
                  </a:cubicBezTo>
                  <a:cubicBezTo>
                    <a:pt x="170496" y="185937"/>
                    <a:pt x="185305" y="182874"/>
                    <a:pt x="196752" y="175259"/>
                  </a:cubicBezTo>
                  <a:cubicBezTo>
                    <a:pt x="233578" y="150780"/>
                    <a:pt x="213194" y="117061"/>
                    <a:pt x="201347" y="87891"/>
                  </a:cubicBezTo>
                  <a:cubicBezTo>
                    <a:pt x="186560" y="51517"/>
                    <a:pt x="181512" y="36944"/>
                    <a:pt x="171296" y="24014"/>
                  </a:cubicBezTo>
                  <a:cubicBezTo>
                    <a:pt x="158656" y="8021"/>
                    <a:pt x="140226" y="0"/>
                    <a:pt x="121779" y="0"/>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7"/>
            <p:cNvSpPr/>
            <p:nvPr/>
          </p:nvSpPr>
          <p:spPr>
            <a:xfrm>
              <a:off x="2342372" y="4406727"/>
              <a:ext cx="954900" cy="1456225"/>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7"/>
            <p:cNvSpPr/>
            <p:nvPr/>
          </p:nvSpPr>
          <p:spPr>
            <a:xfrm>
              <a:off x="2410222" y="4669852"/>
              <a:ext cx="727175" cy="1249700"/>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7"/>
            <p:cNvSpPr/>
            <p:nvPr/>
          </p:nvSpPr>
          <p:spPr>
            <a:xfrm>
              <a:off x="1167700" y="4550275"/>
              <a:ext cx="1247500" cy="1225725"/>
            </a:xfrm>
            <a:custGeom>
              <a:avLst/>
              <a:gdLst/>
              <a:ahLst/>
              <a:cxnLst/>
              <a:rect l="l" t="t" r="r" b="b"/>
              <a:pathLst>
                <a:path w="49900" h="49029" extrusionOk="0">
                  <a:moveTo>
                    <a:pt x="1057" y="0"/>
                  </a:moveTo>
                  <a:cubicBezTo>
                    <a:pt x="781" y="0"/>
                    <a:pt x="673" y="296"/>
                    <a:pt x="750" y="529"/>
                  </a:cubicBezTo>
                  <a:cubicBezTo>
                    <a:pt x="560" y="529"/>
                    <a:pt x="369" y="648"/>
                    <a:pt x="357" y="886"/>
                  </a:cubicBezTo>
                  <a:cubicBezTo>
                    <a:pt x="0" y="7708"/>
                    <a:pt x="1596" y="14340"/>
                    <a:pt x="3798" y="20746"/>
                  </a:cubicBezTo>
                  <a:cubicBezTo>
                    <a:pt x="5870" y="26770"/>
                    <a:pt x="8204" y="32854"/>
                    <a:pt x="12788" y="37450"/>
                  </a:cubicBezTo>
                  <a:cubicBezTo>
                    <a:pt x="17157" y="41820"/>
                    <a:pt x="22789" y="44689"/>
                    <a:pt x="28575" y="46678"/>
                  </a:cubicBezTo>
                  <a:cubicBezTo>
                    <a:pt x="32108" y="47894"/>
                    <a:pt x="35925" y="49028"/>
                    <a:pt x="39693" y="49028"/>
                  </a:cubicBezTo>
                  <a:cubicBezTo>
                    <a:pt x="41639" y="49028"/>
                    <a:pt x="43573" y="48726"/>
                    <a:pt x="45446" y="47975"/>
                  </a:cubicBezTo>
                  <a:cubicBezTo>
                    <a:pt x="45589" y="47916"/>
                    <a:pt x="45649" y="47821"/>
                    <a:pt x="45661" y="47725"/>
                  </a:cubicBezTo>
                  <a:cubicBezTo>
                    <a:pt x="45745" y="47795"/>
                    <a:pt x="45857" y="47836"/>
                    <a:pt x="45967" y="47836"/>
                  </a:cubicBezTo>
                  <a:cubicBezTo>
                    <a:pt x="46118" y="47836"/>
                    <a:pt x="46265" y="47757"/>
                    <a:pt x="46327" y="47571"/>
                  </a:cubicBezTo>
                  <a:cubicBezTo>
                    <a:pt x="49899" y="36581"/>
                    <a:pt x="43565" y="23937"/>
                    <a:pt x="36052" y="16126"/>
                  </a:cubicBezTo>
                  <a:cubicBezTo>
                    <a:pt x="26873" y="6589"/>
                    <a:pt x="14014" y="1791"/>
                    <a:pt x="1119" y="5"/>
                  </a:cubicBezTo>
                  <a:cubicBezTo>
                    <a:pt x="1098" y="2"/>
                    <a:pt x="1077" y="0"/>
                    <a:pt x="10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7"/>
            <p:cNvSpPr/>
            <p:nvPr/>
          </p:nvSpPr>
          <p:spPr>
            <a:xfrm>
              <a:off x="1338200" y="4738950"/>
              <a:ext cx="1042675" cy="1037425"/>
            </a:xfrm>
            <a:custGeom>
              <a:avLst/>
              <a:gdLst/>
              <a:ahLst/>
              <a:cxnLst/>
              <a:rect l="l" t="t" r="r" b="b"/>
              <a:pathLst>
                <a:path w="41707" h="41497" extrusionOk="0">
                  <a:moveTo>
                    <a:pt x="3415" y="0"/>
                  </a:moveTo>
                  <a:cubicBezTo>
                    <a:pt x="3118" y="0"/>
                    <a:pt x="2838" y="377"/>
                    <a:pt x="3098" y="673"/>
                  </a:cubicBezTo>
                  <a:cubicBezTo>
                    <a:pt x="5968" y="4043"/>
                    <a:pt x="8825" y="7424"/>
                    <a:pt x="11694" y="10794"/>
                  </a:cubicBezTo>
                  <a:cubicBezTo>
                    <a:pt x="7944" y="9591"/>
                    <a:pt x="4265" y="8186"/>
                    <a:pt x="669" y="6567"/>
                  </a:cubicBezTo>
                  <a:cubicBezTo>
                    <a:pt x="612" y="6541"/>
                    <a:pt x="557" y="6529"/>
                    <a:pt x="507" y="6529"/>
                  </a:cubicBezTo>
                  <a:cubicBezTo>
                    <a:pt x="143" y="6529"/>
                    <a:pt x="1" y="7141"/>
                    <a:pt x="419" y="7329"/>
                  </a:cubicBezTo>
                  <a:cubicBezTo>
                    <a:pt x="4158" y="9020"/>
                    <a:pt x="12564" y="12008"/>
                    <a:pt x="12730" y="12008"/>
                  </a:cubicBezTo>
                  <a:cubicBezTo>
                    <a:pt x="15826" y="15651"/>
                    <a:pt x="18922" y="19283"/>
                    <a:pt x="22029" y="22914"/>
                  </a:cubicBezTo>
                  <a:cubicBezTo>
                    <a:pt x="22303" y="23224"/>
                    <a:pt x="22577" y="23533"/>
                    <a:pt x="22851" y="23855"/>
                  </a:cubicBezTo>
                  <a:cubicBezTo>
                    <a:pt x="22003" y="23918"/>
                    <a:pt x="21159" y="23950"/>
                    <a:pt x="20319" y="23950"/>
                  </a:cubicBezTo>
                  <a:cubicBezTo>
                    <a:pt x="16565" y="23950"/>
                    <a:pt x="12884" y="23317"/>
                    <a:pt x="9313" y="22033"/>
                  </a:cubicBezTo>
                  <a:cubicBezTo>
                    <a:pt x="9266" y="22017"/>
                    <a:pt x="9220" y="22010"/>
                    <a:pt x="9178" y="22010"/>
                  </a:cubicBezTo>
                  <a:cubicBezTo>
                    <a:pt x="8783" y="22010"/>
                    <a:pt x="8623" y="22646"/>
                    <a:pt x="9063" y="22807"/>
                  </a:cubicBezTo>
                  <a:cubicBezTo>
                    <a:pt x="12688" y="24102"/>
                    <a:pt x="16421" y="24755"/>
                    <a:pt x="20225" y="24755"/>
                  </a:cubicBezTo>
                  <a:cubicBezTo>
                    <a:pt x="21144" y="24755"/>
                    <a:pt x="22067" y="24717"/>
                    <a:pt x="22993" y="24641"/>
                  </a:cubicBezTo>
                  <a:cubicBezTo>
                    <a:pt x="23160" y="24629"/>
                    <a:pt x="23267" y="24534"/>
                    <a:pt x="23339" y="24414"/>
                  </a:cubicBezTo>
                  <a:cubicBezTo>
                    <a:pt x="27149" y="28820"/>
                    <a:pt x="31090" y="33106"/>
                    <a:pt x="35424" y="36964"/>
                  </a:cubicBezTo>
                  <a:cubicBezTo>
                    <a:pt x="34186" y="37165"/>
                    <a:pt x="32949" y="37265"/>
                    <a:pt x="31719" y="37265"/>
                  </a:cubicBezTo>
                  <a:cubicBezTo>
                    <a:pt x="28655" y="37265"/>
                    <a:pt x="25636" y="36641"/>
                    <a:pt x="22755" y="35392"/>
                  </a:cubicBezTo>
                  <a:cubicBezTo>
                    <a:pt x="22701" y="35369"/>
                    <a:pt x="22650" y="35359"/>
                    <a:pt x="22602" y="35359"/>
                  </a:cubicBezTo>
                  <a:cubicBezTo>
                    <a:pt x="22232" y="35359"/>
                    <a:pt x="22083" y="35987"/>
                    <a:pt x="22505" y="36166"/>
                  </a:cubicBezTo>
                  <a:cubicBezTo>
                    <a:pt x="25470" y="37439"/>
                    <a:pt x="28583" y="38077"/>
                    <a:pt x="31737" y="38077"/>
                  </a:cubicBezTo>
                  <a:cubicBezTo>
                    <a:pt x="33155" y="38077"/>
                    <a:pt x="34582" y="37948"/>
                    <a:pt x="36007" y="37690"/>
                  </a:cubicBezTo>
                  <a:cubicBezTo>
                    <a:pt x="36078" y="37678"/>
                    <a:pt x="36126" y="37654"/>
                    <a:pt x="36174" y="37630"/>
                  </a:cubicBezTo>
                  <a:cubicBezTo>
                    <a:pt x="37698" y="38952"/>
                    <a:pt x="39269" y="40226"/>
                    <a:pt x="40912" y="41417"/>
                  </a:cubicBezTo>
                  <a:cubicBezTo>
                    <a:pt x="40988" y="41473"/>
                    <a:pt x="41064" y="41497"/>
                    <a:pt x="41137" y="41497"/>
                  </a:cubicBezTo>
                  <a:cubicBezTo>
                    <a:pt x="41464" y="41497"/>
                    <a:pt x="41706" y="41003"/>
                    <a:pt x="41365" y="40750"/>
                  </a:cubicBezTo>
                  <a:cubicBezTo>
                    <a:pt x="37745" y="38107"/>
                    <a:pt x="34447" y="35130"/>
                    <a:pt x="31328" y="31951"/>
                  </a:cubicBezTo>
                  <a:cubicBezTo>
                    <a:pt x="31423" y="31951"/>
                    <a:pt x="31530" y="31892"/>
                    <a:pt x="31590" y="31773"/>
                  </a:cubicBezTo>
                  <a:cubicBezTo>
                    <a:pt x="33745" y="27724"/>
                    <a:pt x="34150" y="23129"/>
                    <a:pt x="32638" y="18795"/>
                  </a:cubicBezTo>
                  <a:cubicBezTo>
                    <a:pt x="32568" y="18591"/>
                    <a:pt x="32389" y="18501"/>
                    <a:pt x="32216" y="18501"/>
                  </a:cubicBezTo>
                  <a:cubicBezTo>
                    <a:pt x="31975" y="18501"/>
                    <a:pt x="31748" y="18677"/>
                    <a:pt x="31852" y="18961"/>
                  </a:cubicBezTo>
                  <a:cubicBezTo>
                    <a:pt x="33280" y="23081"/>
                    <a:pt x="32971" y="27474"/>
                    <a:pt x="30923" y="31320"/>
                  </a:cubicBezTo>
                  <a:cubicBezTo>
                    <a:pt x="30887" y="31380"/>
                    <a:pt x="30875" y="31439"/>
                    <a:pt x="30875" y="31487"/>
                  </a:cubicBezTo>
                  <a:cubicBezTo>
                    <a:pt x="27851" y="28391"/>
                    <a:pt x="24982" y="25117"/>
                    <a:pt x="22172" y="21831"/>
                  </a:cubicBezTo>
                  <a:cubicBezTo>
                    <a:pt x="21005" y="20462"/>
                    <a:pt x="19838" y="19092"/>
                    <a:pt x="18683" y="17735"/>
                  </a:cubicBezTo>
                  <a:cubicBezTo>
                    <a:pt x="18719" y="17687"/>
                    <a:pt x="18743" y="17640"/>
                    <a:pt x="18767" y="17568"/>
                  </a:cubicBezTo>
                  <a:cubicBezTo>
                    <a:pt x="19779" y="13663"/>
                    <a:pt x="20231" y="9698"/>
                    <a:pt x="20088" y="5662"/>
                  </a:cubicBezTo>
                  <a:cubicBezTo>
                    <a:pt x="20076" y="5390"/>
                    <a:pt x="19854" y="5249"/>
                    <a:pt x="19646" y="5249"/>
                  </a:cubicBezTo>
                  <a:cubicBezTo>
                    <a:pt x="19454" y="5249"/>
                    <a:pt x="19273" y="5369"/>
                    <a:pt x="19279" y="5615"/>
                  </a:cubicBezTo>
                  <a:cubicBezTo>
                    <a:pt x="19422" y="9484"/>
                    <a:pt x="19017" y="13270"/>
                    <a:pt x="18064" y="17021"/>
                  </a:cubicBezTo>
                  <a:cubicBezTo>
                    <a:pt x="13278" y="11401"/>
                    <a:pt x="8492" y="5769"/>
                    <a:pt x="3693" y="138"/>
                  </a:cubicBezTo>
                  <a:cubicBezTo>
                    <a:pt x="3611" y="41"/>
                    <a:pt x="3512" y="0"/>
                    <a:pt x="34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7"/>
            <p:cNvSpPr/>
            <p:nvPr/>
          </p:nvSpPr>
          <p:spPr>
            <a:xfrm>
              <a:off x="4343975" y="4619350"/>
              <a:ext cx="1461525" cy="1350825"/>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7"/>
            <p:cNvSpPr/>
            <p:nvPr/>
          </p:nvSpPr>
          <p:spPr>
            <a:xfrm>
              <a:off x="4433000" y="4738825"/>
              <a:ext cx="1064425" cy="1104000"/>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7"/>
          <p:cNvSpPr txBox="1">
            <a:spLocks noGrp="1"/>
          </p:cNvSpPr>
          <p:nvPr>
            <p:ph type="title"/>
          </p:nvPr>
        </p:nvSpPr>
        <p:spPr>
          <a:xfrm>
            <a:off x="2672700" y="1304100"/>
            <a:ext cx="3798900" cy="72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48" name="Google Shape;48;p7"/>
          <p:cNvSpPr txBox="1">
            <a:spLocks noGrp="1"/>
          </p:cNvSpPr>
          <p:nvPr>
            <p:ph type="subTitle" idx="1"/>
          </p:nvPr>
        </p:nvSpPr>
        <p:spPr>
          <a:xfrm>
            <a:off x="2785275" y="2083550"/>
            <a:ext cx="3573600" cy="1406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lvl1pPr>
            <a:lvl2pPr lvl="1" algn="ctr" rtl="0">
              <a:spcBef>
                <a:spcPts val="1600"/>
              </a:spcBef>
              <a:spcAft>
                <a:spcPts val="0"/>
              </a:spcAft>
              <a:buNone/>
              <a:defRPr sz="1400"/>
            </a:lvl2pPr>
            <a:lvl3pPr lvl="2" algn="ctr" rtl="0">
              <a:spcBef>
                <a:spcPts val="1600"/>
              </a:spcBef>
              <a:spcAft>
                <a:spcPts val="0"/>
              </a:spcAft>
              <a:buNone/>
              <a:defRPr sz="1400"/>
            </a:lvl3pPr>
            <a:lvl4pPr lvl="3" algn="ctr" rtl="0">
              <a:spcBef>
                <a:spcPts val="1600"/>
              </a:spcBef>
              <a:spcAft>
                <a:spcPts val="0"/>
              </a:spcAft>
              <a:buNone/>
              <a:defRPr sz="1400"/>
            </a:lvl4pPr>
            <a:lvl5pPr lvl="4" algn="ctr" rtl="0">
              <a:spcBef>
                <a:spcPts val="1600"/>
              </a:spcBef>
              <a:spcAft>
                <a:spcPts val="0"/>
              </a:spcAft>
              <a:buNone/>
              <a:defRPr sz="1400"/>
            </a:lvl5pPr>
            <a:lvl6pPr lvl="5" algn="ctr" rtl="0">
              <a:spcBef>
                <a:spcPts val="1600"/>
              </a:spcBef>
              <a:spcAft>
                <a:spcPts val="0"/>
              </a:spcAft>
              <a:buNone/>
              <a:defRPr sz="1400"/>
            </a:lvl6pPr>
            <a:lvl7pPr lvl="6" algn="ctr" rtl="0">
              <a:spcBef>
                <a:spcPts val="1600"/>
              </a:spcBef>
              <a:spcAft>
                <a:spcPts val="0"/>
              </a:spcAft>
              <a:buNone/>
              <a:defRPr sz="1400"/>
            </a:lvl7pPr>
            <a:lvl8pPr lvl="7" algn="ctr" rtl="0">
              <a:spcBef>
                <a:spcPts val="1600"/>
              </a:spcBef>
              <a:spcAft>
                <a:spcPts val="0"/>
              </a:spcAft>
              <a:buNone/>
              <a:defRPr sz="1400"/>
            </a:lvl8pPr>
            <a:lvl9pPr lvl="8" algn="ctr" rtl="0">
              <a:spcBef>
                <a:spcPts val="1600"/>
              </a:spcBef>
              <a:spcAft>
                <a:spcPts val="1600"/>
              </a:spcAft>
              <a:buNone/>
              <a:defRPr sz="14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3773925" y="507470"/>
            <a:ext cx="4666800" cy="1431300"/>
          </a:xfrm>
          <a:prstGeom prst="rect">
            <a:avLst/>
          </a:prstGeom>
        </p:spPr>
        <p:txBody>
          <a:bodyPr spcFirstLastPara="1" wrap="square" lIns="91425" tIns="91425" rIns="91425" bIns="91425" anchor="ctr" anchorCtr="0">
            <a:noAutofit/>
          </a:bodyPr>
          <a:lstStyle>
            <a:lvl1pPr lvl="0" algn="r">
              <a:spcBef>
                <a:spcPts val="0"/>
              </a:spcBef>
              <a:spcAft>
                <a:spcPts val="0"/>
              </a:spcAft>
              <a:buSzPts val="4800"/>
              <a:buNone/>
              <a:defRPr sz="4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a:lvl1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grpSp>
        <p:nvGrpSpPr>
          <p:cNvPr id="58" name="Google Shape;58;p11"/>
          <p:cNvGrpSpPr/>
          <p:nvPr/>
        </p:nvGrpSpPr>
        <p:grpSpPr>
          <a:xfrm rot="9401449">
            <a:off x="754395" y="69566"/>
            <a:ext cx="1522160" cy="1254196"/>
            <a:chOff x="698956" y="6526827"/>
            <a:chExt cx="1522132" cy="1254173"/>
          </a:xfrm>
        </p:grpSpPr>
        <p:grpSp>
          <p:nvGrpSpPr>
            <p:cNvPr id="59" name="Google Shape;59;p11"/>
            <p:cNvGrpSpPr/>
            <p:nvPr/>
          </p:nvGrpSpPr>
          <p:grpSpPr>
            <a:xfrm>
              <a:off x="970014" y="6599642"/>
              <a:ext cx="1251074" cy="1089966"/>
              <a:chOff x="2227541" y="6011760"/>
              <a:chExt cx="2864180" cy="2495343"/>
            </a:xfrm>
          </p:grpSpPr>
          <p:sp>
            <p:nvSpPr>
              <p:cNvPr id="60" name="Google Shape;60;p11"/>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 name="Google Shape;61;p11"/>
              <p:cNvGrpSpPr/>
              <p:nvPr/>
            </p:nvGrpSpPr>
            <p:grpSpPr>
              <a:xfrm>
                <a:off x="2227541" y="6635267"/>
                <a:ext cx="2250382" cy="1871835"/>
                <a:chOff x="2227541" y="6635267"/>
                <a:chExt cx="2250382" cy="1871835"/>
              </a:xfrm>
            </p:grpSpPr>
            <p:sp>
              <p:nvSpPr>
                <p:cNvPr id="62" name="Google Shape;62;p11"/>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1"/>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1"/>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5" name="Google Shape;65;p11"/>
            <p:cNvGrpSpPr/>
            <p:nvPr/>
          </p:nvGrpSpPr>
          <p:grpSpPr>
            <a:xfrm>
              <a:off x="698956" y="6526827"/>
              <a:ext cx="761443" cy="1254173"/>
              <a:chOff x="1668617" y="5683195"/>
              <a:chExt cx="1743230" cy="2871275"/>
            </a:xfrm>
          </p:grpSpPr>
          <p:sp>
            <p:nvSpPr>
              <p:cNvPr id="66" name="Google Shape;66;p11"/>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67;p11"/>
              <p:cNvGrpSpPr/>
              <p:nvPr/>
            </p:nvGrpSpPr>
            <p:grpSpPr>
              <a:xfrm>
                <a:off x="2252110" y="6027996"/>
                <a:ext cx="1159737" cy="2526474"/>
                <a:chOff x="2252110" y="6027996"/>
                <a:chExt cx="1159737" cy="2526474"/>
              </a:xfrm>
            </p:grpSpPr>
            <p:sp>
              <p:nvSpPr>
                <p:cNvPr id="68" name="Google Shape;68;p11"/>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1"/>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1"/>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1"/>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2" name="Google Shape;72;p11"/>
          <p:cNvSpPr/>
          <p:nvPr/>
        </p:nvSpPr>
        <p:spPr>
          <a:xfrm>
            <a:off x="135300" y="3359424"/>
            <a:ext cx="3190928" cy="1665834"/>
          </a:xfrm>
          <a:custGeom>
            <a:avLst/>
            <a:gdLst/>
            <a:ahLst/>
            <a:cxnLst/>
            <a:rect l="l" t="t" r="r" b="b"/>
            <a:pathLst>
              <a:path w="80737" h="42149" extrusionOk="0">
                <a:moveTo>
                  <a:pt x="40565" y="1"/>
                </a:moveTo>
                <a:cubicBezTo>
                  <a:pt x="34671" y="1"/>
                  <a:pt x="29373" y="2489"/>
                  <a:pt x="25658" y="6478"/>
                </a:cubicBezTo>
                <a:cubicBezTo>
                  <a:pt x="23157" y="9151"/>
                  <a:pt x="19680" y="10629"/>
                  <a:pt x="16026" y="10629"/>
                </a:cubicBezTo>
                <a:cubicBezTo>
                  <a:pt x="15872" y="10629"/>
                  <a:pt x="15717" y="10626"/>
                  <a:pt x="15562" y="10621"/>
                </a:cubicBezTo>
                <a:cubicBezTo>
                  <a:pt x="15383" y="10609"/>
                  <a:pt x="15216" y="10609"/>
                  <a:pt x="15038" y="10609"/>
                </a:cubicBezTo>
                <a:cubicBezTo>
                  <a:pt x="6727" y="10609"/>
                  <a:pt x="0" y="17324"/>
                  <a:pt x="0" y="25623"/>
                </a:cubicBezTo>
                <a:cubicBezTo>
                  <a:pt x="0" y="33910"/>
                  <a:pt x="6727" y="40625"/>
                  <a:pt x="15038" y="40625"/>
                </a:cubicBezTo>
                <a:cubicBezTo>
                  <a:pt x="19705" y="40625"/>
                  <a:pt x="23872" y="38505"/>
                  <a:pt x="26623" y="35184"/>
                </a:cubicBezTo>
                <a:cubicBezTo>
                  <a:pt x="30278" y="38589"/>
                  <a:pt x="35171" y="40684"/>
                  <a:pt x="40565" y="40684"/>
                </a:cubicBezTo>
                <a:cubicBezTo>
                  <a:pt x="43529" y="40684"/>
                  <a:pt x="46351" y="40053"/>
                  <a:pt x="48887" y="38910"/>
                </a:cubicBezTo>
                <a:cubicBezTo>
                  <a:pt x="51233" y="40922"/>
                  <a:pt x="54293" y="42149"/>
                  <a:pt x="57638" y="42149"/>
                </a:cubicBezTo>
                <a:cubicBezTo>
                  <a:pt x="61984" y="42149"/>
                  <a:pt x="65854" y="40077"/>
                  <a:pt x="68306" y="36874"/>
                </a:cubicBezTo>
                <a:cubicBezTo>
                  <a:pt x="69628" y="38124"/>
                  <a:pt x="71414" y="38898"/>
                  <a:pt x="73378" y="38898"/>
                </a:cubicBezTo>
                <a:cubicBezTo>
                  <a:pt x="77438" y="38898"/>
                  <a:pt x="80736" y="35600"/>
                  <a:pt x="80736" y="31540"/>
                </a:cubicBezTo>
                <a:cubicBezTo>
                  <a:pt x="80736" y="27480"/>
                  <a:pt x="77438" y="24194"/>
                  <a:pt x="73378" y="24194"/>
                </a:cubicBezTo>
                <a:lnTo>
                  <a:pt x="73343" y="24194"/>
                </a:lnTo>
                <a:cubicBezTo>
                  <a:pt x="73331" y="24194"/>
                  <a:pt x="73318" y="24194"/>
                  <a:pt x="73306" y="24194"/>
                </a:cubicBezTo>
                <a:cubicBezTo>
                  <a:pt x="71641" y="24194"/>
                  <a:pt x="70062" y="23386"/>
                  <a:pt x="69211" y="21944"/>
                </a:cubicBezTo>
                <a:cubicBezTo>
                  <a:pt x="67925" y="19777"/>
                  <a:pt x="66044" y="17991"/>
                  <a:pt x="63782" y="16824"/>
                </a:cubicBezTo>
                <a:cubicBezTo>
                  <a:pt x="61734" y="15764"/>
                  <a:pt x="60091" y="14086"/>
                  <a:pt x="59139" y="11978"/>
                </a:cubicBezTo>
                <a:cubicBezTo>
                  <a:pt x="55948" y="4918"/>
                  <a:pt x="48840" y="1"/>
                  <a:pt x="405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flipH="1">
            <a:off x="3838" y="2854054"/>
            <a:ext cx="9136313" cy="2289456"/>
          </a:xfrm>
          <a:custGeom>
            <a:avLst/>
            <a:gdLst/>
            <a:ahLst/>
            <a:cxnLst/>
            <a:rect l="l" t="t" r="r" b="b"/>
            <a:pathLst>
              <a:path w="282858" h="70881" extrusionOk="0">
                <a:moveTo>
                  <a:pt x="57528" y="1"/>
                </a:moveTo>
                <a:cubicBezTo>
                  <a:pt x="37107" y="1"/>
                  <a:pt x="17867" y="6326"/>
                  <a:pt x="1" y="16029"/>
                </a:cubicBezTo>
                <a:lnTo>
                  <a:pt x="1" y="70881"/>
                </a:lnTo>
                <a:lnTo>
                  <a:pt x="282857" y="70881"/>
                </a:lnTo>
                <a:lnTo>
                  <a:pt x="282857" y="53831"/>
                </a:lnTo>
                <a:cubicBezTo>
                  <a:pt x="276183" y="53941"/>
                  <a:pt x="269511" y="54030"/>
                  <a:pt x="262852" y="54030"/>
                </a:cubicBezTo>
                <a:cubicBezTo>
                  <a:pt x="230491" y="54030"/>
                  <a:pt x="198425" y="51930"/>
                  <a:pt x="167736" y="39913"/>
                </a:cubicBezTo>
                <a:cubicBezTo>
                  <a:pt x="131005" y="25530"/>
                  <a:pt x="101025" y="967"/>
                  <a:pt x="59794" y="27"/>
                </a:cubicBezTo>
                <a:cubicBezTo>
                  <a:pt x="59037" y="10"/>
                  <a:pt x="58282" y="1"/>
                  <a:pt x="575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flipH="1">
            <a:off x="7315803" y="3477799"/>
            <a:ext cx="1828197" cy="1665810"/>
          </a:xfrm>
          <a:custGeom>
            <a:avLst/>
            <a:gdLst/>
            <a:ahLst/>
            <a:cxnLst/>
            <a:rect l="l" t="t" r="r" b="b"/>
            <a:pathLst>
              <a:path w="57091" h="52020" extrusionOk="0">
                <a:moveTo>
                  <a:pt x="167" y="14181"/>
                </a:moveTo>
                <a:cubicBezTo>
                  <a:pt x="845" y="14181"/>
                  <a:pt x="14859" y="1"/>
                  <a:pt x="24658" y="18574"/>
                </a:cubicBezTo>
                <a:cubicBezTo>
                  <a:pt x="34457" y="37160"/>
                  <a:pt x="57090" y="28040"/>
                  <a:pt x="50840" y="52019"/>
                </a:cubicBezTo>
                <a:lnTo>
                  <a:pt x="0" y="52019"/>
                </a:ln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flipH="1">
            <a:off x="196876" y="18"/>
            <a:ext cx="2637197" cy="681282"/>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txBox="1">
            <a:spLocks noGrp="1"/>
          </p:cNvSpPr>
          <p:nvPr>
            <p:ph type="title"/>
          </p:nvPr>
        </p:nvSpPr>
        <p:spPr>
          <a:xfrm>
            <a:off x="1891075" y="2571750"/>
            <a:ext cx="5361900" cy="6576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77" name="Google Shape;77;p11"/>
          <p:cNvSpPr txBox="1">
            <a:spLocks noGrp="1"/>
          </p:cNvSpPr>
          <p:nvPr>
            <p:ph type="title" idx="2" hasCustomPrompt="1"/>
          </p:nvPr>
        </p:nvSpPr>
        <p:spPr>
          <a:xfrm>
            <a:off x="1891075" y="1639950"/>
            <a:ext cx="5361900" cy="1053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6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8" name="Google Shape;78;p11"/>
          <p:cNvSpPr txBox="1">
            <a:spLocks noGrp="1"/>
          </p:cNvSpPr>
          <p:nvPr>
            <p:ph type="subTitle" idx="1"/>
          </p:nvPr>
        </p:nvSpPr>
        <p:spPr>
          <a:xfrm>
            <a:off x="1891050" y="3081750"/>
            <a:ext cx="5361900" cy="421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CUSTOM_10">
    <p:bg>
      <p:bgPr>
        <a:solidFill>
          <a:schemeClr val="dk2"/>
        </a:solidFill>
        <a:effectLst/>
      </p:bgPr>
    </p:bg>
    <p:spTree>
      <p:nvGrpSpPr>
        <p:cNvPr id="1" name="Shape 80"/>
        <p:cNvGrpSpPr/>
        <p:nvPr/>
      </p:nvGrpSpPr>
      <p:grpSpPr>
        <a:xfrm>
          <a:off x="0" y="0"/>
          <a:ext cx="0" cy="0"/>
          <a:chOff x="0" y="0"/>
          <a:chExt cx="0" cy="0"/>
        </a:xfrm>
      </p:grpSpPr>
      <p:sp>
        <p:nvSpPr>
          <p:cNvPr id="81" name="Google Shape;81;p13"/>
          <p:cNvSpPr/>
          <p:nvPr/>
        </p:nvSpPr>
        <p:spPr>
          <a:xfrm flipH="1">
            <a:off x="4420751" y="2753749"/>
            <a:ext cx="4769720" cy="2389758"/>
          </a:xfrm>
          <a:custGeom>
            <a:avLst/>
            <a:gdLst/>
            <a:ahLst/>
            <a:cxnLst/>
            <a:rect l="l" t="t" r="r" b="b"/>
            <a:pathLst>
              <a:path w="225946" h="113205" extrusionOk="0">
                <a:moveTo>
                  <a:pt x="62499" y="1"/>
                </a:moveTo>
                <a:cubicBezTo>
                  <a:pt x="59883" y="1"/>
                  <a:pt x="57255" y="334"/>
                  <a:pt x="54710" y="1008"/>
                </a:cubicBezTo>
                <a:cubicBezTo>
                  <a:pt x="48019" y="2794"/>
                  <a:pt x="42649" y="6628"/>
                  <a:pt x="39791" y="11712"/>
                </a:cubicBezTo>
                <a:cubicBezTo>
                  <a:pt x="36672" y="17272"/>
                  <a:pt x="35588" y="24499"/>
                  <a:pt x="28540" y="28059"/>
                </a:cubicBezTo>
                <a:cubicBezTo>
                  <a:pt x="26790" y="28940"/>
                  <a:pt x="24873" y="29250"/>
                  <a:pt x="22908" y="29678"/>
                </a:cubicBezTo>
                <a:cubicBezTo>
                  <a:pt x="21075" y="30083"/>
                  <a:pt x="19539" y="30774"/>
                  <a:pt x="18229" y="31869"/>
                </a:cubicBezTo>
                <a:cubicBezTo>
                  <a:pt x="15634" y="34048"/>
                  <a:pt x="13788" y="36953"/>
                  <a:pt x="12371" y="39691"/>
                </a:cubicBezTo>
                <a:cubicBezTo>
                  <a:pt x="10811" y="42715"/>
                  <a:pt x="9811" y="45906"/>
                  <a:pt x="9407" y="49157"/>
                </a:cubicBezTo>
                <a:cubicBezTo>
                  <a:pt x="8978" y="52514"/>
                  <a:pt x="9526" y="55765"/>
                  <a:pt x="9799" y="59122"/>
                </a:cubicBezTo>
                <a:cubicBezTo>
                  <a:pt x="9942" y="60956"/>
                  <a:pt x="9907" y="62813"/>
                  <a:pt x="9145" y="64563"/>
                </a:cubicBezTo>
                <a:cubicBezTo>
                  <a:pt x="8454" y="66159"/>
                  <a:pt x="7156" y="67528"/>
                  <a:pt x="5858" y="68850"/>
                </a:cubicBezTo>
                <a:cubicBezTo>
                  <a:pt x="3608" y="71124"/>
                  <a:pt x="2644" y="74053"/>
                  <a:pt x="1739" y="76886"/>
                </a:cubicBezTo>
                <a:cubicBezTo>
                  <a:pt x="1" y="82375"/>
                  <a:pt x="822" y="87769"/>
                  <a:pt x="5025" y="92293"/>
                </a:cubicBezTo>
                <a:cubicBezTo>
                  <a:pt x="9359" y="96948"/>
                  <a:pt x="15860" y="100080"/>
                  <a:pt x="22753" y="101830"/>
                </a:cubicBezTo>
                <a:cubicBezTo>
                  <a:pt x="28327" y="103249"/>
                  <a:pt x="34155" y="103754"/>
                  <a:pt x="39991" y="103754"/>
                </a:cubicBezTo>
                <a:cubicBezTo>
                  <a:pt x="42970" y="103754"/>
                  <a:pt x="45950" y="103623"/>
                  <a:pt x="48900" y="103413"/>
                </a:cubicBezTo>
                <a:cubicBezTo>
                  <a:pt x="53579" y="103092"/>
                  <a:pt x="58222" y="102437"/>
                  <a:pt x="62913" y="102175"/>
                </a:cubicBezTo>
                <a:cubicBezTo>
                  <a:pt x="63658" y="102135"/>
                  <a:pt x="64397" y="102114"/>
                  <a:pt x="65129" y="102114"/>
                </a:cubicBezTo>
                <a:cubicBezTo>
                  <a:pt x="68914" y="102114"/>
                  <a:pt x="72542" y="102654"/>
                  <a:pt x="76153" y="103711"/>
                </a:cubicBezTo>
                <a:cubicBezTo>
                  <a:pt x="80213" y="104902"/>
                  <a:pt x="84083" y="106461"/>
                  <a:pt x="88166" y="107592"/>
                </a:cubicBezTo>
                <a:cubicBezTo>
                  <a:pt x="90798" y="108319"/>
                  <a:pt x="93500" y="108890"/>
                  <a:pt x="96227" y="109331"/>
                </a:cubicBezTo>
                <a:cubicBezTo>
                  <a:pt x="101001" y="110283"/>
                  <a:pt x="106085" y="110676"/>
                  <a:pt x="110574" y="111283"/>
                </a:cubicBezTo>
                <a:cubicBezTo>
                  <a:pt x="113741" y="111712"/>
                  <a:pt x="116765" y="112534"/>
                  <a:pt x="119908" y="113022"/>
                </a:cubicBezTo>
                <a:cubicBezTo>
                  <a:pt x="120759" y="113151"/>
                  <a:pt x="121581" y="113204"/>
                  <a:pt x="122390" y="113204"/>
                </a:cubicBezTo>
                <a:cubicBezTo>
                  <a:pt x="124492" y="113204"/>
                  <a:pt x="126501" y="112842"/>
                  <a:pt x="128660" y="112498"/>
                </a:cubicBezTo>
                <a:cubicBezTo>
                  <a:pt x="130320" y="112230"/>
                  <a:pt x="131984" y="112138"/>
                  <a:pt x="133653" y="112138"/>
                </a:cubicBezTo>
                <a:cubicBezTo>
                  <a:pt x="135321" y="112138"/>
                  <a:pt x="136994" y="112230"/>
                  <a:pt x="138673" y="112331"/>
                </a:cubicBezTo>
                <a:cubicBezTo>
                  <a:pt x="141764" y="112515"/>
                  <a:pt x="144846" y="112620"/>
                  <a:pt x="147945" y="112620"/>
                </a:cubicBezTo>
                <a:cubicBezTo>
                  <a:pt x="148259" y="112620"/>
                  <a:pt x="148574" y="112619"/>
                  <a:pt x="148888" y="112617"/>
                </a:cubicBezTo>
                <a:cubicBezTo>
                  <a:pt x="162152" y="112522"/>
                  <a:pt x="175273" y="110831"/>
                  <a:pt x="188488" y="110069"/>
                </a:cubicBezTo>
                <a:cubicBezTo>
                  <a:pt x="199526" y="109438"/>
                  <a:pt x="212682" y="110081"/>
                  <a:pt x="221040" y="103235"/>
                </a:cubicBezTo>
                <a:cubicBezTo>
                  <a:pt x="224219" y="100627"/>
                  <a:pt x="225946" y="97151"/>
                  <a:pt x="225350" y="93531"/>
                </a:cubicBezTo>
                <a:cubicBezTo>
                  <a:pt x="224803" y="90138"/>
                  <a:pt x="222243" y="87197"/>
                  <a:pt x="218087" y="86007"/>
                </a:cubicBezTo>
                <a:cubicBezTo>
                  <a:pt x="212908" y="84518"/>
                  <a:pt x="207181" y="85637"/>
                  <a:pt x="201943" y="84316"/>
                </a:cubicBezTo>
                <a:cubicBezTo>
                  <a:pt x="197144" y="83101"/>
                  <a:pt x="193418" y="80244"/>
                  <a:pt x="189429" y="77958"/>
                </a:cubicBezTo>
                <a:cubicBezTo>
                  <a:pt x="187453" y="76815"/>
                  <a:pt x="185357" y="75779"/>
                  <a:pt x="183047" y="75124"/>
                </a:cubicBezTo>
                <a:cubicBezTo>
                  <a:pt x="181018" y="74552"/>
                  <a:pt x="178881" y="74329"/>
                  <a:pt x="176737" y="74329"/>
                </a:cubicBezTo>
                <a:cubicBezTo>
                  <a:pt x="176026" y="74329"/>
                  <a:pt x="175314" y="74353"/>
                  <a:pt x="174606" y="74398"/>
                </a:cubicBezTo>
                <a:cubicBezTo>
                  <a:pt x="168947" y="74749"/>
                  <a:pt x="163483" y="76316"/>
                  <a:pt x="157786" y="76316"/>
                </a:cubicBezTo>
                <a:cubicBezTo>
                  <a:pt x="157682" y="76316"/>
                  <a:pt x="157577" y="76316"/>
                  <a:pt x="157473" y="76315"/>
                </a:cubicBezTo>
                <a:cubicBezTo>
                  <a:pt x="152663" y="76267"/>
                  <a:pt x="147317" y="75124"/>
                  <a:pt x="144816" y="71600"/>
                </a:cubicBezTo>
                <a:cubicBezTo>
                  <a:pt x="143388" y="69576"/>
                  <a:pt x="143149" y="67207"/>
                  <a:pt x="142661" y="64956"/>
                </a:cubicBezTo>
                <a:cubicBezTo>
                  <a:pt x="142245" y="62968"/>
                  <a:pt x="141518" y="61075"/>
                  <a:pt x="140209" y="59337"/>
                </a:cubicBezTo>
                <a:cubicBezTo>
                  <a:pt x="137863" y="56205"/>
                  <a:pt x="134089" y="53753"/>
                  <a:pt x="129743" y="52514"/>
                </a:cubicBezTo>
                <a:cubicBezTo>
                  <a:pt x="127656" y="51919"/>
                  <a:pt x="125480" y="51649"/>
                  <a:pt x="123261" y="51649"/>
                </a:cubicBezTo>
                <a:cubicBezTo>
                  <a:pt x="123037" y="51649"/>
                  <a:pt x="122812" y="51652"/>
                  <a:pt x="122587" y="51657"/>
                </a:cubicBezTo>
                <a:cubicBezTo>
                  <a:pt x="122123" y="51669"/>
                  <a:pt x="121659" y="51693"/>
                  <a:pt x="121182" y="51728"/>
                </a:cubicBezTo>
                <a:cubicBezTo>
                  <a:pt x="116479" y="50609"/>
                  <a:pt x="111503" y="50002"/>
                  <a:pt x="107121" y="48192"/>
                </a:cubicBezTo>
                <a:cubicBezTo>
                  <a:pt x="99501" y="45049"/>
                  <a:pt x="96298" y="38441"/>
                  <a:pt x="94560" y="32178"/>
                </a:cubicBezTo>
                <a:cubicBezTo>
                  <a:pt x="93584" y="28678"/>
                  <a:pt x="92929" y="25106"/>
                  <a:pt x="91726" y="21641"/>
                </a:cubicBezTo>
                <a:cubicBezTo>
                  <a:pt x="90810" y="19034"/>
                  <a:pt x="89548" y="16486"/>
                  <a:pt x="87952" y="14081"/>
                </a:cubicBezTo>
                <a:cubicBezTo>
                  <a:pt x="84809" y="9330"/>
                  <a:pt x="80237" y="4973"/>
                  <a:pt x="74200" y="2365"/>
                </a:cubicBezTo>
                <a:cubicBezTo>
                  <a:pt x="70558" y="797"/>
                  <a:pt x="66542" y="1"/>
                  <a:pt x="62499" y="1"/>
                </a:cubicBezTo>
                <a:close/>
              </a:path>
            </a:pathLst>
          </a:custGeom>
          <a:solidFill>
            <a:schemeClr val="lt1">
              <a:alpha val="313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 name="Google Shape;82;p13"/>
          <p:cNvGrpSpPr/>
          <p:nvPr/>
        </p:nvGrpSpPr>
        <p:grpSpPr>
          <a:xfrm rot="-1314983">
            <a:off x="8216103" y="3311234"/>
            <a:ext cx="972293" cy="928258"/>
            <a:chOff x="-1855532" y="1600966"/>
            <a:chExt cx="890361" cy="822923"/>
          </a:xfrm>
        </p:grpSpPr>
        <p:sp>
          <p:nvSpPr>
            <p:cNvPr id="83" name="Google Shape;83;p13"/>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3"/>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 name="Google Shape;85;p13"/>
          <p:cNvSpPr/>
          <p:nvPr/>
        </p:nvSpPr>
        <p:spPr>
          <a:xfrm>
            <a:off x="70" y="850947"/>
            <a:ext cx="8179245" cy="4098021"/>
          </a:xfrm>
          <a:custGeom>
            <a:avLst/>
            <a:gdLst/>
            <a:ahLst/>
            <a:cxnLst/>
            <a:rect l="l" t="t" r="r" b="b"/>
            <a:pathLst>
              <a:path w="225946" h="113205" extrusionOk="0">
                <a:moveTo>
                  <a:pt x="62499" y="1"/>
                </a:moveTo>
                <a:cubicBezTo>
                  <a:pt x="59883" y="1"/>
                  <a:pt x="57255" y="334"/>
                  <a:pt x="54710" y="1008"/>
                </a:cubicBezTo>
                <a:cubicBezTo>
                  <a:pt x="48019" y="2794"/>
                  <a:pt x="42649" y="6628"/>
                  <a:pt x="39791" y="11712"/>
                </a:cubicBezTo>
                <a:cubicBezTo>
                  <a:pt x="36672" y="17272"/>
                  <a:pt x="35588" y="24499"/>
                  <a:pt x="28540" y="28059"/>
                </a:cubicBezTo>
                <a:cubicBezTo>
                  <a:pt x="26790" y="28940"/>
                  <a:pt x="24873" y="29250"/>
                  <a:pt x="22908" y="29678"/>
                </a:cubicBezTo>
                <a:cubicBezTo>
                  <a:pt x="21075" y="30083"/>
                  <a:pt x="19539" y="30774"/>
                  <a:pt x="18229" y="31869"/>
                </a:cubicBezTo>
                <a:cubicBezTo>
                  <a:pt x="15634" y="34048"/>
                  <a:pt x="13788" y="36953"/>
                  <a:pt x="12371" y="39691"/>
                </a:cubicBezTo>
                <a:cubicBezTo>
                  <a:pt x="10811" y="42715"/>
                  <a:pt x="9811" y="45906"/>
                  <a:pt x="9407" y="49157"/>
                </a:cubicBezTo>
                <a:cubicBezTo>
                  <a:pt x="8978" y="52514"/>
                  <a:pt x="9526" y="55765"/>
                  <a:pt x="9799" y="59122"/>
                </a:cubicBezTo>
                <a:cubicBezTo>
                  <a:pt x="9942" y="60956"/>
                  <a:pt x="9907" y="62813"/>
                  <a:pt x="9145" y="64563"/>
                </a:cubicBezTo>
                <a:cubicBezTo>
                  <a:pt x="8454" y="66159"/>
                  <a:pt x="7156" y="67528"/>
                  <a:pt x="5858" y="68850"/>
                </a:cubicBezTo>
                <a:cubicBezTo>
                  <a:pt x="3608" y="71124"/>
                  <a:pt x="2644" y="74053"/>
                  <a:pt x="1739" y="76886"/>
                </a:cubicBezTo>
                <a:cubicBezTo>
                  <a:pt x="1" y="82375"/>
                  <a:pt x="822" y="87769"/>
                  <a:pt x="5025" y="92293"/>
                </a:cubicBezTo>
                <a:cubicBezTo>
                  <a:pt x="9359" y="96948"/>
                  <a:pt x="15860" y="100080"/>
                  <a:pt x="22753" y="101830"/>
                </a:cubicBezTo>
                <a:cubicBezTo>
                  <a:pt x="28327" y="103249"/>
                  <a:pt x="34155" y="103754"/>
                  <a:pt x="39991" y="103754"/>
                </a:cubicBezTo>
                <a:cubicBezTo>
                  <a:pt x="42970" y="103754"/>
                  <a:pt x="45950" y="103623"/>
                  <a:pt x="48900" y="103413"/>
                </a:cubicBezTo>
                <a:cubicBezTo>
                  <a:pt x="53579" y="103092"/>
                  <a:pt x="58222" y="102437"/>
                  <a:pt x="62913" y="102175"/>
                </a:cubicBezTo>
                <a:cubicBezTo>
                  <a:pt x="63658" y="102135"/>
                  <a:pt x="64397" y="102114"/>
                  <a:pt x="65129" y="102114"/>
                </a:cubicBezTo>
                <a:cubicBezTo>
                  <a:pt x="68914" y="102114"/>
                  <a:pt x="72542" y="102654"/>
                  <a:pt x="76153" y="103711"/>
                </a:cubicBezTo>
                <a:cubicBezTo>
                  <a:pt x="80213" y="104902"/>
                  <a:pt x="84083" y="106461"/>
                  <a:pt x="88166" y="107592"/>
                </a:cubicBezTo>
                <a:cubicBezTo>
                  <a:pt x="90798" y="108319"/>
                  <a:pt x="93500" y="108890"/>
                  <a:pt x="96227" y="109331"/>
                </a:cubicBezTo>
                <a:cubicBezTo>
                  <a:pt x="101001" y="110283"/>
                  <a:pt x="106085" y="110676"/>
                  <a:pt x="110574" y="111283"/>
                </a:cubicBezTo>
                <a:cubicBezTo>
                  <a:pt x="113741" y="111712"/>
                  <a:pt x="116765" y="112534"/>
                  <a:pt x="119908" y="113022"/>
                </a:cubicBezTo>
                <a:cubicBezTo>
                  <a:pt x="120759" y="113151"/>
                  <a:pt x="121581" y="113204"/>
                  <a:pt x="122390" y="113204"/>
                </a:cubicBezTo>
                <a:cubicBezTo>
                  <a:pt x="124492" y="113204"/>
                  <a:pt x="126501" y="112842"/>
                  <a:pt x="128660" y="112498"/>
                </a:cubicBezTo>
                <a:cubicBezTo>
                  <a:pt x="130320" y="112230"/>
                  <a:pt x="131984" y="112138"/>
                  <a:pt x="133653" y="112138"/>
                </a:cubicBezTo>
                <a:cubicBezTo>
                  <a:pt x="135321" y="112138"/>
                  <a:pt x="136994" y="112230"/>
                  <a:pt x="138673" y="112331"/>
                </a:cubicBezTo>
                <a:cubicBezTo>
                  <a:pt x="141764" y="112515"/>
                  <a:pt x="144846" y="112620"/>
                  <a:pt x="147945" y="112620"/>
                </a:cubicBezTo>
                <a:cubicBezTo>
                  <a:pt x="148259" y="112620"/>
                  <a:pt x="148574" y="112619"/>
                  <a:pt x="148888" y="112617"/>
                </a:cubicBezTo>
                <a:cubicBezTo>
                  <a:pt x="162152" y="112522"/>
                  <a:pt x="175273" y="110831"/>
                  <a:pt x="188488" y="110069"/>
                </a:cubicBezTo>
                <a:cubicBezTo>
                  <a:pt x="199526" y="109438"/>
                  <a:pt x="212682" y="110081"/>
                  <a:pt x="221040" y="103235"/>
                </a:cubicBezTo>
                <a:cubicBezTo>
                  <a:pt x="224219" y="100627"/>
                  <a:pt x="225946" y="97151"/>
                  <a:pt x="225350" y="93531"/>
                </a:cubicBezTo>
                <a:cubicBezTo>
                  <a:pt x="224803" y="90138"/>
                  <a:pt x="222243" y="87197"/>
                  <a:pt x="218087" y="86007"/>
                </a:cubicBezTo>
                <a:cubicBezTo>
                  <a:pt x="212908" y="84518"/>
                  <a:pt x="207181" y="85637"/>
                  <a:pt x="201943" y="84316"/>
                </a:cubicBezTo>
                <a:cubicBezTo>
                  <a:pt x="197144" y="83101"/>
                  <a:pt x="193418" y="80244"/>
                  <a:pt x="189429" y="77958"/>
                </a:cubicBezTo>
                <a:cubicBezTo>
                  <a:pt x="187453" y="76815"/>
                  <a:pt x="185357" y="75779"/>
                  <a:pt x="183047" y="75124"/>
                </a:cubicBezTo>
                <a:cubicBezTo>
                  <a:pt x="181018" y="74552"/>
                  <a:pt x="178881" y="74329"/>
                  <a:pt x="176737" y="74329"/>
                </a:cubicBezTo>
                <a:cubicBezTo>
                  <a:pt x="176026" y="74329"/>
                  <a:pt x="175314" y="74353"/>
                  <a:pt x="174606" y="74398"/>
                </a:cubicBezTo>
                <a:cubicBezTo>
                  <a:pt x="168947" y="74749"/>
                  <a:pt x="163483" y="76316"/>
                  <a:pt x="157786" y="76316"/>
                </a:cubicBezTo>
                <a:cubicBezTo>
                  <a:pt x="157682" y="76316"/>
                  <a:pt x="157577" y="76316"/>
                  <a:pt x="157473" y="76315"/>
                </a:cubicBezTo>
                <a:cubicBezTo>
                  <a:pt x="152663" y="76267"/>
                  <a:pt x="147317" y="75124"/>
                  <a:pt x="144816" y="71600"/>
                </a:cubicBezTo>
                <a:cubicBezTo>
                  <a:pt x="143388" y="69576"/>
                  <a:pt x="143149" y="67207"/>
                  <a:pt x="142661" y="64956"/>
                </a:cubicBezTo>
                <a:cubicBezTo>
                  <a:pt x="142245" y="62968"/>
                  <a:pt x="141518" y="61075"/>
                  <a:pt x="140209" y="59337"/>
                </a:cubicBezTo>
                <a:cubicBezTo>
                  <a:pt x="137863" y="56205"/>
                  <a:pt x="134089" y="53753"/>
                  <a:pt x="129743" y="52514"/>
                </a:cubicBezTo>
                <a:cubicBezTo>
                  <a:pt x="127656" y="51919"/>
                  <a:pt x="125480" y="51649"/>
                  <a:pt x="123261" y="51649"/>
                </a:cubicBezTo>
                <a:cubicBezTo>
                  <a:pt x="123037" y="51649"/>
                  <a:pt x="122812" y="51652"/>
                  <a:pt x="122587" y="51657"/>
                </a:cubicBezTo>
                <a:cubicBezTo>
                  <a:pt x="122123" y="51669"/>
                  <a:pt x="121659" y="51693"/>
                  <a:pt x="121182" y="51728"/>
                </a:cubicBezTo>
                <a:cubicBezTo>
                  <a:pt x="116479" y="50609"/>
                  <a:pt x="111503" y="50002"/>
                  <a:pt x="107121" y="48192"/>
                </a:cubicBezTo>
                <a:cubicBezTo>
                  <a:pt x="99501" y="45049"/>
                  <a:pt x="96298" y="38441"/>
                  <a:pt x="94560" y="32178"/>
                </a:cubicBezTo>
                <a:cubicBezTo>
                  <a:pt x="93584" y="28678"/>
                  <a:pt x="92929" y="25106"/>
                  <a:pt x="91726" y="21641"/>
                </a:cubicBezTo>
                <a:cubicBezTo>
                  <a:pt x="90810" y="19034"/>
                  <a:pt x="89548" y="16486"/>
                  <a:pt x="87952" y="14081"/>
                </a:cubicBezTo>
                <a:cubicBezTo>
                  <a:pt x="84809" y="9330"/>
                  <a:pt x="80237" y="4973"/>
                  <a:pt x="74200" y="2365"/>
                </a:cubicBezTo>
                <a:cubicBezTo>
                  <a:pt x="70558" y="797"/>
                  <a:pt x="66542" y="1"/>
                  <a:pt x="62499" y="1"/>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 name="Google Shape;86;p13"/>
          <p:cNvGrpSpPr/>
          <p:nvPr/>
        </p:nvGrpSpPr>
        <p:grpSpPr>
          <a:xfrm>
            <a:off x="461664" y="2367617"/>
            <a:ext cx="1251074" cy="1089966"/>
            <a:chOff x="2227541" y="6011760"/>
            <a:chExt cx="2864180" cy="2495343"/>
          </a:xfrm>
        </p:grpSpPr>
        <p:sp>
          <p:nvSpPr>
            <p:cNvPr id="87" name="Google Shape;87;p13"/>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13"/>
            <p:cNvGrpSpPr/>
            <p:nvPr/>
          </p:nvGrpSpPr>
          <p:grpSpPr>
            <a:xfrm>
              <a:off x="2227541" y="6635267"/>
              <a:ext cx="2250382" cy="1871835"/>
              <a:chOff x="2227541" y="6635267"/>
              <a:chExt cx="2250382" cy="1871835"/>
            </a:xfrm>
          </p:grpSpPr>
          <p:sp>
            <p:nvSpPr>
              <p:cNvPr id="89" name="Google Shape;89;p13"/>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 name="Google Shape;92;p13"/>
          <p:cNvGrpSpPr/>
          <p:nvPr/>
        </p:nvGrpSpPr>
        <p:grpSpPr>
          <a:xfrm>
            <a:off x="190606" y="2294802"/>
            <a:ext cx="761443" cy="1254173"/>
            <a:chOff x="1668617" y="5683195"/>
            <a:chExt cx="1743230" cy="2871275"/>
          </a:xfrm>
        </p:grpSpPr>
        <p:sp>
          <p:nvSpPr>
            <p:cNvPr id="93" name="Google Shape;93;p13"/>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 name="Google Shape;94;p13"/>
            <p:cNvGrpSpPr/>
            <p:nvPr/>
          </p:nvGrpSpPr>
          <p:grpSpPr>
            <a:xfrm>
              <a:off x="2252110" y="6027996"/>
              <a:ext cx="1159737" cy="2526474"/>
              <a:chOff x="2252110" y="6027996"/>
              <a:chExt cx="1159737" cy="2526474"/>
            </a:xfrm>
          </p:grpSpPr>
          <p:sp>
            <p:nvSpPr>
              <p:cNvPr id="95" name="Google Shape;95;p13"/>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3"/>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3"/>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3"/>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9" name="Google Shape;99;p13"/>
          <p:cNvSpPr/>
          <p:nvPr/>
        </p:nvSpPr>
        <p:spPr>
          <a:xfrm>
            <a:off x="82" y="3058584"/>
            <a:ext cx="9143830" cy="2103365"/>
          </a:xfrm>
          <a:custGeom>
            <a:avLst/>
            <a:gdLst/>
            <a:ahLst/>
            <a:cxnLst/>
            <a:rect l="l" t="t" r="r" b="b"/>
            <a:pathLst>
              <a:path w="252592" h="58104" extrusionOk="0">
                <a:moveTo>
                  <a:pt x="23957" y="0"/>
                </a:moveTo>
                <a:cubicBezTo>
                  <a:pt x="15373" y="0"/>
                  <a:pt x="7336" y="1024"/>
                  <a:pt x="0" y="3430"/>
                </a:cubicBezTo>
                <a:lnTo>
                  <a:pt x="0" y="17206"/>
                </a:lnTo>
                <a:lnTo>
                  <a:pt x="0" y="40352"/>
                </a:lnTo>
                <a:lnTo>
                  <a:pt x="0" y="58104"/>
                </a:lnTo>
                <a:lnTo>
                  <a:pt x="148650" y="58104"/>
                </a:lnTo>
                <a:cubicBezTo>
                  <a:pt x="147757" y="57997"/>
                  <a:pt x="146769" y="57818"/>
                  <a:pt x="145721" y="57568"/>
                </a:cubicBezTo>
                <a:lnTo>
                  <a:pt x="145721" y="57568"/>
                </a:lnTo>
                <a:lnTo>
                  <a:pt x="148650" y="58104"/>
                </a:lnTo>
                <a:lnTo>
                  <a:pt x="252592" y="58104"/>
                </a:lnTo>
                <a:lnTo>
                  <a:pt x="252592" y="16777"/>
                </a:lnTo>
                <a:cubicBezTo>
                  <a:pt x="236294" y="29080"/>
                  <a:pt x="217132" y="33582"/>
                  <a:pt x="196520" y="33582"/>
                </a:cubicBezTo>
                <a:cubicBezTo>
                  <a:pt x="140227" y="33582"/>
                  <a:pt x="73113" y="0"/>
                  <a:pt x="239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3"/>
          <p:cNvSpPr txBox="1">
            <a:spLocks noGrp="1"/>
          </p:cNvSpPr>
          <p:nvPr>
            <p:ph type="title"/>
          </p:nvPr>
        </p:nvSpPr>
        <p:spPr>
          <a:xfrm>
            <a:off x="2007025" y="1582990"/>
            <a:ext cx="2119500" cy="50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700"/>
              <a:buNone/>
              <a:defRPr sz="1700"/>
            </a:lvl2pPr>
            <a:lvl3pPr lvl="2" algn="ctr" rtl="0">
              <a:spcBef>
                <a:spcPts val="0"/>
              </a:spcBef>
              <a:spcAft>
                <a:spcPts val="0"/>
              </a:spcAft>
              <a:buSzPts val="1700"/>
              <a:buNone/>
              <a:defRPr sz="1700"/>
            </a:lvl3pPr>
            <a:lvl4pPr lvl="3" algn="ctr" rtl="0">
              <a:spcBef>
                <a:spcPts val="0"/>
              </a:spcBef>
              <a:spcAft>
                <a:spcPts val="0"/>
              </a:spcAft>
              <a:buSzPts val="1700"/>
              <a:buNone/>
              <a:defRPr sz="1700"/>
            </a:lvl4pPr>
            <a:lvl5pPr lvl="4" algn="ctr" rtl="0">
              <a:spcBef>
                <a:spcPts val="0"/>
              </a:spcBef>
              <a:spcAft>
                <a:spcPts val="0"/>
              </a:spcAft>
              <a:buSzPts val="1700"/>
              <a:buNone/>
              <a:defRPr sz="1700"/>
            </a:lvl5pPr>
            <a:lvl6pPr lvl="5" algn="ctr" rtl="0">
              <a:spcBef>
                <a:spcPts val="0"/>
              </a:spcBef>
              <a:spcAft>
                <a:spcPts val="0"/>
              </a:spcAft>
              <a:buSzPts val="1700"/>
              <a:buNone/>
              <a:defRPr sz="1700"/>
            </a:lvl6pPr>
            <a:lvl7pPr lvl="6" algn="ctr" rtl="0">
              <a:spcBef>
                <a:spcPts val="0"/>
              </a:spcBef>
              <a:spcAft>
                <a:spcPts val="0"/>
              </a:spcAft>
              <a:buSzPts val="1700"/>
              <a:buNone/>
              <a:defRPr sz="1700"/>
            </a:lvl7pPr>
            <a:lvl8pPr lvl="7" algn="ctr" rtl="0">
              <a:spcBef>
                <a:spcPts val="0"/>
              </a:spcBef>
              <a:spcAft>
                <a:spcPts val="0"/>
              </a:spcAft>
              <a:buSzPts val="1700"/>
              <a:buNone/>
              <a:defRPr sz="1700"/>
            </a:lvl8pPr>
            <a:lvl9pPr lvl="8" algn="ctr" rtl="0">
              <a:spcBef>
                <a:spcPts val="0"/>
              </a:spcBef>
              <a:spcAft>
                <a:spcPts val="0"/>
              </a:spcAft>
              <a:buSzPts val="1700"/>
              <a:buNone/>
              <a:defRPr sz="1700"/>
            </a:lvl9pPr>
          </a:lstStyle>
          <a:p>
            <a:endParaRPr/>
          </a:p>
        </p:txBody>
      </p:sp>
      <p:sp>
        <p:nvSpPr>
          <p:cNvPr id="101" name="Google Shape;101;p13"/>
          <p:cNvSpPr txBox="1">
            <a:spLocks noGrp="1"/>
          </p:cNvSpPr>
          <p:nvPr>
            <p:ph type="title" idx="2" hasCustomPrompt="1"/>
          </p:nvPr>
        </p:nvSpPr>
        <p:spPr>
          <a:xfrm>
            <a:off x="2575250" y="273196"/>
            <a:ext cx="983100" cy="131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2" name="Google Shape;102;p13"/>
          <p:cNvSpPr txBox="1">
            <a:spLocks noGrp="1"/>
          </p:cNvSpPr>
          <p:nvPr>
            <p:ph type="subTitle" idx="1"/>
          </p:nvPr>
        </p:nvSpPr>
        <p:spPr>
          <a:xfrm>
            <a:off x="2007013" y="1879246"/>
            <a:ext cx="2119500" cy="6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03" name="Google Shape;103;p13"/>
          <p:cNvSpPr txBox="1">
            <a:spLocks noGrp="1"/>
          </p:cNvSpPr>
          <p:nvPr>
            <p:ph type="title" idx="3"/>
          </p:nvPr>
        </p:nvSpPr>
        <p:spPr>
          <a:xfrm>
            <a:off x="5017500" y="1582990"/>
            <a:ext cx="2119500" cy="50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700"/>
              <a:buNone/>
              <a:defRPr sz="1700"/>
            </a:lvl2pPr>
            <a:lvl3pPr lvl="2" algn="ctr" rtl="0">
              <a:spcBef>
                <a:spcPts val="0"/>
              </a:spcBef>
              <a:spcAft>
                <a:spcPts val="0"/>
              </a:spcAft>
              <a:buSzPts val="1700"/>
              <a:buNone/>
              <a:defRPr sz="1700"/>
            </a:lvl3pPr>
            <a:lvl4pPr lvl="3" algn="ctr" rtl="0">
              <a:spcBef>
                <a:spcPts val="0"/>
              </a:spcBef>
              <a:spcAft>
                <a:spcPts val="0"/>
              </a:spcAft>
              <a:buSzPts val="1700"/>
              <a:buNone/>
              <a:defRPr sz="1700"/>
            </a:lvl4pPr>
            <a:lvl5pPr lvl="4" algn="ctr" rtl="0">
              <a:spcBef>
                <a:spcPts val="0"/>
              </a:spcBef>
              <a:spcAft>
                <a:spcPts val="0"/>
              </a:spcAft>
              <a:buSzPts val="1700"/>
              <a:buNone/>
              <a:defRPr sz="1700"/>
            </a:lvl5pPr>
            <a:lvl6pPr lvl="5" algn="ctr" rtl="0">
              <a:spcBef>
                <a:spcPts val="0"/>
              </a:spcBef>
              <a:spcAft>
                <a:spcPts val="0"/>
              </a:spcAft>
              <a:buSzPts val="1700"/>
              <a:buNone/>
              <a:defRPr sz="1700"/>
            </a:lvl6pPr>
            <a:lvl7pPr lvl="6" algn="ctr" rtl="0">
              <a:spcBef>
                <a:spcPts val="0"/>
              </a:spcBef>
              <a:spcAft>
                <a:spcPts val="0"/>
              </a:spcAft>
              <a:buSzPts val="1700"/>
              <a:buNone/>
              <a:defRPr sz="1700"/>
            </a:lvl7pPr>
            <a:lvl8pPr lvl="7" algn="ctr" rtl="0">
              <a:spcBef>
                <a:spcPts val="0"/>
              </a:spcBef>
              <a:spcAft>
                <a:spcPts val="0"/>
              </a:spcAft>
              <a:buSzPts val="1700"/>
              <a:buNone/>
              <a:defRPr sz="1700"/>
            </a:lvl8pPr>
            <a:lvl9pPr lvl="8" algn="ctr" rtl="0">
              <a:spcBef>
                <a:spcPts val="0"/>
              </a:spcBef>
              <a:spcAft>
                <a:spcPts val="0"/>
              </a:spcAft>
              <a:buSzPts val="1700"/>
              <a:buNone/>
              <a:defRPr sz="1700"/>
            </a:lvl9pPr>
          </a:lstStyle>
          <a:p>
            <a:endParaRPr/>
          </a:p>
        </p:txBody>
      </p:sp>
      <p:sp>
        <p:nvSpPr>
          <p:cNvPr id="104" name="Google Shape;104;p13"/>
          <p:cNvSpPr txBox="1">
            <a:spLocks noGrp="1"/>
          </p:cNvSpPr>
          <p:nvPr>
            <p:ph type="title" idx="4" hasCustomPrompt="1"/>
          </p:nvPr>
        </p:nvSpPr>
        <p:spPr>
          <a:xfrm>
            <a:off x="5585700" y="273196"/>
            <a:ext cx="983100" cy="131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5" name="Google Shape;105;p13"/>
          <p:cNvSpPr txBox="1">
            <a:spLocks noGrp="1"/>
          </p:cNvSpPr>
          <p:nvPr>
            <p:ph type="subTitle" idx="5"/>
          </p:nvPr>
        </p:nvSpPr>
        <p:spPr>
          <a:xfrm>
            <a:off x="5017488" y="1879246"/>
            <a:ext cx="2119500" cy="6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06" name="Google Shape;106;p13"/>
          <p:cNvSpPr txBox="1">
            <a:spLocks noGrp="1"/>
          </p:cNvSpPr>
          <p:nvPr>
            <p:ph type="title" idx="6"/>
          </p:nvPr>
        </p:nvSpPr>
        <p:spPr>
          <a:xfrm>
            <a:off x="2007025" y="3658694"/>
            <a:ext cx="2119500" cy="50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700"/>
              <a:buNone/>
              <a:defRPr sz="1700"/>
            </a:lvl2pPr>
            <a:lvl3pPr lvl="2" algn="ctr" rtl="0">
              <a:spcBef>
                <a:spcPts val="0"/>
              </a:spcBef>
              <a:spcAft>
                <a:spcPts val="0"/>
              </a:spcAft>
              <a:buSzPts val="1700"/>
              <a:buNone/>
              <a:defRPr sz="1700"/>
            </a:lvl3pPr>
            <a:lvl4pPr lvl="3" algn="ctr" rtl="0">
              <a:spcBef>
                <a:spcPts val="0"/>
              </a:spcBef>
              <a:spcAft>
                <a:spcPts val="0"/>
              </a:spcAft>
              <a:buSzPts val="1700"/>
              <a:buNone/>
              <a:defRPr sz="1700"/>
            </a:lvl4pPr>
            <a:lvl5pPr lvl="4" algn="ctr" rtl="0">
              <a:spcBef>
                <a:spcPts val="0"/>
              </a:spcBef>
              <a:spcAft>
                <a:spcPts val="0"/>
              </a:spcAft>
              <a:buSzPts val="1700"/>
              <a:buNone/>
              <a:defRPr sz="1700"/>
            </a:lvl5pPr>
            <a:lvl6pPr lvl="5" algn="ctr" rtl="0">
              <a:spcBef>
                <a:spcPts val="0"/>
              </a:spcBef>
              <a:spcAft>
                <a:spcPts val="0"/>
              </a:spcAft>
              <a:buSzPts val="1700"/>
              <a:buNone/>
              <a:defRPr sz="1700"/>
            </a:lvl6pPr>
            <a:lvl7pPr lvl="6" algn="ctr" rtl="0">
              <a:spcBef>
                <a:spcPts val="0"/>
              </a:spcBef>
              <a:spcAft>
                <a:spcPts val="0"/>
              </a:spcAft>
              <a:buSzPts val="1700"/>
              <a:buNone/>
              <a:defRPr sz="1700"/>
            </a:lvl7pPr>
            <a:lvl8pPr lvl="7" algn="ctr" rtl="0">
              <a:spcBef>
                <a:spcPts val="0"/>
              </a:spcBef>
              <a:spcAft>
                <a:spcPts val="0"/>
              </a:spcAft>
              <a:buSzPts val="1700"/>
              <a:buNone/>
              <a:defRPr sz="1700"/>
            </a:lvl8pPr>
            <a:lvl9pPr lvl="8" algn="ctr" rtl="0">
              <a:spcBef>
                <a:spcPts val="0"/>
              </a:spcBef>
              <a:spcAft>
                <a:spcPts val="0"/>
              </a:spcAft>
              <a:buSzPts val="1700"/>
              <a:buNone/>
              <a:defRPr sz="1700"/>
            </a:lvl9pPr>
          </a:lstStyle>
          <a:p>
            <a:endParaRPr/>
          </a:p>
        </p:txBody>
      </p:sp>
      <p:sp>
        <p:nvSpPr>
          <p:cNvPr id="107" name="Google Shape;107;p13"/>
          <p:cNvSpPr txBox="1">
            <a:spLocks noGrp="1"/>
          </p:cNvSpPr>
          <p:nvPr>
            <p:ph type="title" idx="7" hasCustomPrompt="1"/>
          </p:nvPr>
        </p:nvSpPr>
        <p:spPr>
          <a:xfrm>
            <a:off x="2575250" y="2348900"/>
            <a:ext cx="983100" cy="131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08" name="Google Shape;108;p13"/>
          <p:cNvSpPr txBox="1">
            <a:spLocks noGrp="1"/>
          </p:cNvSpPr>
          <p:nvPr>
            <p:ph type="subTitle" idx="8"/>
          </p:nvPr>
        </p:nvSpPr>
        <p:spPr>
          <a:xfrm>
            <a:off x="2007013" y="3954950"/>
            <a:ext cx="2119500" cy="6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09" name="Google Shape;109;p13"/>
          <p:cNvSpPr txBox="1">
            <a:spLocks noGrp="1"/>
          </p:cNvSpPr>
          <p:nvPr>
            <p:ph type="title" idx="9"/>
          </p:nvPr>
        </p:nvSpPr>
        <p:spPr>
          <a:xfrm>
            <a:off x="5017500" y="3658694"/>
            <a:ext cx="2119500" cy="50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1800"/>
            </a:lvl1pPr>
            <a:lvl2pPr lvl="1" algn="ctr" rtl="0">
              <a:spcBef>
                <a:spcPts val="0"/>
              </a:spcBef>
              <a:spcAft>
                <a:spcPts val="0"/>
              </a:spcAft>
              <a:buSzPts val="1700"/>
              <a:buNone/>
              <a:defRPr sz="1700"/>
            </a:lvl2pPr>
            <a:lvl3pPr lvl="2" algn="ctr" rtl="0">
              <a:spcBef>
                <a:spcPts val="0"/>
              </a:spcBef>
              <a:spcAft>
                <a:spcPts val="0"/>
              </a:spcAft>
              <a:buSzPts val="1700"/>
              <a:buNone/>
              <a:defRPr sz="1700"/>
            </a:lvl3pPr>
            <a:lvl4pPr lvl="3" algn="ctr" rtl="0">
              <a:spcBef>
                <a:spcPts val="0"/>
              </a:spcBef>
              <a:spcAft>
                <a:spcPts val="0"/>
              </a:spcAft>
              <a:buSzPts val="1700"/>
              <a:buNone/>
              <a:defRPr sz="1700"/>
            </a:lvl4pPr>
            <a:lvl5pPr lvl="4" algn="ctr" rtl="0">
              <a:spcBef>
                <a:spcPts val="0"/>
              </a:spcBef>
              <a:spcAft>
                <a:spcPts val="0"/>
              </a:spcAft>
              <a:buSzPts val="1700"/>
              <a:buNone/>
              <a:defRPr sz="1700"/>
            </a:lvl5pPr>
            <a:lvl6pPr lvl="5" algn="ctr" rtl="0">
              <a:spcBef>
                <a:spcPts val="0"/>
              </a:spcBef>
              <a:spcAft>
                <a:spcPts val="0"/>
              </a:spcAft>
              <a:buSzPts val="1700"/>
              <a:buNone/>
              <a:defRPr sz="1700"/>
            </a:lvl6pPr>
            <a:lvl7pPr lvl="6" algn="ctr" rtl="0">
              <a:spcBef>
                <a:spcPts val="0"/>
              </a:spcBef>
              <a:spcAft>
                <a:spcPts val="0"/>
              </a:spcAft>
              <a:buSzPts val="1700"/>
              <a:buNone/>
              <a:defRPr sz="1700"/>
            </a:lvl7pPr>
            <a:lvl8pPr lvl="7" algn="ctr" rtl="0">
              <a:spcBef>
                <a:spcPts val="0"/>
              </a:spcBef>
              <a:spcAft>
                <a:spcPts val="0"/>
              </a:spcAft>
              <a:buSzPts val="1700"/>
              <a:buNone/>
              <a:defRPr sz="1700"/>
            </a:lvl8pPr>
            <a:lvl9pPr lvl="8" algn="ctr" rtl="0">
              <a:spcBef>
                <a:spcPts val="0"/>
              </a:spcBef>
              <a:spcAft>
                <a:spcPts val="0"/>
              </a:spcAft>
              <a:buSzPts val="1700"/>
              <a:buNone/>
              <a:defRPr sz="1700"/>
            </a:lvl9pPr>
          </a:lstStyle>
          <a:p>
            <a:endParaRPr/>
          </a:p>
        </p:txBody>
      </p:sp>
      <p:sp>
        <p:nvSpPr>
          <p:cNvPr id="110" name="Google Shape;110;p13"/>
          <p:cNvSpPr txBox="1">
            <a:spLocks noGrp="1"/>
          </p:cNvSpPr>
          <p:nvPr>
            <p:ph type="title" idx="13" hasCustomPrompt="1"/>
          </p:nvPr>
        </p:nvSpPr>
        <p:spPr>
          <a:xfrm>
            <a:off x="5585700" y="2348900"/>
            <a:ext cx="983100" cy="131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11" name="Google Shape;111;p13"/>
          <p:cNvSpPr txBox="1">
            <a:spLocks noGrp="1"/>
          </p:cNvSpPr>
          <p:nvPr>
            <p:ph type="subTitle" idx="14"/>
          </p:nvPr>
        </p:nvSpPr>
        <p:spPr>
          <a:xfrm>
            <a:off x="5017488" y="3954950"/>
            <a:ext cx="2119500" cy="6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Title">
  <p:cSld name="CUSTOM_1">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717525" y="1535950"/>
            <a:ext cx="3163200" cy="20715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Title 1">
  <p:cSld name="CUSTOM_1_1">
    <p:bg>
      <p:bgPr>
        <a:solidFill>
          <a:schemeClr val="dk2"/>
        </a:solidFill>
        <a:effectLst/>
      </p:bgPr>
    </p:bg>
    <p:spTree>
      <p:nvGrpSpPr>
        <p:cNvPr id="1" name="Shape 114"/>
        <p:cNvGrpSpPr/>
        <p:nvPr/>
      </p:nvGrpSpPr>
      <p:grpSpPr>
        <a:xfrm>
          <a:off x="0" y="0"/>
          <a:ext cx="0" cy="0"/>
          <a:chOff x="0" y="0"/>
          <a:chExt cx="0" cy="0"/>
        </a:xfrm>
      </p:grpSpPr>
      <p:sp>
        <p:nvSpPr>
          <p:cNvPr id="115" name="Google Shape;115;p15"/>
          <p:cNvSpPr txBox="1">
            <a:spLocks noGrp="1"/>
          </p:cNvSpPr>
          <p:nvPr>
            <p:ph type="title"/>
          </p:nvPr>
        </p:nvSpPr>
        <p:spPr>
          <a:xfrm>
            <a:off x="717525" y="1610450"/>
            <a:ext cx="3316800" cy="14367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3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grpSp>
        <p:nvGrpSpPr>
          <p:cNvPr id="116" name="Google Shape;116;p15"/>
          <p:cNvGrpSpPr/>
          <p:nvPr/>
        </p:nvGrpSpPr>
        <p:grpSpPr>
          <a:xfrm>
            <a:off x="440413" y="3605057"/>
            <a:ext cx="3748961" cy="1754140"/>
            <a:chOff x="440413" y="3605057"/>
            <a:chExt cx="3748961" cy="1754140"/>
          </a:xfrm>
        </p:grpSpPr>
        <p:sp>
          <p:nvSpPr>
            <p:cNvPr id="117" name="Google Shape;117;p15"/>
            <p:cNvSpPr/>
            <p:nvPr/>
          </p:nvSpPr>
          <p:spPr>
            <a:xfrm flipH="1">
              <a:off x="440413" y="4420653"/>
              <a:ext cx="2817107" cy="719102"/>
            </a:xfrm>
            <a:custGeom>
              <a:avLst/>
              <a:gdLst/>
              <a:ahLst/>
              <a:cxnLst/>
              <a:rect l="l" t="t" r="r" b="b"/>
              <a:pathLst>
                <a:path w="90025" h="22980" extrusionOk="0">
                  <a:moveTo>
                    <a:pt x="45816" y="1"/>
                  </a:moveTo>
                  <a:cubicBezTo>
                    <a:pt x="39946" y="1"/>
                    <a:pt x="34946" y="4358"/>
                    <a:pt x="32934" y="10502"/>
                  </a:cubicBezTo>
                  <a:cubicBezTo>
                    <a:pt x="30469" y="8097"/>
                    <a:pt x="27100" y="6609"/>
                    <a:pt x="23373" y="6609"/>
                  </a:cubicBezTo>
                  <a:cubicBezTo>
                    <a:pt x="16634" y="6609"/>
                    <a:pt x="11038" y="11490"/>
                    <a:pt x="9907" y="17920"/>
                  </a:cubicBezTo>
                  <a:cubicBezTo>
                    <a:pt x="8990" y="17467"/>
                    <a:pt x="7966" y="17193"/>
                    <a:pt x="6871" y="17193"/>
                  </a:cubicBezTo>
                  <a:cubicBezTo>
                    <a:pt x="3430" y="17193"/>
                    <a:pt x="584" y="19694"/>
                    <a:pt x="1" y="22980"/>
                  </a:cubicBezTo>
                  <a:lnTo>
                    <a:pt x="90012" y="22980"/>
                  </a:lnTo>
                  <a:cubicBezTo>
                    <a:pt x="90012" y="22968"/>
                    <a:pt x="90024" y="22956"/>
                    <a:pt x="90024" y="22956"/>
                  </a:cubicBezTo>
                  <a:cubicBezTo>
                    <a:pt x="90024" y="17574"/>
                    <a:pt x="85655" y="13205"/>
                    <a:pt x="80273" y="13205"/>
                  </a:cubicBezTo>
                  <a:cubicBezTo>
                    <a:pt x="78916" y="13205"/>
                    <a:pt x="77618" y="13491"/>
                    <a:pt x="76439" y="14002"/>
                  </a:cubicBezTo>
                  <a:cubicBezTo>
                    <a:pt x="74879" y="8407"/>
                    <a:pt x="69772" y="4299"/>
                    <a:pt x="63688" y="4299"/>
                  </a:cubicBezTo>
                  <a:cubicBezTo>
                    <a:pt x="61116" y="4299"/>
                    <a:pt x="58723" y="5049"/>
                    <a:pt x="56699" y="6311"/>
                  </a:cubicBezTo>
                  <a:cubicBezTo>
                    <a:pt x="54163" y="2477"/>
                    <a:pt x="50233" y="1"/>
                    <a:pt x="45816" y="1"/>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5"/>
            <p:cNvSpPr/>
            <p:nvPr/>
          </p:nvSpPr>
          <p:spPr>
            <a:xfrm flipH="1">
              <a:off x="3079872" y="4856501"/>
              <a:ext cx="1109502" cy="283238"/>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15"/>
            <p:cNvGrpSpPr/>
            <p:nvPr/>
          </p:nvGrpSpPr>
          <p:grpSpPr>
            <a:xfrm rot="1398551" flipH="1">
              <a:off x="1087893" y="3855029"/>
              <a:ext cx="1522160" cy="1254196"/>
              <a:chOff x="698956" y="6526827"/>
              <a:chExt cx="1522132" cy="1254173"/>
            </a:xfrm>
          </p:grpSpPr>
          <p:grpSp>
            <p:nvGrpSpPr>
              <p:cNvPr id="120" name="Google Shape;120;p15"/>
              <p:cNvGrpSpPr/>
              <p:nvPr/>
            </p:nvGrpSpPr>
            <p:grpSpPr>
              <a:xfrm>
                <a:off x="970014" y="6599642"/>
                <a:ext cx="1251074" cy="1089966"/>
                <a:chOff x="2227541" y="6011760"/>
                <a:chExt cx="2864180" cy="2495343"/>
              </a:xfrm>
            </p:grpSpPr>
            <p:sp>
              <p:nvSpPr>
                <p:cNvPr id="121" name="Google Shape;121;p15"/>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 name="Google Shape;122;p15"/>
                <p:cNvGrpSpPr/>
                <p:nvPr/>
              </p:nvGrpSpPr>
              <p:grpSpPr>
                <a:xfrm>
                  <a:off x="2227541" y="6635267"/>
                  <a:ext cx="2250382" cy="1871835"/>
                  <a:chOff x="2227541" y="6635267"/>
                  <a:chExt cx="2250382" cy="1871835"/>
                </a:xfrm>
              </p:grpSpPr>
              <p:sp>
                <p:nvSpPr>
                  <p:cNvPr id="123" name="Google Shape;123;p15"/>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5"/>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5"/>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6" name="Google Shape;126;p15"/>
              <p:cNvGrpSpPr/>
              <p:nvPr/>
            </p:nvGrpSpPr>
            <p:grpSpPr>
              <a:xfrm>
                <a:off x="698956" y="6526827"/>
                <a:ext cx="761443" cy="1254173"/>
                <a:chOff x="1668617" y="5683195"/>
                <a:chExt cx="1743230" cy="2871275"/>
              </a:xfrm>
            </p:grpSpPr>
            <p:sp>
              <p:nvSpPr>
                <p:cNvPr id="127" name="Google Shape;127;p15"/>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 name="Google Shape;128;p15"/>
                <p:cNvGrpSpPr/>
                <p:nvPr/>
              </p:nvGrpSpPr>
              <p:grpSpPr>
                <a:xfrm>
                  <a:off x="2252110" y="6027996"/>
                  <a:ext cx="1159737" cy="2526474"/>
                  <a:chOff x="2252110" y="6027996"/>
                  <a:chExt cx="1159737" cy="2526474"/>
                </a:xfrm>
              </p:grpSpPr>
              <p:sp>
                <p:nvSpPr>
                  <p:cNvPr id="129" name="Google Shape;129;p15"/>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5"/>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5"/>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5"/>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33" name="Google Shape;133;p15"/>
            <p:cNvSpPr/>
            <p:nvPr/>
          </p:nvSpPr>
          <p:spPr>
            <a:xfrm flipH="1">
              <a:off x="1175358" y="4705391"/>
              <a:ext cx="1701494" cy="434364"/>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Four Columns">
  <p:cSld name="CUSTOM_2">
    <p:spTree>
      <p:nvGrpSpPr>
        <p:cNvPr id="1" name="Shape 134"/>
        <p:cNvGrpSpPr/>
        <p:nvPr/>
      </p:nvGrpSpPr>
      <p:grpSpPr>
        <a:xfrm>
          <a:off x="0" y="0"/>
          <a:ext cx="0" cy="0"/>
          <a:chOff x="0" y="0"/>
          <a:chExt cx="0" cy="0"/>
        </a:xfrm>
      </p:grpSpPr>
      <p:grpSp>
        <p:nvGrpSpPr>
          <p:cNvPr id="135" name="Google Shape;135;p16"/>
          <p:cNvGrpSpPr/>
          <p:nvPr/>
        </p:nvGrpSpPr>
        <p:grpSpPr>
          <a:xfrm rot="244921">
            <a:off x="647179" y="3832742"/>
            <a:ext cx="1145761" cy="872458"/>
            <a:chOff x="3077675" y="6690087"/>
            <a:chExt cx="2525088" cy="1922768"/>
          </a:xfrm>
        </p:grpSpPr>
        <p:sp>
          <p:nvSpPr>
            <p:cNvPr id="136" name="Google Shape;136;p16"/>
            <p:cNvSpPr/>
            <p:nvPr/>
          </p:nvSpPr>
          <p:spPr>
            <a:xfrm>
              <a:off x="3538754" y="6690087"/>
              <a:ext cx="2064009" cy="1922768"/>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6"/>
            <p:cNvSpPr/>
            <p:nvPr/>
          </p:nvSpPr>
          <p:spPr>
            <a:xfrm>
              <a:off x="3077675" y="7144734"/>
              <a:ext cx="1927197" cy="1319656"/>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6"/>
            <p:cNvSpPr/>
            <p:nvPr/>
          </p:nvSpPr>
          <p:spPr>
            <a:xfrm>
              <a:off x="4083257" y="7963826"/>
              <a:ext cx="485028" cy="66056"/>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6"/>
            <p:cNvSpPr/>
            <p:nvPr/>
          </p:nvSpPr>
          <p:spPr>
            <a:xfrm>
              <a:off x="4465836" y="7206782"/>
              <a:ext cx="184066" cy="404227"/>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40;p16"/>
          <p:cNvGrpSpPr/>
          <p:nvPr/>
        </p:nvGrpSpPr>
        <p:grpSpPr>
          <a:xfrm rot="-1537546">
            <a:off x="604994" y="3763987"/>
            <a:ext cx="488794" cy="774382"/>
            <a:chOff x="-1904298" y="1056455"/>
            <a:chExt cx="581725" cy="921611"/>
          </a:xfrm>
        </p:grpSpPr>
        <p:sp>
          <p:nvSpPr>
            <p:cNvPr id="141" name="Google Shape;141;p16"/>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6"/>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 name="Google Shape;143;p16"/>
          <p:cNvSpPr/>
          <p:nvPr/>
        </p:nvSpPr>
        <p:spPr>
          <a:xfrm>
            <a:off x="1" y="3744009"/>
            <a:ext cx="1536033" cy="1399598"/>
          </a:xfrm>
          <a:custGeom>
            <a:avLst/>
            <a:gdLst/>
            <a:ahLst/>
            <a:cxnLst/>
            <a:rect l="l" t="t" r="r" b="b"/>
            <a:pathLst>
              <a:path w="57091" h="52020" extrusionOk="0">
                <a:moveTo>
                  <a:pt x="167" y="14181"/>
                </a:moveTo>
                <a:cubicBezTo>
                  <a:pt x="845" y="14181"/>
                  <a:pt x="14859" y="1"/>
                  <a:pt x="24658" y="18574"/>
                </a:cubicBezTo>
                <a:cubicBezTo>
                  <a:pt x="34457" y="37160"/>
                  <a:pt x="57090" y="28040"/>
                  <a:pt x="50840" y="52019"/>
                </a:cubicBezTo>
                <a:lnTo>
                  <a:pt x="0" y="5201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6"/>
          <p:cNvSpPr/>
          <p:nvPr/>
        </p:nvSpPr>
        <p:spPr>
          <a:xfrm>
            <a:off x="2292986" y="714386"/>
            <a:ext cx="6851022" cy="4429224"/>
          </a:xfrm>
          <a:custGeom>
            <a:avLst/>
            <a:gdLst/>
            <a:ahLst/>
            <a:cxnLst/>
            <a:rect l="l" t="t" r="r" b="b"/>
            <a:pathLst>
              <a:path w="213944" h="138316" extrusionOk="0">
                <a:moveTo>
                  <a:pt x="187607" y="17884"/>
                </a:moveTo>
                <a:cubicBezTo>
                  <a:pt x="185262" y="10061"/>
                  <a:pt x="178440" y="0"/>
                  <a:pt x="158818" y="500"/>
                </a:cubicBezTo>
                <a:cubicBezTo>
                  <a:pt x="138756" y="1012"/>
                  <a:pt x="122325" y="29659"/>
                  <a:pt x="89500" y="43720"/>
                </a:cubicBezTo>
                <a:cubicBezTo>
                  <a:pt x="72260" y="51114"/>
                  <a:pt x="1" y="63092"/>
                  <a:pt x="41589" y="138315"/>
                </a:cubicBezTo>
                <a:lnTo>
                  <a:pt x="60425" y="138315"/>
                </a:lnTo>
                <a:lnTo>
                  <a:pt x="186881" y="138315"/>
                </a:lnTo>
                <a:lnTo>
                  <a:pt x="213944" y="138315"/>
                </a:lnTo>
                <a:lnTo>
                  <a:pt x="213944" y="33588"/>
                </a:lnTo>
                <a:cubicBezTo>
                  <a:pt x="211241" y="26349"/>
                  <a:pt x="204455" y="18038"/>
                  <a:pt x="187607" y="1788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6"/>
          <p:cNvSpPr/>
          <p:nvPr/>
        </p:nvSpPr>
        <p:spPr>
          <a:xfrm>
            <a:off x="2838848" y="1324408"/>
            <a:ext cx="4536814" cy="2368458"/>
          </a:xfrm>
          <a:custGeom>
            <a:avLst/>
            <a:gdLst/>
            <a:ahLst/>
            <a:cxnLst/>
            <a:rect l="l" t="t" r="r" b="b"/>
            <a:pathLst>
              <a:path w="80737" h="42149" extrusionOk="0">
                <a:moveTo>
                  <a:pt x="40565" y="1"/>
                </a:moveTo>
                <a:cubicBezTo>
                  <a:pt x="34671" y="1"/>
                  <a:pt x="29373" y="2489"/>
                  <a:pt x="25658" y="6478"/>
                </a:cubicBezTo>
                <a:cubicBezTo>
                  <a:pt x="23157" y="9151"/>
                  <a:pt x="19680" y="10629"/>
                  <a:pt x="16026" y="10629"/>
                </a:cubicBezTo>
                <a:cubicBezTo>
                  <a:pt x="15872" y="10629"/>
                  <a:pt x="15717" y="10626"/>
                  <a:pt x="15562" y="10621"/>
                </a:cubicBezTo>
                <a:cubicBezTo>
                  <a:pt x="15383" y="10609"/>
                  <a:pt x="15216" y="10609"/>
                  <a:pt x="15038" y="10609"/>
                </a:cubicBezTo>
                <a:cubicBezTo>
                  <a:pt x="6727" y="10609"/>
                  <a:pt x="0" y="17324"/>
                  <a:pt x="0" y="25623"/>
                </a:cubicBezTo>
                <a:cubicBezTo>
                  <a:pt x="0" y="33910"/>
                  <a:pt x="6727" y="40625"/>
                  <a:pt x="15038" y="40625"/>
                </a:cubicBezTo>
                <a:cubicBezTo>
                  <a:pt x="19705" y="40625"/>
                  <a:pt x="23872" y="38505"/>
                  <a:pt x="26623" y="35184"/>
                </a:cubicBezTo>
                <a:cubicBezTo>
                  <a:pt x="30278" y="38589"/>
                  <a:pt x="35171" y="40684"/>
                  <a:pt x="40565" y="40684"/>
                </a:cubicBezTo>
                <a:cubicBezTo>
                  <a:pt x="43529" y="40684"/>
                  <a:pt x="46351" y="40053"/>
                  <a:pt x="48887" y="38910"/>
                </a:cubicBezTo>
                <a:cubicBezTo>
                  <a:pt x="51233" y="40922"/>
                  <a:pt x="54293" y="42149"/>
                  <a:pt x="57638" y="42149"/>
                </a:cubicBezTo>
                <a:cubicBezTo>
                  <a:pt x="61984" y="42149"/>
                  <a:pt x="65854" y="40077"/>
                  <a:pt x="68306" y="36874"/>
                </a:cubicBezTo>
                <a:cubicBezTo>
                  <a:pt x="69628" y="38124"/>
                  <a:pt x="71414" y="38898"/>
                  <a:pt x="73378" y="38898"/>
                </a:cubicBezTo>
                <a:cubicBezTo>
                  <a:pt x="77438" y="38898"/>
                  <a:pt x="80736" y="35600"/>
                  <a:pt x="80736" y="31540"/>
                </a:cubicBezTo>
                <a:cubicBezTo>
                  <a:pt x="80736" y="27480"/>
                  <a:pt x="77438" y="24194"/>
                  <a:pt x="73378" y="24194"/>
                </a:cubicBezTo>
                <a:lnTo>
                  <a:pt x="73343" y="24194"/>
                </a:lnTo>
                <a:cubicBezTo>
                  <a:pt x="73331" y="24194"/>
                  <a:pt x="73318" y="24194"/>
                  <a:pt x="73306" y="24194"/>
                </a:cubicBezTo>
                <a:cubicBezTo>
                  <a:pt x="71641" y="24194"/>
                  <a:pt x="70062" y="23386"/>
                  <a:pt x="69211" y="21944"/>
                </a:cubicBezTo>
                <a:cubicBezTo>
                  <a:pt x="67925" y="19777"/>
                  <a:pt x="66044" y="17991"/>
                  <a:pt x="63782" y="16824"/>
                </a:cubicBezTo>
                <a:cubicBezTo>
                  <a:pt x="61734" y="15764"/>
                  <a:pt x="60091" y="14086"/>
                  <a:pt x="59139" y="11978"/>
                </a:cubicBezTo>
                <a:cubicBezTo>
                  <a:pt x="55948" y="4918"/>
                  <a:pt x="48840" y="1"/>
                  <a:pt x="40565" y="1"/>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6"/>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7" name="Google Shape;147;p16"/>
          <p:cNvSpPr txBox="1">
            <a:spLocks noGrp="1"/>
          </p:cNvSpPr>
          <p:nvPr>
            <p:ph type="subTitle" idx="1"/>
          </p:nvPr>
        </p:nvSpPr>
        <p:spPr>
          <a:xfrm>
            <a:off x="1528650" y="1342100"/>
            <a:ext cx="2607300" cy="9927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48" name="Google Shape;148;p16"/>
          <p:cNvSpPr txBox="1">
            <a:spLocks noGrp="1"/>
          </p:cNvSpPr>
          <p:nvPr>
            <p:ph type="subTitle" idx="2"/>
          </p:nvPr>
        </p:nvSpPr>
        <p:spPr>
          <a:xfrm>
            <a:off x="5008050" y="1342100"/>
            <a:ext cx="2607300" cy="9927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49" name="Google Shape;149;p16"/>
          <p:cNvSpPr txBox="1">
            <a:spLocks noGrp="1"/>
          </p:cNvSpPr>
          <p:nvPr>
            <p:ph type="title" idx="3"/>
          </p:nvPr>
        </p:nvSpPr>
        <p:spPr>
          <a:xfrm>
            <a:off x="1528650" y="3808350"/>
            <a:ext cx="2607300" cy="49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lvl2pPr>
            <a:lvl3pPr lvl="2" algn="ctr" rtl="0">
              <a:spcBef>
                <a:spcPts val="0"/>
              </a:spcBef>
              <a:spcAft>
                <a:spcPts val="0"/>
              </a:spcAft>
              <a:buNone/>
              <a:defRPr sz="1800"/>
            </a:lvl3pPr>
            <a:lvl4pPr lvl="3" algn="ctr" rtl="0">
              <a:spcBef>
                <a:spcPts val="0"/>
              </a:spcBef>
              <a:spcAft>
                <a:spcPts val="0"/>
              </a:spcAft>
              <a:buNone/>
              <a:defRPr sz="1800"/>
            </a:lvl4pPr>
            <a:lvl5pPr lvl="4" algn="ctr" rtl="0">
              <a:spcBef>
                <a:spcPts val="0"/>
              </a:spcBef>
              <a:spcAft>
                <a:spcPts val="0"/>
              </a:spcAft>
              <a:buNone/>
              <a:defRPr sz="1800"/>
            </a:lvl5pPr>
            <a:lvl6pPr lvl="5" algn="ctr" rtl="0">
              <a:spcBef>
                <a:spcPts val="0"/>
              </a:spcBef>
              <a:spcAft>
                <a:spcPts val="0"/>
              </a:spcAft>
              <a:buNone/>
              <a:defRPr sz="1800"/>
            </a:lvl6pPr>
            <a:lvl7pPr lvl="6" algn="ctr" rtl="0">
              <a:spcBef>
                <a:spcPts val="0"/>
              </a:spcBef>
              <a:spcAft>
                <a:spcPts val="0"/>
              </a:spcAft>
              <a:buNone/>
              <a:defRPr sz="1800"/>
            </a:lvl7pPr>
            <a:lvl8pPr lvl="7" algn="ctr" rtl="0">
              <a:spcBef>
                <a:spcPts val="0"/>
              </a:spcBef>
              <a:spcAft>
                <a:spcPts val="0"/>
              </a:spcAft>
              <a:buNone/>
              <a:defRPr sz="1800"/>
            </a:lvl8pPr>
            <a:lvl9pPr lvl="8" algn="ctr" rtl="0">
              <a:spcBef>
                <a:spcPts val="0"/>
              </a:spcBef>
              <a:spcAft>
                <a:spcPts val="0"/>
              </a:spcAft>
              <a:buNone/>
              <a:defRPr sz="1800"/>
            </a:lvl9pPr>
          </a:lstStyle>
          <a:p>
            <a:endParaRPr/>
          </a:p>
        </p:txBody>
      </p:sp>
      <p:sp>
        <p:nvSpPr>
          <p:cNvPr id="150" name="Google Shape;150;p16"/>
          <p:cNvSpPr txBox="1">
            <a:spLocks noGrp="1"/>
          </p:cNvSpPr>
          <p:nvPr>
            <p:ph type="subTitle" idx="4"/>
          </p:nvPr>
        </p:nvSpPr>
        <p:spPr>
          <a:xfrm>
            <a:off x="5008050" y="2940100"/>
            <a:ext cx="2607300" cy="9927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51" name="Google Shape;151;p16"/>
          <p:cNvSpPr txBox="1">
            <a:spLocks noGrp="1"/>
          </p:cNvSpPr>
          <p:nvPr>
            <p:ph type="title" idx="5"/>
          </p:nvPr>
        </p:nvSpPr>
        <p:spPr>
          <a:xfrm>
            <a:off x="1528650" y="2210350"/>
            <a:ext cx="2607300" cy="49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lvl2pPr>
            <a:lvl3pPr lvl="2" algn="ctr" rtl="0">
              <a:spcBef>
                <a:spcPts val="0"/>
              </a:spcBef>
              <a:spcAft>
                <a:spcPts val="0"/>
              </a:spcAft>
              <a:buNone/>
              <a:defRPr sz="1800"/>
            </a:lvl3pPr>
            <a:lvl4pPr lvl="3" algn="ctr" rtl="0">
              <a:spcBef>
                <a:spcPts val="0"/>
              </a:spcBef>
              <a:spcAft>
                <a:spcPts val="0"/>
              </a:spcAft>
              <a:buNone/>
              <a:defRPr sz="1800"/>
            </a:lvl4pPr>
            <a:lvl5pPr lvl="4" algn="ctr" rtl="0">
              <a:spcBef>
                <a:spcPts val="0"/>
              </a:spcBef>
              <a:spcAft>
                <a:spcPts val="0"/>
              </a:spcAft>
              <a:buNone/>
              <a:defRPr sz="1800"/>
            </a:lvl5pPr>
            <a:lvl6pPr lvl="5" algn="ctr" rtl="0">
              <a:spcBef>
                <a:spcPts val="0"/>
              </a:spcBef>
              <a:spcAft>
                <a:spcPts val="0"/>
              </a:spcAft>
              <a:buNone/>
              <a:defRPr sz="1800"/>
            </a:lvl6pPr>
            <a:lvl7pPr lvl="6" algn="ctr" rtl="0">
              <a:spcBef>
                <a:spcPts val="0"/>
              </a:spcBef>
              <a:spcAft>
                <a:spcPts val="0"/>
              </a:spcAft>
              <a:buNone/>
              <a:defRPr sz="1800"/>
            </a:lvl7pPr>
            <a:lvl8pPr lvl="7" algn="ctr" rtl="0">
              <a:spcBef>
                <a:spcPts val="0"/>
              </a:spcBef>
              <a:spcAft>
                <a:spcPts val="0"/>
              </a:spcAft>
              <a:buNone/>
              <a:defRPr sz="1800"/>
            </a:lvl8pPr>
            <a:lvl9pPr lvl="8" algn="ctr" rtl="0">
              <a:spcBef>
                <a:spcPts val="0"/>
              </a:spcBef>
              <a:spcAft>
                <a:spcPts val="0"/>
              </a:spcAft>
              <a:buNone/>
              <a:defRPr sz="1800"/>
            </a:lvl9pPr>
          </a:lstStyle>
          <a:p>
            <a:endParaRPr/>
          </a:p>
        </p:txBody>
      </p:sp>
      <p:sp>
        <p:nvSpPr>
          <p:cNvPr id="152" name="Google Shape;152;p16"/>
          <p:cNvSpPr txBox="1">
            <a:spLocks noGrp="1"/>
          </p:cNvSpPr>
          <p:nvPr>
            <p:ph type="title" idx="6"/>
          </p:nvPr>
        </p:nvSpPr>
        <p:spPr>
          <a:xfrm>
            <a:off x="5008050" y="2210350"/>
            <a:ext cx="2607300" cy="49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lvl2pPr>
            <a:lvl3pPr lvl="2" algn="ctr" rtl="0">
              <a:spcBef>
                <a:spcPts val="0"/>
              </a:spcBef>
              <a:spcAft>
                <a:spcPts val="0"/>
              </a:spcAft>
              <a:buNone/>
              <a:defRPr sz="1800"/>
            </a:lvl3pPr>
            <a:lvl4pPr lvl="3" algn="ctr" rtl="0">
              <a:spcBef>
                <a:spcPts val="0"/>
              </a:spcBef>
              <a:spcAft>
                <a:spcPts val="0"/>
              </a:spcAft>
              <a:buNone/>
              <a:defRPr sz="1800"/>
            </a:lvl4pPr>
            <a:lvl5pPr lvl="4" algn="ctr" rtl="0">
              <a:spcBef>
                <a:spcPts val="0"/>
              </a:spcBef>
              <a:spcAft>
                <a:spcPts val="0"/>
              </a:spcAft>
              <a:buNone/>
              <a:defRPr sz="1800"/>
            </a:lvl5pPr>
            <a:lvl6pPr lvl="5" algn="ctr" rtl="0">
              <a:spcBef>
                <a:spcPts val="0"/>
              </a:spcBef>
              <a:spcAft>
                <a:spcPts val="0"/>
              </a:spcAft>
              <a:buNone/>
              <a:defRPr sz="1800"/>
            </a:lvl6pPr>
            <a:lvl7pPr lvl="6" algn="ctr" rtl="0">
              <a:spcBef>
                <a:spcPts val="0"/>
              </a:spcBef>
              <a:spcAft>
                <a:spcPts val="0"/>
              </a:spcAft>
              <a:buNone/>
              <a:defRPr sz="1800"/>
            </a:lvl7pPr>
            <a:lvl8pPr lvl="7" algn="ctr" rtl="0">
              <a:spcBef>
                <a:spcPts val="0"/>
              </a:spcBef>
              <a:spcAft>
                <a:spcPts val="0"/>
              </a:spcAft>
              <a:buNone/>
              <a:defRPr sz="1800"/>
            </a:lvl8pPr>
            <a:lvl9pPr lvl="8" algn="ctr" rtl="0">
              <a:spcBef>
                <a:spcPts val="0"/>
              </a:spcBef>
              <a:spcAft>
                <a:spcPts val="0"/>
              </a:spcAft>
              <a:buNone/>
              <a:defRPr sz="1800"/>
            </a:lvl9pPr>
          </a:lstStyle>
          <a:p>
            <a:endParaRPr/>
          </a:p>
        </p:txBody>
      </p:sp>
      <p:sp>
        <p:nvSpPr>
          <p:cNvPr id="153" name="Google Shape;153;p16"/>
          <p:cNvSpPr txBox="1">
            <a:spLocks noGrp="1"/>
          </p:cNvSpPr>
          <p:nvPr>
            <p:ph type="subTitle" idx="7"/>
          </p:nvPr>
        </p:nvSpPr>
        <p:spPr>
          <a:xfrm>
            <a:off x="1528650" y="2940100"/>
            <a:ext cx="2607300" cy="9927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54" name="Google Shape;154;p16"/>
          <p:cNvSpPr txBox="1">
            <a:spLocks noGrp="1"/>
          </p:cNvSpPr>
          <p:nvPr>
            <p:ph type="title" idx="8"/>
          </p:nvPr>
        </p:nvSpPr>
        <p:spPr>
          <a:xfrm>
            <a:off x="5008050" y="3808350"/>
            <a:ext cx="2607300" cy="492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00"/>
            </a:lvl1pPr>
            <a:lvl2pPr lvl="1" algn="ctr" rtl="0">
              <a:spcBef>
                <a:spcPts val="0"/>
              </a:spcBef>
              <a:spcAft>
                <a:spcPts val="0"/>
              </a:spcAft>
              <a:buNone/>
              <a:defRPr sz="1800"/>
            </a:lvl2pPr>
            <a:lvl3pPr lvl="2" algn="ctr" rtl="0">
              <a:spcBef>
                <a:spcPts val="0"/>
              </a:spcBef>
              <a:spcAft>
                <a:spcPts val="0"/>
              </a:spcAft>
              <a:buNone/>
              <a:defRPr sz="1800"/>
            </a:lvl3pPr>
            <a:lvl4pPr lvl="3" algn="ctr" rtl="0">
              <a:spcBef>
                <a:spcPts val="0"/>
              </a:spcBef>
              <a:spcAft>
                <a:spcPts val="0"/>
              </a:spcAft>
              <a:buNone/>
              <a:defRPr sz="1800"/>
            </a:lvl4pPr>
            <a:lvl5pPr lvl="4" algn="ctr" rtl="0">
              <a:spcBef>
                <a:spcPts val="0"/>
              </a:spcBef>
              <a:spcAft>
                <a:spcPts val="0"/>
              </a:spcAft>
              <a:buNone/>
              <a:defRPr sz="1800"/>
            </a:lvl5pPr>
            <a:lvl6pPr lvl="5" algn="ctr" rtl="0">
              <a:spcBef>
                <a:spcPts val="0"/>
              </a:spcBef>
              <a:spcAft>
                <a:spcPts val="0"/>
              </a:spcAft>
              <a:buNone/>
              <a:defRPr sz="1800"/>
            </a:lvl6pPr>
            <a:lvl7pPr lvl="6" algn="ctr" rtl="0">
              <a:spcBef>
                <a:spcPts val="0"/>
              </a:spcBef>
              <a:spcAft>
                <a:spcPts val="0"/>
              </a:spcAft>
              <a:buNone/>
              <a:defRPr sz="1800"/>
            </a:lvl7pPr>
            <a:lvl8pPr lvl="7" algn="ctr" rtl="0">
              <a:spcBef>
                <a:spcPts val="0"/>
              </a:spcBef>
              <a:spcAft>
                <a:spcPts val="0"/>
              </a:spcAft>
              <a:buNone/>
              <a:defRPr sz="1800"/>
            </a:lvl8pPr>
            <a:lvl9pPr lvl="8" algn="ctr" rtl="0">
              <a:spcBef>
                <a:spcPts val="0"/>
              </a:spcBef>
              <a:spcAft>
                <a:spcPts val="0"/>
              </a:spcAft>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our Columns 1">
  <p:cSld name="CUSTOM_12">
    <p:spTree>
      <p:nvGrpSpPr>
        <p:cNvPr id="1" name="Shape 155"/>
        <p:cNvGrpSpPr/>
        <p:nvPr/>
      </p:nvGrpSpPr>
      <p:grpSpPr>
        <a:xfrm>
          <a:off x="0" y="0"/>
          <a:ext cx="0" cy="0"/>
          <a:chOff x="0" y="0"/>
          <a:chExt cx="0" cy="0"/>
        </a:xfrm>
      </p:grpSpPr>
      <p:sp>
        <p:nvSpPr>
          <p:cNvPr id="156" name="Google Shape;156;p17"/>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57" name="Google Shape;157;p17"/>
          <p:cNvSpPr txBox="1">
            <a:spLocks noGrp="1"/>
          </p:cNvSpPr>
          <p:nvPr>
            <p:ph type="title" idx="2"/>
          </p:nvPr>
        </p:nvSpPr>
        <p:spPr>
          <a:xfrm>
            <a:off x="717513" y="1608375"/>
            <a:ext cx="1984800" cy="4926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algn="r" rtl="0">
              <a:spcBef>
                <a:spcPts val="0"/>
              </a:spcBef>
              <a:spcAft>
                <a:spcPts val="0"/>
              </a:spcAft>
              <a:buNone/>
              <a:defRPr sz="1800"/>
            </a:lvl2pPr>
            <a:lvl3pPr lvl="2" algn="r" rtl="0">
              <a:spcBef>
                <a:spcPts val="0"/>
              </a:spcBef>
              <a:spcAft>
                <a:spcPts val="0"/>
              </a:spcAft>
              <a:buNone/>
              <a:defRPr sz="1800"/>
            </a:lvl3pPr>
            <a:lvl4pPr lvl="3" algn="r" rtl="0">
              <a:spcBef>
                <a:spcPts val="0"/>
              </a:spcBef>
              <a:spcAft>
                <a:spcPts val="0"/>
              </a:spcAft>
              <a:buNone/>
              <a:defRPr sz="1800"/>
            </a:lvl4pPr>
            <a:lvl5pPr lvl="4" algn="r" rtl="0">
              <a:spcBef>
                <a:spcPts val="0"/>
              </a:spcBef>
              <a:spcAft>
                <a:spcPts val="0"/>
              </a:spcAft>
              <a:buNone/>
              <a:defRPr sz="1800"/>
            </a:lvl5pPr>
            <a:lvl6pPr lvl="5" algn="r" rtl="0">
              <a:spcBef>
                <a:spcPts val="0"/>
              </a:spcBef>
              <a:spcAft>
                <a:spcPts val="0"/>
              </a:spcAft>
              <a:buNone/>
              <a:defRPr sz="1800"/>
            </a:lvl6pPr>
            <a:lvl7pPr lvl="6" algn="r" rtl="0">
              <a:spcBef>
                <a:spcPts val="0"/>
              </a:spcBef>
              <a:spcAft>
                <a:spcPts val="0"/>
              </a:spcAft>
              <a:buNone/>
              <a:defRPr sz="1800"/>
            </a:lvl7pPr>
            <a:lvl8pPr lvl="7" algn="r" rtl="0">
              <a:spcBef>
                <a:spcPts val="0"/>
              </a:spcBef>
              <a:spcAft>
                <a:spcPts val="0"/>
              </a:spcAft>
              <a:buNone/>
              <a:defRPr sz="1800"/>
            </a:lvl8pPr>
            <a:lvl9pPr lvl="8" algn="r" rtl="0">
              <a:spcBef>
                <a:spcPts val="0"/>
              </a:spcBef>
              <a:spcAft>
                <a:spcPts val="0"/>
              </a:spcAft>
              <a:buNone/>
              <a:defRPr sz="1800"/>
            </a:lvl9pPr>
          </a:lstStyle>
          <a:p>
            <a:endParaRPr/>
          </a:p>
        </p:txBody>
      </p:sp>
      <p:sp>
        <p:nvSpPr>
          <p:cNvPr id="158" name="Google Shape;158;p17"/>
          <p:cNvSpPr txBox="1">
            <a:spLocks noGrp="1"/>
          </p:cNvSpPr>
          <p:nvPr>
            <p:ph type="subTitle" idx="1"/>
          </p:nvPr>
        </p:nvSpPr>
        <p:spPr>
          <a:xfrm>
            <a:off x="717513" y="2011675"/>
            <a:ext cx="1984800" cy="93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lvl1pPr>
            <a:lvl2pPr lvl="1" algn="r" rtl="0">
              <a:spcBef>
                <a:spcPts val="1600"/>
              </a:spcBef>
              <a:spcAft>
                <a:spcPts val="0"/>
              </a:spcAft>
              <a:buNone/>
              <a:defRPr/>
            </a:lvl2pPr>
            <a:lvl3pPr lvl="2" algn="r" rtl="0">
              <a:spcBef>
                <a:spcPts val="1600"/>
              </a:spcBef>
              <a:spcAft>
                <a:spcPts val="0"/>
              </a:spcAft>
              <a:buNone/>
              <a:defRPr/>
            </a:lvl3pPr>
            <a:lvl4pPr lvl="3" algn="r" rtl="0">
              <a:spcBef>
                <a:spcPts val="1600"/>
              </a:spcBef>
              <a:spcAft>
                <a:spcPts val="0"/>
              </a:spcAft>
              <a:buNone/>
              <a:defRPr/>
            </a:lvl4pPr>
            <a:lvl5pPr lvl="4" algn="r" rtl="0">
              <a:spcBef>
                <a:spcPts val="1600"/>
              </a:spcBef>
              <a:spcAft>
                <a:spcPts val="0"/>
              </a:spcAft>
              <a:buNone/>
              <a:defRPr/>
            </a:lvl5pPr>
            <a:lvl6pPr lvl="5" algn="r" rtl="0">
              <a:spcBef>
                <a:spcPts val="1600"/>
              </a:spcBef>
              <a:spcAft>
                <a:spcPts val="0"/>
              </a:spcAft>
              <a:buNone/>
              <a:defRPr/>
            </a:lvl6pPr>
            <a:lvl7pPr lvl="6" algn="r" rtl="0">
              <a:spcBef>
                <a:spcPts val="1600"/>
              </a:spcBef>
              <a:spcAft>
                <a:spcPts val="0"/>
              </a:spcAft>
              <a:buNone/>
              <a:defRPr/>
            </a:lvl7pPr>
            <a:lvl8pPr lvl="7" algn="r" rtl="0">
              <a:spcBef>
                <a:spcPts val="1600"/>
              </a:spcBef>
              <a:spcAft>
                <a:spcPts val="0"/>
              </a:spcAft>
              <a:buNone/>
              <a:defRPr/>
            </a:lvl8pPr>
            <a:lvl9pPr lvl="8" algn="r" rtl="0">
              <a:spcBef>
                <a:spcPts val="1600"/>
              </a:spcBef>
              <a:spcAft>
                <a:spcPts val="1600"/>
              </a:spcAft>
              <a:buNone/>
              <a:defRPr/>
            </a:lvl9pPr>
          </a:lstStyle>
          <a:p>
            <a:endParaRPr/>
          </a:p>
        </p:txBody>
      </p:sp>
      <p:sp>
        <p:nvSpPr>
          <p:cNvPr id="159" name="Google Shape;159;p17"/>
          <p:cNvSpPr txBox="1">
            <a:spLocks noGrp="1"/>
          </p:cNvSpPr>
          <p:nvPr>
            <p:ph type="title" idx="3"/>
          </p:nvPr>
        </p:nvSpPr>
        <p:spPr>
          <a:xfrm>
            <a:off x="6441667" y="1608375"/>
            <a:ext cx="19848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00"/>
            </a:lvl1pPr>
            <a:lvl2pPr lvl="1" rtl="0">
              <a:spcBef>
                <a:spcPts val="0"/>
              </a:spcBef>
              <a:spcAft>
                <a:spcPts val="0"/>
              </a:spcAft>
              <a:buNone/>
              <a:defRPr sz="1800"/>
            </a:lvl2pPr>
            <a:lvl3pPr lvl="2" rtl="0">
              <a:spcBef>
                <a:spcPts val="0"/>
              </a:spcBef>
              <a:spcAft>
                <a:spcPts val="0"/>
              </a:spcAft>
              <a:buNone/>
              <a:defRPr sz="1800"/>
            </a:lvl3pPr>
            <a:lvl4pPr lvl="3" rtl="0">
              <a:spcBef>
                <a:spcPts val="0"/>
              </a:spcBef>
              <a:spcAft>
                <a:spcPts val="0"/>
              </a:spcAft>
              <a:buNone/>
              <a:defRPr sz="1800"/>
            </a:lvl4pPr>
            <a:lvl5pPr lvl="4" rtl="0">
              <a:spcBef>
                <a:spcPts val="0"/>
              </a:spcBef>
              <a:spcAft>
                <a:spcPts val="0"/>
              </a:spcAft>
              <a:buNone/>
              <a:defRPr sz="1800"/>
            </a:lvl5pPr>
            <a:lvl6pPr lvl="5" rtl="0">
              <a:spcBef>
                <a:spcPts val="0"/>
              </a:spcBef>
              <a:spcAft>
                <a:spcPts val="0"/>
              </a:spcAft>
              <a:buNone/>
              <a:defRPr sz="1800"/>
            </a:lvl6pPr>
            <a:lvl7pPr lvl="6" rtl="0">
              <a:spcBef>
                <a:spcPts val="0"/>
              </a:spcBef>
              <a:spcAft>
                <a:spcPts val="0"/>
              </a:spcAft>
              <a:buNone/>
              <a:defRPr sz="1800"/>
            </a:lvl7pPr>
            <a:lvl8pPr lvl="7" rtl="0">
              <a:spcBef>
                <a:spcPts val="0"/>
              </a:spcBef>
              <a:spcAft>
                <a:spcPts val="0"/>
              </a:spcAft>
              <a:buNone/>
              <a:defRPr sz="1800"/>
            </a:lvl8pPr>
            <a:lvl9pPr lvl="8" rtl="0">
              <a:spcBef>
                <a:spcPts val="0"/>
              </a:spcBef>
              <a:spcAft>
                <a:spcPts val="0"/>
              </a:spcAft>
              <a:buNone/>
              <a:defRPr sz="1800"/>
            </a:lvl9pPr>
          </a:lstStyle>
          <a:p>
            <a:endParaRPr/>
          </a:p>
        </p:txBody>
      </p:sp>
      <p:sp>
        <p:nvSpPr>
          <p:cNvPr id="160" name="Google Shape;160;p17"/>
          <p:cNvSpPr txBox="1">
            <a:spLocks noGrp="1"/>
          </p:cNvSpPr>
          <p:nvPr>
            <p:ph type="subTitle" idx="4"/>
          </p:nvPr>
        </p:nvSpPr>
        <p:spPr>
          <a:xfrm>
            <a:off x="6441667" y="2011675"/>
            <a:ext cx="1984800" cy="9396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61" name="Google Shape;161;p17"/>
          <p:cNvSpPr txBox="1">
            <a:spLocks noGrp="1"/>
          </p:cNvSpPr>
          <p:nvPr>
            <p:ph type="title" idx="5"/>
          </p:nvPr>
        </p:nvSpPr>
        <p:spPr>
          <a:xfrm>
            <a:off x="717513" y="3301352"/>
            <a:ext cx="1984800" cy="4926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800"/>
            </a:lvl1pPr>
            <a:lvl2pPr lvl="1" algn="r" rtl="0">
              <a:spcBef>
                <a:spcPts val="0"/>
              </a:spcBef>
              <a:spcAft>
                <a:spcPts val="0"/>
              </a:spcAft>
              <a:buNone/>
              <a:defRPr sz="1800"/>
            </a:lvl2pPr>
            <a:lvl3pPr lvl="2" algn="r" rtl="0">
              <a:spcBef>
                <a:spcPts val="0"/>
              </a:spcBef>
              <a:spcAft>
                <a:spcPts val="0"/>
              </a:spcAft>
              <a:buNone/>
              <a:defRPr sz="1800"/>
            </a:lvl3pPr>
            <a:lvl4pPr lvl="3" algn="r" rtl="0">
              <a:spcBef>
                <a:spcPts val="0"/>
              </a:spcBef>
              <a:spcAft>
                <a:spcPts val="0"/>
              </a:spcAft>
              <a:buNone/>
              <a:defRPr sz="1800"/>
            </a:lvl4pPr>
            <a:lvl5pPr lvl="4" algn="r" rtl="0">
              <a:spcBef>
                <a:spcPts val="0"/>
              </a:spcBef>
              <a:spcAft>
                <a:spcPts val="0"/>
              </a:spcAft>
              <a:buNone/>
              <a:defRPr sz="1800"/>
            </a:lvl5pPr>
            <a:lvl6pPr lvl="5" algn="r" rtl="0">
              <a:spcBef>
                <a:spcPts val="0"/>
              </a:spcBef>
              <a:spcAft>
                <a:spcPts val="0"/>
              </a:spcAft>
              <a:buNone/>
              <a:defRPr sz="1800"/>
            </a:lvl6pPr>
            <a:lvl7pPr lvl="6" algn="r" rtl="0">
              <a:spcBef>
                <a:spcPts val="0"/>
              </a:spcBef>
              <a:spcAft>
                <a:spcPts val="0"/>
              </a:spcAft>
              <a:buNone/>
              <a:defRPr sz="1800"/>
            </a:lvl7pPr>
            <a:lvl8pPr lvl="7" algn="r" rtl="0">
              <a:spcBef>
                <a:spcPts val="0"/>
              </a:spcBef>
              <a:spcAft>
                <a:spcPts val="0"/>
              </a:spcAft>
              <a:buNone/>
              <a:defRPr sz="1800"/>
            </a:lvl8pPr>
            <a:lvl9pPr lvl="8" algn="r" rtl="0">
              <a:spcBef>
                <a:spcPts val="0"/>
              </a:spcBef>
              <a:spcAft>
                <a:spcPts val="0"/>
              </a:spcAft>
              <a:buNone/>
              <a:defRPr sz="1800"/>
            </a:lvl9pPr>
          </a:lstStyle>
          <a:p>
            <a:endParaRPr/>
          </a:p>
        </p:txBody>
      </p:sp>
      <p:sp>
        <p:nvSpPr>
          <p:cNvPr id="162" name="Google Shape;162;p17"/>
          <p:cNvSpPr txBox="1">
            <a:spLocks noGrp="1"/>
          </p:cNvSpPr>
          <p:nvPr>
            <p:ph type="subTitle" idx="6"/>
          </p:nvPr>
        </p:nvSpPr>
        <p:spPr>
          <a:xfrm>
            <a:off x="717513" y="3704652"/>
            <a:ext cx="1984800" cy="9396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lvl1pPr>
            <a:lvl2pPr lvl="1" algn="r" rtl="0">
              <a:spcBef>
                <a:spcPts val="1600"/>
              </a:spcBef>
              <a:spcAft>
                <a:spcPts val="0"/>
              </a:spcAft>
              <a:buNone/>
              <a:defRPr/>
            </a:lvl2pPr>
            <a:lvl3pPr lvl="2" algn="r" rtl="0">
              <a:spcBef>
                <a:spcPts val="1600"/>
              </a:spcBef>
              <a:spcAft>
                <a:spcPts val="0"/>
              </a:spcAft>
              <a:buNone/>
              <a:defRPr/>
            </a:lvl3pPr>
            <a:lvl4pPr lvl="3" algn="r" rtl="0">
              <a:spcBef>
                <a:spcPts val="1600"/>
              </a:spcBef>
              <a:spcAft>
                <a:spcPts val="0"/>
              </a:spcAft>
              <a:buNone/>
              <a:defRPr/>
            </a:lvl4pPr>
            <a:lvl5pPr lvl="4" algn="r" rtl="0">
              <a:spcBef>
                <a:spcPts val="1600"/>
              </a:spcBef>
              <a:spcAft>
                <a:spcPts val="0"/>
              </a:spcAft>
              <a:buNone/>
              <a:defRPr/>
            </a:lvl5pPr>
            <a:lvl6pPr lvl="5" algn="r" rtl="0">
              <a:spcBef>
                <a:spcPts val="1600"/>
              </a:spcBef>
              <a:spcAft>
                <a:spcPts val="0"/>
              </a:spcAft>
              <a:buNone/>
              <a:defRPr/>
            </a:lvl6pPr>
            <a:lvl7pPr lvl="6" algn="r" rtl="0">
              <a:spcBef>
                <a:spcPts val="1600"/>
              </a:spcBef>
              <a:spcAft>
                <a:spcPts val="0"/>
              </a:spcAft>
              <a:buNone/>
              <a:defRPr/>
            </a:lvl7pPr>
            <a:lvl8pPr lvl="7" algn="r" rtl="0">
              <a:spcBef>
                <a:spcPts val="1600"/>
              </a:spcBef>
              <a:spcAft>
                <a:spcPts val="0"/>
              </a:spcAft>
              <a:buNone/>
              <a:defRPr/>
            </a:lvl8pPr>
            <a:lvl9pPr lvl="8" algn="r" rtl="0">
              <a:spcBef>
                <a:spcPts val="1600"/>
              </a:spcBef>
              <a:spcAft>
                <a:spcPts val="1600"/>
              </a:spcAft>
              <a:buNone/>
              <a:defRPr/>
            </a:lvl9pPr>
          </a:lstStyle>
          <a:p>
            <a:endParaRPr/>
          </a:p>
        </p:txBody>
      </p:sp>
      <p:sp>
        <p:nvSpPr>
          <p:cNvPr id="163" name="Google Shape;163;p17"/>
          <p:cNvSpPr txBox="1">
            <a:spLocks noGrp="1"/>
          </p:cNvSpPr>
          <p:nvPr>
            <p:ph type="title" idx="7"/>
          </p:nvPr>
        </p:nvSpPr>
        <p:spPr>
          <a:xfrm>
            <a:off x="6441667" y="3301352"/>
            <a:ext cx="19848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00"/>
            </a:lvl1pPr>
            <a:lvl2pPr lvl="1" rtl="0">
              <a:spcBef>
                <a:spcPts val="0"/>
              </a:spcBef>
              <a:spcAft>
                <a:spcPts val="0"/>
              </a:spcAft>
              <a:buNone/>
              <a:defRPr sz="1800"/>
            </a:lvl2pPr>
            <a:lvl3pPr lvl="2" rtl="0">
              <a:spcBef>
                <a:spcPts val="0"/>
              </a:spcBef>
              <a:spcAft>
                <a:spcPts val="0"/>
              </a:spcAft>
              <a:buNone/>
              <a:defRPr sz="1800"/>
            </a:lvl3pPr>
            <a:lvl4pPr lvl="3" rtl="0">
              <a:spcBef>
                <a:spcPts val="0"/>
              </a:spcBef>
              <a:spcAft>
                <a:spcPts val="0"/>
              </a:spcAft>
              <a:buNone/>
              <a:defRPr sz="1800"/>
            </a:lvl4pPr>
            <a:lvl5pPr lvl="4" rtl="0">
              <a:spcBef>
                <a:spcPts val="0"/>
              </a:spcBef>
              <a:spcAft>
                <a:spcPts val="0"/>
              </a:spcAft>
              <a:buNone/>
              <a:defRPr sz="1800"/>
            </a:lvl5pPr>
            <a:lvl6pPr lvl="5" rtl="0">
              <a:spcBef>
                <a:spcPts val="0"/>
              </a:spcBef>
              <a:spcAft>
                <a:spcPts val="0"/>
              </a:spcAft>
              <a:buNone/>
              <a:defRPr sz="1800"/>
            </a:lvl6pPr>
            <a:lvl7pPr lvl="6" rtl="0">
              <a:spcBef>
                <a:spcPts val="0"/>
              </a:spcBef>
              <a:spcAft>
                <a:spcPts val="0"/>
              </a:spcAft>
              <a:buNone/>
              <a:defRPr sz="1800"/>
            </a:lvl7pPr>
            <a:lvl8pPr lvl="7" rtl="0">
              <a:spcBef>
                <a:spcPts val="0"/>
              </a:spcBef>
              <a:spcAft>
                <a:spcPts val="0"/>
              </a:spcAft>
              <a:buNone/>
              <a:defRPr sz="1800"/>
            </a:lvl8pPr>
            <a:lvl9pPr lvl="8" rtl="0">
              <a:spcBef>
                <a:spcPts val="0"/>
              </a:spcBef>
              <a:spcAft>
                <a:spcPts val="0"/>
              </a:spcAft>
              <a:buNone/>
              <a:defRPr sz="1800"/>
            </a:lvl9pPr>
          </a:lstStyle>
          <a:p>
            <a:endParaRPr/>
          </a:p>
        </p:txBody>
      </p:sp>
      <p:sp>
        <p:nvSpPr>
          <p:cNvPr id="164" name="Google Shape;164;p17"/>
          <p:cNvSpPr txBox="1">
            <a:spLocks noGrp="1"/>
          </p:cNvSpPr>
          <p:nvPr>
            <p:ph type="subTitle" idx="8"/>
          </p:nvPr>
        </p:nvSpPr>
        <p:spPr>
          <a:xfrm>
            <a:off x="6441667" y="3704652"/>
            <a:ext cx="1984800" cy="9396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grpSp>
        <p:nvGrpSpPr>
          <p:cNvPr id="165" name="Google Shape;165;p17"/>
          <p:cNvGrpSpPr/>
          <p:nvPr/>
        </p:nvGrpSpPr>
        <p:grpSpPr>
          <a:xfrm>
            <a:off x="7676452" y="-6"/>
            <a:ext cx="1430732" cy="1059983"/>
            <a:chOff x="7676452" y="-6"/>
            <a:chExt cx="1430732" cy="1059983"/>
          </a:xfrm>
        </p:grpSpPr>
        <p:grpSp>
          <p:nvGrpSpPr>
            <p:cNvPr id="166" name="Google Shape;166;p17"/>
            <p:cNvGrpSpPr/>
            <p:nvPr/>
          </p:nvGrpSpPr>
          <p:grpSpPr>
            <a:xfrm rot="10690018">
              <a:off x="7690194" y="79769"/>
              <a:ext cx="1152535" cy="877616"/>
              <a:chOff x="3077675" y="6690087"/>
              <a:chExt cx="2525088" cy="1922768"/>
            </a:xfrm>
          </p:grpSpPr>
          <p:sp>
            <p:nvSpPr>
              <p:cNvPr id="167" name="Google Shape;167;p17"/>
              <p:cNvSpPr/>
              <p:nvPr/>
            </p:nvSpPr>
            <p:spPr>
              <a:xfrm>
                <a:off x="3538754" y="6690087"/>
                <a:ext cx="2064009" cy="1922768"/>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7"/>
              <p:cNvSpPr/>
              <p:nvPr/>
            </p:nvSpPr>
            <p:spPr>
              <a:xfrm>
                <a:off x="3077675" y="7144734"/>
                <a:ext cx="1927197" cy="1319656"/>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7"/>
              <p:cNvSpPr/>
              <p:nvPr/>
            </p:nvSpPr>
            <p:spPr>
              <a:xfrm>
                <a:off x="4083257" y="7963826"/>
                <a:ext cx="485028" cy="66056"/>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7"/>
              <p:cNvSpPr/>
              <p:nvPr/>
            </p:nvSpPr>
            <p:spPr>
              <a:xfrm>
                <a:off x="4465836" y="7206782"/>
                <a:ext cx="184066" cy="404227"/>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171;p17"/>
            <p:cNvGrpSpPr/>
            <p:nvPr/>
          </p:nvGrpSpPr>
          <p:grpSpPr>
            <a:xfrm rot="8905895">
              <a:off x="8402486" y="210113"/>
              <a:ext cx="491590" cy="778812"/>
              <a:chOff x="-1904298" y="1056455"/>
              <a:chExt cx="581725" cy="921611"/>
            </a:xfrm>
          </p:grpSpPr>
          <p:sp>
            <p:nvSpPr>
              <p:cNvPr id="172" name="Google Shape;172;p17"/>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7"/>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 name="Google Shape;174;p17"/>
            <p:cNvSpPr/>
            <p:nvPr/>
          </p:nvSpPr>
          <p:spPr>
            <a:xfrm rot="10800000" flipH="1">
              <a:off x="7676500" y="-6"/>
              <a:ext cx="1430684" cy="365231"/>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olumns 1">
  <p:cSld name="CUSTOM_5">
    <p:spTree>
      <p:nvGrpSpPr>
        <p:cNvPr id="1" name="Shape 196"/>
        <p:cNvGrpSpPr/>
        <p:nvPr/>
      </p:nvGrpSpPr>
      <p:grpSpPr>
        <a:xfrm>
          <a:off x="0" y="0"/>
          <a:ext cx="0" cy="0"/>
          <a:chOff x="0" y="0"/>
          <a:chExt cx="0" cy="0"/>
        </a:xfrm>
      </p:grpSpPr>
      <p:sp>
        <p:nvSpPr>
          <p:cNvPr id="197" name="Google Shape;197;p19"/>
          <p:cNvSpPr txBox="1">
            <a:spLocks noGrp="1"/>
          </p:cNvSpPr>
          <p:nvPr>
            <p:ph type="title"/>
          </p:nvPr>
        </p:nvSpPr>
        <p:spPr>
          <a:xfrm>
            <a:off x="717525" y="552990"/>
            <a:ext cx="7709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98" name="Google Shape;198;p19"/>
          <p:cNvSpPr txBox="1">
            <a:spLocks noGrp="1"/>
          </p:cNvSpPr>
          <p:nvPr>
            <p:ph type="title" idx="2"/>
          </p:nvPr>
        </p:nvSpPr>
        <p:spPr>
          <a:xfrm>
            <a:off x="5441500" y="937950"/>
            <a:ext cx="2706900" cy="4743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00"/>
            </a:lvl1pPr>
            <a:lvl2pPr lvl="1" rtl="0">
              <a:spcBef>
                <a:spcPts val="0"/>
              </a:spcBef>
              <a:spcAft>
                <a:spcPts val="0"/>
              </a:spcAft>
              <a:buNone/>
              <a:defRPr sz="1800"/>
            </a:lvl2pPr>
            <a:lvl3pPr lvl="2" rtl="0">
              <a:spcBef>
                <a:spcPts val="0"/>
              </a:spcBef>
              <a:spcAft>
                <a:spcPts val="0"/>
              </a:spcAft>
              <a:buNone/>
              <a:defRPr sz="1800"/>
            </a:lvl3pPr>
            <a:lvl4pPr lvl="3" rtl="0">
              <a:spcBef>
                <a:spcPts val="0"/>
              </a:spcBef>
              <a:spcAft>
                <a:spcPts val="0"/>
              </a:spcAft>
              <a:buNone/>
              <a:defRPr sz="1800"/>
            </a:lvl4pPr>
            <a:lvl5pPr lvl="4" rtl="0">
              <a:spcBef>
                <a:spcPts val="0"/>
              </a:spcBef>
              <a:spcAft>
                <a:spcPts val="0"/>
              </a:spcAft>
              <a:buNone/>
              <a:defRPr sz="1800"/>
            </a:lvl5pPr>
            <a:lvl6pPr lvl="5" rtl="0">
              <a:spcBef>
                <a:spcPts val="0"/>
              </a:spcBef>
              <a:spcAft>
                <a:spcPts val="0"/>
              </a:spcAft>
              <a:buNone/>
              <a:defRPr sz="1800"/>
            </a:lvl6pPr>
            <a:lvl7pPr lvl="6" rtl="0">
              <a:spcBef>
                <a:spcPts val="0"/>
              </a:spcBef>
              <a:spcAft>
                <a:spcPts val="0"/>
              </a:spcAft>
              <a:buNone/>
              <a:defRPr sz="1800"/>
            </a:lvl7pPr>
            <a:lvl8pPr lvl="7" rtl="0">
              <a:spcBef>
                <a:spcPts val="0"/>
              </a:spcBef>
              <a:spcAft>
                <a:spcPts val="0"/>
              </a:spcAft>
              <a:buNone/>
              <a:defRPr sz="1800"/>
            </a:lvl8pPr>
            <a:lvl9pPr lvl="8" rtl="0">
              <a:spcBef>
                <a:spcPts val="0"/>
              </a:spcBef>
              <a:spcAft>
                <a:spcPts val="0"/>
              </a:spcAft>
              <a:buNone/>
              <a:defRPr sz="1800"/>
            </a:lvl9pPr>
          </a:lstStyle>
          <a:p>
            <a:endParaRPr/>
          </a:p>
        </p:txBody>
      </p:sp>
      <p:sp>
        <p:nvSpPr>
          <p:cNvPr id="199" name="Google Shape;199;p19"/>
          <p:cNvSpPr txBox="1">
            <a:spLocks noGrp="1"/>
          </p:cNvSpPr>
          <p:nvPr>
            <p:ph type="subTitle" idx="1"/>
          </p:nvPr>
        </p:nvSpPr>
        <p:spPr>
          <a:xfrm>
            <a:off x="5441500" y="1326294"/>
            <a:ext cx="3084600" cy="6282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00" name="Google Shape;200;p19"/>
          <p:cNvSpPr txBox="1">
            <a:spLocks noGrp="1"/>
          </p:cNvSpPr>
          <p:nvPr>
            <p:ph type="title" idx="3"/>
          </p:nvPr>
        </p:nvSpPr>
        <p:spPr>
          <a:xfrm>
            <a:off x="4549625" y="2110397"/>
            <a:ext cx="2706900" cy="4743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00"/>
            </a:lvl1pPr>
            <a:lvl2pPr lvl="1" rtl="0">
              <a:spcBef>
                <a:spcPts val="0"/>
              </a:spcBef>
              <a:spcAft>
                <a:spcPts val="0"/>
              </a:spcAft>
              <a:buNone/>
              <a:defRPr sz="1800"/>
            </a:lvl2pPr>
            <a:lvl3pPr lvl="2" rtl="0">
              <a:spcBef>
                <a:spcPts val="0"/>
              </a:spcBef>
              <a:spcAft>
                <a:spcPts val="0"/>
              </a:spcAft>
              <a:buNone/>
              <a:defRPr sz="1800"/>
            </a:lvl3pPr>
            <a:lvl4pPr lvl="3" rtl="0">
              <a:spcBef>
                <a:spcPts val="0"/>
              </a:spcBef>
              <a:spcAft>
                <a:spcPts val="0"/>
              </a:spcAft>
              <a:buNone/>
              <a:defRPr sz="1800"/>
            </a:lvl4pPr>
            <a:lvl5pPr lvl="4" rtl="0">
              <a:spcBef>
                <a:spcPts val="0"/>
              </a:spcBef>
              <a:spcAft>
                <a:spcPts val="0"/>
              </a:spcAft>
              <a:buNone/>
              <a:defRPr sz="1800"/>
            </a:lvl5pPr>
            <a:lvl6pPr lvl="5" rtl="0">
              <a:spcBef>
                <a:spcPts val="0"/>
              </a:spcBef>
              <a:spcAft>
                <a:spcPts val="0"/>
              </a:spcAft>
              <a:buNone/>
              <a:defRPr sz="1800"/>
            </a:lvl6pPr>
            <a:lvl7pPr lvl="6" rtl="0">
              <a:spcBef>
                <a:spcPts val="0"/>
              </a:spcBef>
              <a:spcAft>
                <a:spcPts val="0"/>
              </a:spcAft>
              <a:buNone/>
              <a:defRPr sz="1800"/>
            </a:lvl7pPr>
            <a:lvl8pPr lvl="7" rtl="0">
              <a:spcBef>
                <a:spcPts val="0"/>
              </a:spcBef>
              <a:spcAft>
                <a:spcPts val="0"/>
              </a:spcAft>
              <a:buNone/>
              <a:defRPr sz="1800"/>
            </a:lvl8pPr>
            <a:lvl9pPr lvl="8" rtl="0">
              <a:spcBef>
                <a:spcPts val="0"/>
              </a:spcBef>
              <a:spcAft>
                <a:spcPts val="0"/>
              </a:spcAft>
              <a:buNone/>
              <a:defRPr sz="1800"/>
            </a:lvl9pPr>
          </a:lstStyle>
          <a:p>
            <a:endParaRPr/>
          </a:p>
        </p:txBody>
      </p:sp>
      <p:sp>
        <p:nvSpPr>
          <p:cNvPr id="201" name="Google Shape;201;p19"/>
          <p:cNvSpPr txBox="1">
            <a:spLocks noGrp="1"/>
          </p:cNvSpPr>
          <p:nvPr>
            <p:ph type="subTitle" idx="4"/>
          </p:nvPr>
        </p:nvSpPr>
        <p:spPr>
          <a:xfrm>
            <a:off x="4549625" y="2498741"/>
            <a:ext cx="3084600" cy="6282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02" name="Google Shape;202;p19"/>
          <p:cNvSpPr txBox="1">
            <a:spLocks noGrp="1"/>
          </p:cNvSpPr>
          <p:nvPr>
            <p:ph type="title" idx="5"/>
          </p:nvPr>
        </p:nvSpPr>
        <p:spPr>
          <a:xfrm>
            <a:off x="5441500" y="3447503"/>
            <a:ext cx="2706900" cy="4743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800"/>
            </a:lvl1pPr>
            <a:lvl2pPr lvl="1" rtl="0">
              <a:spcBef>
                <a:spcPts val="0"/>
              </a:spcBef>
              <a:spcAft>
                <a:spcPts val="0"/>
              </a:spcAft>
              <a:buNone/>
              <a:defRPr sz="1800"/>
            </a:lvl2pPr>
            <a:lvl3pPr lvl="2" rtl="0">
              <a:spcBef>
                <a:spcPts val="0"/>
              </a:spcBef>
              <a:spcAft>
                <a:spcPts val="0"/>
              </a:spcAft>
              <a:buNone/>
              <a:defRPr sz="1800"/>
            </a:lvl3pPr>
            <a:lvl4pPr lvl="3" rtl="0">
              <a:spcBef>
                <a:spcPts val="0"/>
              </a:spcBef>
              <a:spcAft>
                <a:spcPts val="0"/>
              </a:spcAft>
              <a:buNone/>
              <a:defRPr sz="1800"/>
            </a:lvl4pPr>
            <a:lvl5pPr lvl="4" rtl="0">
              <a:spcBef>
                <a:spcPts val="0"/>
              </a:spcBef>
              <a:spcAft>
                <a:spcPts val="0"/>
              </a:spcAft>
              <a:buNone/>
              <a:defRPr sz="1800"/>
            </a:lvl5pPr>
            <a:lvl6pPr lvl="5" rtl="0">
              <a:spcBef>
                <a:spcPts val="0"/>
              </a:spcBef>
              <a:spcAft>
                <a:spcPts val="0"/>
              </a:spcAft>
              <a:buNone/>
              <a:defRPr sz="1800"/>
            </a:lvl6pPr>
            <a:lvl7pPr lvl="6" rtl="0">
              <a:spcBef>
                <a:spcPts val="0"/>
              </a:spcBef>
              <a:spcAft>
                <a:spcPts val="0"/>
              </a:spcAft>
              <a:buNone/>
              <a:defRPr sz="1800"/>
            </a:lvl7pPr>
            <a:lvl8pPr lvl="7" rtl="0">
              <a:spcBef>
                <a:spcPts val="0"/>
              </a:spcBef>
              <a:spcAft>
                <a:spcPts val="0"/>
              </a:spcAft>
              <a:buNone/>
              <a:defRPr sz="1800"/>
            </a:lvl8pPr>
            <a:lvl9pPr lvl="8" rtl="0">
              <a:spcBef>
                <a:spcPts val="0"/>
              </a:spcBef>
              <a:spcAft>
                <a:spcPts val="0"/>
              </a:spcAft>
              <a:buNone/>
              <a:defRPr sz="1800"/>
            </a:lvl9pPr>
          </a:lstStyle>
          <a:p>
            <a:endParaRPr/>
          </a:p>
        </p:txBody>
      </p:sp>
      <p:sp>
        <p:nvSpPr>
          <p:cNvPr id="203" name="Google Shape;203;p19"/>
          <p:cNvSpPr txBox="1">
            <a:spLocks noGrp="1"/>
          </p:cNvSpPr>
          <p:nvPr>
            <p:ph type="subTitle" idx="6"/>
          </p:nvPr>
        </p:nvSpPr>
        <p:spPr>
          <a:xfrm>
            <a:off x="5441500" y="3835847"/>
            <a:ext cx="3084600" cy="6282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ly Title 1">
  <p:cSld name="CUSTOM_7">
    <p:bg>
      <p:bgPr>
        <a:solidFill>
          <a:schemeClr val="dk2"/>
        </a:solidFill>
        <a:effectLst/>
      </p:bgPr>
    </p:bg>
    <p:spTree>
      <p:nvGrpSpPr>
        <p:cNvPr id="1" name="Shape 227"/>
        <p:cNvGrpSpPr/>
        <p:nvPr/>
      </p:nvGrpSpPr>
      <p:grpSpPr>
        <a:xfrm>
          <a:off x="0" y="0"/>
          <a:ext cx="0" cy="0"/>
          <a:chOff x="0" y="0"/>
          <a:chExt cx="0" cy="0"/>
        </a:xfrm>
      </p:grpSpPr>
      <p:sp>
        <p:nvSpPr>
          <p:cNvPr id="228" name="Google Shape;228;p22"/>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grpSp>
        <p:nvGrpSpPr>
          <p:cNvPr id="229" name="Google Shape;229;p22"/>
          <p:cNvGrpSpPr/>
          <p:nvPr/>
        </p:nvGrpSpPr>
        <p:grpSpPr>
          <a:xfrm>
            <a:off x="5496559" y="4259725"/>
            <a:ext cx="3647441" cy="883785"/>
            <a:chOff x="5496559" y="4280025"/>
            <a:chExt cx="3647441" cy="883785"/>
          </a:xfrm>
        </p:grpSpPr>
        <p:sp>
          <p:nvSpPr>
            <p:cNvPr id="230" name="Google Shape;230;p22"/>
            <p:cNvSpPr/>
            <p:nvPr/>
          </p:nvSpPr>
          <p:spPr>
            <a:xfrm flipH="1">
              <a:off x="7110116" y="4280025"/>
              <a:ext cx="2033884" cy="883785"/>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2"/>
            <p:cNvSpPr/>
            <p:nvPr/>
          </p:nvSpPr>
          <p:spPr>
            <a:xfrm>
              <a:off x="5496559" y="4663290"/>
              <a:ext cx="1937483" cy="500521"/>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lumns 1">
  <p:cSld name="CUSTOM_4">
    <p:spTree>
      <p:nvGrpSpPr>
        <p:cNvPr id="1" name="Shape 232"/>
        <p:cNvGrpSpPr/>
        <p:nvPr/>
      </p:nvGrpSpPr>
      <p:grpSpPr>
        <a:xfrm>
          <a:off x="0" y="0"/>
          <a:ext cx="0" cy="0"/>
          <a:chOff x="0" y="0"/>
          <a:chExt cx="0" cy="0"/>
        </a:xfrm>
      </p:grpSpPr>
      <p:grpSp>
        <p:nvGrpSpPr>
          <p:cNvPr id="233" name="Google Shape;233;p23"/>
          <p:cNvGrpSpPr/>
          <p:nvPr/>
        </p:nvGrpSpPr>
        <p:grpSpPr>
          <a:xfrm rot="-199848">
            <a:off x="7416046" y="3853117"/>
            <a:ext cx="581719" cy="921601"/>
            <a:chOff x="-1904298" y="1056455"/>
            <a:chExt cx="581725" cy="921611"/>
          </a:xfrm>
        </p:grpSpPr>
        <p:sp>
          <p:nvSpPr>
            <p:cNvPr id="234" name="Google Shape;234;p23"/>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3"/>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 name="Google Shape;236;p23"/>
          <p:cNvGrpSpPr/>
          <p:nvPr/>
        </p:nvGrpSpPr>
        <p:grpSpPr>
          <a:xfrm>
            <a:off x="6704539" y="3934149"/>
            <a:ext cx="878448" cy="863379"/>
            <a:chOff x="-5358445" y="839844"/>
            <a:chExt cx="1391711" cy="1367837"/>
          </a:xfrm>
        </p:grpSpPr>
        <p:sp>
          <p:nvSpPr>
            <p:cNvPr id="237" name="Google Shape;237;p23"/>
            <p:cNvSpPr/>
            <p:nvPr/>
          </p:nvSpPr>
          <p:spPr>
            <a:xfrm>
              <a:off x="-5358445" y="839844"/>
              <a:ext cx="1391711" cy="1367419"/>
            </a:xfrm>
            <a:custGeom>
              <a:avLst/>
              <a:gdLst/>
              <a:ahLst/>
              <a:cxnLst/>
              <a:rect l="l" t="t" r="r" b="b"/>
              <a:pathLst>
                <a:path w="49900" h="49029" extrusionOk="0">
                  <a:moveTo>
                    <a:pt x="1057" y="0"/>
                  </a:moveTo>
                  <a:cubicBezTo>
                    <a:pt x="781" y="0"/>
                    <a:pt x="673" y="296"/>
                    <a:pt x="750" y="529"/>
                  </a:cubicBezTo>
                  <a:cubicBezTo>
                    <a:pt x="560" y="529"/>
                    <a:pt x="369" y="648"/>
                    <a:pt x="357" y="886"/>
                  </a:cubicBezTo>
                  <a:cubicBezTo>
                    <a:pt x="0" y="7708"/>
                    <a:pt x="1596" y="14340"/>
                    <a:pt x="3798" y="20746"/>
                  </a:cubicBezTo>
                  <a:cubicBezTo>
                    <a:pt x="5870" y="26770"/>
                    <a:pt x="8204" y="32854"/>
                    <a:pt x="12788" y="37450"/>
                  </a:cubicBezTo>
                  <a:cubicBezTo>
                    <a:pt x="17157" y="41820"/>
                    <a:pt x="22789" y="44689"/>
                    <a:pt x="28575" y="46678"/>
                  </a:cubicBezTo>
                  <a:cubicBezTo>
                    <a:pt x="32108" y="47894"/>
                    <a:pt x="35925" y="49028"/>
                    <a:pt x="39693" y="49028"/>
                  </a:cubicBezTo>
                  <a:cubicBezTo>
                    <a:pt x="41639" y="49028"/>
                    <a:pt x="43573" y="48726"/>
                    <a:pt x="45446" y="47975"/>
                  </a:cubicBezTo>
                  <a:cubicBezTo>
                    <a:pt x="45589" y="47916"/>
                    <a:pt x="45649" y="47821"/>
                    <a:pt x="45661" y="47725"/>
                  </a:cubicBezTo>
                  <a:cubicBezTo>
                    <a:pt x="45745" y="47795"/>
                    <a:pt x="45857" y="47836"/>
                    <a:pt x="45967" y="47836"/>
                  </a:cubicBezTo>
                  <a:cubicBezTo>
                    <a:pt x="46118" y="47836"/>
                    <a:pt x="46265" y="47757"/>
                    <a:pt x="46327" y="47571"/>
                  </a:cubicBezTo>
                  <a:cubicBezTo>
                    <a:pt x="49899" y="36581"/>
                    <a:pt x="43565" y="23937"/>
                    <a:pt x="36052" y="16126"/>
                  </a:cubicBezTo>
                  <a:cubicBezTo>
                    <a:pt x="26873" y="6589"/>
                    <a:pt x="14014" y="1791"/>
                    <a:pt x="1119" y="5"/>
                  </a:cubicBezTo>
                  <a:cubicBezTo>
                    <a:pt x="1098" y="2"/>
                    <a:pt x="1077" y="0"/>
                    <a:pt x="10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3"/>
            <p:cNvSpPr/>
            <p:nvPr/>
          </p:nvSpPr>
          <p:spPr>
            <a:xfrm>
              <a:off x="-5168235" y="1050330"/>
              <a:ext cx="1163208" cy="1157351"/>
            </a:xfrm>
            <a:custGeom>
              <a:avLst/>
              <a:gdLst/>
              <a:ahLst/>
              <a:cxnLst/>
              <a:rect l="l" t="t" r="r" b="b"/>
              <a:pathLst>
                <a:path w="41707" h="41497" extrusionOk="0">
                  <a:moveTo>
                    <a:pt x="3415" y="0"/>
                  </a:moveTo>
                  <a:cubicBezTo>
                    <a:pt x="3118" y="0"/>
                    <a:pt x="2838" y="377"/>
                    <a:pt x="3098" y="673"/>
                  </a:cubicBezTo>
                  <a:cubicBezTo>
                    <a:pt x="5968" y="4043"/>
                    <a:pt x="8825" y="7424"/>
                    <a:pt x="11694" y="10794"/>
                  </a:cubicBezTo>
                  <a:cubicBezTo>
                    <a:pt x="7944" y="9591"/>
                    <a:pt x="4265" y="8186"/>
                    <a:pt x="669" y="6567"/>
                  </a:cubicBezTo>
                  <a:cubicBezTo>
                    <a:pt x="612" y="6541"/>
                    <a:pt x="557" y="6529"/>
                    <a:pt x="507" y="6529"/>
                  </a:cubicBezTo>
                  <a:cubicBezTo>
                    <a:pt x="143" y="6529"/>
                    <a:pt x="1" y="7141"/>
                    <a:pt x="419" y="7329"/>
                  </a:cubicBezTo>
                  <a:cubicBezTo>
                    <a:pt x="4158" y="9020"/>
                    <a:pt x="12564" y="12008"/>
                    <a:pt x="12730" y="12008"/>
                  </a:cubicBezTo>
                  <a:cubicBezTo>
                    <a:pt x="15826" y="15651"/>
                    <a:pt x="18922" y="19283"/>
                    <a:pt x="22029" y="22914"/>
                  </a:cubicBezTo>
                  <a:cubicBezTo>
                    <a:pt x="22303" y="23224"/>
                    <a:pt x="22577" y="23533"/>
                    <a:pt x="22851" y="23855"/>
                  </a:cubicBezTo>
                  <a:cubicBezTo>
                    <a:pt x="22003" y="23918"/>
                    <a:pt x="21159" y="23950"/>
                    <a:pt x="20319" y="23950"/>
                  </a:cubicBezTo>
                  <a:cubicBezTo>
                    <a:pt x="16565" y="23950"/>
                    <a:pt x="12884" y="23317"/>
                    <a:pt x="9313" y="22033"/>
                  </a:cubicBezTo>
                  <a:cubicBezTo>
                    <a:pt x="9266" y="22017"/>
                    <a:pt x="9220" y="22010"/>
                    <a:pt x="9178" y="22010"/>
                  </a:cubicBezTo>
                  <a:cubicBezTo>
                    <a:pt x="8783" y="22010"/>
                    <a:pt x="8623" y="22646"/>
                    <a:pt x="9063" y="22807"/>
                  </a:cubicBezTo>
                  <a:cubicBezTo>
                    <a:pt x="12688" y="24102"/>
                    <a:pt x="16421" y="24755"/>
                    <a:pt x="20225" y="24755"/>
                  </a:cubicBezTo>
                  <a:cubicBezTo>
                    <a:pt x="21144" y="24755"/>
                    <a:pt x="22067" y="24717"/>
                    <a:pt x="22993" y="24641"/>
                  </a:cubicBezTo>
                  <a:cubicBezTo>
                    <a:pt x="23160" y="24629"/>
                    <a:pt x="23267" y="24534"/>
                    <a:pt x="23339" y="24414"/>
                  </a:cubicBezTo>
                  <a:cubicBezTo>
                    <a:pt x="27149" y="28820"/>
                    <a:pt x="31090" y="33106"/>
                    <a:pt x="35424" y="36964"/>
                  </a:cubicBezTo>
                  <a:cubicBezTo>
                    <a:pt x="34186" y="37165"/>
                    <a:pt x="32949" y="37265"/>
                    <a:pt x="31719" y="37265"/>
                  </a:cubicBezTo>
                  <a:cubicBezTo>
                    <a:pt x="28655" y="37265"/>
                    <a:pt x="25636" y="36641"/>
                    <a:pt x="22755" y="35392"/>
                  </a:cubicBezTo>
                  <a:cubicBezTo>
                    <a:pt x="22701" y="35369"/>
                    <a:pt x="22650" y="35359"/>
                    <a:pt x="22602" y="35359"/>
                  </a:cubicBezTo>
                  <a:cubicBezTo>
                    <a:pt x="22232" y="35359"/>
                    <a:pt x="22083" y="35987"/>
                    <a:pt x="22505" y="36166"/>
                  </a:cubicBezTo>
                  <a:cubicBezTo>
                    <a:pt x="25470" y="37439"/>
                    <a:pt x="28583" y="38077"/>
                    <a:pt x="31737" y="38077"/>
                  </a:cubicBezTo>
                  <a:cubicBezTo>
                    <a:pt x="33155" y="38077"/>
                    <a:pt x="34582" y="37948"/>
                    <a:pt x="36007" y="37690"/>
                  </a:cubicBezTo>
                  <a:cubicBezTo>
                    <a:pt x="36078" y="37678"/>
                    <a:pt x="36126" y="37654"/>
                    <a:pt x="36174" y="37630"/>
                  </a:cubicBezTo>
                  <a:cubicBezTo>
                    <a:pt x="37698" y="38952"/>
                    <a:pt x="39269" y="40226"/>
                    <a:pt x="40912" y="41417"/>
                  </a:cubicBezTo>
                  <a:cubicBezTo>
                    <a:pt x="40988" y="41473"/>
                    <a:pt x="41064" y="41497"/>
                    <a:pt x="41137" y="41497"/>
                  </a:cubicBezTo>
                  <a:cubicBezTo>
                    <a:pt x="41464" y="41497"/>
                    <a:pt x="41706" y="41003"/>
                    <a:pt x="41365" y="40750"/>
                  </a:cubicBezTo>
                  <a:cubicBezTo>
                    <a:pt x="37745" y="38107"/>
                    <a:pt x="34447" y="35130"/>
                    <a:pt x="31328" y="31951"/>
                  </a:cubicBezTo>
                  <a:cubicBezTo>
                    <a:pt x="31423" y="31951"/>
                    <a:pt x="31530" y="31892"/>
                    <a:pt x="31590" y="31773"/>
                  </a:cubicBezTo>
                  <a:cubicBezTo>
                    <a:pt x="33745" y="27724"/>
                    <a:pt x="34150" y="23129"/>
                    <a:pt x="32638" y="18795"/>
                  </a:cubicBezTo>
                  <a:cubicBezTo>
                    <a:pt x="32568" y="18591"/>
                    <a:pt x="32389" y="18501"/>
                    <a:pt x="32216" y="18501"/>
                  </a:cubicBezTo>
                  <a:cubicBezTo>
                    <a:pt x="31975" y="18501"/>
                    <a:pt x="31748" y="18677"/>
                    <a:pt x="31852" y="18961"/>
                  </a:cubicBezTo>
                  <a:cubicBezTo>
                    <a:pt x="33280" y="23081"/>
                    <a:pt x="32971" y="27474"/>
                    <a:pt x="30923" y="31320"/>
                  </a:cubicBezTo>
                  <a:cubicBezTo>
                    <a:pt x="30887" y="31380"/>
                    <a:pt x="30875" y="31439"/>
                    <a:pt x="30875" y="31487"/>
                  </a:cubicBezTo>
                  <a:cubicBezTo>
                    <a:pt x="27851" y="28391"/>
                    <a:pt x="24982" y="25117"/>
                    <a:pt x="22172" y="21831"/>
                  </a:cubicBezTo>
                  <a:cubicBezTo>
                    <a:pt x="21005" y="20462"/>
                    <a:pt x="19838" y="19092"/>
                    <a:pt x="18683" y="17735"/>
                  </a:cubicBezTo>
                  <a:cubicBezTo>
                    <a:pt x="18719" y="17687"/>
                    <a:pt x="18743" y="17640"/>
                    <a:pt x="18767" y="17568"/>
                  </a:cubicBezTo>
                  <a:cubicBezTo>
                    <a:pt x="19779" y="13663"/>
                    <a:pt x="20231" y="9698"/>
                    <a:pt x="20088" y="5662"/>
                  </a:cubicBezTo>
                  <a:cubicBezTo>
                    <a:pt x="20076" y="5390"/>
                    <a:pt x="19854" y="5249"/>
                    <a:pt x="19646" y="5249"/>
                  </a:cubicBezTo>
                  <a:cubicBezTo>
                    <a:pt x="19454" y="5249"/>
                    <a:pt x="19273" y="5369"/>
                    <a:pt x="19279" y="5615"/>
                  </a:cubicBezTo>
                  <a:cubicBezTo>
                    <a:pt x="19422" y="9484"/>
                    <a:pt x="19017" y="13270"/>
                    <a:pt x="18064" y="17021"/>
                  </a:cubicBezTo>
                  <a:cubicBezTo>
                    <a:pt x="13278" y="11401"/>
                    <a:pt x="8492" y="5769"/>
                    <a:pt x="3693" y="138"/>
                  </a:cubicBezTo>
                  <a:cubicBezTo>
                    <a:pt x="3611" y="41"/>
                    <a:pt x="3512" y="0"/>
                    <a:pt x="34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23"/>
          <p:cNvGrpSpPr/>
          <p:nvPr/>
        </p:nvGrpSpPr>
        <p:grpSpPr>
          <a:xfrm rot="-1263781">
            <a:off x="7715407" y="4030012"/>
            <a:ext cx="890375" cy="822935"/>
            <a:chOff x="-1855532" y="1600966"/>
            <a:chExt cx="890361" cy="822923"/>
          </a:xfrm>
        </p:grpSpPr>
        <p:sp>
          <p:nvSpPr>
            <p:cNvPr id="240" name="Google Shape;240;p23"/>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3"/>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242;p23"/>
          <p:cNvGrpSpPr/>
          <p:nvPr/>
        </p:nvGrpSpPr>
        <p:grpSpPr>
          <a:xfrm>
            <a:off x="1" y="2854047"/>
            <a:ext cx="9144001" cy="2289456"/>
            <a:chOff x="271750" y="2423875"/>
            <a:chExt cx="7077400" cy="1772025"/>
          </a:xfrm>
        </p:grpSpPr>
        <p:sp>
          <p:nvSpPr>
            <p:cNvPr id="243" name="Google Shape;243;p23"/>
            <p:cNvSpPr/>
            <p:nvPr/>
          </p:nvSpPr>
          <p:spPr>
            <a:xfrm>
              <a:off x="277700" y="2423875"/>
              <a:ext cx="7071450" cy="1772025"/>
            </a:xfrm>
            <a:custGeom>
              <a:avLst/>
              <a:gdLst/>
              <a:ahLst/>
              <a:cxnLst/>
              <a:rect l="l" t="t" r="r" b="b"/>
              <a:pathLst>
                <a:path w="282858" h="70881" extrusionOk="0">
                  <a:moveTo>
                    <a:pt x="57528" y="1"/>
                  </a:moveTo>
                  <a:cubicBezTo>
                    <a:pt x="37107" y="1"/>
                    <a:pt x="17867" y="6326"/>
                    <a:pt x="1" y="16029"/>
                  </a:cubicBezTo>
                  <a:lnTo>
                    <a:pt x="1" y="70881"/>
                  </a:lnTo>
                  <a:lnTo>
                    <a:pt x="282857" y="70881"/>
                  </a:lnTo>
                  <a:lnTo>
                    <a:pt x="282857" y="53831"/>
                  </a:lnTo>
                  <a:cubicBezTo>
                    <a:pt x="276183" y="53941"/>
                    <a:pt x="269511" y="54030"/>
                    <a:pt x="262852" y="54030"/>
                  </a:cubicBezTo>
                  <a:cubicBezTo>
                    <a:pt x="230491" y="54030"/>
                    <a:pt x="198425" y="51930"/>
                    <a:pt x="167736" y="39913"/>
                  </a:cubicBezTo>
                  <a:cubicBezTo>
                    <a:pt x="131005" y="25530"/>
                    <a:pt x="101025" y="967"/>
                    <a:pt x="59794" y="27"/>
                  </a:cubicBezTo>
                  <a:cubicBezTo>
                    <a:pt x="59037" y="10"/>
                    <a:pt x="58282" y="1"/>
                    <a:pt x="575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3"/>
            <p:cNvSpPr/>
            <p:nvPr/>
          </p:nvSpPr>
          <p:spPr>
            <a:xfrm>
              <a:off x="271750" y="3380525"/>
              <a:ext cx="1876450" cy="815375"/>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3"/>
            <p:cNvSpPr/>
            <p:nvPr/>
          </p:nvSpPr>
          <p:spPr>
            <a:xfrm>
              <a:off x="1828200" y="3808500"/>
              <a:ext cx="1499600" cy="387400"/>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246;p23"/>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247" name="Google Shape;247;p23"/>
          <p:cNvSpPr txBox="1">
            <a:spLocks noGrp="1"/>
          </p:cNvSpPr>
          <p:nvPr>
            <p:ph type="title" idx="2"/>
          </p:nvPr>
        </p:nvSpPr>
        <p:spPr>
          <a:xfrm>
            <a:off x="3673625" y="1682250"/>
            <a:ext cx="1813800" cy="492600"/>
          </a:xfrm>
          <a:prstGeom prst="rect">
            <a:avLst/>
          </a:prstGeom>
          <a:noFill/>
        </p:spPr>
        <p:txBody>
          <a:bodyPr spcFirstLastPara="1" wrap="square" lIns="91425" tIns="91425" rIns="91425" bIns="91425" anchor="b" anchorCtr="0">
            <a:noAutofit/>
          </a:bodyPr>
          <a:lstStyle>
            <a:lvl1pPr lvl="0" algn="r" rtl="0">
              <a:spcBef>
                <a:spcPts val="0"/>
              </a:spcBef>
              <a:spcAft>
                <a:spcPts val="0"/>
              </a:spcAft>
              <a:buNone/>
              <a:defRPr sz="2000"/>
            </a:lvl1pPr>
            <a:lvl2pPr lvl="1" algn="r" rtl="0">
              <a:spcBef>
                <a:spcPts val="0"/>
              </a:spcBef>
              <a:spcAft>
                <a:spcPts val="0"/>
              </a:spcAft>
              <a:buNone/>
              <a:defRPr sz="2000"/>
            </a:lvl2pPr>
            <a:lvl3pPr lvl="2" algn="r" rtl="0">
              <a:spcBef>
                <a:spcPts val="0"/>
              </a:spcBef>
              <a:spcAft>
                <a:spcPts val="0"/>
              </a:spcAft>
              <a:buNone/>
              <a:defRPr sz="2000"/>
            </a:lvl3pPr>
            <a:lvl4pPr lvl="3" algn="r" rtl="0">
              <a:spcBef>
                <a:spcPts val="0"/>
              </a:spcBef>
              <a:spcAft>
                <a:spcPts val="0"/>
              </a:spcAft>
              <a:buNone/>
              <a:defRPr sz="2000"/>
            </a:lvl4pPr>
            <a:lvl5pPr lvl="4" algn="r" rtl="0">
              <a:spcBef>
                <a:spcPts val="0"/>
              </a:spcBef>
              <a:spcAft>
                <a:spcPts val="0"/>
              </a:spcAft>
              <a:buNone/>
              <a:defRPr sz="2000"/>
            </a:lvl5pPr>
            <a:lvl6pPr lvl="5" algn="r" rtl="0">
              <a:spcBef>
                <a:spcPts val="0"/>
              </a:spcBef>
              <a:spcAft>
                <a:spcPts val="0"/>
              </a:spcAft>
              <a:buNone/>
              <a:defRPr sz="2000"/>
            </a:lvl6pPr>
            <a:lvl7pPr lvl="6" algn="r" rtl="0">
              <a:spcBef>
                <a:spcPts val="0"/>
              </a:spcBef>
              <a:spcAft>
                <a:spcPts val="0"/>
              </a:spcAft>
              <a:buNone/>
              <a:defRPr sz="2000"/>
            </a:lvl7pPr>
            <a:lvl8pPr lvl="7" algn="r" rtl="0">
              <a:spcBef>
                <a:spcPts val="0"/>
              </a:spcBef>
              <a:spcAft>
                <a:spcPts val="0"/>
              </a:spcAft>
              <a:buNone/>
              <a:defRPr sz="2000"/>
            </a:lvl8pPr>
            <a:lvl9pPr lvl="8" algn="r" rtl="0">
              <a:spcBef>
                <a:spcPts val="0"/>
              </a:spcBef>
              <a:spcAft>
                <a:spcPts val="0"/>
              </a:spcAft>
              <a:buNone/>
              <a:defRPr sz="2000"/>
            </a:lvl9pPr>
          </a:lstStyle>
          <a:p>
            <a:endParaRPr/>
          </a:p>
        </p:txBody>
      </p:sp>
      <p:sp>
        <p:nvSpPr>
          <p:cNvPr id="248" name="Google Shape;248;p23"/>
          <p:cNvSpPr txBox="1">
            <a:spLocks noGrp="1"/>
          </p:cNvSpPr>
          <p:nvPr>
            <p:ph type="subTitle" idx="1"/>
          </p:nvPr>
        </p:nvSpPr>
        <p:spPr>
          <a:xfrm>
            <a:off x="3576125" y="2161750"/>
            <a:ext cx="1911300" cy="1461000"/>
          </a:xfrm>
          <a:prstGeom prst="rect">
            <a:avLst/>
          </a:prstGeom>
          <a:noFill/>
        </p:spPr>
        <p:txBody>
          <a:bodyPr spcFirstLastPara="1" wrap="square" lIns="91425" tIns="91425" rIns="91425" bIns="91425" anchor="t" anchorCtr="0">
            <a:noAutofit/>
          </a:bodyPr>
          <a:lstStyle>
            <a:lvl1pPr lvl="0" algn="r" rtl="0">
              <a:spcBef>
                <a:spcPts val="0"/>
              </a:spcBef>
              <a:spcAft>
                <a:spcPts val="0"/>
              </a:spcAft>
              <a:buNone/>
              <a:defRPr/>
            </a:lvl1pPr>
            <a:lvl2pPr lvl="1" algn="r" rtl="0">
              <a:spcBef>
                <a:spcPts val="1600"/>
              </a:spcBef>
              <a:spcAft>
                <a:spcPts val="0"/>
              </a:spcAft>
              <a:buNone/>
              <a:defRPr/>
            </a:lvl2pPr>
            <a:lvl3pPr lvl="2" algn="r" rtl="0">
              <a:spcBef>
                <a:spcPts val="1600"/>
              </a:spcBef>
              <a:spcAft>
                <a:spcPts val="0"/>
              </a:spcAft>
              <a:buNone/>
              <a:defRPr/>
            </a:lvl3pPr>
            <a:lvl4pPr lvl="3" algn="r" rtl="0">
              <a:spcBef>
                <a:spcPts val="1600"/>
              </a:spcBef>
              <a:spcAft>
                <a:spcPts val="0"/>
              </a:spcAft>
              <a:buNone/>
              <a:defRPr/>
            </a:lvl4pPr>
            <a:lvl5pPr lvl="4" algn="r" rtl="0">
              <a:spcBef>
                <a:spcPts val="1600"/>
              </a:spcBef>
              <a:spcAft>
                <a:spcPts val="0"/>
              </a:spcAft>
              <a:buNone/>
              <a:defRPr/>
            </a:lvl5pPr>
            <a:lvl6pPr lvl="5" algn="r" rtl="0">
              <a:spcBef>
                <a:spcPts val="1600"/>
              </a:spcBef>
              <a:spcAft>
                <a:spcPts val="0"/>
              </a:spcAft>
              <a:buNone/>
              <a:defRPr/>
            </a:lvl6pPr>
            <a:lvl7pPr lvl="6" algn="r" rtl="0">
              <a:spcBef>
                <a:spcPts val="1600"/>
              </a:spcBef>
              <a:spcAft>
                <a:spcPts val="0"/>
              </a:spcAft>
              <a:buNone/>
              <a:defRPr/>
            </a:lvl7pPr>
            <a:lvl8pPr lvl="7" algn="r" rtl="0">
              <a:spcBef>
                <a:spcPts val="1600"/>
              </a:spcBef>
              <a:spcAft>
                <a:spcPts val="0"/>
              </a:spcAft>
              <a:buNone/>
              <a:defRPr/>
            </a:lvl8pPr>
            <a:lvl9pPr lvl="8" algn="r" rtl="0">
              <a:spcBef>
                <a:spcPts val="1600"/>
              </a:spcBef>
              <a:spcAft>
                <a:spcPts val="1600"/>
              </a:spcAft>
              <a:buNone/>
              <a:defRPr/>
            </a:lvl9pPr>
          </a:lstStyle>
          <a:p>
            <a:endParaRPr/>
          </a:p>
        </p:txBody>
      </p:sp>
      <p:sp>
        <p:nvSpPr>
          <p:cNvPr id="249" name="Google Shape;249;p23"/>
          <p:cNvSpPr txBox="1">
            <a:spLocks noGrp="1"/>
          </p:cNvSpPr>
          <p:nvPr>
            <p:ph type="title" idx="3"/>
          </p:nvPr>
        </p:nvSpPr>
        <p:spPr>
          <a:xfrm>
            <a:off x="6251400" y="1682250"/>
            <a:ext cx="1813800" cy="492600"/>
          </a:xfrm>
          <a:prstGeom prst="rect">
            <a:avLst/>
          </a:prstGeom>
          <a:noFill/>
        </p:spPr>
        <p:txBody>
          <a:bodyPr spcFirstLastPara="1" wrap="square" lIns="91425" tIns="91425" rIns="91425" bIns="91425" anchor="b" anchorCtr="0">
            <a:noAutofit/>
          </a:bodyPr>
          <a:lstStyle>
            <a:lvl1pPr lvl="0" algn="r" rtl="0">
              <a:spcBef>
                <a:spcPts val="0"/>
              </a:spcBef>
              <a:spcAft>
                <a:spcPts val="0"/>
              </a:spcAft>
              <a:buNone/>
              <a:defRPr sz="2000"/>
            </a:lvl1pPr>
            <a:lvl2pPr lvl="1" algn="r" rtl="0">
              <a:spcBef>
                <a:spcPts val="0"/>
              </a:spcBef>
              <a:spcAft>
                <a:spcPts val="0"/>
              </a:spcAft>
              <a:buNone/>
              <a:defRPr sz="2000"/>
            </a:lvl2pPr>
            <a:lvl3pPr lvl="2" algn="r" rtl="0">
              <a:spcBef>
                <a:spcPts val="0"/>
              </a:spcBef>
              <a:spcAft>
                <a:spcPts val="0"/>
              </a:spcAft>
              <a:buNone/>
              <a:defRPr sz="2000"/>
            </a:lvl3pPr>
            <a:lvl4pPr lvl="3" algn="r" rtl="0">
              <a:spcBef>
                <a:spcPts val="0"/>
              </a:spcBef>
              <a:spcAft>
                <a:spcPts val="0"/>
              </a:spcAft>
              <a:buNone/>
              <a:defRPr sz="2000"/>
            </a:lvl4pPr>
            <a:lvl5pPr lvl="4" algn="r" rtl="0">
              <a:spcBef>
                <a:spcPts val="0"/>
              </a:spcBef>
              <a:spcAft>
                <a:spcPts val="0"/>
              </a:spcAft>
              <a:buNone/>
              <a:defRPr sz="2000"/>
            </a:lvl5pPr>
            <a:lvl6pPr lvl="5" algn="r" rtl="0">
              <a:spcBef>
                <a:spcPts val="0"/>
              </a:spcBef>
              <a:spcAft>
                <a:spcPts val="0"/>
              </a:spcAft>
              <a:buNone/>
              <a:defRPr sz="2000"/>
            </a:lvl6pPr>
            <a:lvl7pPr lvl="6" algn="r" rtl="0">
              <a:spcBef>
                <a:spcPts val="0"/>
              </a:spcBef>
              <a:spcAft>
                <a:spcPts val="0"/>
              </a:spcAft>
              <a:buNone/>
              <a:defRPr sz="2000"/>
            </a:lvl7pPr>
            <a:lvl8pPr lvl="7" algn="r" rtl="0">
              <a:spcBef>
                <a:spcPts val="0"/>
              </a:spcBef>
              <a:spcAft>
                <a:spcPts val="0"/>
              </a:spcAft>
              <a:buNone/>
              <a:defRPr sz="2000"/>
            </a:lvl8pPr>
            <a:lvl9pPr lvl="8" algn="r" rtl="0">
              <a:spcBef>
                <a:spcPts val="0"/>
              </a:spcBef>
              <a:spcAft>
                <a:spcPts val="0"/>
              </a:spcAft>
              <a:buNone/>
              <a:defRPr sz="2000"/>
            </a:lvl9pPr>
          </a:lstStyle>
          <a:p>
            <a:endParaRPr/>
          </a:p>
        </p:txBody>
      </p:sp>
      <p:sp>
        <p:nvSpPr>
          <p:cNvPr id="250" name="Google Shape;250;p23"/>
          <p:cNvSpPr txBox="1">
            <a:spLocks noGrp="1"/>
          </p:cNvSpPr>
          <p:nvPr>
            <p:ph type="subTitle" idx="4"/>
          </p:nvPr>
        </p:nvSpPr>
        <p:spPr>
          <a:xfrm>
            <a:off x="6154025" y="2161750"/>
            <a:ext cx="1911300" cy="1461000"/>
          </a:xfrm>
          <a:prstGeom prst="rect">
            <a:avLst/>
          </a:prstGeom>
          <a:noFill/>
        </p:spPr>
        <p:txBody>
          <a:bodyPr spcFirstLastPara="1" wrap="square" lIns="91425" tIns="91425" rIns="91425" bIns="91425" anchor="t" anchorCtr="0">
            <a:noAutofit/>
          </a:bodyPr>
          <a:lstStyle>
            <a:lvl1pPr lvl="0" algn="r" rtl="0">
              <a:spcBef>
                <a:spcPts val="0"/>
              </a:spcBef>
              <a:spcAft>
                <a:spcPts val="0"/>
              </a:spcAft>
              <a:buNone/>
              <a:defRPr/>
            </a:lvl1pPr>
            <a:lvl2pPr lvl="1" algn="r" rtl="0">
              <a:spcBef>
                <a:spcPts val="1600"/>
              </a:spcBef>
              <a:spcAft>
                <a:spcPts val="0"/>
              </a:spcAft>
              <a:buNone/>
              <a:defRPr/>
            </a:lvl2pPr>
            <a:lvl3pPr lvl="2" algn="r" rtl="0">
              <a:spcBef>
                <a:spcPts val="1600"/>
              </a:spcBef>
              <a:spcAft>
                <a:spcPts val="0"/>
              </a:spcAft>
              <a:buNone/>
              <a:defRPr/>
            </a:lvl3pPr>
            <a:lvl4pPr lvl="3" algn="r" rtl="0">
              <a:spcBef>
                <a:spcPts val="1600"/>
              </a:spcBef>
              <a:spcAft>
                <a:spcPts val="0"/>
              </a:spcAft>
              <a:buNone/>
              <a:defRPr/>
            </a:lvl4pPr>
            <a:lvl5pPr lvl="4" algn="r" rtl="0">
              <a:spcBef>
                <a:spcPts val="1600"/>
              </a:spcBef>
              <a:spcAft>
                <a:spcPts val="0"/>
              </a:spcAft>
              <a:buNone/>
              <a:defRPr/>
            </a:lvl5pPr>
            <a:lvl6pPr lvl="5" algn="r" rtl="0">
              <a:spcBef>
                <a:spcPts val="1600"/>
              </a:spcBef>
              <a:spcAft>
                <a:spcPts val="0"/>
              </a:spcAft>
              <a:buNone/>
              <a:defRPr/>
            </a:lvl6pPr>
            <a:lvl7pPr lvl="6" algn="r" rtl="0">
              <a:spcBef>
                <a:spcPts val="1600"/>
              </a:spcBef>
              <a:spcAft>
                <a:spcPts val="0"/>
              </a:spcAft>
              <a:buNone/>
              <a:defRPr/>
            </a:lvl7pPr>
            <a:lvl8pPr lvl="7" algn="r" rtl="0">
              <a:spcBef>
                <a:spcPts val="1600"/>
              </a:spcBef>
              <a:spcAft>
                <a:spcPts val="0"/>
              </a:spcAft>
              <a:buNone/>
              <a:defRPr/>
            </a:lvl8pPr>
            <a:lvl9pPr lvl="8" algn="r" rtl="0">
              <a:spcBef>
                <a:spcPts val="1600"/>
              </a:spcBef>
              <a:spcAft>
                <a:spcPts val="1600"/>
              </a:spcAft>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ly Title 4">
  <p:cSld name="CUSTOM_15_1_1">
    <p:spTree>
      <p:nvGrpSpPr>
        <p:cNvPr id="1" name="Shape 301"/>
        <p:cNvGrpSpPr/>
        <p:nvPr/>
      </p:nvGrpSpPr>
      <p:grpSpPr>
        <a:xfrm>
          <a:off x="0" y="0"/>
          <a:ext cx="0" cy="0"/>
          <a:chOff x="0" y="0"/>
          <a:chExt cx="0" cy="0"/>
        </a:xfrm>
      </p:grpSpPr>
      <p:sp>
        <p:nvSpPr>
          <p:cNvPr id="302" name="Google Shape;302;p27"/>
          <p:cNvSpPr txBox="1">
            <a:spLocks noGrp="1"/>
          </p:cNvSpPr>
          <p:nvPr>
            <p:ph type="title"/>
          </p:nvPr>
        </p:nvSpPr>
        <p:spPr>
          <a:xfrm>
            <a:off x="717525" y="552990"/>
            <a:ext cx="7708800" cy="483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grpSp>
        <p:nvGrpSpPr>
          <p:cNvPr id="303" name="Google Shape;303;p27"/>
          <p:cNvGrpSpPr/>
          <p:nvPr/>
        </p:nvGrpSpPr>
        <p:grpSpPr>
          <a:xfrm>
            <a:off x="5978544" y="3960231"/>
            <a:ext cx="3165452" cy="1179524"/>
            <a:chOff x="5978544" y="3960231"/>
            <a:chExt cx="3165452" cy="1179524"/>
          </a:xfrm>
        </p:grpSpPr>
        <p:sp>
          <p:nvSpPr>
            <p:cNvPr id="304" name="Google Shape;304;p27"/>
            <p:cNvSpPr/>
            <p:nvPr/>
          </p:nvSpPr>
          <p:spPr>
            <a:xfrm flipH="1">
              <a:off x="6326888" y="4420653"/>
              <a:ext cx="2817107" cy="719102"/>
            </a:xfrm>
            <a:custGeom>
              <a:avLst/>
              <a:gdLst/>
              <a:ahLst/>
              <a:cxnLst/>
              <a:rect l="l" t="t" r="r" b="b"/>
              <a:pathLst>
                <a:path w="90025" h="22980" extrusionOk="0">
                  <a:moveTo>
                    <a:pt x="45816" y="1"/>
                  </a:moveTo>
                  <a:cubicBezTo>
                    <a:pt x="39946" y="1"/>
                    <a:pt x="34946" y="4358"/>
                    <a:pt x="32934" y="10502"/>
                  </a:cubicBezTo>
                  <a:cubicBezTo>
                    <a:pt x="30469" y="8097"/>
                    <a:pt x="27100" y="6609"/>
                    <a:pt x="23373" y="6609"/>
                  </a:cubicBezTo>
                  <a:cubicBezTo>
                    <a:pt x="16634" y="6609"/>
                    <a:pt x="11038" y="11490"/>
                    <a:pt x="9907" y="17920"/>
                  </a:cubicBezTo>
                  <a:cubicBezTo>
                    <a:pt x="8990" y="17467"/>
                    <a:pt x="7966" y="17193"/>
                    <a:pt x="6871" y="17193"/>
                  </a:cubicBezTo>
                  <a:cubicBezTo>
                    <a:pt x="3430" y="17193"/>
                    <a:pt x="584" y="19694"/>
                    <a:pt x="1" y="22980"/>
                  </a:cubicBezTo>
                  <a:lnTo>
                    <a:pt x="90012" y="22980"/>
                  </a:lnTo>
                  <a:cubicBezTo>
                    <a:pt x="90012" y="22968"/>
                    <a:pt x="90024" y="22956"/>
                    <a:pt x="90024" y="22956"/>
                  </a:cubicBezTo>
                  <a:cubicBezTo>
                    <a:pt x="90024" y="17574"/>
                    <a:pt x="85655" y="13205"/>
                    <a:pt x="80273" y="13205"/>
                  </a:cubicBezTo>
                  <a:cubicBezTo>
                    <a:pt x="78916" y="13205"/>
                    <a:pt x="77618" y="13491"/>
                    <a:pt x="76439" y="14002"/>
                  </a:cubicBezTo>
                  <a:cubicBezTo>
                    <a:pt x="74879" y="8407"/>
                    <a:pt x="69772" y="4299"/>
                    <a:pt x="63688" y="4299"/>
                  </a:cubicBezTo>
                  <a:cubicBezTo>
                    <a:pt x="61116" y="4299"/>
                    <a:pt x="58723" y="5049"/>
                    <a:pt x="56699" y="6311"/>
                  </a:cubicBezTo>
                  <a:cubicBezTo>
                    <a:pt x="54163" y="2477"/>
                    <a:pt x="50233" y="1"/>
                    <a:pt x="458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7"/>
            <p:cNvSpPr/>
            <p:nvPr/>
          </p:nvSpPr>
          <p:spPr>
            <a:xfrm>
              <a:off x="7325802" y="3960231"/>
              <a:ext cx="1548095" cy="1179524"/>
            </a:xfrm>
            <a:custGeom>
              <a:avLst/>
              <a:gdLst/>
              <a:ahLst/>
              <a:cxnLst/>
              <a:rect l="l" t="t" r="r" b="b"/>
              <a:pathLst>
                <a:path w="48156" h="36691" extrusionOk="0">
                  <a:moveTo>
                    <a:pt x="25980" y="13116"/>
                  </a:moveTo>
                  <a:cubicBezTo>
                    <a:pt x="26313" y="13211"/>
                    <a:pt x="26635" y="13306"/>
                    <a:pt x="26968" y="13425"/>
                  </a:cubicBezTo>
                  <a:cubicBezTo>
                    <a:pt x="27040" y="13842"/>
                    <a:pt x="27087" y="14271"/>
                    <a:pt x="27040" y="14687"/>
                  </a:cubicBezTo>
                  <a:cubicBezTo>
                    <a:pt x="27004" y="15021"/>
                    <a:pt x="26897" y="15330"/>
                    <a:pt x="26790" y="15628"/>
                  </a:cubicBezTo>
                  <a:cubicBezTo>
                    <a:pt x="26183" y="15616"/>
                    <a:pt x="25968" y="15354"/>
                    <a:pt x="25932" y="14604"/>
                  </a:cubicBezTo>
                  <a:cubicBezTo>
                    <a:pt x="25921" y="14259"/>
                    <a:pt x="25944" y="13925"/>
                    <a:pt x="25956" y="13604"/>
                  </a:cubicBezTo>
                  <a:cubicBezTo>
                    <a:pt x="25968" y="13437"/>
                    <a:pt x="25980" y="13283"/>
                    <a:pt x="25980" y="13116"/>
                  </a:cubicBezTo>
                  <a:close/>
                  <a:moveTo>
                    <a:pt x="19551" y="13854"/>
                  </a:moveTo>
                  <a:lnTo>
                    <a:pt x="19551" y="13854"/>
                  </a:lnTo>
                  <a:cubicBezTo>
                    <a:pt x="19444" y="14604"/>
                    <a:pt x="19444" y="15378"/>
                    <a:pt x="19622" y="16235"/>
                  </a:cubicBezTo>
                  <a:cubicBezTo>
                    <a:pt x="19646" y="16378"/>
                    <a:pt x="19706" y="16521"/>
                    <a:pt x="19765" y="16664"/>
                  </a:cubicBezTo>
                  <a:cubicBezTo>
                    <a:pt x="19848" y="16866"/>
                    <a:pt x="19932" y="17081"/>
                    <a:pt x="19872" y="17200"/>
                  </a:cubicBezTo>
                  <a:cubicBezTo>
                    <a:pt x="19860" y="17223"/>
                    <a:pt x="19825" y="17259"/>
                    <a:pt x="19789" y="17283"/>
                  </a:cubicBezTo>
                  <a:cubicBezTo>
                    <a:pt x="19706" y="17176"/>
                    <a:pt x="19622" y="17069"/>
                    <a:pt x="19527" y="16962"/>
                  </a:cubicBezTo>
                  <a:cubicBezTo>
                    <a:pt x="19325" y="16712"/>
                    <a:pt x="19122" y="16461"/>
                    <a:pt x="18991" y="16188"/>
                  </a:cubicBezTo>
                  <a:cubicBezTo>
                    <a:pt x="18765" y="15676"/>
                    <a:pt x="18682" y="15045"/>
                    <a:pt x="18717" y="14426"/>
                  </a:cubicBezTo>
                  <a:cubicBezTo>
                    <a:pt x="19003" y="14211"/>
                    <a:pt x="19277" y="14021"/>
                    <a:pt x="19551" y="13854"/>
                  </a:cubicBezTo>
                  <a:close/>
                  <a:moveTo>
                    <a:pt x="27409" y="13580"/>
                  </a:moveTo>
                  <a:lnTo>
                    <a:pt x="27409" y="13580"/>
                  </a:lnTo>
                  <a:cubicBezTo>
                    <a:pt x="27885" y="13747"/>
                    <a:pt x="28361" y="13937"/>
                    <a:pt x="28861" y="14140"/>
                  </a:cubicBezTo>
                  <a:cubicBezTo>
                    <a:pt x="28814" y="15188"/>
                    <a:pt x="28730" y="16223"/>
                    <a:pt x="28480" y="17152"/>
                  </a:cubicBezTo>
                  <a:cubicBezTo>
                    <a:pt x="28385" y="17485"/>
                    <a:pt x="28278" y="17747"/>
                    <a:pt x="28159" y="17974"/>
                  </a:cubicBezTo>
                  <a:cubicBezTo>
                    <a:pt x="27611" y="17950"/>
                    <a:pt x="27254" y="17819"/>
                    <a:pt x="27064" y="17593"/>
                  </a:cubicBezTo>
                  <a:cubicBezTo>
                    <a:pt x="26873" y="17354"/>
                    <a:pt x="26837" y="16985"/>
                    <a:pt x="26956" y="16473"/>
                  </a:cubicBezTo>
                  <a:cubicBezTo>
                    <a:pt x="27004" y="16247"/>
                    <a:pt x="27075" y="16033"/>
                    <a:pt x="27159" y="15807"/>
                  </a:cubicBezTo>
                  <a:cubicBezTo>
                    <a:pt x="27278" y="15473"/>
                    <a:pt x="27397" y="15128"/>
                    <a:pt x="27445" y="14735"/>
                  </a:cubicBezTo>
                  <a:cubicBezTo>
                    <a:pt x="27492" y="14342"/>
                    <a:pt x="27456" y="13949"/>
                    <a:pt x="27409" y="13580"/>
                  </a:cubicBezTo>
                  <a:close/>
                  <a:moveTo>
                    <a:pt x="24147" y="12771"/>
                  </a:moveTo>
                  <a:lnTo>
                    <a:pt x="24147" y="12771"/>
                  </a:lnTo>
                  <a:cubicBezTo>
                    <a:pt x="24623" y="12818"/>
                    <a:pt x="25099" y="12902"/>
                    <a:pt x="25575" y="13021"/>
                  </a:cubicBezTo>
                  <a:cubicBezTo>
                    <a:pt x="25575" y="13199"/>
                    <a:pt x="25563" y="13390"/>
                    <a:pt x="25551" y="13580"/>
                  </a:cubicBezTo>
                  <a:cubicBezTo>
                    <a:pt x="25528" y="13914"/>
                    <a:pt x="25516" y="14259"/>
                    <a:pt x="25528" y="14616"/>
                  </a:cubicBezTo>
                  <a:cubicBezTo>
                    <a:pt x="25551" y="15247"/>
                    <a:pt x="25718" y="15938"/>
                    <a:pt x="26659" y="16021"/>
                  </a:cubicBezTo>
                  <a:cubicBezTo>
                    <a:pt x="26611" y="16140"/>
                    <a:pt x="26587" y="16259"/>
                    <a:pt x="26552" y="16378"/>
                  </a:cubicBezTo>
                  <a:cubicBezTo>
                    <a:pt x="26409" y="17033"/>
                    <a:pt x="26480" y="17509"/>
                    <a:pt x="26754" y="17843"/>
                  </a:cubicBezTo>
                  <a:cubicBezTo>
                    <a:pt x="26992" y="18140"/>
                    <a:pt x="27361" y="18307"/>
                    <a:pt x="27921" y="18366"/>
                  </a:cubicBezTo>
                  <a:cubicBezTo>
                    <a:pt x="27754" y="18605"/>
                    <a:pt x="27564" y="18807"/>
                    <a:pt x="27361" y="19021"/>
                  </a:cubicBezTo>
                  <a:cubicBezTo>
                    <a:pt x="27111" y="19307"/>
                    <a:pt x="26849" y="19593"/>
                    <a:pt x="26587" y="19974"/>
                  </a:cubicBezTo>
                  <a:cubicBezTo>
                    <a:pt x="26575" y="19998"/>
                    <a:pt x="26564" y="20010"/>
                    <a:pt x="26552" y="20033"/>
                  </a:cubicBezTo>
                  <a:cubicBezTo>
                    <a:pt x="26538" y="20031"/>
                    <a:pt x="26524" y="20029"/>
                    <a:pt x="26510" y="20029"/>
                  </a:cubicBezTo>
                  <a:cubicBezTo>
                    <a:pt x="26461" y="20029"/>
                    <a:pt x="26410" y="20047"/>
                    <a:pt x="26373" y="20093"/>
                  </a:cubicBezTo>
                  <a:cubicBezTo>
                    <a:pt x="26244" y="20222"/>
                    <a:pt x="26077" y="20289"/>
                    <a:pt x="25873" y="20289"/>
                  </a:cubicBezTo>
                  <a:cubicBezTo>
                    <a:pt x="25795" y="20289"/>
                    <a:pt x="25712" y="20279"/>
                    <a:pt x="25623" y="20260"/>
                  </a:cubicBezTo>
                  <a:cubicBezTo>
                    <a:pt x="24932" y="20105"/>
                    <a:pt x="24194" y="19414"/>
                    <a:pt x="24051" y="18938"/>
                  </a:cubicBezTo>
                  <a:cubicBezTo>
                    <a:pt x="23885" y="18414"/>
                    <a:pt x="24004" y="17866"/>
                    <a:pt x="24123" y="17271"/>
                  </a:cubicBezTo>
                  <a:cubicBezTo>
                    <a:pt x="24194" y="16962"/>
                    <a:pt x="24254" y="16640"/>
                    <a:pt x="24278" y="16319"/>
                  </a:cubicBezTo>
                  <a:cubicBezTo>
                    <a:pt x="24349" y="15366"/>
                    <a:pt x="24385" y="13949"/>
                    <a:pt x="24147" y="12771"/>
                  </a:cubicBezTo>
                  <a:close/>
                  <a:moveTo>
                    <a:pt x="18301" y="14759"/>
                  </a:moveTo>
                  <a:cubicBezTo>
                    <a:pt x="18312" y="15342"/>
                    <a:pt x="18420" y="15914"/>
                    <a:pt x="18622" y="16366"/>
                  </a:cubicBezTo>
                  <a:cubicBezTo>
                    <a:pt x="18777" y="16688"/>
                    <a:pt x="19003" y="16962"/>
                    <a:pt x="19217" y="17223"/>
                  </a:cubicBezTo>
                  <a:cubicBezTo>
                    <a:pt x="19313" y="17331"/>
                    <a:pt x="19396" y="17438"/>
                    <a:pt x="19479" y="17557"/>
                  </a:cubicBezTo>
                  <a:cubicBezTo>
                    <a:pt x="19479" y="17581"/>
                    <a:pt x="19479" y="17616"/>
                    <a:pt x="19491" y="17640"/>
                  </a:cubicBezTo>
                  <a:cubicBezTo>
                    <a:pt x="19503" y="17700"/>
                    <a:pt x="19563" y="17735"/>
                    <a:pt x="19622" y="17759"/>
                  </a:cubicBezTo>
                  <a:cubicBezTo>
                    <a:pt x="19717" y="17914"/>
                    <a:pt x="19801" y="18069"/>
                    <a:pt x="19848" y="18236"/>
                  </a:cubicBezTo>
                  <a:cubicBezTo>
                    <a:pt x="19944" y="18628"/>
                    <a:pt x="19884" y="18998"/>
                    <a:pt x="19646" y="19367"/>
                  </a:cubicBezTo>
                  <a:cubicBezTo>
                    <a:pt x="19325" y="19867"/>
                    <a:pt x="18682" y="20271"/>
                    <a:pt x="18039" y="20402"/>
                  </a:cubicBezTo>
                  <a:cubicBezTo>
                    <a:pt x="17848" y="20283"/>
                    <a:pt x="17670" y="20141"/>
                    <a:pt x="17479" y="19962"/>
                  </a:cubicBezTo>
                  <a:cubicBezTo>
                    <a:pt x="17110" y="19605"/>
                    <a:pt x="16598" y="18164"/>
                    <a:pt x="16265" y="16676"/>
                  </a:cubicBezTo>
                  <a:cubicBezTo>
                    <a:pt x="16788" y="16152"/>
                    <a:pt x="17324" y="15628"/>
                    <a:pt x="17860" y="15140"/>
                  </a:cubicBezTo>
                  <a:cubicBezTo>
                    <a:pt x="18003" y="15009"/>
                    <a:pt x="18158" y="14878"/>
                    <a:pt x="18301" y="14759"/>
                  </a:cubicBezTo>
                  <a:close/>
                  <a:moveTo>
                    <a:pt x="29266" y="14306"/>
                  </a:moveTo>
                  <a:cubicBezTo>
                    <a:pt x="29742" y="14509"/>
                    <a:pt x="30231" y="14711"/>
                    <a:pt x="30731" y="14926"/>
                  </a:cubicBezTo>
                  <a:cubicBezTo>
                    <a:pt x="30778" y="14937"/>
                    <a:pt x="30826" y="14961"/>
                    <a:pt x="30874" y="14973"/>
                  </a:cubicBezTo>
                  <a:cubicBezTo>
                    <a:pt x="30433" y="15664"/>
                    <a:pt x="30052" y="16426"/>
                    <a:pt x="29778" y="17223"/>
                  </a:cubicBezTo>
                  <a:cubicBezTo>
                    <a:pt x="29314" y="18569"/>
                    <a:pt x="28814" y="19831"/>
                    <a:pt x="27718" y="20533"/>
                  </a:cubicBezTo>
                  <a:cubicBezTo>
                    <a:pt x="27606" y="20601"/>
                    <a:pt x="27494" y="20689"/>
                    <a:pt x="27362" y="20689"/>
                  </a:cubicBezTo>
                  <a:cubicBezTo>
                    <a:pt x="27354" y="20689"/>
                    <a:pt x="27346" y="20689"/>
                    <a:pt x="27337" y="20688"/>
                  </a:cubicBezTo>
                  <a:cubicBezTo>
                    <a:pt x="27135" y="20688"/>
                    <a:pt x="26968" y="20486"/>
                    <a:pt x="26873" y="20283"/>
                  </a:cubicBezTo>
                  <a:cubicBezTo>
                    <a:pt x="26897" y="20260"/>
                    <a:pt x="26909" y="20236"/>
                    <a:pt x="26921" y="20212"/>
                  </a:cubicBezTo>
                  <a:cubicBezTo>
                    <a:pt x="27171" y="19843"/>
                    <a:pt x="27421" y="19569"/>
                    <a:pt x="27671" y="19295"/>
                  </a:cubicBezTo>
                  <a:cubicBezTo>
                    <a:pt x="27921" y="19021"/>
                    <a:pt x="28171" y="18747"/>
                    <a:pt x="28397" y="18390"/>
                  </a:cubicBezTo>
                  <a:lnTo>
                    <a:pt x="28469" y="18390"/>
                  </a:lnTo>
                  <a:cubicBezTo>
                    <a:pt x="28588" y="18390"/>
                    <a:pt x="28671" y="18295"/>
                    <a:pt x="28671" y="18176"/>
                  </a:cubicBezTo>
                  <a:cubicBezTo>
                    <a:pt x="28671" y="18116"/>
                    <a:pt x="28635" y="18057"/>
                    <a:pt x="28588" y="18021"/>
                  </a:cubicBezTo>
                  <a:cubicBezTo>
                    <a:pt x="28695" y="17807"/>
                    <a:pt x="28790" y="17557"/>
                    <a:pt x="28873" y="17259"/>
                  </a:cubicBezTo>
                  <a:cubicBezTo>
                    <a:pt x="29123" y="16331"/>
                    <a:pt x="29207" y="15318"/>
                    <a:pt x="29266" y="14306"/>
                  </a:cubicBezTo>
                  <a:close/>
                  <a:moveTo>
                    <a:pt x="15919" y="17045"/>
                  </a:moveTo>
                  <a:cubicBezTo>
                    <a:pt x="16265" y="18497"/>
                    <a:pt x="16777" y="19867"/>
                    <a:pt x="17205" y="20260"/>
                  </a:cubicBezTo>
                  <a:cubicBezTo>
                    <a:pt x="17384" y="20438"/>
                    <a:pt x="17562" y="20581"/>
                    <a:pt x="17753" y="20712"/>
                  </a:cubicBezTo>
                  <a:cubicBezTo>
                    <a:pt x="17789" y="20783"/>
                    <a:pt x="17860" y="20843"/>
                    <a:pt x="17943" y="20843"/>
                  </a:cubicBezTo>
                  <a:lnTo>
                    <a:pt x="17955" y="20843"/>
                  </a:lnTo>
                  <a:cubicBezTo>
                    <a:pt x="18384" y="21105"/>
                    <a:pt x="18836" y="21272"/>
                    <a:pt x="19301" y="21379"/>
                  </a:cubicBezTo>
                  <a:cubicBezTo>
                    <a:pt x="18920" y="21700"/>
                    <a:pt x="18581" y="21860"/>
                    <a:pt x="18270" y="21860"/>
                  </a:cubicBezTo>
                  <a:cubicBezTo>
                    <a:pt x="18212" y="21860"/>
                    <a:pt x="18155" y="21854"/>
                    <a:pt x="18098" y="21843"/>
                  </a:cubicBezTo>
                  <a:cubicBezTo>
                    <a:pt x="17289" y="21700"/>
                    <a:pt x="16717" y="20438"/>
                    <a:pt x="16157" y="19224"/>
                  </a:cubicBezTo>
                  <a:cubicBezTo>
                    <a:pt x="15896" y="18640"/>
                    <a:pt x="15634" y="18081"/>
                    <a:pt x="15348" y="17628"/>
                  </a:cubicBezTo>
                  <a:cubicBezTo>
                    <a:pt x="15538" y="17426"/>
                    <a:pt x="15729" y="17235"/>
                    <a:pt x="15919" y="17045"/>
                  </a:cubicBezTo>
                  <a:close/>
                  <a:moveTo>
                    <a:pt x="23358" y="12738"/>
                  </a:moveTo>
                  <a:cubicBezTo>
                    <a:pt x="23478" y="12738"/>
                    <a:pt x="23598" y="12741"/>
                    <a:pt x="23718" y="12747"/>
                  </a:cubicBezTo>
                  <a:cubicBezTo>
                    <a:pt x="23992" y="14021"/>
                    <a:pt x="23920" y="15664"/>
                    <a:pt x="23873" y="16295"/>
                  </a:cubicBezTo>
                  <a:cubicBezTo>
                    <a:pt x="23849" y="16581"/>
                    <a:pt x="23789" y="16878"/>
                    <a:pt x="23730" y="17188"/>
                  </a:cubicBezTo>
                  <a:cubicBezTo>
                    <a:pt x="23599" y="17807"/>
                    <a:pt x="23468" y="18438"/>
                    <a:pt x="23658" y="19057"/>
                  </a:cubicBezTo>
                  <a:cubicBezTo>
                    <a:pt x="23861" y="19724"/>
                    <a:pt x="24754" y="20486"/>
                    <a:pt x="25528" y="20664"/>
                  </a:cubicBezTo>
                  <a:cubicBezTo>
                    <a:pt x="25659" y="20688"/>
                    <a:pt x="25766" y="20700"/>
                    <a:pt x="25885" y="20700"/>
                  </a:cubicBezTo>
                  <a:cubicBezTo>
                    <a:pt x="25980" y="20700"/>
                    <a:pt x="26075" y="20688"/>
                    <a:pt x="26171" y="20664"/>
                  </a:cubicBezTo>
                  <a:lnTo>
                    <a:pt x="26171" y="20664"/>
                  </a:lnTo>
                  <a:cubicBezTo>
                    <a:pt x="25778" y="21403"/>
                    <a:pt x="25635" y="21998"/>
                    <a:pt x="25599" y="22605"/>
                  </a:cubicBezTo>
                  <a:cubicBezTo>
                    <a:pt x="25528" y="22641"/>
                    <a:pt x="25480" y="22700"/>
                    <a:pt x="25468" y="22772"/>
                  </a:cubicBezTo>
                  <a:cubicBezTo>
                    <a:pt x="25051" y="21795"/>
                    <a:pt x="24206" y="21355"/>
                    <a:pt x="22003" y="21236"/>
                  </a:cubicBezTo>
                  <a:cubicBezTo>
                    <a:pt x="21825" y="21224"/>
                    <a:pt x="21634" y="21212"/>
                    <a:pt x="21456" y="21212"/>
                  </a:cubicBezTo>
                  <a:cubicBezTo>
                    <a:pt x="20396" y="21164"/>
                    <a:pt x="19432" y="21117"/>
                    <a:pt x="18539" y="20688"/>
                  </a:cubicBezTo>
                  <a:cubicBezTo>
                    <a:pt x="19134" y="20474"/>
                    <a:pt x="19670" y="20081"/>
                    <a:pt x="19991" y="19593"/>
                  </a:cubicBezTo>
                  <a:cubicBezTo>
                    <a:pt x="20289" y="19128"/>
                    <a:pt x="20372" y="18628"/>
                    <a:pt x="20241" y="18128"/>
                  </a:cubicBezTo>
                  <a:cubicBezTo>
                    <a:pt x="20182" y="17950"/>
                    <a:pt x="20110" y="17783"/>
                    <a:pt x="20015" y="17628"/>
                  </a:cubicBezTo>
                  <a:cubicBezTo>
                    <a:pt x="20122" y="17557"/>
                    <a:pt x="20194" y="17474"/>
                    <a:pt x="20241" y="17366"/>
                  </a:cubicBezTo>
                  <a:cubicBezTo>
                    <a:pt x="20372" y="17093"/>
                    <a:pt x="20253" y="16795"/>
                    <a:pt x="20146" y="16521"/>
                  </a:cubicBezTo>
                  <a:cubicBezTo>
                    <a:pt x="20098" y="16390"/>
                    <a:pt x="20039" y="16259"/>
                    <a:pt x="20015" y="16152"/>
                  </a:cubicBezTo>
                  <a:cubicBezTo>
                    <a:pt x="19825" y="15223"/>
                    <a:pt x="19848" y="14414"/>
                    <a:pt x="20003" y="13604"/>
                  </a:cubicBezTo>
                  <a:cubicBezTo>
                    <a:pt x="21142" y="12992"/>
                    <a:pt x="22252" y="12738"/>
                    <a:pt x="23358" y="12738"/>
                  </a:cubicBezTo>
                  <a:close/>
                  <a:moveTo>
                    <a:pt x="35065" y="1"/>
                  </a:moveTo>
                  <a:cubicBezTo>
                    <a:pt x="33061" y="1"/>
                    <a:pt x="29825" y="4743"/>
                    <a:pt x="27908" y="4743"/>
                  </a:cubicBezTo>
                  <a:cubicBezTo>
                    <a:pt x="27835" y="4743"/>
                    <a:pt x="27764" y="4736"/>
                    <a:pt x="27695" y="4722"/>
                  </a:cubicBezTo>
                  <a:cubicBezTo>
                    <a:pt x="25442" y="4255"/>
                    <a:pt x="24493" y="1437"/>
                    <a:pt x="22431" y="1437"/>
                  </a:cubicBezTo>
                  <a:cubicBezTo>
                    <a:pt x="21811" y="1437"/>
                    <a:pt x="21091" y="1691"/>
                    <a:pt x="20206" y="2341"/>
                  </a:cubicBezTo>
                  <a:cubicBezTo>
                    <a:pt x="17574" y="4281"/>
                    <a:pt x="19682" y="7056"/>
                    <a:pt x="18158" y="9068"/>
                  </a:cubicBezTo>
                  <a:cubicBezTo>
                    <a:pt x="17682" y="9692"/>
                    <a:pt x="16979" y="9932"/>
                    <a:pt x="16137" y="9932"/>
                  </a:cubicBezTo>
                  <a:cubicBezTo>
                    <a:pt x="13390" y="9932"/>
                    <a:pt x="9163" y="7384"/>
                    <a:pt x="6534" y="7384"/>
                  </a:cubicBezTo>
                  <a:cubicBezTo>
                    <a:pt x="6299" y="7384"/>
                    <a:pt x="6077" y="7404"/>
                    <a:pt x="5870" y="7448"/>
                  </a:cubicBezTo>
                  <a:cubicBezTo>
                    <a:pt x="203" y="8663"/>
                    <a:pt x="1" y="16557"/>
                    <a:pt x="3596" y="19890"/>
                  </a:cubicBezTo>
                  <a:cubicBezTo>
                    <a:pt x="5319" y="21493"/>
                    <a:pt x="6853" y="22130"/>
                    <a:pt x="8267" y="22130"/>
                  </a:cubicBezTo>
                  <a:cubicBezTo>
                    <a:pt x="10782" y="22130"/>
                    <a:pt x="12916" y="20113"/>
                    <a:pt x="15050" y="17926"/>
                  </a:cubicBezTo>
                  <a:cubicBezTo>
                    <a:pt x="15312" y="18355"/>
                    <a:pt x="15550" y="18878"/>
                    <a:pt x="15788" y="19390"/>
                  </a:cubicBezTo>
                  <a:cubicBezTo>
                    <a:pt x="16384" y="20700"/>
                    <a:pt x="17015" y="22057"/>
                    <a:pt x="18027" y="22248"/>
                  </a:cubicBezTo>
                  <a:cubicBezTo>
                    <a:pt x="18098" y="22260"/>
                    <a:pt x="18182" y="22272"/>
                    <a:pt x="18265" y="22272"/>
                  </a:cubicBezTo>
                  <a:cubicBezTo>
                    <a:pt x="18741" y="22272"/>
                    <a:pt x="19241" y="22010"/>
                    <a:pt x="19801" y="21486"/>
                  </a:cubicBezTo>
                  <a:cubicBezTo>
                    <a:pt x="20325" y="21569"/>
                    <a:pt x="20872" y="21593"/>
                    <a:pt x="21432" y="21617"/>
                  </a:cubicBezTo>
                  <a:cubicBezTo>
                    <a:pt x="21622" y="21629"/>
                    <a:pt x="21801" y="21629"/>
                    <a:pt x="21980" y="21641"/>
                  </a:cubicBezTo>
                  <a:cubicBezTo>
                    <a:pt x="24944" y="21807"/>
                    <a:pt x="25159" y="22379"/>
                    <a:pt x="25456" y="24677"/>
                  </a:cubicBezTo>
                  <a:cubicBezTo>
                    <a:pt x="25623" y="26058"/>
                    <a:pt x="25456" y="27570"/>
                    <a:pt x="25456" y="28951"/>
                  </a:cubicBezTo>
                  <a:cubicBezTo>
                    <a:pt x="25456" y="31392"/>
                    <a:pt x="25456" y="33821"/>
                    <a:pt x="25456" y="36262"/>
                  </a:cubicBezTo>
                  <a:cubicBezTo>
                    <a:pt x="25456" y="36440"/>
                    <a:pt x="25504" y="36678"/>
                    <a:pt x="25682" y="36690"/>
                  </a:cubicBezTo>
                  <a:cubicBezTo>
                    <a:pt x="25687" y="36690"/>
                    <a:pt x="25691" y="36691"/>
                    <a:pt x="25696" y="36691"/>
                  </a:cubicBezTo>
                  <a:cubicBezTo>
                    <a:pt x="25887" y="36691"/>
                    <a:pt x="25944" y="36436"/>
                    <a:pt x="25944" y="36250"/>
                  </a:cubicBezTo>
                  <a:cubicBezTo>
                    <a:pt x="25956" y="33464"/>
                    <a:pt x="25968" y="30666"/>
                    <a:pt x="25980" y="27880"/>
                  </a:cubicBezTo>
                  <a:cubicBezTo>
                    <a:pt x="25992" y="26487"/>
                    <a:pt x="26016" y="25093"/>
                    <a:pt x="26004" y="23700"/>
                  </a:cubicBezTo>
                  <a:cubicBezTo>
                    <a:pt x="25992" y="22593"/>
                    <a:pt x="26052" y="21665"/>
                    <a:pt x="26635" y="20676"/>
                  </a:cubicBezTo>
                  <a:cubicBezTo>
                    <a:pt x="26802" y="20903"/>
                    <a:pt x="27028" y="21093"/>
                    <a:pt x="27337" y="21093"/>
                  </a:cubicBezTo>
                  <a:cubicBezTo>
                    <a:pt x="27576" y="21093"/>
                    <a:pt x="27778" y="20986"/>
                    <a:pt x="27945" y="20879"/>
                  </a:cubicBezTo>
                  <a:cubicBezTo>
                    <a:pt x="29147" y="20105"/>
                    <a:pt x="29683" y="18771"/>
                    <a:pt x="30159" y="17366"/>
                  </a:cubicBezTo>
                  <a:cubicBezTo>
                    <a:pt x="30445" y="16557"/>
                    <a:pt x="30814" y="15807"/>
                    <a:pt x="31266" y="15116"/>
                  </a:cubicBezTo>
                  <a:cubicBezTo>
                    <a:pt x="32581" y="15594"/>
                    <a:pt x="33923" y="15826"/>
                    <a:pt x="35239" y="15826"/>
                  </a:cubicBezTo>
                  <a:cubicBezTo>
                    <a:pt x="38680" y="15826"/>
                    <a:pt x="41953" y="14239"/>
                    <a:pt x="44149" y="11294"/>
                  </a:cubicBezTo>
                  <a:cubicBezTo>
                    <a:pt x="48156" y="5945"/>
                    <a:pt x="43939" y="1151"/>
                    <a:pt x="38630" y="1151"/>
                  </a:cubicBezTo>
                  <a:cubicBezTo>
                    <a:pt x="37912" y="1151"/>
                    <a:pt x="37174" y="1238"/>
                    <a:pt x="36434" y="1424"/>
                  </a:cubicBezTo>
                  <a:cubicBezTo>
                    <a:pt x="36122" y="398"/>
                    <a:pt x="35645" y="1"/>
                    <a:pt x="350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7"/>
            <p:cNvSpPr/>
            <p:nvPr/>
          </p:nvSpPr>
          <p:spPr>
            <a:xfrm flipH="1">
              <a:off x="5978544" y="4795819"/>
              <a:ext cx="1347267" cy="343936"/>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7"/>
            <p:cNvSpPr/>
            <p:nvPr/>
          </p:nvSpPr>
          <p:spPr>
            <a:xfrm flipH="1">
              <a:off x="7621797" y="4856501"/>
              <a:ext cx="1109502" cy="283238"/>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CUSTOM_16">
    <p:bg>
      <p:bgPr>
        <a:solidFill>
          <a:schemeClr val="dk2"/>
        </a:solidFill>
        <a:effectLst/>
      </p:bgPr>
    </p:bg>
    <p:spTree>
      <p:nvGrpSpPr>
        <p:cNvPr id="1" name="Shape 31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vl2pPr lvl="1">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2pPr>
            <a:lvl3pPr lvl="2">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3pPr>
            <a:lvl4pPr lvl="3">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4pPr>
            <a:lvl5pPr lvl="4">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5pPr>
            <a:lvl6pPr lvl="5">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6pPr>
            <a:lvl7pPr lvl="6">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7pPr>
            <a:lvl8pPr lvl="7">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8pPr>
            <a:lvl9pPr lvl="8">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5" r:id="rId15"/>
    <p:sldLayoutId id="2147483668" r:id="rId16"/>
    <p:sldLayoutId id="2147483669" r:id="rId17"/>
    <p:sldLayoutId id="2147483673" r:id="rId18"/>
    <p:sldLayoutId id="2147483675"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2"/>
          <p:cNvSpPr txBox="1">
            <a:spLocks noGrp="1"/>
          </p:cNvSpPr>
          <p:nvPr>
            <p:ph type="ctrTitle"/>
          </p:nvPr>
        </p:nvSpPr>
        <p:spPr>
          <a:xfrm>
            <a:off x="222000" y="889200"/>
            <a:ext cx="4605000" cy="2709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t>Implications of deep decarbonization of high emission industries on labour market and employees (DEEPLAB)</a:t>
            </a:r>
            <a:endParaRPr sz="3200"/>
          </a:p>
        </p:txBody>
      </p:sp>
      <p:sp>
        <p:nvSpPr>
          <p:cNvPr id="323" name="Google Shape;323;p32"/>
          <p:cNvSpPr txBox="1">
            <a:spLocks noGrp="1"/>
          </p:cNvSpPr>
          <p:nvPr>
            <p:ph type="subTitle" idx="1"/>
          </p:nvPr>
        </p:nvSpPr>
        <p:spPr>
          <a:xfrm>
            <a:off x="324625" y="3506753"/>
            <a:ext cx="3988500" cy="44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With a focus on Slovakia</a:t>
            </a:r>
            <a:endParaRPr dirty="0"/>
          </a:p>
          <a:p>
            <a:pPr marL="0" lvl="0" indent="0" algn="l" rtl="0">
              <a:spcBef>
                <a:spcPts val="0"/>
              </a:spcBef>
              <a:spcAft>
                <a:spcPts val="0"/>
              </a:spcAft>
              <a:buNone/>
            </a:pPr>
            <a:endParaRPr dirty="0"/>
          </a:p>
        </p:txBody>
      </p:sp>
      <p:grpSp>
        <p:nvGrpSpPr>
          <p:cNvPr id="324" name="Google Shape;324;p32"/>
          <p:cNvGrpSpPr/>
          <p:nvPr/>
        </p:nvGrpSpPr>
        <p:grpSpPr>
          <a:xfrm>
            <a:off x="4911911" y="889203"/>
            <a:ext cx="3934193" cy="2721846"/>
            <a:chOff x="5280759" y="250992"/>
            <a:chExt cx="3748278" cy="2593222"/>
          </a:xfrm>
        </p:grpSpPr>
        <p:sp>
          <p:nvSpPr>
            <p:cNvPr id="325" name="Google Shape;325;p32"/>
            <p:cNvSpPr/>
            <p:nvPr/>
          </p:nvSpPr>
          <p:spPr>
            <a:xfrm>
              <a:off x="5280759" y="1698813"/>
              <a:ext cx="820608" cy="426057"/>
            </a:xfrm>
            <a:custGeom>
              <a:avLst/>
              <a:gdLst/>
              <a:ahLst/>
              <a:cxnLst/>
              <a:rect l="l" t="t" r="r" b="b"/>
              <a:pathLst>
                <a:path w="78452" h="40732" extrusionOk="0">
                  <a:moveTo>
                    <a:pt x="39196" y="1"/>
                  </a:moveTo>
                  <a:cubicBezTo>
                    <a:pt x="33303" y="1"/>
                    <a:pt x="28004" y="2584"/>
                    <a:pt x="24397" y="6692"/>
                  </a:cubicBezTo>
                  <a:cubicBezTo>
                    <a:pt x="22313" y="9062"/>
                    <a:pt x="19311" y="10299"/>
                    <a:pt x="16174" y="10299"/>
                  </a:cubicBezTo>
                  <a:cubicBezTo>
                    <a:pt x="15923" y="10299"/>
                    <a:pt x="15672" y="10291"/>
                    <a:pt x="15420" y="10276"/>
                  </a:cubicBezTo>
                  <a:cubicBezTo>
                    <a:pt x="15122" y="10264"/>
                    <a:pt x="14824" y="10252"/>
                    <a:pt x="14527" y="10252"/>
                  </a:cubicBezTo>
                  <a:cubicBezTo>
                    <a:pt x="6502" y="10252"/>
                    <a:pt x="1" y="16741"/>
                    <a:pt x="1" y="24754"/>
                  </a:cubicBezTo>
                  <a:cubicBezTo>
                    <a:pt x="1" y="32766"/>
                    <a:pt x="6502" y="39255"/>
                    <a:pt x="14527" y="39255"/>
                  </a:cubicBezTo>
                  <a:cubicBezTo>
                    <a:pt x="16420" y="39255"/>
                    <a:pt x="18229" y="38898"/>
                    <a:pt x="19884" y="38243"/>
                  </a:cubicBezTo>
                  <a:cubicBezTo>
                    <a:pt x="21880" y="37452"/>
                    <a:pt x="23979" y="37091"/>
                    <a:pt x="26087" y="37091"/>
                  </a:cubicBezTo>
                  <a:cubicBezTo>
                    <a:pt x="28356" y="37091"/>
                    <a:pt x="30636" y="37509"/>
                    <a:pt x="32815" y="38255"/>
                  </a:cubicBezTo>
                  <a:cubicBezTo>
                    <a:pt x="34815" y="38946"/>
                    <a:pt x="36970" y="39315"/>
                    <a:pt x="39196" y="39315"/>
                  </a:cubicBezTo>
                  <a:cubicBezTo>
                    <a:pt x="40637" y="39315"/>
                    <a:pt x="42042" y="39160"/>
                    <a:pt x="43387" y="38862"/>
                  </a:cubicBezTo>
                  <a:cubicBezTo>
                    <a:pt x="44179" y="38691"/>
                    <a:pt x="44979" y="38607"/>
                    <a:pt x="45775" y="38607"/>
                  </a:cubicBezTo>
                  <a:cubicBezTo>
                    <a:pt x="47362" y="38607"/>
                    <a:pt x="48934" y="38943"/>
                    <a:pt x="50400" y="39601"/>
                  </a:cubicBezTo>
                  <a:cubicBezTo>
                    <a:pt x="52019" y="40327"/>
                    <a:pt x="53805" y="40732"/>
                    <a:pt x="55698" y="40732"/>
                  </a:cubicBezTo>
                  <a:cubicBezTo>
                    <a:pt x="58354" y="40732"/>
                    <a:pt x="60830" y="39922"/>
                    <a:pt x="62890" y="38553"/>
                  </a:cubicBezTo>
                  <a:cubicBezTo>
                    <a:pt x="64240" y="37652"/>
                    <a:pt x="65827" y="37207"/>
                    <a:pt x="67430" y="37207"/>
                  </a:cubicBezTo>
                  <a:cubicBezTo>
                    <a:pt x="68074" y="37207"/>
                    <a:pt x="68720" y="37278"/>
                    <a:pt x="69355" y="37422"/>
                  </a:cubicBezTo>
                  <a:cubicBezTo>
                    <a:pt x="69855" y="37529"/>
                    <a:pt x="70367" y="37588"/>
                    <a:pt x="70903" y="37588"/>
                  </a:cubicBezTo>
                  <a:cubicBezTo>
                    <a:pt x="75106" y="37588"/>
                    <a:pt x="78451" y="33957"/>
                    <a:pt x="77975" y="29671"/>
                  </a:cubicBezTo>
                  <a:cubicBezTo>
                    <a:pt x="77630" y="26504"/>
                    <a:pt x="75082" y="23896"/>
                    <a:pt x="71927" y="23456"/>
                  </a:cubicBezTo>
                  <a:cubicBezTo>
                    <a:pt x="71891" y="23444"/>
                    <a:pt x="71855" y="23444"/>
                    <a:pt x="71819" y="23432"/>
                  </a:cubicBezTo>
                  <a:cubicBezTo>
                    <a:pt x="69533" y="23158"/>
                    <a:pt x="67521" y="21967"/>
                    <a:pt x="66164" y="20122"/>
                  </a:cubicBezTo>
                  <a:cubicBezTo>
                    <a:pt x="64973" y="18503"/>
                    <a:pt x="63426" y="17181"/>
                    <a:pt x="61640" y="16264"/>
                  </a:cubicBezTo>
                  <a:cubicBezTo>
                    <a:pt x="59556" y="15181"/>
                    <a:pt x="57996" y="13335"/>
                    <a:pt x="56984" y="11216"/>
                  </a:cubicBezTo>
                  <a:cubicBezTo>
                    <a:pt x="53829" y="4584"/>
                    <a:pt x="47054" y="1"/>
                    <a:pt x="39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2"/>
            <p:cNvSpPr/>
            <p:nvPr/>
          </p:nvSpPr>
          <p:spPr>
            <a:xfrm>
              <a:off x="7715136" y="1667056"/>
              <a:ext cx="885115" cy="1027203"/>
            </a:xfrm>
            <a:custGeom>
              <a:avLst/>
              <a:gdLst/>
              <a:ahLst/>
              <a:cxnLst/>
              <a:rect l="l" t="t" r="r" b="b"/>
              <a:pathLst>
                <a:path w="84619" h="98203" extrusionOk="0">
                  <a:moveTo>
                    <a:pt x="54924" y="0"/>
                  </a:moveTo>
                  <a:lnTo>
                    <a:pt x="0" y="98203"/>
                  </a:lnTo>
                  <a:lnTo>
                    <a:pt x="84094" y="97953"/>
                  </a:lnTo>
                  <a:cubicBezTo>
                    <a:pt x="84618" y="96393"/>
                    <a:pt x="54924" y="0"/>
                    <a:pt x="549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2"/>
            <p:cNvSpPr/>
            <p:nvPr/>
          </p:nvSpPr>
          <p:spPr>
            <a:xfrm>
              <a:off x="7715136" y="1678144"/>
              <a:ext cx="707023" cy="1016116"/>
            </a:xfrm>
            <a:custGeom>
              <a:avLst/>
              <a:gdLst/>
              <a:ahLst/>
              <a:cxnLst/>
              <a:rect l="l" t="t" r="r" b="b"/>
              <a:pathLst>
                <a:path w="67593" h="97143" extrusionOk="0">
                  <a:moveTo>
                    <a:pt x="54329" y="0"/>
                  </a:moveTo>
                  <a:lnTo>
                    <a:pt x="0" y="97143"/>
                  </a:lnTo>
                  <a:lnTo>
                    <a:pt x="0" y="97143"/>
                  </a:lnTo>
                  <a:lnTo>
                    <a:pt x="66795" y="96941"/>
                  </a:lnTo>
                  <a:cubicBezTo>
                    <a:pt x="67592" y="93845"/>
                    <a:pt x="67485" y="90654"/>
                    <a:pt x="65521" y="87808"/>
                  </a:cubicBezTo>
                  <a:cubicBezTo>
                    <a:pt x="63282" y="84570"/>
                    <a:pt x="59651" y="82594"/>
                    <a:pt x="55805" y="82105"/>
                  </a:cubicBezTo>
                  <a:cubicBezTo>
                    <a:pt x="52221" y="81653"/>
                    <a:pt x="48530" y="82034"/>
                    <a:pt x="44982" y="81212"/>
                  </a:cubicBezTo>
                  <a:cubicBezTo>
                    <a:pt x="39851" y="80034"/>
                    <a:pt x="36005" y="74878"/>
                    <a:pt x="38470" y="69782"/>
                  </a:cubicBezTo>
                  <a:cubicBezTo>
                    <a:pt x="40922" y="64687"/>
                    <a:pt x="46018" y="61115"/>
                    <a:pt x="50745" y="58293"/>
                  </a:cubicBezTo>
                  <a:cubicBezTo>
                    <a:pt x="52971" y="56971"/>
                    <a:pt x="55234" y="55352"/>
                    <a:pt x="56162" y="52923"/>
                  </a:cubicBezTo>
                  <a:cubicBezTo>
                    <a:pt x="59222" y="45041"/>
                    <a:pt x="46637" y="45756"/>
                    <a:pt x="42899" y="42470"/>
                  </a:cubicBezTo>
                  <a:cubicBezTo>
                    <a:pt x="39363" y="39374"/>
                    <a:pt x="40267" y="34981"/>
                    <a:pt x="42589" y="31218"/>
                  </a:cubicBezTo>
                  <a:cubicBezTo>
                    <a:pt x="44994" y="27313"/>
                    <a:pt x="48804" y="24515"/>
                    <a:pt x="51638" y="20943"/>
                  </a:cubicBezTo>
                  <a:cubicBezTo>
                    <a:pt x="54091" y="17848"/>
                    <a:pt x="54781" y="14097"/>
                    <a:pt x="55114" y="10216"/>
                  </a:cubicBezTo>
                  <a:cubicBezTo>
                    <a:pt x="55388" y="6918"/>
                    <a:pt x="55412" y="3227"/>
                    <a:pt x="543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2"/>
            <p:cNvSpPr/>
            <p:nvPr/>
          </p:nvSpPr>
          <p:spPr>
            <a:xfrm>
              <a:off x="8221264" y="778218"/>
              <a:ext cx="61662" cy="47834"/>
            </a:xfrm>
            <a:custGeom>
              <a:avLst/>
              <a:gdLst/>
              <a:ahLst/>
              <a:cxnLst/>
              <a:rect l="l" t="t" r="r" b="b"/>
              <a:pathLst>
                <a:path w="5895" h="4573" extrusionOk="0">
                  <a:moveTo>
                    <a:pt x="2941" y="1"/>
                  </a:moveTo>
                  <a:cubicBezTo>
                    <a:pt x="12" y="1"/>
                    <a:pt x="0" y="4573"/>
                    <a:pt x="2941" y="4573"/>
                  </a:cubicBezTo>
                  <a:cubicBezTo>
                    <a:pt x="5882" y="4573"/>
                    <a:pt x="5894" y="1"/>
                    <a:pt x="29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2"/>
            <p:cNvSpPr/>
            <p:nvPr/>
          </p:nvSpPr>
          <p:spPr>
            <a:xfrm>
              <a:off x="8112919" y="778218"/>
              <a:ext cx="61651" cy="47834"/>
            </a:xfrm>
            <a:custGeom>
              <a:avLst/>
              <a:gdLst/>
              <a:ahLst/>
              <a:cxnLst/>
              <a:rect l="l" t="t" r="r" b="b"/>
              <a:pathLst>
                <a:path w="5894" h="4573" extrusionOk="0">
                  <a:moveTo>
                    <a:pt x="2953" y="1"/>
                  </a:moveTo>
                  <a:cubicBezTo>
                    <a:pt x="12" y="1"/>
                    <a:pt x="0" y="4573"/>
                    <a:pt x="2953" y="4573"/>
                  </a:cubicBezTo>
                  <a:cubicBezTo>
                    <a:pt x="5894" y="4573"/>
                    <a:pt x="5894" y="1"/>
                    <a:pt x="29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2"/>
            <p:cNvSpPr/>
            <p:nvPr/>
          </p:nvSpPr>
          <p:spPr>
            <a:xfrm>
              <a:off x="8326377" y="778218"/>
              <a:ext cx="61651" cy="47834"/>
            </a:xfrm>
            <a:custGeom>
              <a:avLst/>
              <a:gdLst/>
              <a:ahLst/>
              <a:cxnLst/>
              <a:rect l="l" t="t" r="r" b="b"/>
              <a:pathLst>
                <a:path w="5894" h="4573" extrusionOk="0">
                  <a:moveTo>
                    <a:pt x="2953" y="1"/>
                  </a:moveTo>
                  <a:cubicBezTo>
                    <a:pt x="12" y="1"/>
                    <a:pt x="0" y="4573"/>
                    <a:pt x="2953" y="4573"/>
                  </a:cubicBezTo>
                  <a:cubicBezTo>
                    <a:pt x="5882" y="4573"/>
                    <a:pt x="5894" y="1"/>
                    <a:pt x="29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2"/>
            <p:cNvSpPr/>
            <p:nvPr/>
          </p:nvSpPr>
          <p:spPr>
            <a:xfrm>
              <a:off x="5546035" y="2181531"/>
              <a:ext cx="58419" cy="47834"/>
            </a:xfrm>
            <a:custGeom>
              <a:avLst/>
              <a:gdLst/>
              <a:ahLst/>
              <a:cxnLst/>
              <a:rect l="l" t="t" r="r" b="b"/>
              <a:pathLst>
                <a:path w="5585" h="4573" extrusionOk="0">
                  <a:moveTo>
                    <a:pt x="2786" y="0"/>
                  </a:moveTo>
                  <a:cubicBezTo>
                    <a:pt x="0" y="0"/>
                    <a:pt x="0" y="4572"/>
                    <a:pt x="2786" y="4572"/>
                  </a:cubicBezTo>
                  <a:cubicBezTo>
                    <a:pt x="5572" y="4572"/>
                    <a:pt x="5584" y="0"/>
                    <a:pt x="2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2"/>
            <p:cNvSpPr/>
            <p:nvPr/>
          </p:nvSpPr>
          <p:spPr>
            <a:xfrm>
              <a:off x="5443287" y="2181531"/>
              <a:ext cx="58419" cy="47834"/>
            </a:xfrm>
            <a:custGeom>
              <a:avLst/>
              <a:gdLst/>
              <a:ahLst/>
              <a:cxnLst/>
              <a:rect l="l" t="t" r="r" b="b"/>
              <a:pathLst>
                <a:path w="5585" h="4573" extrusionOk="0">
                  <a:moveTo>
                    <a:pt x="2799" y="0"/>
                  </a:moveTo>
                  <a:cubicBezTo>
                    <a:pt x="13" y="0"/>
                    <a:pt x="1" y="4572"/>
                    <a:pt x="2799" y="4572"/>
                  </a:cubicBezTo>
                  <a:cubicBezTo>
                    <a:pt x="5585" y="4572"/>
                    <a:pt x="5585" y="0"/>
                    <a:pt x="27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2"/>
            <p:cNvSpPr/>
            <p:nvPr/>
          </p:nvSpPr>
          <p:spPr>
            <a:xfrm>
              <a:off x="5645667" y="2181531"/>
              <a:ext cx="58419" cy="47834"/>
            </a:xfrm>
            <a:custGeom>
              <a:avLst/>
              <a:gdLst/>
              <a:ahLst/>
              <a:cxnLst/>
              <a:rect l="l" t="t" r="r" b="b"/>
              <a:pathLst>
                <a:path w="5585" h="4573" extrusionOk="0">
                  <a:moveTo>
                    <a:pt x="2786" y="0"/>
                  </a:moveTo>
                  <a:cubicBezTo>
                    <a:pt x="0" y="0"/>
                    <a:pt x="0" y="4572"/>
                    <a:pt x="2786" y="4572"/>
                  </a:cubicBezTo>
                  <a:cubicBezTo>
                    <a:pt x="5572" y="4572"/>
                    <a:pt x="5584" y="0"/>
                    <a:pt x="2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2"/>
            <p:cNvSpPr/>
            <p:nvPr/>
          </p:nvSpPr>
          <p:spPr>
            <a:xfrm>
              <a:off x="5578043" y="1222454"/>
              <a:ext cx="61651" cy="47834"/>
            </a:xfrm>
            <a:custGeom>
              <a:avLst/>
              <a:gdLst/>
              <a:ahLst/>
              <a:cxnLst/>
              <a:rect l="l" t="t" r="r" b="b"/>
              <a:pathLst>
                <a:path w="5894" h="4573" extrusionOk="0">
                  <a:moveTo>
                    <a:pt x="2941" y="0"/>
                  </a:moveTo>
                  <a:cubicBezTo>
                    <a:pt x="0" y="0"/>
                    <a:pt x="0" y="4572"/>
                    <a:pt x="2941" y="4572"/>
                  </a:cubicBezTo>
                  <a:cubicBezTo>
                    <a:pt x="5882" y="4572"/>
                    <a:pt x="5894" y="0"/>
                    <a:pt x="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2"/>
            <p:cNvSpPr/>
            <p:nvPr/>
          </p:nvSpPr>
          <p:spPr>
            <a:xfrm>
              <a:off x="5482522" y="1222454"/>
              <a:ext cx="61526" cy="47834"/>
            </a:xfrm>
            <a:custGeom>
              <a:avLst/>
              <a:gdLst/>
              <a:ahLst/>
              <a:cxnLst/>
              <a:rect l="l" t="t" r="r" b="b"/>
              <a:pathLst>
                <a:path w="5882" h="4573" extrusionOk="0">
                  <a:moveTo>
                    <a:pt x="2941" y="0"/>
                  </a:moveTo>
                  <a:cubicBezTo>
                    <a:pt x="0" y="0"/>
                    <a:pt x="0" y="4572"/>
                    <a:pt x="2941" y="4572"/>
                  </a:cubicBezTo>
                  <a:cubicBezTo>
                    <a:pt x="5882" y="4572"/>
                    <a:pt x="5882" y="0"/>
                    <a:pt x="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2"/>
            <p:cNvSpPr/>
            <p:nvPr/>
          </p:nvSpPr>
          <p:spPr>
            <a:xfrm>
              <a:off x="8758029" y="2044537"/>
              <a:ext cx="61651" cy="47834"/>
            </a:xfrm>
            <a:custGeom>
              <a:avLst/>
              <a:gdLst/>
              <a:ahLst/>
              <a:cxnLst/>
              <a:rect l="l" t="t" r="r" b="b"/>
              <a:pathLst>
                <a:path w="5894" h="4573" extrusionOk="0">
                  <a:moveTo>
                    <a:pt x="2953" y="0"/>
                  </a:moveTo>
                  <a:cubicBezTo>
                    <a:pt x="12" y="0"/>
                    <a:pt x="0" y="4572"/>
                    <a:pt x="2953" y="4572"/>
                  </a:cubicBezTo>
                  <a:cubicBezTo>
                    <a:pt x="5894" y="4572"/>
                    <a:pt x="5894" y="0"/>
                    <a:pt x="29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2"/>
            <p:cNvSpPr/>
            <p:nvPr/>
          </p:nvSpPr>
          <p:spPr>
            <a:xfrm>
              <a:off x="8662509" y="2044537"/>
              <a:ext cx="61651" cy="47834"/>
            </a:xfrm>
            <a:custGeom>
              <a:avLst/>
              <a:gdLst/>
              <a:ahLst/>
              <a:cxnLst/>
              <a:rect l="l" t="t" r="r" b="b"/>
              <a:pathLst>
                <a:path w="5894" h="4573" extrusionOk="0">
                  <a:moveTo>
                    <a:pt x="2941" y="0"/>
                  </a:moveTo>
                  <a:cubicBezTo>
                    <a:pt x="0" y="0"/>
                    <a:pt x="0" y="4572"/>
                    <a:pt x="2941" y="4572"/>
                  </a:cubicBezTo>
                  <a:cubicBezTo>
                    <a:pt x="5882" y="4572"/>
                    <a:pt x="5894" y="0"/>
                    <a:pt x="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2"/>
            <p:cNvSpPr/>
            <p:nvPr/>
          </p:nvSpPr>
          <p:spPr>
            <a:xfrm>
              <a:off x="5924510" y="864251"/>
              <a:ext cx="524067" cy="989129"/>
            </a:xfrm>
            <a:custGeom>
              <a:avLst/>
              <a:gdLst/>
              <a:ahLst/>
              <a:cxnLst/>
              <a:rect l="l" t="t" r="r" b="b"/>
              <a:pathLst>
                <a:path w="50102" h="94563" extrusionOk="0">
                  <a:moveTo>
                    <a:pt x="49076" y="0"/>
                  </a:moveTo>
                  <a:cubicBezTo>
                    <a:pt x="48977" y="0"/>
                    <a:pt x="48878" y="16"/>
                    <a:pt x="48780" y="51"/>
                  </a:cubicBezTo>
                  <a:cubicBezTo>
                    <a:pt x="44054" y="1658"/>
                    <a:pt x="42589" y="6599"/>
                    <a:pt x="41172" y="11385"/>
                  </a:cubicBezTo>
                  <a:cubicBezTo>
                    <a:pt x="40101" y="14957"/>
                    <a:pt x="39005" y="18648"/>
                    <a:pt x="36576" y="20779"/>
                  </a:cubicBezTo>
                  <a:cubicBezTo>
                    <a:pt x="35124" y="22065"/>
                    <a:pt x="33576" y="23041"/>
                    <a:pt x="32088" y="23982"/>
                  </a:cubicBezTo>
                  <a:cubicBezTo>
                    <a:pt x="28456" y="26280"/>
                    <a:pt x="25039" y="28447"/>
                    <a:pt x="24051" y="34198"/>
                  </a:cubicBezTo>
                  <a:cubicBezTo>
                    <a:pt x="23765" y="35876"/>
                    <a:pt x="23563" y="37436"/>
                    <a:pt x="23372" y="38936"/>
                  </a:cubicBezTo>
                  <a:cubicBezTo>
                    <a:pt x="22610" y="44889"/>
                    <a:pt x="22063" y="49199"/>
                    <a:pt x="17038" y="53760"/>
                  </a:cubicBezTo>
                  <a:cubicBezTo>
                    <a:pt x="16479" y="54271"/>
                    <a:pt x="15871" y="54760"/>
                    <a:pt x="15264" y="55260"/>
                  </a:cubicBezTo>
                  <a:cubicBezTo>
                    <a:pt x="13562" y="56653"/>
                    <a:pt x="11811" y="58105"/>
                    <a:pt x="10609" y="60106"/>
                  </a:cubicBezTo>
                  <a:cubicBezTo>
                    <a:pt x="9513" y="61915"/>
                    <a:pt x="9085" y="63796"/>
                    <a:pt x="8668" y="65606"/>
                  </a:cubicBezTo>
                  <a:cubicBezTo>
                    <a:pt x="8275" y="67285"/>
                    <a:pt x="7906" y="68869"/>
                    <a:pt x="7049" y="70381"/>
                  </a:cubicBezTo>
                  <a:cubicBezTo>
                    <a:pt x="6465" y="71416"/>
                    <a:pt x="5561" y="72357"/>
                    <a:pt x="4608" y="73357"/>
                  </a:cubicBezTo>
                  <a:cubicBezTo>
                    <a:pt x="3310" y="74703"/>
                    <a:pt x="1965" y="76107"/>
                    <a:pt x="1274" y="77893"/>
                  </a:cubicBezTo>
                  <a:cubicBezTo>
                    <a:pt x="0" y="81215"/>
                    <a:pt x="393" y="85109"/>
                    <a:pt x="774" y="88883"/>
                  </a:cubicBezTo>
                  <a:cubicBezTo>
                    <a:pt x="941" y="90574"/>
                    <a:pt x="1108" y="92181"/>
                    <a:pt x="1108" y="93645"/>
                  </a:cubicBezTo>
                  <a:cubicBezTo>
                    <a:pt x="1108" y="94157"/>
                    <a:pt x="1512" y="94562"/>
                    <a:pt x="2013" y="94562"/>
                  </a:cubicBezTo>
                  <a:cubicBezTo>
                    <a:pt x="2525" y="94562"/>
                    <a:pt x="2929" y="94157"/>
                    <a:pt x="2929" y="93657"/>
                  </a:cubicBezTo>
                  <a:cubicBezTo>
                    <a:pt x="2941" y="92098"/>
                    <a:pt x="2775" y="90443"/>
                    <a:pt x="2596" y="88692"/>
                  </a:cubicBezTo>
                  <a:cubicBezTo>
                    <a:pt x="2239" y="85144"/>
                    <a:pt x="1858" y="81465"/>
                    <a:pt x="2989" y="78548"/>
                  </a:cubicBezTo>
                  <a:cubicBezTo>
                    <a:pt x="3537" y="77108"/>
                    <a:pt x="4703" y="75893"/>
                    <a:pt x="5930" y="74619"/>
                  </a:cubicBezTo>
                  <a:cubicBezTo>
                    <a:pt x="6918" y="73583"/>
                    <a:pt x="7942" y="72512"/>
                    <a:pt x="8632" y="71285"/>
                  </a:cubicBezTo>
                  <a:cubicBezTo>
                    <a:pt x="9621" y="69535"/>
                    <a:pt x="10037" y="67749"/>
                    <a:pt x="10442" y="66011"/>
                  </a:cubicBezTo>
                  <a:cubicBezTo>
                    <a:pt x="10847" y="64261"/>
                    <a:pt x="11228" y="62606"/>
                    <a:pt x="12169" y="61034"/>
                  </a:cubicBezTo>
                  <a:cubicBezTo>
                    <a:pt x="13216" y="59308"/>
                    <a:pt x="14847" y="57974"/>
                    <a:pt x="16431" y="56677"/>
                  </a:cubicBezTo>
                  <a:cubicBezTo>
                    <a:pt x="17038" y="56176"/>
                    <a:pt x="17681" y="55653"/>
                    <a:pt x="18265" y="55117"/>
                  </a:cubicBezTo>
                  <a:cubicBezTo>
                    <a:pt x="23789" y="50092"/>
                    <a:pt x="24408" y="45270"/>
                    <a:pt x="25182" y="39174"/>
                  </a:cubicBezTo>
                  <a:cubicBezTo>
                    <a:pt x="25373" y="37686"/>
                    <a:pt x="25575" y="36150"/>
                    <a:pt x="25849" y="34507"/>
                  </a:cubicBezTo>
                  <a:cubicBezTo>
                    <a:pt x="26706" y="29554"/>
                    <a:pt x="29504" y="27780"/>
                    <a:pt x="33064" y="25530"/>
                  </a:cubicBezTo>
                  <a:cubicBezTo>
                    <a:pt x="34612" y="24554"/>
                    <a:pt x="36219" y="23530"/>
                    <a:pt x="37791" y="22160"/>
                  </a:cubicBezTo>
                  <a:cubicBezTo>
                    <a:pt x="40613" y="19672"/>
                    <a:pt x="41779" y="15719"/>
                    <a:pt x="42922" y="11897"/>
                  </a:cubicBezTo>
                  <a:cubicBezTo>
                    <a:pt x="44268" y="7361"/>
                    <a:pt x="45542" y="3075"/>
                    <a:pt x="49364" y="1777"/>
                  </a:cubicBezTo>
                  <a:cubicBezTo>
                    <a:pt x="49840" y="1610"/>
                    <a:pt x="50102" y="1098"/>
                    <a:pt x="49935" y="622"/>
                  </a:cubicBezTo>
                  <a:cubicBezTo>
                    <a:pt x="49812" y="243"/>
                    <a:pt x="49456" y="0"/>
                    <a:pt x="490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2"/>
            <p:cNvSpPr/>
            <p:nvPr/>
          </p:nvSpPr>
          <p:spPr>
            <a:xfrm>
              <a:off x="5996244" y="888142"/>
              <a:ext cx="523941" cy="989150"/>
            </a:xfrm>
            <a:custGeom>
              <a:avLst/>
              <a:gdLst/>
              <a:ahLst/>
              <a:cxnLst/>
              <a:rect l="l" t="t" r="r" b="b"/>
              <a:pathLst>
                <a:path w="50090" h="94565" extrusionOk="0">
                  <a:moveTo>
                    <a:pt x="49075" y="1"/>
                  </a:moveTo>
                  <a:cubicBezTo>
                    <a:pt x="48974" y="1"/>
                    <a:pt x="48871" y="18"/>
                    <a:pt x="48768" y="53"/>
                  </a:cubicBezTo>
                  <a:cubicBezTo>
                    <a:pt x="44054" y="1648"/>
                    <a:pt x="42577" y="6601"/>
                    <a:pt x="41160" y="11375"/>
                  </a:cubicBezTo>
                  <a:cubicBezTo>
                    <a:pt x="40101" y="14947"/>
                    <a:pt x="39005" y="18650"/>
                    <a:pt x="36576" y="20781"/>
                  </a:cubicBezTo>
                  <a:cubicBezTo>
                    <a:pt x="35124" y="22067"/>
                    <a:pt x="33576" y="23043"/>
                    <a:pt x="32076" y="23984"/>
                  </a:cubicBezTo>
                  <a:cubicBezTo>
                    <a:pt x="28456" y="26282"/>
                    <a:pt x="25027" y="28437"/>
                    <a:pt x="24051" y="34200"/>
                  </a:cubicBezTo>
                  <a:cubicBezTo>
                    <a:pt x="23753" y="35878"/>
                    <a:pt x="23563" y="37438"/>
                    <a:pt x="23360" y="38938"/>
                  </a:cubicBezTo>
                  <a:cubicBezTo>
                    <a:pt x="22598" y="44891"/>
                    <a:pt x="22051" y="49201"/>
                    <a:pt x="17026" y="53762"/>
                  </a:cubicBezTo>
                  <a:cubicBezTo>
                    <a:pt x="16467" y="54273"/>
                    <a:pt x="15871" y="54762"/>
                    <a:pt x="15264" y="55262"/>
                  </a:cubicBezTo>
                  <a:cubicBezTo>
                    <a:pt x="13562" y="56655"/>
                    <a:pt x="11799" y="58095"/>
                    <a:pt x="10597" y="60096"/>
                  </a:cubicBezTo>
                  <a:cubicBezTo>
                    <a:pt x="9513" y="61917"/>
                    <a:pt x="9073" y="63787"/>
                    <a:pt x="8656" y="65608"/>
                  </a:cubicBezTo>
                  <a:cubicBezTo>
                    <a:pt x="8263" y="67287"/>
                    <a:pt x="7894" y="68871"/>
                    <a:pt x="7037" y="70383"/>
                  </a:cubicBezTo>
                  <a:cubicBezTo>
                    <a:pt x="6454" y="71407"/>
                    <a:pt x="5549" y="72359"/>
                    <a:pt x="4596" y="73347"/>
                  </a:cubicBezTo>
                  <a:cubicBezTo>
                    <a:pt x="3298" y="74705"/>
                    <a:pt x="1965" y="76109"/>
                    <a:pt x="1274" y="77895"/>
                  </a:cubicBezTo>
                  <a:cubicBezTo>
                    <a:pt x="0" y="81217"/>
                    <a:pt x="393" y="85111"/>
                    <a:pt x="774" y="88873"/>
                  </a:cubicBezTo>
                  <a:cubicBezTo>
                    <a:pt x="941" y="90576"/>
                    <a:pt x="1108" y="92183"/>
                    <a:pt x="1096" y="93647"/>
                  </a:cubicBezTo>
                  <a:cubicBezTo>
                    <a:pt x="1096" y="94159"/>
                    <a:pt x="1501" y="94564"/>
                    <a:pt x="2013" y="94564"/>
                  </a:cubicBezTo>
                  <a:cubicBezTo>
                    <a:pt x="2513" y="94564"/>
                    <a:pt x="2929" y="94159"/>
                    <a:pt x="2929" y="93647"/>
                  </a:cubicBezTo>
                  <a:cubicBezTo>
                    <a:pt x="2929" y="92088"/>
                    <a:pt x="2763" y="90445"/>
                    <a:pt x="2584" y="88694"/>
                  </a:cubicBezTo>
                  <a:cubicBezTo>
                    <a:pt x="2227" y="85134"/>
                    <a:pt x="1858" y="81467"/>
                    <a:pt x="2977" y="78550"/>
                  </a:cubicBezTo>
                  <a:cubicBezTo>
                    <a:pt x="3537" y="77110"/>
                    <a:pt x="4691" y="75895"/>
                    <a:pt x="5918" y="74621"/>
                  </a:cubicBezTo>
                  <a:cubicBezTo>
                    <a:pt x="6906" y="73585"/>
                    <a:pt x="7930" y="72514"/>
                    <a:pt x="8632" y="71287"/>
                  </a:cubicBezTo>
                  <a:cubicBezTo>
                    <a:pt x="9621" y="69537"/>
                    <a:pt x="10037" y="67751"/>
                    <a:pt x="10442" y="66013"/>
                  </a:cubicBezTo>
                  <a:cubicBezTo>
                    <a:pt x="10847" y="64263"/>
                    <a:pt x="11228" y="62608"/>
                    <a:pt x="12169" y="61036"/>
                  </a:cubicBezTo>
                  <a:cubicBezTo>
                    <a:pt x="13204" y="59310"/>
                    <a:pt x="14836" y="57976"/>
                    <a:pt x="16419" y="56679"/>
                  </a:cubicBezTo>
                  <a:cubicBezTo>
                    <a:pt x="17038" y="56167"/>
                    <a:pt x="17669" y="55655"/>
                    <a:pt x="18265" y="55119"/>
                  </a:cubicBezTo>
                  <a:cubicBezTo>
                    <a:pt x="23777" y="50094"/>
                    <a:pt x="24396" y="45272"/>
                    <a:pt x="25182" y="39176"/>
                  </a:cubicBezTo>
                  <a:cubicBezTo>
                    <a:pt x="25373" y="37688"/>
                    <a:pt x="25563" y="36152"/>
                    <a:pt x="25849" y="34509"/>
                  </a:cubicBezTo>
                  <a:cubicBezTo>
                    <a:pt x="26694" y="29556"/>
                    <a:pt x="29504" y="27782"/>
                    <a:pt x="33052" y="25532"/>
                  </a:cubicBezTo>
                  <a:cubicBezTo>
                    <a:pt x="34612" y="24544"/>
                    <a:pt x="36219" y="23532"/>
                    <a:pt x="37779" y="22150"/>
                  </a:cubicBezTo>
                  <a:cubicBezTo>
                    <a:pt x="40601" y="19674"/>
                    <a:pt x="41779" y="15721"/>
                    <a:pt x="42911" y="11899"/>
                  </a:cubicBezTo>
                  <a:cubicBezTo>
                    <a:pt x="44256" y="7363"/>
                    <a:pt x="45530" y="3077"/>
                    <a:pt x="49364" y="1779"/>
                  </a:cubicBezTo>
                  <a:cubicBezTo>
                    <a:pt x="49840" y="1612"/>
                    <a:pt x="50090" y="1100"/>
                    <a:pt x="49935" y="624"/>
                  </a:cubicBezTo>
                  <a:cubicBezTo>
                    <a:pt x="49803" y="238"/>
                    <a:pt x="49456" y="1"/>
                    <a:pt x="490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2"/>
            <p:cNvSpPr/>
            <p:nvPr/>
          </p:nvSpPr>
          <p:spPr>
            <a:xfrm>
              <a:off x="6063125" y="916802"/>
              <a:ext cx="524067" cy="989129"/>
            </a:xfrm>
            <a:custGeom>
              <a:avLst/>
              <a:gdLst/>
              <a:ahLst/>
              <a:cxnLst/>
              <a:rect l="l" t="t" r="r" b="b"/>
              <a:pathLst>
                <a:path w="50102" h="94563" extrusionOk="0">
                  <a:moveTo>
                    <a:pt x="49074" y="1"/>
                  </a:moveTo>
                  <a:cubicBezTo>
                    <a:pt x="48977" y="1"/>
                    <a:pt x="48878" y="17"/>
                    <a:pt x="48780" y="51"/>
                  </a:cubicBezTo>
                  <a:cubicBezTo>
                    <a:pt x="44053" y="1658"/>
                    <a:pt x="42589" y="6599"/>
                    <a:pt x="41160" y="11386"/>
                  </a:cubicBezTo>
                  <a:cubicBezTo>
                    <a:pt x="40100" y="14958"/>
                    <a:pt x="39005" y="18648"/>
                    <a:pt x="36576" y="20780"/>
                  </a:cubicBezTo>
                  <a:cubicBezTo>
                    <a:pt x="35123" y="22066"/>
                    <a:pt x="33576" y="23042"/>
                    <a:pt x="32075" y="23982"/>
                  </a:cubicBezTo>
                  <a:cubicBezTo>
                    <a:pt x="28456" y="26280"/>
                    <a:pt x="25039" y="28447"/>
                    <a:pt x="24051" y="34198"/>
                  </a:cubicBezTo>
                  <a:cubicBezTo>
                    <a:pt x="23753" y="35877"/>
                    <a:pt x="23563" y="37436"/>
                    <a:pt x="23372" y="38937"/>
                  </a:cubicBezTo>
                  <a:cubicBezTo>
                    <a:pt x="22610" y="44902"/>
                    <a:pt x="22050" y="49200"/>
                    <a:pt x="17038" y="53760"/>
                  </a:cubicBezTo>
                  <a:cubicBezTo>
                    <a:pt x="16478" y="54272"/>
                    <a:pt x="15871" y="54760"/>
                    <a:pt x="15264" y="55260"/>
                  </a:cubicBezTo>
                  <a:cubicBezTo>
                    <a:pt x="13561" y="56653"/>
                    <a:pt x="11799" y="58106"/>
                    <a:pt x="10609" y="60106"/>
                  </a:cubicBezTo>
                  <a:cubicBezTo>
                    <a:pt x="9513" y="61916"/>
                    <a:pt x="9085" y="63797"/>
                    <a:pt x="8656" y="65607"/>
                  </a:cubicBezTo>
                  <a:cubicBezTo>
                    <a:pt x="8275" y="67285"/>
                    <a:pt x="7906" y="68869"/>
                    <a:pt x="7037" y="70381"/>
                  </a:cubicBezTo>
                  <a:cubicBezTo>
                    <a:pt x="6453" y="71417"/>
                    <a:pt x="5560" y="72357"/>
                    <a:pt x="4596" y="73358"/>
                  </a:cubicBezTo>
                  <a:cubicBezTo>
                    <a:pt x="3298" y="74703"/>
                    <a:pt x="1965" y="76108"/>
                    <a:pt x="1274" y="77894"/>
                  </a:cubicBezTo>
                  <a:cubicBezTo>
                    <a:pt x="0" y="81216"/>
                    <a:pt x="393" y="85109"/>
                    <a:pt x="774" y="88883"/>
                  </a:cubicBezTo>
                  <a:cubicBezTo>
                    <a:pt x="941" y="90574"/>
                    <a:pt x="1107" y="92181"/>
                    <a:pt x="1095" y="93646"/>
                  </a:cubicBezTo>
                  <a:cubicBezTo>
                    <a:pt x="1095" y="94158"/>
                    <a:pt x="1512" y="94563"/>
                    <a:pt x="2012" y="94563"/>
                  </a:cubicBezTo>
                  <a:cubicBezTo>
                    <a:pt x="2512" y="94563"/>
                    <a:pt x="2929" y="94158"/>
                    <a:pt x="2929" y="93658"/>
                  </a:cubicBezTo>
                  <a:cubicBezTo>
                    <a:pt x="2929" y="92098"/>
                    <a:pt x="2762" y="90443"/>
                    <a:pt x="2584" y="88693"/>
                  </a:cubicBezTo>
                  <a:cubicBezTo>
                    <a:pt x="2227" y="85145"/>
                    <a:pt x="1857" y="81466"/>
                    <a:pt x="2977" y="78549"/>
                  </a:cubicBezTo>
                  <a:cubicBezTo>
                    <a:pt x="3536" y="77108"/>
                    <a:pt x="4691" y="75894"/>
                    <a:pt x="5917" y="74620"/>
                  </a:cubicBezTo>
                  <a:cubicBezTo>
                    <a:pt x="6906" y="73584"/>
                    <a:pt x="7930" y="72512"/>
                    <a:pt x="8632" y="71286"/>
                  </a:cubicBezTo>
                  <a:cubicBezTo>
                    <a:pt x="9620" y="69536"/>
                    <a:pt x="10037" y="67750"/>
                    <a:pt x="10442" y="66011"/>
                  </a:cubicBezTo>
                  <a:cubicBezTo>
                    <a:pt x="10847" y="64261"/>
                    <a:pt x="11228" y="62606"/>
                    <a:pt x="12168" y="61035"/>
                  </a:cubicBezTo>
                  <a:cubicBezTo>
                    <a:pt x="13204" y="59308"/>
                    <a:pt x="14847" y="57975"/>
                    <a:pt x="16419" y="56677"/>
                  </a:cubicBezTo>
                  <a:cubicBezTo>
                    <a:pt x="17038" y="56177"/>
                    <a:pt x="17669" y="55653"/>
                    <a:pt x="18264" y="55117"/>
                  </a:cubicBezTo>
                  <a:cubicBezTo>
                    <a:pt x="23789" y="50105"/>
                    <a:pt x="24396" y="45283"/>
                    <a:pt x="25182" y="39175"/>
                  </a:cubicBezTo>
                  <a:cubicBezTo>
                    <a:pt x="25372" y="37687"/>
                    <a:pt x="25563" y="36151"/>
                    <a:pt x="25849" y="34508"/>
                  </a:cubicBezTo>
                  <a:cubicBezTo>
                    <a:pt x="26694" y="29555"/>
                    <a:pt x="29504" y="27781"/>
                    <a:pt x="33052" y="25530"/>
                  </a:cubicBezTo>
                  <a:cubicBezTo>
                    <a:pt x="34612" y="24554"/>
                    <a:pt x="36219" y="23530"/>
                    <a:pt x="37779" y="22161"/>
                  </a:cubicBezTo>
                  <a:cubicBezTo>
                    <a:pt x="40600" y="19672"/>
                    <a:pt x="41779" y="15720"/>
                    <a:pt x="42910" y="11898"/>
                  </a:cubicBezTo>
                  <a:cubicBezTo>
                    <a:pt x="44267" y="7361"/>
                    <a:pt x="45541" y="3075"/>
                    <a:pt x="49363" y="1777"/>
                  </a:cubicBezTo>
                  <a:cubicBezTo>
                    <a:pt x="49840" y="1611"/>
                    <a:pt x="50102" y="1099"/>
                    <a:pt x="49935" y="622"/>
                  </a:cubicBezTo>
                  <a:cubicBezTo>
                    <a:pt x="49802" y="244"/>
                    <a:pt x="49452" y="1"/>
                    <a:pt x="490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2"/>
            <p:cNvSpPr/>
            <p:nvPr/>
          </p:nvSpPr>
          <p:spPr>
            <a:xfrm>
              <a:off x="6128877" y="941342"/>
              <a:ext cx="524077" cy="989244"/>
            </a:xfrm>
            <a:custGeom>
              <a:avLst/>
              <a:gdLst/>
              <a:ahLst/>
              <a:cxnLst/>
              <a:rect l="l" t="t" r="r" b="b"/>
              <a:pathLst>
                <a:path w="50103" h="94574" extrusionOk="0">
                  <a:moveTo>
                    <a:pt x="49076" y="0"/>
                  </a:moveTo>
                  <a:cubicBezTo>
                    <a:pt x="48978" y="0"/>
                    <a:pt x="48878" y="16"/>
                    <a:pt x="48780" y="50"/>
                  </a:cubicBezTo>
                  <a:cubicBezTo>
                    <a:pt x="44066" y="1658"/>
                    <a:pt x="42589" y="6599"/>
                    <a:pt x="41172" y="11385"/>
                  </a:cubicBezTo>
                  <a:cubicBezTo>
                    <a:pt x="40113" y="14957"/>
                    <a:pt x="39005" y="18648"/>
                    <a:pt x="36577" y="20791"/>
                  </a:cubicBezTo>
                  <a:cubicBezTo>
                    <a:pt x="35124" y="22065"/>
                    <a:pt x="33576" y="23041"/>
                    <a:pt x="32088" y="23994"/>
                  </a:cubicBezTo>
                  <a:cubicBezTo>
                    <a:pt x="28456" y="26280"/>
                    <a:pt x="25039" y="28447"/>
                    <a:pt x="24051" y="34198"/>
                  </a:cubicBezTo>
                  <a:cubicBezTo>
                    <a:pt x="23765" y="35888"/>
                    <a:pt x="23563" y="37436"/>
                    <a:pt x="23373" y="38948"/>
                  </a:cubicBezTo>
                  <a:cubicBezTo>
                    <a:pt x="22611" y="44901"/>
                    <a:pt x="22063" y="49199"/>
                    <a:pt x="17038" y="53771"/>
                  </a:cubicBezTo>
                  <a:cubicBezTo>
                    <a:pt x="16479" y="54271"/>
                    <a:pt x="15883" y="54771"/>
                    <a:pt x="15264" y="55272"/>
                  </a:cubicBezTo>
                  <a:cubicBezTo>
                    <a:pt x="13574" y="56665"/>
                    <a:pt x="11812" y="58105"/>
                    <a:pt x="10609" y="60105"/>
                  </a:cubicBezTo>
                  <a:cubicBezTo>
                    <a:pt x="9514" y="61927"/>
                    <a:pt x="9085" y="63796"/>
                    <a:pt x="8668" y="65606"/>
                  </a:cubicBezTo>
                  <a:cubicBezTo>
                    <a:pt x="8275" y="67285"/>
                    <a:pt x="7906" y="68868"/>
                    <a:pt x="7049" y="70381"/>
                  </a:cubicBezTo>
                  <a:cubicBezTo>
                    <a:pt x="6466" y="71416"/>
                    <a:pt x="5561" y="72357"/>
                    <a:pt x="4608" y="73357"/>
                  </a:cubicBezTo>
                  <a:cubicBezTo>
                    <a:pt x="3310" y="74714"/>
                    <a:pt x="1965" y="76107"/>
                    <a:pt x="1286" y="77893"/>
                  </a:cubicBezTo>
                  <a:cubicBezTo>
                    <a:pt x="1" y="81215"/>
                    <a:pt x="393" y="85120"/>
                    <a:pt x="774" y="88883"/>
                  </a:cubicBezTo>
                  <a:cubicBezTo>
                    <a:pt x="953" y="90585"/>
                    <a:pt x="1108" y="92181"/>
                    <a:pt x="1108" y="93657"/>
                  </a:cubicBezTo>
                  <a:cubicBezTo>
                    <a:pt x="1108" y="94157"/>
                    <a:pt x="1513" y="94574"/>
                    <a:pt x="2025" y="94574"/>
                  </a:cubicBezTo>
                  <a:cubicBezTo>
                    <a:pt x="2525" y="94574"/>
                    <a:pt x="2929" y="94157"/>
                    <a:pt x="2929" y="93657"/>
                  </a:cubicBezTo>
                  <a:cubicBezTo>
                    <a:pt x="2941" y="92098"/>
                    <a:pt x="2775" y="90443"/>
                    <a:pt x="2596" y="88704"/>
                  </a:cubicBezTo>
                  <a:cubicBezTo>
                    <a:pt x="2239" y="85144"/>
                    <a:pt x="1870" y="81465"/>
                    <a:pt x="2989" y="78560"/>
                  </a:cubicBezTo>
                  <a:cubicBezTo>
                    <a:pt x="3537" y="77108"/>
                    <a:pt x="4704" y="75905"/>
                    <a:pt x="5930" y="74619"/>
                  </a:cubicBezTo>
                  <a:cubicBezTo>
                    <a:pt x="6918" y="73583"/>
                    <a:pt x="7942" y="72512"/>
                    <a:pt x="8633" y="71285"/>
                  </a:cubicBezTo>
                  <a:cubicBezTo>
                    <a:pt x="9633" y="69547"/>
                    <a:pt x="10038" y="67749"/>
                    <a:pt x="10442" y="66023"/>
                  </a:cubicBezTo>
                  <a:cubicBezTo>
                    <a:pt x="10847" y="64273"/>
                    <a:pt x="11240" y="62618"/>
                    <a:pt x="12181" y="61046"/>
                  </a:cubicBezTo>
                  <a:cubicBezTo>
                    <a:pt x="13216" y="59320"/>
                    <a:pt x="14848" y="57974"/>
                    <a:pt x="16431" y="56676"/>
                  </a:cubicBezTo>
                  <a:cubicBezTo>
                    <a:pt x="17038" y="56176"/>
                    <a:pt x="17681" y="55653"/>
                    <a:pt x="18265" y="55117"/>
                  </a:cubicBezTo>
                  <a:cubicBezTo>
                    <a:pt x="23789" y="50104"/>
                    <a:pt x="24408" y="45282"/>
                    <a:pt x="25182" y="39174"/>
                  </a:cubicBezTo>
                  <a:cubicBezTo>
                    <a:pt x="25373" y="37686"/>
                    <a:pt x="25575" y="36150"/>
                    <a:pt x="25849" y="34507"/>
                  </a:cubicBezTo>
                  <a:cubicBezTo>
                    <a:pt x="26706" y="29554"/>
                    <a:pt x="29504" y="27780"/>
                    <a:pt x="33064" y="25542"/>
                  </a:cubicBezTo>
                  <a:cubicBezTo>
                    <a:pt x="34612" y="24553"/>
                    <a:pt x="36231" y="23541"/>
                    <a:pt x="37791" y="22160"/>
                  </a:cubicBezTo>
                  <a:cubicBezTo>
                    <a:pt x="40613" y="19672"/>
                    <a:pt x="41791" y="15731"/>
                    <a:pt x="42923" y="11909"/>
                  </a:cubicBezTo>
                  <a:cubicBezTo>
                    <a:pt x="44268" y="7373"/>
                    <a:pt x="45542" y="3087"/>
                    <a:pt x="49364" y="1777"/>
                  </a:cubicBezTo>
                  <a:cubicBezTo>
                    <a:pt x="49852" y="1622"/>
                    <a:pt x="50102" y="1098"/>
                    <a:pt x="49935" y="622"/>
                  </a:cubicBezTo>
                  <a:cubicBezTo>
                    <a:pt x="49812" y="243"/>
                    <a:pt x="49456" y="0"/>
                    <a:pt x="490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2"/>
            <p:cNvSpPr/>
            <p:nvPr/>
          </p:nvSpPr>
          <p:spPr>
            <a:xfrm>
              <a:off x="6200737" y="973224"/>
              <a:ext cx="524067" cy="989129"/>
            </a:xfrm>
            <a:custGeom>
              <a:avLst/>
              <a:gdLst/>
              <a:ahLst/>
              <a:cxnLst/>
              <a:rect l="l" t="t" r="r" b="b"/>
              <a:pathLst>
                <a:path w="50102" h="94563" extrusionOk="0">
                  <a:moveTo>
                    <a:pt x="49074" y="0"/>
                  </a:moveTo>
                  <a:cubicBezTo>
                    <a:pt x="48977" y="0"/>
                    <a:pt x="48878" y="16"/>
                    <a:pt x="48780" y="50"/>
                  </a:cubicBezTo>
                  <a:cubicBezTo>
                    <a:pt x="44054" y="1658"/>
                    <a:pt x="42589" y="6599"/>
                    <a:pt x="41160" y="11385"/>
                  </a:cubicBezTo>
                  <a:cubicBezTo>
                    <a:pt x="40101" y="14957"/>
                    <a:pt x="39005" y="18648"/>
                    <a:pt x="36576" y="20779"/>
                  </a:cubicBezTo>
                  <a:cubicBezTo>
                    <a:pt x="35124" y="22065"/>
                    <a:pt x="33576" y="23041"/>
                    <a:pt x="32076" y="23982"/>
                  </a:cubicBezTo>
                  <a:cubicBezTo>
                    <a:pt x="28456" y="26280"/>
                    <a:pt x="25039" y="28447"/>
                    <a:pt x="24051" y="34198"/>
                  </a:cubicBezTo>
                  <a:cubicBezTo>
                    <a:pt x="23765" y="35876"/>
                    <a:pt x="23563" y="37436"/>
                    <a:pt x="23372" y="38936"/>
                  </a:cubicBezTo>
                  <a:cubicBezTo>
                    <a:pt x="22610" y="44901"/>
                    <a:pt x="22063" y="49199"/>
                    <a:pt x="17038" y="53759"/>
                  </a:cubicBezTo>
                  <a:cubicBezTo>
                    <a:pt x="16479" y="54271"/>
                    <a:pt x="15871" y="54760"/>
                    <a:pt x="15264" y="55260"/>
                  </a:cubicBezTo>
                  <a:cubicBezTo>
                    <a:pt x="13562" y="56653"/>
                    <a:pt x="11800" y="58105"/>
                    <a:pt x="10609" y="60105"/>
                  </a:cubicBezTo>
                  <a:cubicBezTo>
                    <a:pt x="9514" y="61915"/>
                    <a:pt x="9085" y="63796"/>
                    <a:pt x="8656" y="65606"/>
                  </a:cubicBezTo>
                  <a:cubicBezTo>
                    <a:pt x="8275" y="67285"/>
                    <a:pt x="7906" y="68868"/>
                    <a:pt x="7049" y="70381"/>
                  </a:cubicBezTo>
                  <a:cubicBezTo>
                    <a:pt x="6466" y="71416"/>
                    <a:pt x="5561" y="72357"/>
                    <a:pt x="4596" y="73357"/>
                  </a:cubicBezTo>
                  <a:cubicBezTo>
                    <a:pt x="3310" y="74703"/>
                    <a:pt x="1965" y="76107"/>
                    <a:pt x="1274" y="77893"/>
                  </a:cubicBezTo>
                  <a:cubicBezTo>
                    <a:pt x="0" y="81215"/>
                    <a:pt x="393" y="85109"/>
                    <a:pt x="774" y="88883"/>
                  </a:cubicBezTo>
                  <a:cubicBezTo>
                    <a:pt x="941" y="90574"/>
                    <a:pt x="1108" y="92181"/>
                    <a:pt x="1108" y="93645"/>
                  </a:cubicBezTo>
                  <a:cubicBezTo>
                    <a:pt x="1096" y="94157"/>
                    <a:pt x="1513" y="94562"/>
                    <a:pt x="2013" y="94562"/>
                  </a:cubicBezTo>
                  <a:cubicBezTo>
                    <a:pt x="2525" y="94562"/>
                    <a:pt x="2929" y="94157"/>
                    <a:pt x="2929" y="93657"/>
                  </a:cubicBezTo>
                  <a:cubicBezTo>
                    <a:pt x="2929" y="92097"/>
                    <a:pt x="2763" y="90443"/>
                    <a:pt x="2596" y="88692"/>
                  </a:cubicBezTo>
                  <a:cubicBezTo>
                    <a:pt x="2227" y="85144"/>
                    <a:pt x="1858" y="81465"/>
                    <a:pt x="2977" y="78548"/>
                  </a:cubicBezTo>
                  <a:cubicBezTo>
                    <a:pt x="3537" y="77108"/>
                    <a:pt x="4692" y="75893"/>
                    <a:pt x="5918" y="74619"/>
                  </a:cubicBezTo>
                  <a:cubicBezTo>
                    <a:pt x="6918" y="73583"/>
                    <a:pt x="7942" y="72512"/>
                    <a:pt x="8632" y="71285"/>
                  </a:cubicBezTo>
                  <a:cubicBezTo>
                    <a:pt x="9621" y="69535"/>
                    <a:pt x="10037" y="67749"/>
                    <a:pt x="10442" y="66011"/>
                  </a:cubicBezTo>
                  <a:cubicBezTo>
                    <a:pt x="10847" y="64261"/>
                    <a:pt x="11228" y="62606"/>
                    <a:pt x="12169" y="61046"/>
                  </a:cubicBezTo>
                  <a:cubicBezTo>
                    <a:pt x="13204" y="59308"/>
                    <a:pt x="14848" y="57974"/>
                    <a:pt x="16419" y="56676"/>
                  </a:cubicBezTo>
                  <a:cubicBezTo>
                    <a:pt x="17038" y="56176"/>
                    <a:pt x="17669" y="55653"/>
                    <a:pt x="18265" y="55117"/>
                  </a:cubicBezTo>
                  <a:cubicBezTo>
                    <a:pt x="23789" y="50104"/>
                    <a:pt x="24396" y="45270"/>
                    <a:pt x="25182" y="39174"/>
                  </a:cubicBezTo>
                  <a:cubicBezTo>
                    <a:pt x="25373" y="37686"/>
                    <a:pt x="25563" y="36150"/>
                    <a:pt x="25849" y="34507"/>
                  </a:cubicBezTo>
                  <a:cubicBezTo>
                    <a:pt x="26694" y="29554"/>
                    <a:pt x="29504" y="27780"/>
                    <a:pt x="33052" y="25530"/>
                  </a:cubicBezTo>
                  <a:cubicBezTo>
                    <a:pt x="34612" y="24553"/>
                    <a:pt x="36219" y="23530"/>
                    <a:pt x="37779" y="22160"/>
                  </a:cubicBezTo>
                  <a:cubicBezTo>
                    <a:pt x="40613" y="19672"/>
                    <a:pt x="41779" y="15719"/>
                    <a:pt x="42922" y="11897"/>
                  </a:cubicBezTo>
                  <a:cubicBezTo>
                    <a:pt x="44268" y="7361"/>
                    <a:pt x="45542" y="3075"/>
                    <a:pt x="49364" y="1777"/>
                  </a:cubicBezTo>
                  <a:cubicBezTo>
                    <a:pt x="49840" y="1610"/>
                    <a:pt x="50102" y="1098"/>
                    <a:pt x="49935" y="622"/>
                  </a:cubicBezTo>
                  <a:cubicBezTo>
                    <a:pt x="49803" y="243"/>
                    <a:pt x="49452" y="0"/>
                    <a:pt x="490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2"/>
            <p:cNvSpPr/>
            <p:nvPr/>
          </p:nvSpPr>
          <p:spPr>
            <a:xfrm>
              <a:off x="6267493" y="1008265"/>
              <a:ext cx="524067" cy="989202"/>
            </a:xfrm>
            <a:custGeom>
              <a:avLst/>
              <a:gdLst/>
              <a:ahLst/>
              <a:cxnLst/>
              <a:rect l="l" t="t" r="r" b="b"/>
              <a:pathLst>
                <a:path w="50102" h="94570" extrusionOk="0">
                  <a:moveTo>
                    <a:pt x="49067" y="0"/>
                  </a:moveTo>
                  <a:cubicBezTo>
                    <a:pt x="48972" y="0"/>
                    <a:pt x="48875" y="15"/>
                    <a:pt x="48780" y="46"/>
                  </a:cubicBezTo>
                  <a:cubicBezTo>
                    <a:pt x="44053" y="1653"/>
                    <a:pt x="42589" y="6606"/>
                    <a:pt x="41160" y="11381"/>
                  </a:cubicBezTo>
                  <a:cubicBezTo>
                    <a:pt x="40100" y="14953"/>
                    <a:pt x="39005" y="18644"/>
                    <a:pt x="36576" y="20787"/>
                  </a:cubicBezTo>
                  <a:cubicBezTo>
                    <a:pt x="35124" y="22073"/>
                    <a:pt x="33576" y="23049"/>
                    <a:pt x="32088" y="23990"/>
                  </a:cubicBezTo>
                  <a:cubicBezTo>
                    <a:pt x="28456" y="26287"/>
                    <a:pt x="25039" y="28442"/>
                    <a:pt x="24051" y="34193"/>
                  </a:cubicBezTo>
                  <a:cubicBezTo>
                    <a:pt x="23765" y="35884"/>
                    <a:pt x="23563" y="37432"/>
                    <a:pt x="23372" y="38944"/>
                  </a:cubicBezTo>
                  <a:cubicBezTo>
                    <a:pt x="22610" y="44897"/>
                    <a:pt x="22062" y="49207"/>
                    <a:pt x="17038" y="53767"/>
                  </a:cubicBezTo>
                  <a:cubicBezTo>
                    <a:pt x="16478" y="54279"/>
                    <a:pt x="15871" y="54767"/>
                    <a:pt x="15264" y="55267"/>
                  </a:cubicBezTo>
                  <a:cubicBezTo>
                    <a:pt x="13561" y="56660"/>
                    <a:pt x="11811" y="58101"/>
                    <a:pt x="10609" y="60101"/>
                  </a:cubicBezTo>
                  <a:cubicBezTo>
                    <a:pt x="9513" y="61923"/>
                    <a:pt x="9085" y="63792"/>
                    <a:pt x="8656" y="65602"/>
                  </a:cubicBezTo>
                  <a:cubicBezTo>
                    <a:pt x="8275" y="67281"/>
                    <a:pt x="7906" y="68876"/>
                    <a:pt x="7049" y="70388"/>
                  </a:cubicBezTo>
                  <a:cubicBezTo>
                    <a:pt x="6465" y="71412"/>
                    <a:pt x="5560" y="72353"/>
                    <a:pt x="4608" y="73353"/>
                  </a:cubicBezTo>
                  <a:cubicBezTo>
                    <a:pt x="3310" y="74710"/>
                    <a:pt x="1965" y="76115"/>
                    <a:pt x="1274" y="77901"/>
                  </a:cubicBezTo>
                  <a:cubicBezTo>
                    <a:pt x="0" y="81211"/>
                    <a:pt x="393" y="85116"/>
                    <a:pt x="774" y="88878"/>
                  </a:cubicBezTo>
                  <a:cubicBezTo>
                    <a:pt x="941" y="90581"/>
                    <a:pt x="1107" y="92188"/>
                    <a:pt x="1107" y="93653"/>
                  </a:cubicBezTo>
                  <a:cubicBezTo>
                    <a:pt x="1107" y="94153"/>
                    <a:pt x="1512" y="94570"/>
                    <a:pt x="2012" y="94570"/>
                  </a:cubicBezTo>
                  <a:cubicBezTo>
                    <a:pt x="2524" y="94570"/>
                    <a:pt x="2929" y="94165"/>
                    <a:pt x="2929" y="93653"/>
                  </a:cubicBezTo>
                  <a:cubicBezTo>
                    <a:pt x="2929" y="92093"/>
                    <a:pt x="2762" y="90450"/>
                    <a:pt x="2596" y="88700"/>
                  </a:cubicBezTo>
                  <a:cubicBezTo>
                    <a:pt x="2239" y="85140"/>
                    <a:pt x="1858" y="81461"/>
                    <a:pt x="2989" y="78556"/>
                  </a:cubicBezTo>
                  <a:cubicBezTo>
                    <a:pt x="3536" y="77115"/>
                    <a:pt x="4703" y="75901"/>
                    <a:pt x="5918" y="74615"/>
                  </a:cubicBezTo>
                  <a:cubicBezTo>
                    <a:pt x="6918" y="73579"/>
                    <a:pt x="7942" y="72507"/>
                    <a:pt x="8632" y="71281"/>
                  </a:cubicBezTo>
                  <a:cubicBezTo>
                    <a:pt x="9620" y="69543"/>
                    <a:pt x="10037" y="67757"/>
                    <a:pt x="10442" y="66019"/>
                  </a:cubicBezTo>
                  <a:cubicBezTo>
                    <a:pt x="10847" y="64268"/>
                    <a:pt x="11228" y="62613"/>
                    <a:pt x="12168" y="61042"/>
                  </a:cubicBezTo>
                  <a:cubicBezTo>
                    <a:pt x="13204" y="59315"/>
                    <a:pt x="14847" y="57970"/>
                    <a:pt x="16431" y="56684"/>
                  </a:cubicBezTo>
                  <a:cubicBezTo>
                    <a:pt x="17038" y="56172"/>
                    <a:pt x="17681" y="55648"/>
                    <a:pt x="18264" y="55124"/>
                  </a:cubicBezTo>
                  <a:cubicBezTo>
                    <a:pt x="23789" y="50100"/>
                    <a:pt x="24408" y="45278"/>
                    <a:pt x="25182" y="39170"/>
                  </a:cubicBezTo>
                  <a:cubicBezTo>
                    <a:pt x="25372" y="37682"/>
                    <a:pt x="25575" y="36146"/>
                    <a:pt x="25849" y="34503"/>
                  </a:cubicBezTo>
                  <a:cubicBezTo>
                    <a:pt x="26694" y="29562"/>
                    <a:pt x="29504" y="27776"/>
                    <a:pt x="33064" y="25537"/>
                  </a:cubicBezTo>
                  <a:cubicBezTo>
                    <a:pt x="34612" y="24549"/>
                    <a:pt x="36219" y="23537"/>
                    <a:pt x="37791" y="22156"/>
                  </a:cubicBezTo>
                  <a:cubicBezTo>
                    <a:pt x="40612" y="19679"/>
                    <a:pt x="41779" y="15727"/>
                    <a:pt x="42922" y="11905"/>
                  </a:cubicBezTo>
                  <a:cubicBezTo>
                    <a:pt x="44268" y="7368"/>
                    <a:pt x="45542" y="3082"/>
                    <a:pt x="49364" y="1784"/>
                  </a:cubicBezTo>
                  <a:cubicBezTo>
                    <a:pt x="49840" y="1618"/>
                    <a:pt x="50102" y="1094"/>
                    <a:pt x="49935" y="618"/>
                  </a:cubicBezTo>
                  <a:cubicBezTo>
                    <a:pt x="49802" y="237"/>
                    <a:pt x="49447" y="0"/>
                    <a:pt x="490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2"/>
            <p:cNvSpPr/>
            <p:nvPr/>
          </p:nvSpPr>
          <p:spPr>
            <a:xfrm>
              <a:off x="6329385" y="1021915"/>
              <a:ext cx="558941" cy="1032841"/>
            </a:xfrm>
            <a:custGeom>
              <a:avLst/>
              <a:gdLst/>
              <a:ahLst/>
              <a:cxnLst/>
              <a:rect l="l" t="t" r="r" b="b"/>
              <a:pathLst>
                <a:path w="53436" h="98742" extrusionOk="0">
                  <a:moveTo>
                    <a:pt x="52333" y="1"/>
                  </a:moveTo>
                  <a:cubicBezTo>
                    <a:pt x="52229" y="1"/>
                    <a:pt x="52123" y="17"/>
                    <a:pt x="52019" y="51"/>
                  </a:cubicBezTo>
                  <a:cubicBezTo>
                    <a:pt x="46983" y="1730"/>
                    <a:pt x="45423" y="6897"/>
                    <a:pt x="43899" y="11886"/>
                  </a:cubicBezTo>
                  <a:cubicBezTo>
                    <a:pt x="42768" y="15612"/>
                    <a:pt x="41601" y="19470"/>
                    <a:pt x="39005" y="21708"/>
                  </a:cubicBezTo>
                  <a:cubicBezTo>
                    <a:pt x="37458" y="23042"/>
                    <a:pt x="35803" y="24066"/>
                    <a:pt x="34207" y="25054"/>
                  </a:cubicBezTo>
                  <a:cubicBezTo>
                    <a:pt x="30350" y="27447"/>
                    <a:pt x="26694" y="29697"/>
                    <a:pt x="25647" y="35710"/>
                  </a:cubicBezTo>
                  <a:cubicBezTo>
                    <a:pt x="25337" y="37460"/>
                    <a:pt x="25123" y="39091"/>
                    <a:pt x="24920" y="40663"/>
                  </a:cubicBezTo>
                  <a:cubicBezTo>
                    <a:pt x="24111" y="46878"/>
                    <a:pt x="23527" y="51379"/>
                    <a:pt x="18170" y="56141"/>
                  </a:cubicBezTo>
                  <a:cubicBezTo>
                    <a:pt x="17562" y="56677"/>
                    <a:pt x="16931" y="57189"/>
                    <a:pt x="16276" y="57701"/>
                  </a:cubicBezTo>
                  <a:cubicBezTo>
                    <a:pt x="14467" y="59165"/>
                    <a:pt x="12586" y="60665"/>
                    <a:pt x="11312" y="62761"/>
                  </a:cubicBezTo>
                  <a:cubicBezTo>
                    <a:pt x="10145" y="64654"/>
                    <a:pt x="9680" y="66607"/>
                    <a:pt x="9228" y="68500"/>
                  </a:cubicBezTo>
                  <a:cubicBezTo>
                    <a:pt x="8823" y="70262"/>
                    <a:pt x="8430" y="71917"/>
                    <a:pt x="7513" y="73488"/>
                  </a:cubicBezTo>
                  <a:cubicBezTo>
                    <a:pt x="6882" y="74572"/>
                    <a:pt x="5918" y="75548"/>
                    <a:pt x="4906" y="76596"/>
                  </a:cubicBezTo>
                  <a:cubicBezTo>
                    <a:pt x="3525" y="78013"/>
                    <a:pt x="2096" y="79477"/>
                    <a:pt x="1358" y="81335"/>
                  </a:cubicBezTo>
                  <a:cubicBezTo>
                    <a:pt x="1" y="84799"/>
                    <a:pt x="417" y="88871"/>
                    <a:pt x="822" y="92812"/>
                  </a:cubicBezTo>
                  <a:cubicBezTo>
                    <a:pt x="1001" y="94586"/>
                    <a:pt x="1179" y="96253"/>
                    <a:pt x="1167" y="97789"/>
                  </a:cubicBezTo>
                  <a:cubicBezTo>
                    <a:pt x="1167" y="98313"/>
                    <a:pt x="1608" y="98742"/>
                    <a:pt x="2144" y="98742"/>
                  </a:cubicBezTo>
                  <a:cubicBezTo>
                    <a:pt x="2680" y="98742"/>
                    <a:pt x="3120" y="98313"/>
                    <a:pt x="3120" y="97789"/>
                  </a:cubicBezTo>
                  <a:cubicBezTo>
                    <a:pt x="3120" y="96158"/>
                    <a:pt x="2941" y="94443"/>
                    <a:pt x="2763" y="92610"/>
                  </a:cubicBezTo>
                  <a:cubicBezTo>
                    <a:pt x="2382" y="88907"/>
                    <a:pt x="1977" y="85061"/>
                    <a:pt x="3180" y="82025"/>
                  </a:cubicBezTo>
                  <a:cubicBezTo>
                    <a:pt x="3775" y="80513"/>
                    <a:pt x="5001" y="79251"/>
                    <a:pt x="6311" y="77918"/>
                  </a:cubicBezTo>
                  <a:cubicBezTo>
                    <a:pt x="7371" y="76834"/>
                    <a:pt x="8466" y="75715"/>
                    <a:pt x="9204" y="74441"/>
                  </a:cubicBezTo>
                  <a:cubicBezTo>
                    <a:pt x="10264" y="72619"/>
                    <a:pt x="10704" y="70738"/>
                    <a:pt x="11133" y="68940"/>
                  </a:cubicBezTo>
                  <a:cubicBezTo>
                    <a:pt x="11562" y="67107"/>
                    <a:pt x="11978" y="65380"/>
                    <a:pt x="12978" y="63737"/>
                  </a:cubicBezTo>
                  <a:cubicBezTo>
                    <a:pt x="14086" y="61939"/>
                    <a:pt x="15824" y="60534"/>
                    <a:pt x="17515" y="59177"/>
                  </a:cubicBezTo>
                  <a:cubicBezTo>
                    <a:pt x="18170" y="58653"/>
                    <a:pt x="18848" y="58117"/>
                    <a:pt x="19479" y="57558"/>
                  </a:cubicBezTo>
                  <a:cubicBezTo>
                    <a:pt x="25361" y="52319"/>
                    <a:pt x="26028" y="47283"/>
                    <a:pt x="26849" y="40901"/>
                  </a:cubicBezTo>
                  <a:cubicBezTo>
                    <a:pt x="27052" y="39353"/>
                    <a:pt x="27266" y="37746"/>
                    <a:pt x="27564" y="36031"/>
                  </a:cubicBezTo>
                  <a:cubicBezTo>
                    <a:pt x="28468" y="30864"/>
                    <a:pt x="31469" y="29007"/>
                    <a:pt x="35255" y="26661"/>
                  </a:cubicBezTo>
                  <a:cubicBezTo>
                    <a:pt x="36910" y="25637"/>
                    <a:pt x="38624" y="24578"/>
                    <a:pt x="40291" y="23137"/>
                  </a:cubicBezTo>
                  <a:cubicBezTo>
                    <a:pt x="43304" y="20541"/>
                    <a:pt x="44554" y="16422"/>
                    <a:pt x="45768" y="12433"/>
                  </a:cubicBezTo>
                  <a:cubicBezTo>
                    <a:pt x="47209" y="7695"/>
                    <a:pt x="48566" y="3218"/>
                    <a:pt x="52650" y="1861"/>
                  </a:cubicBezTo>
                  <a:cubicBezTo>
                    <a:pt x="53162" y="1694"/>
                    <a:pt x="53436" y="1146"/>
                    <a:pt x="53257" y="646"/>
                  </a:cubicBezTo>
                  <a:cubicBezTo>
                    <a:pt x="53115" y="248"/>
                    <a:pt x="52739" y="1"/>
                    <a:pt x="523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2"/>
            <p:cNvSpPr/>
            <p:nvPr/>
          </p:nvSpPr>
          <p:spPr>
            <a:xfrm>
              <a:off x="6405607" y="1021936"/>
              <a:ext cx="574505" cy="1061460"/>
            </a:xfrm>
            <a:custGeom>
              <a:avLst/>
              <a:gdLst/>
              <a:ahLst/>
              <a:cxnLst/>
              <a:rect l="l" t="t" r="r" b="b"/>
              <a:pathLst>
                <a:path w="54924" h="101478" extrusionOk="0">
                  <a:moveTo>
                    <a:pt x="53785" y="0"/>
                  </a:moveTo>
                  <a:cubicBezTo>
                    <a:pt x="53681" y="0"/>
                    <a:pt x="53575" y="16"/>
                    <a:pt x="53471" y="49"/>
                  </a:cubicBezTo>
                  <a:cubicBezTo>
                    <a:pt x="48304" y="1775"/>
                    <a:pt x="46685" y="7085"/>
                    <a:pt x="45125" y="12217"/>
                  </a:cubicBezTo>
                  <a:cubicBezTo>
                    <a:pt x="43970" y="16051"/>
                    <a:pt x="42767" y="20016"/>
                    <a:pt x="40100" y="22302"/>
                  </a:cubicBezTo>
                  <a:cubicBezTo>
                    <a:pt x="38505" y="23683"/>
                    <a:pt x="36814" y="24730"/>
                    <a:pt x="35171" y="25742"/>
                  </a:cubicBezTo>
                  <a:cubicBezTo>
                    <a:pt x="31207" y="28207"/>
                    <a:pt x="27444" y="30529"/>
                    <a:pt x="26373" y="36696"/>
                  </a:cubicBezTo>
                  <a:cubicBezTo>
                    <a:pt x="26051" y="38506"/>
                    <a:pt x="25837" y="40173"/>
                    <a:pt x="25622" y="41792"/>
                  </a:cubicBezTo>
                  <a:cubicBezTo>
                    <a:pt x="24789" y="48186"/>
                    <a:pt x="24182" y="52793"/>
                    <a:pt x="18681" y="57699"/>
                  </a:cubicBezTo>
                  <a:cubicBezTo>
                    <a:pt x="18062" y="58246"/>
                    <a:pt x="17407" y="58770"/>
                    <a:pt x="16740" y="59306"/>
                  </a:cubicBezTo>
                  <a:cubicBezTo>
                    <a:pt x="14871" y="60806"/>
                    <a:pt x="12942" y="62354"/>
                    <a:pt x="11633" y="64497"/>
                  </a:cubicBezTo>
                  <a:cubicBezTo>
                    <a:pt x="10442" y="66450"/>
                    <a:pt x="9966" y="68462"/>
                    <a:pt x="9501" y="70403"/>
                  </a:cubicBezTo>
                  <a:cubicBezTo>
                    <a:pt x="9073" y="72201"/>
                    <a:pt x="8668" y="73903"/>
                    <a:pt x="7727" y="75534"/>
                  </a:cubicBezTo>
                  <a:cubicBezTo>
                    <a:pt x="7084" y="76630"/>
                    <a:pt x="6096" y="77642"/>
                    <a:pt x="5048" y="78725"/>
                  </a:cubicBezTo>
                  <a:cubicBezTo>
                    <a:pt x="3632" y="80178"/>
                    <a:pt x="2155" y="81678"/>
                    <a:pt x="1405" y="83595"/>
                  </a:cubicBezTo>
                  <a:cubicBezTo>
                    <a:pt x="0" y="87155"/>
                    <a:pt x="441" y="91334"/>
                    <a:pt x="857" y="95382"/>
                  </a:cubicBezTo>
                  <a:cubicBezTo>
                    <a:pt x="1036" y="97204"/>
                    <a:pt x="1215" y="98930"/>
                    <a:pt x="1215" y="100502"/>
                  </a:cubicBezTo>
                  <a:cubicBezTo>
                    <a:pt x="1215" y="101037"/>
                    <a:pt x="1667" y="101478"/>
                    <a:pt x="2215" y="101478"/>
                  </a:cubicBezTo>
                  <a:cubicBezTo>
                    <a:pt x="2774" y="101478"/>
                    <a:pt x="3215" y="101049"/>
                    <a:pt x="3215" y="100502"/>
                  </a:cubicBezTo>
                  <a:cubicBezTo>
                    <a:pt x="3227" y="98835"/>
                    <a:pt x="3036" y="97061"/>
                    <a:pt x="2846" y="95180"/>
                  </a:cubicBezTo>
                  <a:cubicBezTo>
                    <a:pt x="2453" y="91370"/>
                    <a:pt x="2048" y="87429"/>
                    <a:pt x="3274" y="84297"/>
                  </a:cubicBezTo>
                  <a:cubicBezTo>
                    <a:pt x="3882" y="82749"/>
                    <a:pt x="5156" y="81452"/>
                    <a:pt x="6501" y="80071"/>
                  </a:cubicBezTo>
                  <a:cubicBezTo>
                    <a:pt x="7585" y="78963"/>
                    <a:pt x="8704" y="77820"/>
                    <a:pt x="9466" y="76499"/>
                  </a:cubicBezTo>
                  <a:cubicBezTo>
                    <a:pt x="10561" y="74629"/>
                    <a:pt x="11014" y="72701"/>
                    <a:pt x="11454" y="70843"/>
                  </a:cubicBezTo>
                  <a:cubicBezTo>
                    <a:pt x="11895" y="68962"/>
                    <a:pt x="12311" y="67188"/>
                    <a:pt x="13347" y="65509"/>
                  </a:cubicBezTo>
                  <a:cubicBezTo>
                    <a:pt x="14490" y="63652"/>
                    <a:pt x="16276" y="62211"/>
                    <a:pt x="18014" y="60818"/>
                  </a:cubicBezTo>
                  <a:cubicBezTo>
                    <a:pt x="18681" y="60282"/>
                    <a:pt x="19384" y="59723"/>
                    <a:pt x="20027" y="59151"/>
                  </a:cubicBezTo>
                  <a:cubicBezTo>
                    <a:pt x="26075" y="53758"/>
                    <a:pt x="26754" y="48590"/>
                    <a:pt x="27611" y="42042"/>
                  </a:cubicBezTo>
                  <a:cubicBezTo>
                    <a:pt x="27813" y="40447"/>
                    <a:pt x="28039" y="38792"/>
                    <a:pt x="28337" y="37030"/>
                  </a:cubicBezTo>
                  <a:cubicBezTo>
                    <a:pt x="29278" y="31719"/>
                    <a:pt x="32350" y="29814"/>
                    <a:pt x="36243" y="27397"/>
                  </a:cubicBezTo>
                  <a:cubicBezTo>
                    <a:pt x="37945" y="26350"/>
                    <a:pt x="39708" y="25254"/>
                    <a:pt x="41422" y="23778"/>
                  </a:cubicBezTo>
                  <a:cubicBezTo>
                    <a:pt x="44518" y="21111"/>
                    <a:pt x="45804" y="16872"/>
                    <a:pt x="47054" y="12777"/>
                  </a:cubicBezTo>
                  <a:cubicBezTo>
                    <a:pt x="48530" y="7907"/>
                    <a:pt x="49923" y="3299"/>
                    <a:pt x="54114" y="1906"/>
                  </a:cubicBezTo>
                  <a:cubicBezTo>
                    <a:pt x="54638" y="1728"/>
                    <a:pt x="54924" y="1180"/>
                    <a:pt x="54745" y="668"/>
                  </a:cubicBezTo>
                  <a:cubicBezTo>
                    <a:pt x="54602" y="257"/>
                    <a:pt x="54206" y="0"/>
                    <a:pt x="537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2"/>
            <p:cNvSpPr/>
            <p:nvPr/>
          </p:nvSpPr>
          <p:spPr>
            <a:xfrm>
              <a:off x="5969467" y="626904"/>
              <a:ext cx="1253254" cy="431161"/>
            </a:xfrm>
            <a:custGeom>
              <a:avLst/>
              <a:gdLst/>
              <a:ahLst/>
              <a:cxnLst/>
              <a:rect l="l" t="t" r="r" b="b"/>
              <a:pathLst>
                <a:path w="119814" h="41220" extrusionOk="0">
                  <a:moveTo>
                    <a:pt x="79237" y="1"/>
                  </a:moveTo>
                  <a:cubicBezTo>
                    <a:pt x="64842" y="1"/>
                    <a:pt x="52198" y="7442"/>
                    <a:pt x="44994" y="18741"/>
                  </a:cubicBezTo>
                  <a:cubicBezTo>
                    <a:pt x="40291" y="15241"/>
                    <a:pt x="34410" y="13205"/>
                    <a:pt x="28028" y="13205"/>
                  </a:cubicBezTo>
                  <a:cubicBezTo>
                    <a:pt x="12550" y="13205"/>
                    <a:pt x="1" y="25123"/>
                    <a:pt x="1" y="41220"/>
                  </a:cubicBezTo>
                  <a:lnTo>
                    <a:pt x="119813" y="40577"/>
                  </a:lnTo>
                  <a:cubicBezTo>
                    <a:pt x="119813" y="18039"/>
                    <a:pt x="101644" y="1"/>
                    <a:pt x="792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2"/>
            <p:cNvSpPr/>
            <p:nvPr/>
          </p:nvSpPr>
          <p:spPr>
            <a:xfrm>
              <a:off x="6063125" y="811721"/>
              <a:ext cx="1365459" cy="1608560"/>
            </a:xfrm>
            <a:custGeom>
              <a:avLst/>
              <a:gdLst/>
              <a:ahLst/>
              <a:cxnLst/>
              <a:rect l="l" t="t" r="r" b="b"/>
              <a:pathLst>
                <a:path w="130541" h="153782" extrusionOk="0">
                  <a:moveTo>
                    <a:pt x="52566" y="0"/>
                  </a:moveTo>
                  <a:cubicBezTo>
                    <a:pt x="52566" y="0"/>
                    <a:pt x="0" y="150995"/>
                    <a:pt x="798" y="153400"/>
                  </a:cubicBezTo>
                  <a:lnTo>
                    <a:pt x="130540" y="153781"/>
                  </a:lnTo>
                  <a:lnTo>
                    <a:pt x="525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2"/>
            <p:cNvSpPr/>
            <p:nvPr/>
          </p:nvSpPr>
          <p:spPr>
            <a:xfrm>
              <a:off x="6300494" y="822558"/>
              <a:ext cx="1128090" cy="1597723"/>
            </a:xfrm>
            <a:custGeom>
              <a:avLst/>
              <a:gdLst/>
              <a:ahLst/>
              <a:cxnLst/>
              <a:rect l="l" t="t" r="r" b="b"/>
              <a:pathLst>
                <a:path w="107848" h="152746" extrusionOk="0">
                  <a:moveTo>
                    <a:pt x="30409" y="0"/>
                  </a:moveTo>
                  <a:cubicBezTo>
                    <a:pt x="27111" y="11073"/>
                    <a:pt x="35517" y="19693"/>
                    <a:pt x="39815" y="29361"/>
                  </a:cubicBezTo>
                  <a:cubicBezTo>
                    <a:pt x="40994" y="32028"/>
                    <a:pt x="42148" y="35124"/>
                    <a:pt x="41398" y="38065"/>
                  </a:cubicBezTo>
                  <a:cubicBezTo>
                    <a:pt x="40720" y="40767"/>
                    <a:pt x="38541" y="42744"/>
                    <a:pt x="36457" y="44422"/>
                  </a:cubicBezTo>
                  <a:cubicBezTo>
                    <a:pt x="31088" y="48780"/>
                    <a:pt x="19967" y="54971"/>
                    <a:pt x="23468" y="63520"/>
                  </a:cubicBezTo>
                  <a:cubicBezTo>
                    <a:pt x="24968" y="67175"/>
                    <a:pt x="28421" y="69926"/>
                    <a:pt x="31480" y="72247"/>
                  </a:cubicBezTo>
                  <a:cubicBezTo>
                    <a:pt x="34564" y="74593"/>
                    <a:pt x="37267" y="77046"/>
                    <a:pt x="39327" y="80379"/>
                  </a:cubicBezTo>
                  <a:cubicBezTo>
                    <a:pt x="43458" y="87059"/>
                    <a:pt x="45089" y="96298"/>
                    <a:pt x="41875" y="103692"/>
                  </a:cubicBezTo>
                  <a:cubicBezTo>
                    <a:pt x="39017" y="110276"/>
                    <a:pt x="32362" y="113598"/>
                    <a:pt x="26218" y="116527"/>
                  </a:cubicBezTo>
                  <a:cubicBezTo>
                    <a:pt x="19027" y="119956"/>
                    <a:pt x="11049" y="123837"/>
                    <a:pt x="6180" y="130397"/>
                  </a:cubicBezTo>
                  <a:cubicBezTo>
                    <a:pt x="1584" y="136600"/>
                    <a:pt x="0" y="145328"/>
                    <a:pt x="3286" y="152436"/>
                  </a:cubicBezTo>
                  <a:lnTo>
                    <a:pt x="107847" y="152745"/>
                  </a:lnTo>
                  <a:lnTo>
                    <a:pt x="107847" y="152745"/>
                  </a:lnTo>
                  <a:lnTo>
                    <a:pt x="3040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2"/>
            <p:cNvSpPr/>
            <p:nvPr/>
          </p:nvSpPr>
          <p:spPr>
            <a:xfrm>
              <a:off x="5650897" y="1512499"/>
              <a:ext cx="1034682" cy="1200818"/>
            </a:xfrm>
            <a:custGeom>
              <a:avLst/>
              <a:gdLst/>
              <a:ahLst/>
              <a:cxnLst/>
              <a:rect l="l" t="t" r="r" b="b"/>
              <a:pathLst>
                <a:path w="98918" h="114801" extrusionOk="0">
                  <a:moveTo>
                    <a:pt x="34719" y="1"/>
                  </a:moveTo>
                  <a:cubicBezTo>
                    <a:pt x="34719" y="1"/>
                    <a:pt x="0" y="112693"/>
                    <a:pt x="608" y="114515"/>
                  </a:cubicBezTo>
                  <a:lnTo>
                    <a:pt x="98917" y="114801"/>
                  </a:lnTo>
                  <a:lnTo>
                    <a:pt x="347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2"/>
            <p:cNvSpPr/>
            <p:nvPr/>
          </p:nvSpPr>
          <p:spPr>
            <a:xfrm>
              <a:off x="5859124" y="1525459"/>
              <a:ext cx="826455" cy="1187859"/>
            </a:xfrm>
            <a:custGeom>
              <a:avLst/>
              <a:gdLst/>
              <a:ahLst/>
              <a:cxnLst/>
              <a:rect l="l" t="t" r="r" b="b"/>
              <a:pathLst>
                <a:path w="79011" h="113562" extrusionOk="0">
                  <a:moveTo>
                    <a:pt x="15514" y="0"/>
                  </a:moveTo>
                  <a:cubicBezTo>
                    <a:pt x="14240" y="3774"/>
                    <a:pt x="14264" y="8084"/>
                    <a:pt x="14586" y="11954"/>
                  </a:cubicBezTo>
                  <a:cubicBezTo>
                    <a:pt x="14967" y="16478"/>
                    <a:pt x="15788" y="20872"/>
                    <a:pt x="18658" y="24491"/>
                  </a:cubicBezTo>
                  <a:cubicBezTo>
                    <a:pt x="21968" y="28658"/>
                    <a:pt x="26421" y="31944"/>
                    <a:pt x="29230" y="36493"/>
                  </a:cubicBezTo>
                  <a:cubicBezTo>
                    <a:pt x="31945" y="40886"/>
                    <a:pt x="32993" y="46030"/>
                    <a:pt x="28873" y="49649"/>
                  </a:cubicBezTo>
                  <a:cubicBezTo>
                    <a:pt x="24492" y="53495"/>
                    <a:pt x="9788" y="52661"/>
                    <a:pt x="13359" y="61877"/>
                  </a:cubicBezTo>
                  <a:cubicBezTo>
                    <a:pt x="14455" y="64710"/>
                    <a:pt x="17098" y="66603"/>
                    <a:pt x="19705" y="68151"/>
                  </a:cubicBezTo>
                  <a:cubicBezTo>
                    <a:pt x="25218" y="71449"/>
                    <a:pt x="31171" y="75628"/>
                    <a:pt x="34052" y="81582"/>
                  </a:cubicBezTo>
                  <a:cubicBezTo>
                    <a:pt x="36934" y="87547"/>
                    <a:pt x="32433" y="93559"/>
                    <a:pt x="26432" y="94952"/>
                  </a:cubicBezTo>
                  <a:cubicBezTo>
                    <a:pt x="22289" y="95905"/>
                    <a:pt x="17967" y="95464"/>
                    <a:pt x="13776" y="96000"/>
                  </a:cubicBezTo>
                  <a:cubicBezTo>
                    <a:pt x="9287" y="96560"/>
                    <a:pt x="5037" y="98869"/>
                    <a:pt x="2429" y="102656"/>
                  </a:cubicBezTo>
                  <a:cubicBezTo>
                    <a:pt x="132" y="105977"/>
                    <a:pt x="1" y="109716"/>
                    <a:pt x="941" y="113335"/>
                  </a:cubicBezTo>
                  <a:lnTo>
                    <a:pt x="79010" y="113562"/>
                  </a:lnTo>
                  <a:lnTo>
                    <a:pt x="1551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2"/>
            <p:cNvSpPr/>
            <p:nvPr/>
          </p:nvSpPr>
          <p:spPr>
            <a:xfrm>
              <a:off x="5609674" y="516069"/>
              <a:ext cx="2737131" cy="2251672"/>
            </a:xfrm>
            <a:custGeom>
              <a:avLst/>
              <a:gdLst/>
              <a:ahLst/>
              <a:cxnLst/>
              <a:rect l="l" t="t" r="r" b="b"/>
              <a:pathLst>
                <a:path w="261676" h="215265" extrusionOk="0">
                  <a:moveTo>
                    <a:pt x="233732" y="215265"/>
                  </a:moveTo>
                  <a:lnTo>
                    <a:pt x="3834" y="215265"/>
                  </a:lnTo>
                  <a:cubicBezTo>
                    <a:pt x="3858" y="203704"/>
                    <a:pt x="0" y="186213"/>
                    <a:pt x="7263" y="176819"/>
                  </a:cubicBezTo>
                  <a:cubicBezTo>
                    <a:pt x="15443" y="166235"/>
                    <a:pt x="29957" y="171224"/>
                    <a:pt x="39124" y="176998"/>
                  </a:cubicBezTo>
                  <a:cubicBezTo>
                    <a:pt x="45923" y="181284"/>
                    <a:pt x="55579" y="185463"/>
                    <a:pt x="63413" y="181844"/>
                  </a:cubicBezTo>
                  <a:cubicBezTo>
                    <a:pt x="72188" y="177796"/>
                    <a:pt x="75700" y="170473"/>
                    <a:pt x="76105" y="161675"/>
                  </a:cubicBezTo>
                  <a:cubicBezTo>
                    <a:pt x="76653" y="149649"/>
                    <a:pt x="75986" y="136291"/>
                    <a:pt x="81403" y="125194"/>
                  </a:cubicBezTo>
                  <a:cubicBezTo>
                    <a:pt x="88297" y="111085"/>
                    <a:pt x="99501" y="114645"/>
                    <a:pt x="111812" y="110049"/>
                  </a:cubicBezTo>
                  <a:cubicBezTo>
                    <a:pt x="120432" y="106847"/>
                    <a:pt x="119825" y="97310"/>
                    <a:pt x="121801" y="89630"/>
                  </a:cubicBezTo>
                  <a:cubicBezTo>
                    <a:pt x="126933" y="69771"/>
                    <a:pt x="120325" y="51006"/>
                    <a:pt x="129528" y="32230"/>
                  </a:cubicBezTo>
                  <a:cubicBezTo>
                    <a:pt x="144911" y="881"/>
                    <a:pt x="188667" y="0"/>
                    <a:pt x="205062" y="22312"/>
                  </a:cubicBezTo>
                  <a:cubicBezTo>
                    <a:pt x="220278" y="43017"/>
                    <a:pt x="219159" y="70687"/>
                    <a:pt x="217670" y="95059"/>
                  </a:cubicBezTo>
                  <a:cubicBezTo>
                    <a:pt x="216825" y="108978"/>
                    <a:pt x="214158" y="122777"/>
                    <a:pt x="215432" y="136779"/>
                  </a:cubicBezTo>
                  <a:cubicBezTo>
                    <a:pt x="216004" y="143137"/>
                    <a:pt x="217135" y="150388"/>
                    <a:pt x="221195" y="155579"/>
                  </a:cubicBezTo>
                  <a:cubicBezTo>
                    <a:pt x="226683" y="162580"/>
                    <a:pt x="238721" y="163234"/>
                    <a:pt x="245864" y="168676"/>
                  </a:cubicBezTo>
                  <a:cubicBezTo>
                    <a:pt x="261676" y="180737"/>
                    <a:pt x="259473" y="197643"/>
                    <a:pt x="259473" y="215265"/>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2"/>
            <p:cNvSpPr/>
            <p:nvPr/>
          </p:nvSpPr>
          <p:spPr>
            <a:xfrm>
              <a:off x="7369663" y="818322"/>
              <a:ext cx="377491" cy="475627"/>
            </a:xfrm>
            <a:custGeom>
              <a:avLst/>
              <a:gdLst/>
              <a:ahLst/>
              <a:cxnLst/>
              <a:rect l="l" t="t" r="r" b="b"/>
              <a:pathLst>
                <a:path w="36089" h="45471" extrusionOk="0">
                  <a:moveTo>
                    <a:pt x="10883" y="1"/>
                  </a:moveTo>
                  <a:lnTo>
                    <a:pt x="6847" y="39077"/>
                  </a:lnTo>
                  <a:lnTo>
                    <a:pt x="5025" y="15324"/>
                  </a:lnTo>
                  <a:lnTo>
                    <a:pt x="1" y="45470"/>
                  </a:lnTo>
                  <a:lnTo>
                    <a:pt x="35636" y="44554"/>
                  </a:lnTo>
                  <a:cubicBezTo>
                    <a:pt x="35636" y="43184"/>
                    <a:pt x="36088" y="5730"/>
                    <a:pt x="36088" y="5727"/>
                  </a:cubicBezTo>
                  <a:lnTo>
                    <a:pt x="36088" y="5727"/>
                  </a:lnTo>
                  <a:lnTo>
                    <a:pt x="29695" y="33588"/>
                  </a:lnTo>
                  <a:lnTo>
                    <a:pt x="27861" y="16229"/>
                  </a:lnTo>
                  <a:lnTo>
                    <a:pt x="24206" y="37243"/>
                  </a:lnTo>
                  <a:lnTo>
                    <a:pt x="20551" y="2989"/>
                  </a:lnTo>
                  <a:lnTo>
                    <a:pt x="17360" y="36791"/>
                  </a:lnTo>
                  <a:lnTo>
                    <a:pt x="12788" y="19884"/>
                  </a:lnTo>
                  <a:lnTo>
                    <a:pt x="10966" y="31766"/>
                  </a:lnTo>
                  <a:lnTo>
                    <a:pt x="108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2"/>
            <p:cNvSpPr/>
            <p:nvPr/>
          </p:nvSpPr>
          <p:spPr>
            <a:xfrm>
              <a:off x="7548006" y="1200258"/>
              <a:ext cx="464100" cy="1599742"/>
            </a:xfrm>
            <a:custGeom>
              <a:avLst/>
              <a:gdLst/>
              <a:ahLst/>
              <a:cxnLst/>
              <a:rect l="l" t="t" r="r" b="b"/>
              <a:pathLst>
                <a:path w="44369" h="152939" extrusionOk="0">
                  <a:moveTo>
                    <a:pt x="6201" y="0"/>
                  </a:moveTo>
                  <a:cubicBezTo>
                    <a:pt x="4031" y="0"/>
                    <a:pt x="1887" y="696"/>
                    <a:pt x="0" y="2325"/>
                  </a:cubicBezTo>
                  <a:cubicBezTo>
                    <a:pt x="2596" y="6635"/>
                    <a:pt x="1512" y="12993"/>
                    <a:pt x="2191" y="17636"/>
                  </a:cubicBezTo>
                  <a:cubicBezTo>
                    <a:pt x="4298" y="32174"/>
                    <a:pt x="5001" y="46354"/>
                    <a:pt x="5858" y="60998"/>
                  </a:cubicBezTo>
                  <a:cubicBezTo>
                    <a:pt x="6715" y="75393"/>
                    <a:pt x="5346" y="89764"/>
                    <a:pt x="5215" y="104182"/>
                  </a:cubicBezTo>
                  <a:cubicBezTo>
                    <a:pt x="5096" y="118422"/>
                    <a:pt x="4215" y="133769"/>
                    <a:pt x="631" y="147473"/>
                  </a:cubicBezTo>
                  <a:cubicBezTo>
                    <a:pt x="7632" y="149045"/>
                    <a:pt x="15228" y="148640"/>
                    <a:pt x="22360" y="149962"/>
                  </a:cubicBezTo>
                  <a:cubicBezTo>
                    <a:pt x="28635" y="151129"/>
                    <a:pt x="37576" y="150664"/>
                    <a:pt x="43291" y="152938"/>
                  </a:cubicBezTo>
                  <a:cubicBezTo>
                    <a:pt x="44369" y="146407"/>
                    <a:pt x="42371" y="144481"/>
                    <a:pt x="39064" y="144481"/>
                  </a:cubicBezTo>
                  <a:cubicBezTo>
                    <a:pt x="34313" y="144481"/>
                    <a:pt x="26861" y="148456"/>
                    <a:pt x="21950" y="148456"/>
                  </a:cubicBezTo>
                  <a:cubicBezTo>
                    <a:pt x="19288" y="148456"/>
                    <a:pt x="17373" y="147289"/>
                    <a:pt x="17038" y="143687"/>
                  </a:cubicBezTo>
                  <a:cubicBezTo>
                    <a:pt x="16133" y="133853"/>
                    <a:pt x="29766" y="131686"/>
                    <a:pt x="20812" y="120601"/>
                  </a:cubicBezTo>
                  <a:cubicBezTo>
                    <a:pt x="17812" y="116874"/>
                    <a:pt x="14335" y="116005"/>
                    <a:pt x="14669" y="110481"/>
                  </a:cubicBezTo>
                  <a:cubicBezTo>
                    <a:pt x="15074" y="103932"/>
                    <a:pt x="20122" y="104444"/>
                    <a:pt x="23206" y="100015"/>
                  </a:cubicBezTo>
                  <a:cubicBezTo>
                    <a:pt x="27778" y="93443"/>
                    <a:pt x="22622" y="88823"/>
                    <a:pt x="18991" y="83620"/>
                  </a:cubicBezTo>
                  <a:cubicBezTo>
                    <a:pt x="13907" y="76322"/>
                    <a:pt x="16252" y="72559"/>
                    <a:pt x="21384" y="66618"/>
                  </a:cubicBezTo>
                  <a:cubicBezTo>
                    <a:pt x="25765" y="61546"/>
                    <a:pt x="28230" y="57081"/>
                    <a:pt x="25670" y="50414"/>
                  </a:cubicBezTo>
                  <a:cubicBezTo>
                    <a:pt x="22598" y="42401"/>
                    <a:pt x="13835" y="39401"/>
                    <a:pt x="15538" y="29780"/>
                  </a:cubicBezTo>
                  <a:cubicBezTo>
                    <a:pt x="16681" y="23280"/>
                    <a:pt x="21229" y="19100"/>
                    <a:pt x="20169" y="12159"/>
                  </a:cubicBezTo>
                  <a:cubicBezTo>
                    <a:pt x="19253" y="6083"/>
                    <a:pt x="12613" y="0"/>
                    <a:pt x="62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2"/>
            <p:cNvSpPr/>
            <p:nvPr/>
          </p:nvSpPr>
          <p:spPr>
            <a:xfrm>
              <a:off x="7459703" y="1174579"/>
              <a:ext cx="500260" cy="1601510"/>
            </a:xfrm>
            <a:custGeom>
              <a:avLst/>
              <a:gdLst/>
              <a:ahLst/>
              <a:cxnLst/>
              <a:rect l="l" t="t" r="r" b="b"/>
              <a:pathLst>
                <a:path w="47826" h="153108" extrusionOk="0">
                  <a:moveTo>
                    <a:pt x="6564" y="0"/>
                  </a:moveTo>
                  <a:cubicBezTo>
                    <a:pt x="4265" y="0"/>
                    <a:pt x="1997" y="690"/>
                    <a:pt x="1" y="2303"/>
                  </a:cubicBezTo>
                  <a:cubicBezTo>
                    <a:pt x="2787" y="6625"/>
                    <a:pt x="1668" y="12971"/>
                    <a:pt x="2394" y="17626"/>
                  </a:cubicBezTo>
                  <a:cubicBezTo>
                    <a:pt x="4704" y="32176"/>
                    <a:pt x="5490" y="46356"/>
                    <a:pt x="6466" y="61013"/>
                  </a:cubicBezTo>
                  <a:cubicBezTo>
                    <a:pt x="7430" y="75419"/>
                    <a:pt x="6025" y="89790"/>
                    <a:pt x="5942" y="104208"/>
                  </a:cubicBezTo>
                  <a:cubicBezTo>
                    <a:pt x="5859" y="118448"/>
                    <a:pt x="4978" y="133784"/>
                    <a:pt x="1215" y="147476"/>
                  </a:cubicBezTo>
                  <a:cubicBezTo>
                    <a:pt x="8680" y="149083"/>
                    <a:pt x="16777" y="148702"/>
                    <a:pt x="24385" y="150059"/>
                  </a:cubicBezTo>
                  <a:cubicBezTo>
                    <a:pt x="31076" y="151250"/>
                    <a:pt x="40601" y="150809"/>
                    <a:pt x="46697" y="153107"/>
                  </a:cubicBezTo>
                  <a:cubicBezTo>
                    <a:pt x="47826" y="146560"/>
                    <a:pt x="45675" y="144636"/>
                    <a:pt x="42133" y="144636"/>
                  </a:cubicBezTo>
                  <a:cubicBezTo>
                    <a:pt x="37082" y="144636"/>
                    <a:pt x="29203" y="148551"/>
                    <a:pt x="23980" y="148551"/>
                  </a:cubicBezTo>
                  <a:cubicBezTo>
                    <a:pt x="21125" y="148551"/>
                    <a:pt x="19064" y="147381"/>
                    <a:pt x="18694" y="143761"/>
                  </a:cubicBezTo>
                  <a:cubicBezTo>
                    <a:pt x="17682" y="133915"/>
                    <a:pt x="32207" y="131807"/>
                    <a:pt x="22635" y="120675"/>
                  </a:cubicBezTo>
                  <a:cubicBezTo>
                    <a:pt x="19408" y="116936"/>
                    <a:pt x="15705" y="116055"/>
                    <a:pt x="16038" y="110531"/>
                  </a:cubicBezTo>
                  <a:cubicBezTo>
                    <a:pt x="16443" y="103994"/>
                    <a:pt x="21825" y="104518"/>
                    <a:pt x="25099" y="100101"/>
                  </a:cubicBezTo>
                  <a:cubicBezTo>
                    <a:pt x="29957" y="93552"/>
                    <a:pt x="24432" y="88909"/>
                    <a:pt x="20539" y="83682"/>
                  </a:cubicBezTo>
                  <a:cubicBezTo>
                    <a:pt x="15098" y="76372"/>
                    <a:pt x="17586" y="72609"/>
                    <a:pt x="23027" y="66692"/>
                  </a:cubicBezTo>
                  <a:cubicBezTo>
                    <a:pt x="27695" y="61632"/>
                    <a:pt x="30290" y="57179"/>
                    <a:pt x="27540" y="50500"/>
                  </a:cubicBezTo>
                  <a:cubicBezTo>
                    <a:pt x="24242" y="42463"/>
                    <a:pt x="14884" y="39439"/>
                    <a:pt x="16669" y="29818"/>
                  </a:cubicBezTo>
                  <a:cubicBezTo>
                    <a:pt x="17860" y="23318"/>
                    <a:pt x="22682" y="19162"/>
                    <a:pt x="21539" y="12221"/>
                  </a:cubicBezTo>
                  <a:cubicBezTo>
                    <a:pt x="20532" y="6124"/>
                    <a:pt x="13412" y="0"/>
                    <a:pt x="65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2"/>
            <p:cNvSpPr/>
            <p:nvPr/>
          </p:nvSpPr>
          <p:spPr>
            <a:xfrm>
              <a:off x="7376012" y="1104727"/>
              <a:ext cx="464027" cy="1599752"/>
            </a:xfrm>
            <a:custGeom>
              <a:avLst/>
              <a:gdLst/>
              <a:ahLst/>
              <a:cxnLst/>
              <a:rect l="l" t="t" r="r" b="b"/>
              <a:pathLst>
                <a:path w="44362" h="152940" extrusionOk="0">
                  <a:moveTo>
                    <a:pt x="6199" y="1"/>
                  </a:moveTo>
                  <a:cubicBezTo>
                    <a:pt x="4031" y="1"/>
                    <a:pt x="1888" y="697"/>
                    <a:pt x="1" y="2326"/>
                  </a:cubicBezTo>
                  <a:cubicBezTo>
                    <a:pt x="2596" y="6636"/>
                    <a:pt x="1513" y="12982"/>
                    <a:pt x="2191" y="17637"/>
                  </a:cubicBezTo>
                  <a:cubicBezTo>
                    <a:pt x="4299" y="32174"/>
                    <a:pt x="4989" y="46355"/>
                    <a:pt x="5859" y="60988"/>
                  </a:cubicBezTo>
                  <a:cubicBezTo>
                    <a:pt x="6704" y="75394"/>
                    <a:pt x="5335" y="89765"/>
                    <a:pt x="5216" y="104183"/>
                  </a:cubicBezTo>
                  <a:cubicBezTo>
                    <a:pt x="5085" y="118423"/>
                    <a:pt x="4204" y="133758"/>
                    <a:pt x="620" y="147462"/>
                  </a:cubicBezTo>
                  <a:cubicBezTo>
                    <a:pt x="7621" y="149046"/>
                    <a:pt x="15229" y="148641"/>
                    <a:pt x="22361" y="149963"/>
                  </a:cubicBezTo>
                  <a:cubicBezTo>
                    <a:pt x="28635" y="151130"/>
                    <a:pt x="37577" y="150665"/>
                    <a:pt x="43280" y="152939"/>
                  </a:cubicBezTo>
                  <a:cubicBezTo>
                    <a:pt x="44361" y="146408"/>
                    <a:pt x="42366" y="144482"/>
                    <a:pt x="39061" y="144482"/>
                  </a:cubicBezTo>
                  <a:cubicBezTo>
                    <a:pt x="34312" y="144482"/>
                    <a:pt x="26861" y="148457"/>
                    <a:pt x="21950" y="148457"/>
                  </a:cubicBezTo>
                  <a:cubicBezTo>
                    <a:pt x="19289" y="148457"/>
                    <a:pt x="17373" y="147290"/>
                    <a:pt x="17039" y="143688"/>
                  </a:cubicBezTo>
                  <a:cubicBezTo>
                    <a:pt x="16134" y="133854"/>
                    <a:pt x="29766" y="131687"/>
                    <a:pt x="20813" y="120602"/>
                  </a:cubicBezTo>
                  <a:cubicBezTo>
                    <a:pt x="17801" y="116863"/>
                    <a:pt x="14336" y="115994"/>
                    <a:pt x="14669" y="110470"/>
                  </a:cubicBezTo>
                  <a:cubicBezTo>
                    <a:pt x="15074" y="103933"/>
                    <a:pt x="20122" y="104445"/>
                    <a:pt x="23206" y="100016"/>
                  </a:cubicBezTo>
                  <a:cubicBezTo>
                    <a:pt x="27778" y="93444"/>
                    <a:pt x="22623" y="88824"/>
                    <a:pt x="18979" y="83609"/>
                  </a:cubicBezTo>
                  <a:cubicBezTo>
                    <a:pt x="13895" y="76323"/>
                    <a:pt x="16253" y="72560"/>
                    <a:pt x="21384" y="66619"/>
                  </a:cubicBezTo>
                  <a:cubicBezTo>
                    <a:pt x="25766" y="61535"/>
                    <a:pt x="28219" y="57082"/>
                    <a:pt x="25671" y="50415"/>
                  </a:cubicBezTo>
                  <a:cubicBezTo>
                    <a:pt x="22599" y="42390"/>
                    <a:pt x="13836" y="39402"/>
                    <a:pt x="15526" y="29769"/>
                  </a:cubicBezTo>
                  <a:cubicBezTo>
                    <a:pt x="16681" y="23269"/>
                    <a:pt x="21218" y="19101"/>
                    <a:pt x="20170" y="12160"/>
                  </a:cubicBezTo>
                  <a:cubicBezTo>
                    <a:pt x="19245" y="6084"/>
                    <a:pt x="12609" y="1"/>
                    <a:pt x="61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2"/>
            <p:cNvSpPr/>
            <p:nvPr/>
          </p:nvSpPr>
          <p:spPr>
            <a:xfrm>
              <a:off x="6962790" y="250992"/>
              <a:ext cx="255820" cy="556451"/>
            </a:xfrm>
            <a:custGeom>
              <a:avLst/>
              <a:gdLst/>
              <a:ahLst/>
              <a:cxnLst/>
              <a:rect l="l" t="t" r="r" b="b"/>
              <a:pathLst>
                <a:path w="24457" h="53198" extrusionOk="0">
                  <a:moveTo>
                    <a:pt x="10664" y="1"/>
                  </a:moveTo>
                  <a:cubicBezTo>
                    <a:pt x="7865" y="1"/>
                    <a:pt x="5413" y="1400"/>
                    <a:pt x="4573" y="5030"/>
                  </a:cubicBezTo>
                  <a:cubicBezTo>
                    <a:pt x="3073" y="11519"/>
                    <a:pt x="9359" y="14103"/>
                    <a:pt x="11216" y="19413"/>
                  </a:cubicBezTo>
                  <a:cubicBezTo>
                    <a:pt x="14753" y="29485"/>
                    <a:pt x="1" y="32605"/>
                    <a:pt x="1965" y="43618"/>
                  </a:cubicBezTo>
                  <a:cubicBezTo>
                    <a:pt x="2910" y="48897"/>
                    <a:pt x="9192" y="53198"/>
                    <a:pt x="14240" y="53198"/>
                  </a:cubicBezTo>
                  <a:cubicBezTo>
                    <a:pt x="16889" y="53198"/>
                    <a:pt x="19197" y="52014"/>
                    <a:pt x="20218" y="49166"/>
                  </a:cubicBezTo>
                  <a:cubicBezTo>
                    <a:pt x="22742" y="42070"/>
                    <a:pt x="19682" y="32248"/>
                    <a:pt x="21754" y="24413"/>
                  </a:cubicBezTo>
                  <a:cubicBezTo>
                    <a:pt x="23361" y="18341"/>
                    <a:pt x="24456" y="10650"/>
                    <a:pt x="20491" y="5173"/>
                  </a:cubicBezTo>
                  <a:cubicBezTo>
                    <a:pt x="19956" y="4435"/>
                    <a:pt x="19289" y="3744"/>
                    <a:pt x="18527" y="3101"/>
                  </a:cubicBezTo>
                  <a:cubicBezTo>
                    <a:pt x="16323" y="1275"/>
                    <a:pt x="13335" y="1"/>
                    <a:pt x="106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2"/>
            <p:cNvSpPr/>
            <p:nvPr/>
          </p:nvSpPr>
          <p:spPr>
            <a:xfrm>
              <a:off x="7226319" y="544092"/>
              <a:ext cx="174494" cy="393945"/>
            </a:xfrm>
            <a:custGeom>
              <a:avLst/>
              <a:gdLst/>
              <a:ahLst/>
              <a:cxnLst/>
              <a:rect l="l" t="t" r="r" b="b"/>
              <a:pathLst>
                <a:path w="16682" h="37662" extrusionOk="0">
                  <a:moveTo>
                    <a:pt x="7264" y="0"/>
                  </a:moveTo>
                  <a:cubicBezTo>
                    <a:pt x="5357" y="0"/>
                    <a:pt x="3686" y="991"/>
                    <a:pt x="3108" y="3560"/>
                  </a:cubicBezTo>
                  <a:cubicBezTo>
                    <a:pt x="2084" y="8156"/>
                    <a:pt x="6382" y="9977"/>
                    <a:pt x="7644" y="13740"/>
                  </a:cubicBezTo>
                  <a:cubicBezTo>
                    <a:pt x="10061" y="20872"/>
                    <a:pt x="0" y="23074"/>
                    <a:pt x="1334" y="30873"/>
                  </a:cubicBezTo>
                  <a:cubicBezTo>
                    <a:pt x="1982" y="34613"/>
                    <a:pt x="6266" y="37662"/>
                    <a:pt x="9709" y="37662"/>
                  </a:cubicBezTo>
                  <a:cubicBezTo>
                    <a:pt x="11516" y="37662"/>
                    <a:pt x="13091" y="36822"/>
                    <a:pt x="13788" y="34802"/>
                  </a:cubicBezTo>
                  <a:cubicBezTo>
                    <a:pt x="15514" y="29777"/>
                    <a:pt x="13431" y="22824"/>
                    <a:pt x="14836" y="17276"/>
                  </a:cubicBezTo>
                  <a:cubicBezTo>
                    <a:pt x="15931" y="12990"/>
                    <a:pt x="16681" y="7537"/>
                    <a:pt x="13978" y="3655"/>
                  </a:cubicBezTo>
                  <a:cubicBezTo>
                    <a:pt x="13609" y="3143"/>
                    <a:pt x="13157" y="2643"/>
                    <a:pt x="12633" y="2203"/>
                  </a:cubicBezTo>
                  <a:cubicBezTo>
                    <a:pt x="11126" y="905"/>
                    <a:pt x="9087" y="0"/>
                    <a:pt x="72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2"/>
            <p:cNvSpPr/>
            <p:nvPr/>
          </p:nvSpPr>
          <p:spPr>
            <a:xfrm>
              <a:off x="7102400" y="407097"/>
              <a:ext cx="11224" cy="672149"/>
            </a:xfrm>
            <a:custGeom>
              <a:avLst/>
              <a:gdLst/>
              <a:ahLst/>
              <a:cxnLst/>
              <a:rect l="l" t="t" r="r" b="b"/>
              <a:pathLst>
                <a:path w="1073" h="64259" extrusionOk="0">
                  <a:moveTo>
                    <a:pt x="536" y="0"/>
                  </a:moveTo>
                  <a:cubicBezTo>
                    <a:pt x="239" y="0"/>
                    <a:pt x="1" y="429"/>
                    <a:pt x="1" y="953"/>
                  </a:cubicBezTo>
                  <a:lnTo>
                    <a:pt x="1" y="63306"/>
                  </a:lnTo>
                  <a:cubicBezTo>
                    <a:pt x="1" y="63829"/>
                    <a:pt x="239" y="64258"/>
                    <a:pt x="536" y="64258"/>
                  </a:cubicBezTo>
                  <a:cubicBezTo>
                    <a:pt x="822" y="64258"/>
                    <a:pt x="1072" y="63829"/>
                    <a:pt x="1072" y="63306"/>
                  </a:cubicBezTo>
                  <a:lnTo>
                    <a:pt x="1072" y="953"/>
                  </a:lnTo>
                  <a:cubicBezTo>
                    <a:pt x="1072" y="429"/>
                    <a:pt x="822" y="0"/>
                    <a:pt x="5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2"/>
            <p:cNvSpPr/>
            <p:nvPr/>
          </p:nvSpPr>
          <p:spPr>
            <a:xfrm>
              <a:off x="7334915" y="658409"/>
              <a:ext cx="10973" cy="369897"/>
            </a:xfrm>
            <a:custGeom>
              <a:avLst/>
              <a:gdLst/>
              <a:ahLst/>
              <a:cxnLst/>
              <a:rect l="l" t="t" r="r" b="b"/>
              <a:pathLst>
                <a:path w="1049" h="35363" extrusionOk="0">
                  <a:moveTo>
                    <a:pt x="525" y="1"/>
                  </a:moveTo>
                  <a:cubicBezTo>
                    <a:pt x="239" y="1"/>
                    <a:pt x="1" y="239"/>
                    <a:pt x="1" y="525"/>
                  </a:cubicBezTo>
                  <a:lnTo>
                    <a:pt x="1" y="34839"/>
                  </a:lnTo>
                  <a:cubicBezTo>
                    <a:pt x="1" y="35124"/>
                    <a:pt x="239" y="35362"/>
                    <a:pt x="525" y="35362"/>
                  </a:cubicBezTo>
                  <a:cubicBezTo>
                    <a:pt x="810" y="35362"/>
                    <a:pt x="1048" y="35124"/>
                    <a:pt x="1048" y="34839"/>
                  </a:cubicBezTo>
                  <a:lnTo>
                    <a:pt x="1048" y="525"/>
                  </a:lnTo>
                  <a:cubicBezTo>
                    <a:pt x="1048" y="239"/>
                    <a:pt x="810" y="1"/>
                    <a:pt x="5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2"/>
            <p:cNvSpPr/>
            <p:nvPr/>
          </p:nvSpPr>
          <p:spPr>
            <a:xfrm>
              <a:off x="6681458" y="2194973"/>
              <a:ext cx="377616" cy="475501"/>
            </a:xfrm>
            <a:custGeom>
              <a:avLst/>
              <a:gdLst/>
              <a:ahLst/>
              <a:cxnLst/>
              <a:rect l="l" t="t" r="r" b="b"/>
              <a:pathLst>
                <a:path w="36101" h="45459" extrusionOk="0">
                  <a:moveTo>
                    <a:pt x="25218" y="1"/>
                  </a:moveTo>
                  <a:lnTo>
                    <a:pt x="25135" y="31755"/>
                  </a:lnTo>
                  <a:lnTo>
                    <a:pt x="23301" y="19884"/>
                  </a:lnTo>
                  <a:lnTo>
                    <a:pt x="18741" y="36779"/>
                  </a:lnTo>
                  <a:lnTo>
                    <a:pt x="15538" y="2977"/>
                  </a:lnTo>
                  <a:lnTo>
                    <a:pt x="11883" y="37244"/>
                  </a:lnTo>
                  <a:lnTo>
                    <a:pt x="8228" y="16229"/>
                  </a:lnTo>
                  <a:lnTo>
                    <a:pt x="6406" y="33588"/>
                  </a:lnTo>
                  <a:lnTo>
                    <a:pt x="1" y="5716"/>
                  </a:lnTo>
                  <a:lnTo>
                    <a:pt x="1" y="5716"/>
                  </a:lnTo>
                  <a:cubicBezTo>
                    <a:pt x="1" y="5718"/>
                    <a:pt x="465" y="43185"/>
                    <a:pt x="465" y="44554"/>
                  </a:cubicBezTo>
                  <a:lnTo>
                    <a:pt x="36100" y="45459"/>
                  </a:lnTo>
                  <a:lnTo>
                    <a:pt x="31076" y="15312"/>
                  </a:lnTo>
                  <a:lnTo>
                    <a:pt x="29242" y="39065"/>
                  </a:lnTo>
                  <a:lnTo>
                    <a:pt x="25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2"/>
            <p:cNvSpPr/>
            <p:nvPr/>
          </p:nvSpPr>
          <p:spPr>
            <a:xfrm>
              <a:off x="7842664" y="2171061"/>
              <a:ext cx="377616" cy="523324"/>
            </a:xfrm>
            <a:custGeom>
              <a:avLst/>
              <a:gdLst/>
              <a:ahLst/>
              <a:cxnLst/>
              <a:rect l="l" t="t" r="r" b="b"/>
              <a:pathLst>
                <a:path w="36101" h="50031" extrusionOk="0">
                  <a:moveTo>
                    <a:pt x="25218" y="1"/>
                  </a:moveTo>
                  <a:lnTo>
                    <a:pt x="25135" y="34958"/>
                  </a:lnTo>
                  <a:lnTo>
                    <a:pt x="23301" y="21885"/>
                  </a:lnTo>
                  <a:lnTo>
                    <a:pt x="18741" y="40482"/>
                  </a:lnTo>
                  <a:lnTo>
                    <a:pt x="15538" y="3275"/>
                  </a:lnTo>
                  <a:lnTo>
                    <a:pt x="11883" y="40982"/>
                  </a:lnTo>
                  <a:lnTo>
                    <a:pt x="8228" y="17860"/>
                  </a:lnTo>
                  <a:lnTo>
                    <a:pt x="6406" y="36958"/>
                  </a:lnTo>
                  <a:lnTo>
                    <a:pt x="0" y="6299"/>
                  </a:lnTo>
                  <a:lnTo>
                    <a:pt x="0" y="6299"/>
                  </a:lnTo>
                  <a:cubicBezTo>
                    <a:pt x="0" y="6302"/>
                    <a:pt x="465" y="47519"/>
                    <a:pt x="465" y="49031"/>
                  </a:cubicBezTo>
                  <a:lnTo>
                    <a:pt x="36100" y="50031"/>
                  </a:lnTo>
                  <a:lnTo>
                    <a:pt x="31076" y="16848"/>
                  </a:lnTo>
                  <a:lnTo>
                    <a:pt x="29242" y="42994"/>
                  </a:lnTo>
                  <a:lnTo>
                    <a:pt x="25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2"/>
            <p:cNvSpPr/>
            <p:nvPr/>
          </p:nvSpPr>
          <p:spPr>
            <a:xfrm>
              <a:off x="7046229" y="977355"/>
              <a:ext cx="446119" cy="1643810"/>
            </a:xfrm>
            <a:custGeom>
              <a:avLst/>
              <a:gdLst/>
              <a:ahLst/>
              <a:cxnLst/>
              <a:rect l="l" t="t" r="r" b="b"/>
              <a:pathLst>
                <a:path w="42650" h="157152" extrusionOk="0">
                  <a:moveTo>
                    <a:pt x="21325" y="1"/>
                  </a:moveTo>
                  <a:cubicBezTo>
                    <a:pt x="9597" y="1"/>
                    <a:pt x="1" y="9585"/>
                    <a:pt x="1" y="21313"/>
                  </a:cubicBezTo>
                  <a:lnTo>
                    <a:pt x="1" y="135827"/>
                  </a:lnTo>
                  <a:cubicBezTo>
                    <a:pt x="1" y="147555"/>
                    <a:pt x="9597" y="157151"/>
                    <a:pt x="21325" y="157151"/>
                  </a:cubicBezTo>
                  <a:cubicBezTo>
                    <a:pt x="33053" y="157151"/>
                    <a:pt x="42649" y="147555"/>
                    <a:pt x="42649" y="135827"/>
                  </a:cubicBezTo>
                  <a:lnTo>
                    <a:pt x="42649" y="21313"/>
                  </a:lnTo>
                  <a:cubicBezTo>
                    <a:pt x="42649" y="9585"/>
                    <a:pt x="33053" y="1"/>
                    <a:pt x="21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2"/>
            <p:cNvSpPr/>
            <p:nvPr/>
          </p:nvSpPr>
          <p:spPr>
            <a:xfrm>
              <a:off x="6500960" y="2341967"/>
              <a:ext cx="1652942" cy="387543"/>
            </a:xfrm>
            <a:custGeom>
              <a:avLst/>
              <a:gdLst/>
              <a:ahLst/>
              <a:cxnLst/>
              <a:rect l="l" t="t" r="r" b="b"/>
              <a:pathLst>
                <a:path w="158025" h="37050" extrusionOk="0">
                  <a:moveTo>
                    <a:pt x="74213" y="1"/>
                  </a:moveTo>
                  <a:cubicBezTo>
                    <a:pt x="66865" y="1"/>
                    <a:pt x="59611" y="2589"/>
                    <a:pt x="54083" y="7939"/>
                  </a:cubicBezTo>
                  <a:cubicBezTo>
                    <a:pt x="44944" y="16776"/>
                    <a:pt x="41253" y="29933"/>
                    <a:pt x="27074" y="29933"/>
                  </a:cubicBezTo>
                  <a:cubicBezTo>
                    <a:pt x="26125" y="29933"/>
                    <a:pt x="25128" y="29874"/>
                    <a:pt x="24079" y="29751"/>
                  </a:cubicBezTo>
                  <a:cubicBezTo>
                    <a:pt x="21838" y="29489"/>
                    <a:pt x="15115" y="27767"/>
                    <a:pt x="9747" y="27767"/>
                  </a:cubicBezTo>
                  <a:cubicBezTo>
                    <a:pt x="4133" y="27767"/>
                    <a:pt x="0" y="29649"/>
                    <a:pt x="4017" y="37049"/>
                  </a:cubicBezTo>
                  <a:lnTo>
                    <a:pt x="158024" y="35811"/>
                  </a:lnTo>
                  <a:cubicBezTo>
                    <a:pt x="156774" y="25798"/>
                    <a:pt x="155298" y="9820"/>
                    <a:pt x="143213" y="7129"/>
                  </a:cubicBezTo>
                  <a:cubicBezTo>
                    <a:pt x="142219" y="6908"/>
                    <a:pt x="141239" y="6807"/>
                    <a:pt x="140272" y="6807"/>
                  </a:cubicBezTo>
                  <a:cubicBezTo>
                    <a:pt x="131183" y="6807"/>
                    <a:pt x="123195" y="15739"/>
                    <a:pt x="114769" y="18107"/>
                  </a:cubicBezTo>
                  <a:cubicBezTo>
                    <a:pt x="113488" y="18465"/>
                    <a:pt x="112303" y="18628"/>
                    <a:pt x="111194" y="18628"/>
                  </a:cubicBezTo>
                  <a:cubicBezTo>
                    <a:pt x="104683" y="18628"/>
                    <a:pt x="100816" y="13015"/>
                    <a:pt x="95933" y="8498"/>
                  </a:cubicBezTo>
                  <a:cubicBezTo>
                    <a:pt x="89878" y="2902"/>
                    <a:pt x="81993" y="1"/>
                    <a:pt x="742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2"/>
            <p:cNvSpPr/>
            <p:nvPr/>
          </p:nvSpPr>
          <p:spPr>
            <a:xfrm>
              <a:off x="6928795" y="2145779"/>
              <a:ext cx="375242" cy="58670"/>
            </a:xfrm>
            <a:custGeom>
              <a:avLst/>
              <a:gdLst/>
              <a:ahLst/>
              <a:cxnLst/>
              <a:rect l="l" t="t" r="r" b="b"/>
              <a:pathLst>
                <a:path w="35874" h="5609" extrusionOk="0">
                  <a:moveTo>
                    <a:pt x="2024" y="1"/>
                  </a:moveTo>
                  <a:cubicBezTo>
                    <a:pt x="905" y="1"/>
                    <a:pt x="0" y="918"/>
                    <a:pt x="0" y="2037"/>
                  </a:cubicBezTo>
                  <a:lnTo>
                    <a:pt x="0" y="3585"/>
                  </a:lnTo>
                  <a:cubicBezTo>
                    <a:pt x="0" y="4704"/>
                    <a:pt x="905" y="5609"/>
                    <a:pt x="2024" y="5609"/>
                  </a:cubicBezTo>
                  <a:lnTo>
                    <a:pt x="33838" y="5609"/>
                  </a:lnTo>
                  <a:cubicBezTo>
                    <a:pt x="34957" y="5609"/>
                    <a:pt x="35874" y="4704"/>
                    <a:pt x="35874" y="3585"/>
                  </a:cubicBezTo>
                  <a:lnTo>
                    <a:pt x="35874" y="2037"/>
                  </a:lnTo>
                  <a:cubicBezTo>
                    <a:pt x="35874" y="918"/>
                    <a:pt x="34957" y="1"/>
                    <a:pt x="338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2"/>
            <p:cNvSpPr/>
            <p:nvPr/>
          </p:nvSpPr>
          <p:spPr>
            <a:xfrm>
              <a:off x="6284553" y="2474568"/>
              <a:ext cx="375242" cy="58796"/>
            </a:xfrm>
            <a:custGeom>
              <a:avLst/>
              <a:gdLst/>
              <a:ahLst/>
              <a:cxnLst/>
              <a:rect l="l" t="t" r="r" b="b"/>
              <a:pathLst>
                <a:path w="35874" h="5621" extrusionOk="0">
                  <a:moveTo>
                    <a:pt x="2024" y="0"/>
                  </a:moveTo>
                  <a:cubicBezTo>
                    <a:pt x="917" y="0"/>
                    <a:pt x="0" y="917"/>
                    <a:pt x="0" y="2036"/>
                  </a:cubicBezTo>
                  <a:lnTo>
                    <a:pt x="0" y="3584"/>
                  </a:lnTo>
                  <a:cubicBezTo>
                    <a:pt x="0" y="4703"/>
                    <a:pt x="917" y="5620"/>
                    <a:pt x="2024" y="5620"/>
                  </a:cubicBezTo>
                  <a:lnTo>
                    <a:pt x="33838" y="5620"/>
                  </a:lnTo>
                  <a:cubicBezTo>
                    <a:pt x="34957" y="5620"/>
                    <a:pt x="35874" y="4703"/>
                    <a:pt x="35874" y="3584"/>
                  </a:cubicBezTo>
                  <a:lnTo>
                    <a:pt x="35874" y="2036"/>
                  </a:lnTo>
                  <a:cubicBezTo>
                    <a:pt x="35874" y="917"/>
                    <a:pt x="34957" y="0"/>
                    <a:pt x="338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2"/>
            <p:cNvSpPr/>
            <p:nvPr/>
          </p:nvSpPr>
          <p:spPr>
            <a:xfrm>
              <a:off x="8398488" y="2207022"/>
              <a:ext cx="630550" cy="480522"/>
            </a:xfrm>
            <a:custGeom>
              <a:avLst/>
              <a:gdLst/>
              <a:ahLst/>
              <a:cxnLst/>
              <a:rect l="l" t="t" r="r" b="b"/>
              <a:pathLst>
                <a:path w="60282" h="45939" extrusionOk="0">
                  <a:moveTo>
                    <a:pt x="32528" y="16423"/>
                  </a:moveTo>
                  <a:cubicBezTo>
                    <a:pt x="32933" y="16542"/>
                    <a:pt x="33349" y="16661"/>
                    <a:pt x="33754" y="16804"/>
                  </a:cubicBezTo>
                  <a:cubicBezTo>
                    <a:pt x="33850" y="17327"/>
                    <a:pt x="33909" y="17863"/>
                    <a:pt x="33850" y="18399"/>
                  </a:cubicBezTo>
                  <a:cubicBezTo>
                    <a:pt x="33802" y="18804"/>
                    <a:pt x="33671" y="19185"/>
                    <a:pt x="33540" y="19566"/>
                  </a:cubicBezTo>
                  <a:cubicBezTo>
                    <a:pt x="32766" y="19554"/>
                    <a:pt x="32504" y="19220"/>
                    <a:pt x="32468" y="18280"/>
                  </a:cubicBezTo>
                  <a:cubicBezTo>
                    <a:pt x="32445" y="17863"/>
                    <a:pt x="32468" y="17435"/>
                    <a:pt x="32492" y="17030"/>
                  </a:cubicBezTo>
                  <a:cubicBezTo>
                    <a:pt x="32504" y="16827"/>
                    <a:pt x="32516" y="16625"/>
                    <a:pt x="32528" y="16423"/>
                  </a:cubicBezTo>
                  <a:close/>
                  <a:moveTo>
                    <a:pt x="24467" y="17351"/>
                  </a:moveTo>
                  <a:lnTo>
                    <a:pt x="24467" y="17351"/>
                  </a:lnTo>
                  <a:cubicBezTo>
                    <a:pt x="24336" y="18292"/>
                    <a:pt x="24336" y="19244"/>
                    <a:pt x="24551" y="20328"/>
                  </a:cubicBezTo>
                  <a:cubicBezTo>
                    <a:pt x="24598" y="20506"/>
                    <a:pt x="24670" y="20697"/>
                    <a:pt x="24729" y="20864"/>
                  </a:cubicBezTo>
                  <a:cubicBezTo>
                    <a:pt x="24836" y="21125"/>
                    <a:pt x="24944" y="21387"/>
                    <a:pt x="24872" y="21530"/>
                  </a:cubicBezTo>
                  <a:cubicBezTo>
                    <a:pt x="24860" y="21566"/>
                    <a:pt x="24813" y="21614"/>
                    <a:pt x="24765" y="21649"/>
                  </a:cubicBezTo>
                  <a:cubicBezTo>
                    <a:pt x="24658" y="21506"/>
                    <a:pt x="24551" y="21375"/>
                    <a:pt x="24444" y="21233"/>
                  </a:cubicBezTo>
                  <a:cubicBezTo>
                    <a:pt x="24182" y="20911"/>
                    <a:pt x="23932" y="20613"/>
                    <a:pt x="23777" y="20268"/>
                  </a:cubicBezTo>
                  <a:cubicBezTo>
                    <a:pt x="23479" y="19637"/>
                    <a:pt x="23384" y="18839"/>
                    <a:pt x="23420" y="18066"/>
                  </a:cubicBezTo>
                  <a:cubicBezTo>
                    <a:pt x="23777" y="17792"/>
                    <a:pt x="24122" y="17565"/>
                    <a:pt x="24467" y="17351"/>
                  </a:cubicBezTo>
                  <a:close/>
                  <a:moveTo>
                    <a:pt x="34302" y="16994"/>
                  </a:moveTo>
                  <a:cubicBezTo>
                    <a:pt x="34897" y="17208"/>
                    <a:pt x="35504" y="17458"/>
                    <a:pt x="36124" y="17708"/>
                  </a:cubicBezTo>
                  <a:cubicBezTo>
                    <a:pt x="36064" y="19006"/>
                    <a:pt x="35957" y="20304"/>
                    <a:pt x="35647" y="21483"/>
                  </a:cubicBezTo>
                  <a:cubicBezTo>
                    <a:pt x="35540" y="21887"/>
                    <a:pt x="35397" y="22221"/>
                    <a:pt x="35254" y="22507"/>
                  </a:cubicBezTo>
                  <a:cubicBezTo>
                    <a:pt x="34564" y="22471"/>
                    <a:pt x="34111" y="22316"/>
                    <a:pt x="33885" y="22018"/>
                  </a:cubicBezTo>
                  <a:cubicBezTo>
                    <a:pt x="33647" y="21733"/>
                    <a:pt x="33599" y="21268"/>
                    <a:pt x="33742" y="20613"/>
                  </a:cubicBezTo>
                  <a:cubicBezTo>
                    <a:pt x="33802" y="20340"/>
                    <a:pt x="33897" y="20078"/>
                    <a:pt x="34004" y="19792"/>
                  </a:cubicBezTo>
                  <a:cubicBezTo>
                    <a:pt x="34147" y="19363"/>
                    <a:pt x="34302" y="18935"/>
                    <a:pt x="34361" y="18458"/>
                  </a:cubicBezTo>
                  <a:cubicBezTo>
                    <a:pt x="34409" y="17958"/>
                    <a:pt x="34373" y="17470"/>
                    <a:pt x="34302" y="16994"/>
                  </a:cubicBezTo>
                  <a:close/>
                  <a:moveTo>
                    <a:pt x="30218" y="15994"/>
                  </a:moveTo>
                  <a:cubicBezTo>
                    <a:pt x="30813" y="16042"/>
                    <a:pt x="31409" y="16149"/>
                    <a:pt x="32016" y="16292"/>
                  </a:cubicBezTo>
                  <a:cubicBezTo>
                    <a:pt x="32016" y="16530"/>
                    <a:pt x="32004" y="16756"/>
                    <a:pt x="31980" y="16994"/>
                  </a:cubicBezTo>
                  <a:cubicBezTo>
                    <a:pt x="31956" y="17423"/>
                    <a:pt x="31933" y="17851"/>
                    <a:pt x="31956" y="18304"/>
                  </a:cubicBezTo>
                  <a:cubicBezTo>
                    <a:pt x="31980" y="19089"/>
                    <a:pt x="32195" y="19959"/>
                    <a:pt x="33361" y="20066"/>
                  </a:cubicBezTo>
                  <a:cubicBezTo>
                    <a:pt x="33314" y="20209"/>
                    <a:pt x="33278" y="20363"/>
                    <a:pt x="33242" y="20506"/>
                  </a:cubicBezTo>
                  <a:cubicBezTo>
                    <a:pt x="33064" y="21328"/>
                    <a:pt x="33147" y="21923"/>
                    <a:pt x="33480" y="22340"/>
                  </a:cubicBezTo>
                  <a:cubicBezTo>
                    <a:pt x="33778" y="22709"/>
                    <a:pt x="34254" y="22923"/>
                    <a:pt x="34945" y="22995"/>
                  </a:cubicBezTo>
                  <a:cubicBezTo>
                    <a:pt x="34742" y="23292"/>
                    <a:pt x="34504" y="23542"/>
                    <a:pt x="34254" y="23816"/>
                  </a:cubicBezTo>
                  <a:cubicBezTo>
                    <a:pt x="33933" y="24162"/>
                    <a:pt x="33611" y="24519"/>
                    <a:pt x="33278" y="25007"/>
                  </a:cubicBezTo>
                  <a:cubicBezTo>
                    <a:pt x="33266" y="25031"/>
                    <a:pt x="33254" y="25055"/>
                    <a:pt x="33242" y="25078"/>
                  </a:cubicBezTo>
                  <a:cubicBezTo>
                    <a:pt x="33228" y="25076"/>
                    <a:pt x="33215" y="25075"/>
                    <a:pt x="33201" y="25075"/>
                  </a:cubicBezTo>
                  <a:cubicBezTo>
                    <a:pt x="33132" y="25075"/>
                    <a:pt x="33066" y="25100"/>
                    <a:pt x="33016" y="25150"/>
                  </a:cubicBezTo>
                  <a:cubicBezTo>
                    <a:pt x="32854" y="25320"/>
                    <a:pt x="32650" y="25405"/>
                    <a:pt x="32399" y="25405"/>
                  </a:cubicBezTo>
                  <a:cubicBezTo>
                    <a:pt x="32299" y="25405"/>
                    <a:pt x="32191" y="25391"/>
                    <a:pt x="32075" y="25364"/>
                  </a:cubicBezTo>
                  <a:cubicBezTo>
                    <a:pt x="31206" y="25174"/>
                    <a:pt x="30290" y="24304"/>
                    <a:pt x="30111" y="23709"/>
                  </a:cubicBezTo>
                  <a:cubicBezTo>
                    <a:pt x="29897" y="23054"/>
                    <a:pt x="30040" y="22364"/>
                    <a:pt x="30194" y="21626"/>
                  </a:cubicBezTo>
                  <a:cubicBezTo>
                    <a:pt x="30278" y="21245"/>
                    <a:pt x="30361" y="20840"/>
                    <a:pt x="30397" y="20435"/>
                  </a:cubicBezTo>
                  <a:cubicBezTo>
                    <a:pt x="30480" y="19232"/>
                    <a:pt x="30516" y="17458"/>
                    <a:pt x="30218" y="15994"/>
                  </a:cubicBezTo>
                  <a:close/>
                  <a:moveTo>
                    <a:pt x="22908" y="18470"/>
                  </a:moveTo>
                  <a:cubicBezTo>
                    <a:pt x="22920" y="19209"/>
                    <a:pt x="23051" y="19923"/>
                    <a:pt x="23312" y="20483"/>
                  </a:cubicBezTo>
                  <a:cubicBezTo>
                    <a:pt x="23491" y="20887"/>
                    <a:pt x="23777" y="21233"/>
                    <a:pt x="24051" y="21566"/>
                  </a:cubicBezTo>
                  <a:cubicBezTo>
                    <a:pt x="24170" y="21697"/>
                    <a:pt x="24277" y="21840"/>
                    <a:pt x="24372" y="21983"/>
                  </a:cubicBezTo>
                  <a:cubicBezTo>
                    <a:pt x="24372" y="22018"/>
                    <a:pt x="24372" y="22054"/>
                    <a:pt x="24384" y="22090"/>
                  </a:cubicBezTo>
                  <a:cubicBezTo>
                    <a:pt x="24420" y="22161"/>
                    <a:pt x="24479" y="22209"/>
                    <a:pt x="24551" y="22233"/>
                  </a:cubicBezTo>
                  <a:cubicBezTo>
                    <a:pt x="24670" y="22423"/>
                    <a:pt x="24777" y="22614"/>
                    <a:pt x="24836" y="22840"/>
                  </a:cubicBezTo>
                  <a:cubicBezTo>
                    <a:pt x="24967" y="23316"/>
                    <a:pt x="24884" y="23792"/>
                    <a:pt x="24586" y="24245"/>
                  </a:cubicBezTo>
                  <a:cubicBezTo>
                    <a:pt x="24182" y="24876"/>
                    <a:pt x="23384" y="25388"/>
                    <a:pt x="22574" y="25555"/>
                  </a:cubicBezTo>
                  <a:cubicBezTo>
                    <a:pt x="22336" y="25388"/>
                    <a:pt x="22110" y="25209"/>
                    <a:pt x="21884" y="24995"/>
                  </a:cubicBezTo>
                  <a:cubicBezTo>
                    <a:pt x="21407" y="24554"/>
                    <a:pt x="20776" y="22745"/>
                    <a:pt x="20360" y="20887"/>
                  </a:cubicBezTo>
                  <a:cubicBezTo>
                    <a:pt x="21015" y="20221"/>
                    <a:pt x="21681" y="19554"/>
                    <a:pt x="22360" y="18947"/>
                  </a:cubicBezTo>
                  <a:cubicBezTo>
                    <a:pt x="22539" y="18780"/>
                    <a:pt x="22717" y="18625"/>
                    <a:pt x="22908" y="18470"/>
                  </a:cubicBezTo>
                  <a:close/>
                  <a:moveTo>
                    <a:pt x="36636" y="17911"/>
                  </a:moveTo>
                  <a:cubicBezTo>
                    <a:pt x="37231" y="18161"/>
                    <a:pt x="37850" y="18423"/>
                    <a:pt x="38469" y="18685"/>
                  </a:cubicBezTo>
                  <a:cubicBezTo>
                    <a:pt x="38529" y="18708"/>
                    <a:pt x="38588" y="18720"/>
                    <a:pt x="38648" y="18744"/>
                  </a:cubicBezTo>
                  <a:cubicBezTo>
                    <a:pt x="38088" y="19613"/>
                    <a:pt x="37624" y="20566"/>
                    <a:pt x="37279" y="21566"/>
                  </a:cubicBezTo>
                  <a:cubicBezTo>
                    <a:pt x="36695" y="23245"/>
                    <a:pt x="36064" y="24828"/>
                    <a:pt x="34695" y="25709"/>
                  </a:cubicBezTo>
                  <a:cubicBezTo>
                    <a:pt x="34559" y="25800"/>
                    <a:pt x="34413" y="25901"/>
                    <a:pt x="34246" y="25901"/>
                  </a:cubicBezTo>
                  <a:cubicBezTo>
                    <a:pt x="34237" y="25901"/>
                    <a:pt x="34228" y="25900"/>
                    <a:pt x="34219" y="25900"/>
                  </a:cubicBezTo>
                  <a:cubicBezTo>
                    <a:pt x="33969" y="25900"/>
                    <a:pt x="33766" y="25650"/>
                    <a:pt x="33635" y="25400"/>
                  </a:cubicBezTo>
                  <a:cubicBezTo>
                    <a:pt x="33659" y="25364"/>
                    <a:pt x="33683" y="25328"/>
                    <a:pt x="33707" y="25305"/>
                  </a:cubicBezTo>
                  <a:cubicBezTo>
                    <a:pt x="34016" y="24840"/>
                    <a:pt x="34326" y="24495"/>
                    <a:pt x="34635" y="24162"/>
                  </a:cubicBezTo>
                  <a:cubicBezTo>
                    <a:pt x="34957" y="23816"/>
                    <a:pt x="35266" y="23459"/>
                    <a:pt x="35540" y="23019"/>
                  </a:cubicBezTo>
                  <a:lnTo>
                    <a:pt x="35635" y="23019"/>
                  </a:lnTo>
                  <a:cubicBezTo>
                    <a:pt x="35778" y="23019"/>
                    <a:pt x="35885" y="22899"/>
                    <a:pt x="35885" y="22769"/>
                  </a:cubicBezTo>
                  <a:cubicBezTo>
                    <a:pt x="35885" y="22685"/>
                    <a:pt x="35850" y="22614"/>
                    <a:pt x="35790" y="22566"/>
                  </a:cubicBezTo>
                  <a:cubicBezTo>
                    <a:pt x="35921" y="22292"/>
                    <a:pt x="36040" y="21983"/>
                    <a:pt x="36136" y="21614"/>
                  </a:cubicBezTo>
                  <a:cubicBezTo>
                    <a:pt x="36445" y="20447"/>
                    <a:pt x="36564" y="19185"/>
                    <a:pt x="36636" y="17911"/>
                  </a:cubicBezTo>
                  <a:close/>
                  <a:moveTo>
                    <a:pt x="19919" y="21328"/>
                  </a:moveTo>
                  <a:cubicBezTo>
                    <a:pt x="20360" y="23161"/>
                    <a:pt x="21003" y="24864"/>
                    <a:pt x="21527" y="25364"/>
                  </a:cubicBezTo>
                  <a:cubicBezTo>
                    <a:pt x="21753" y="25578"/>
                    <a:pt x="21991" y="25769"/>
                    <a:pt x="22217" y="25924"/>
                  </a:cubicBezTo>
                  <a:cubicBezTo>
                    <a:pt x="22253" y="26031"/>
                    <a:pt x="22348" y="26090"/>
                    <a:pt x="22455" y="26090"/>
                  </a:cubicBezTo>
                  <a:lnTo>
                    <a:pt x="22467" y="26090"/>
                  </a:lnTo>
                  <a:cubicBezTo>
                    <a:pt x="23015" y="26424"/>
                    <a:pt x="23574" y="26638"/>
                    <a:pt x="24146" y="26769"/>
                  </a:cubicBezTo>
                  <a:cubicBezTo>
                    <a:pt x="23671" y="27173"/>
                    <a:pt x="23248" y="27371"/>
                    <a:pt x="22854" y="27371"/>
                  </a:cubicBezTo>
                  <a:cubicBezTo>
                    <a:pt x="22784" y="27371"/>
                    <a:pt x="22714" y="27365"/>
                    <a:pt x="22646" y="27352"/>
                  </a:cubicBezTo>
                  <a:cubicBezTo>
                    <a:pt x="21646" y="27162"/>
                    <a:pt x="20919" y="25590"/>
                    <a:pt x="20217" y="24066"/>
                  </a:cubicBezTo>
                  <a:cubicBezTo>
                    <a:pt x="19883" y="23340"/>
                    <a:pt x="19562" y="22638"/>
                    <a:pt x="19217" y="22066"/>
                  </a:cubicBezTo>
                  <a:cubicBezTo>
                    <a:pt x="19443" y="21828"/>
                    <a:pt x="19681" y="21578"/>
                    <a:pt x="19919" y="21328"/>
                  </a:cubicBezTo>
                  <a:close/>
                  <a:moveTo>
                    <a:pt x="29247" y="15948"/>
                  </a:moveTo>
                  <a:cubicBezTo>
                    <a:pt x="29392" y="15948"/>
                    <a:pt x="29537" y="15951"/>
                    <a:pt x="29682" y="15958"/>
                  </a:cubicBezTo>
                  <a:cubicBezTo>
                    <a:pt x="30028" y="17554"/>
                    <a:pt x="29932" y="19601"/>
                    <a:pt x="29885" y="20399"/>
                  </a:cubicBezTo>
                  <a:cubicBezTo>
                    <a:pt x="29861" y="20768"/>
                    <a:pt x="29778" y="21137"/>
                    <a:pt x="29694" y="21518"/>
                  </a:cubicBezTo>
                  <a:cubicBezTo>
                    <a:pt x="29539" y="22292"/>
                    <a:pt x="29373" y="23078"/>
                    <a:pt x="29611" y="23864"/>
                  </a:cubicBezTo>
                  <a:cubicBezTo>
                    <a:pt x="29873" y="24685"/>
                    <a:pt x="30992" y="25638"/>
                    <a:pt x="31956" y="25864"/>
                  </a:cubicBezTo>
                  <a:cubicBezTo>
                    <a:pt x="32111" y="25900"/>
                    <a:pt x="32254" y="25924"/>
                    <a:pt x="32397" y="25924"/>
                  </a:cubicBezTo>
                  <a:cubicBezTo>
                    <a:pt x="32528" y="25924"/>
                    <a:pt x="32647" y="25900"/>
                    <a:pt x="32766" y="25864"/>
                  </a:cubicBezTo>
                  <a:lnTo>
                    <a:pt x="32766" y="25864"/>
                  </a:lnTo>
                  <a:cubicBezTo>
                    <a:pt x="32266" y="26793"/>
                    <a:pt x="32087" y="27531"/>
                    <a:pt x="32040" y="28305"/>
                  </a:cubicBezTo>
                  <a:cubicBezTo>
                    <a:pt x="31956" y="28353"/>
                    <a:pt x="31897" y="28424"/>
                    <a:pt x="31873" y="28519"/>
                  </a:cubicBezTo>
                  <a:cubicBezTo>
                    <a:pt x="31361" y="27293"/>
                    <a:pt x="30301" y="26745"/>
                    <a:pt x="27539" y="26590"/>
                  </a:cubicBezTo>
                  <a:cubicBezTo>
                    <a:pt x="27313" y="26579"/>
                    <a:pt x="27087" y="26567"/>
                    <a:pt x="26861" y="26555"/>
                  </a:cubicBezTo>
                  <a:cubicBezTo>
                    <a:pt x="25515" y="26495"/>
                    <a:pt x="24313" y="26436"/>
                    <a:pt x="23205" y="25912"/>
                  </a:cubicBezTo>
                  <a:cubicBezTo>
                    <a:pt x="23955" y="25638"/>
                    <a:pt x="24622" y="25138"/>
                    <a:pt x="25015" y="24519"/>
                  </a:cubicBezTo>
                  <a:cubicBezTo>
                    <a:pt x="25396" y="23947"/>
                    <a:pt x="25503" y="23316"/>
                    <a:pt x="25325" y="22697"/>
                  </a:cubicBezTo>
                  <a:cubicBezTo>
                    <a:pt x="25265" y="22471"/>
                    <a:pt x="25170" y="22268"/>
                    <a:pt x="25051" y="22066"/>
                  </a:cubicBezTo>
                  <a:cubicBezTo>
                    <a:pt x="25182" y="21983"/>
                    <a:pt x="25277" y="21876"/>
                    <a:pt x="25337" y="21745"/>
                  </a:cubicBezTo>
                  <a:cubicBezTo>
                    <a:pt x="25491" y="21399"/>
                    <a:pt x="25348" y="21030"/>
                    <a:pt x="25206" y="20673"/>
                  </a:cubicBezTo>
                  <a:cubicBezTo>
                    <a:pt x="25146" y="20518"/>
                    <a:pt x="25087" y="20363"/>
                    <a:pt x="25051" y="20221"/>
                  </a:cubicBezTo>
                  <a:cubicBezTo>
                    <a:pt x="24813" y="19054"/>
                    <a:pt x="24836" y="18042"/>
                    <a:pt x="25039" y="17030"/>
                  </a:cubicBezTo>
                  <a:cubicBezTo>
                    <a:pt x="26473" y="16264"/>
                    <a:pt x="27858" y="15948"/>
                    <a:pt x="29247" y="15948"/>
                  </a:cubicBezTo>
                  <a:close/>
                  <a:moveTo>
                    <a:pt x="43891" y="0"/>
                  </a:moveTo>
                  <a:cubicBezTo>
                    <a:pt x="41378" y="0"/>
                    <a:pt x="37328" y="5936"/>
                    <a:pt x="34929" y="5936"/>
                  </a:cubicBezTo>
                  <a:cubicBezTo>
                    <a:pt x="34836" y="5936"/>
                    <a:pt x="34746" y="5928"/>
                    <a:pt x="34659" y="5909"/>
                  </a:cubicBezTo>
                  <a:cubicBezTo>
                    <a:pt x="31849" y="5323"/>
                    <a:pt x="30657" y="1803"/>
                    <a:pt x="28081" y="1803"/>
                  </a:cubicBezTo>
                  <a:cubicBezTo>
                    <a:pt x="27307" y="1803"/>
                    <a:pt x="26407" y="2121"/>
                    <a:pt x="25301" y="2933"/>
                  </a:cubicBezTo>
                  <a:cubicBezTo>
                    <a:pt x="22003" y="5362"/>
                    <a:pt x="24634" y="8838"/>
                    <a:pt x="22717" y="11350"/>
                  </a:cubicBezTo>
                  <a:cubicBezTo>
                    <a:pt x="22123" y="12135"/>
                    <a:pt x="21244" y="12435"/>
                    <a:pt x="20190" y="12435"/>
                  </a:cubicBezTo>
                  <a:cubicBezTo>
                    <a:pt x="16754" y="12435"/>
                    <a:pt x="11464" y="9245"/>
                    <a:pt x="8169" y="9245"/>
                  </a:cubicBezTo>
                  <a:cubicBezTo>
                    <a:pt x="7874" y="9245"/>
                    <a:pt x="7595" y="9271"/>
                    <a:pt x="7334" y="9326"/>
                  </a:cubicBezTo>
                  <a:cubicBezTo>
                    <a:pt x="250" y="10850"/>
                    <a:pt x="0" y="20733"/>
                    <a:pt x="4489" y="24912"/>
                  </a:cubicBezTo>
                  <a:cubicBezTo>
                    <a:pt x="6646" y="26915"/>
                    <a:pt x="8569" y="27712"/>
                    <a:pt x="10339" y="27712"/>
                  </a:cubicBezTo>
                  <a:cubicBezTo>
                    <a:pt x="13493" y="27712"/>
                    <a:pt x="16167" y="25184"/>
                    <a:pt x="18836" y="22447"/>
                  </a:cubicBezTo>
                  <a:cubicBezTo>
                    <a:pt x="19157" y="22983"/>
                    <a:pt x="19455" y="23638"/>
                    <a:pt x="19753" y="24281"/>
                  </a:cubicBezTo>
                  <a:cubicBezTo>
                    <a:pt x="20515" y="25924"/>
                    <a:pt x="21288" y="27626"/>
                    <a:pt x="22550" y="27852"/>
                  </a:cubicBezTo>
                  <a:cubicBezTo>
                    <a:pt x="22658" y="27876"/>
                    <a:pt x="22753" y="27888"/>
                    <a:pt x="22860" y="27888"/>
                  </a:cubicBezTo>
                  <a:cubicBezTo>
                    <a:pt x="23455" y="27888"/>
                    <a:pt x="24086" y="27555"/>
                    <a:pt x="24777" y="26900"/>
                  </a:cubicBezTo>
                  <a:cubicBezTo>
                    <a:pt x="25444" y="26995"/>
                    <a:pt x="26134" y="27031"/>
                    <a:pt x="26837" y="27067"/>
                  </a:cubicBezTo>
                  <a:cubicBezTo>
                    <a:pt x="27051" y="27079"/>
                    <a:pt x="27289" y="27079"/>
                    <a:pt x="27515" y="27102"/>
                  </a:cubicBezTo>
                  <a:cubicBezTo>
                    <a:pt x="31218" y="27305"/>
                    <a:pt x="31492" y="28019"/>
                    <a:pt x="31861" y="30900"/>
                  </a:cubicBezTo>
                  <a:cubicBezTo>
                    <a:pt x="32075" y="32615"/>
                    <a:pt x="31861" y="34508"/>
                    <a:pt x="31861" y="36246"/>
                  </a:cubicBezTo>
                  <a:cubicBezTo>
                    <a:pt x="31861" y="39294"/>
                    <a:pt x="31861" y="42342"/>
                    <a:pt x="31861" y="45390"/>
                  </a:cubicBezTo>
                  <a:cubicBezTo>
                    <a:pt x="31861" y="45628"/>
                    <a:pt x="31921" y="45926"/>
                    <a:pt x="32147" y="45938"/>
                  </a:cubicBezTo>
                  <a:cubicBezTo>
                    <a:pt x="32151" y="45938"/>
                    <a:pt x="32156" y="45938"/>
                    <a:pt x="32160" y="45938"/>
                  </a:cubicBezTo>
                  <a:cubicBezTo>
                    <a:pt x="32400" y="45938"/>
                    <a:pt x="32480" y="45612"/>
                    <a:pt x="32480" y="45378"/>
                  </a:cubicBezTo>
                  <a:lnTo>
                    <a:pt x="32528" y="34913"/>
                  </a:lnTo>
                  <a:cubicBezTo>
                    <a:pt x="32528" y="33163"/>
                    <a:pt x="32552" y="31424"/>
                    <a:pt x="32552" y="29674"/>
                  </a:cubicBezTo>
                  <a:cubicBezTo>
                    <a:pt x="32540" y="28293"/>
                    <a:pt x="32611" y="27114"/>
                    <a:pt x="33338" y="25888"/>
                  </a:cubicBezTo>
                  <a:cubicBezTo>
                    <a:pt x="33540" y="26174"/>
                    <a:pt x="33838" y="26400"/>
                    <a:pt x="34231" y="26412"/>
                  </a:cubicBezTo>
                  <a:cubicBezTo>
                    <a:pt x="34516" y="26412"/>
                    <a:pt x="34766" y="26269"/>
                    <a:pt x="34981" y="26138"/>
                  </a:cubicBezTo>
                  <a:cubicBezTo>
                    <a:pt x="36481" y="25162"/>
                    <a:pt x="37148" y="23507"/>
                    <a:pt x="37755" y="21733"/>
                  </a:cubicBezTo>
                  <a:cubicBezTo>
                    <a:pt x="38100" y="20733"/>
                    <a:pt x="38576" y="19792"/>
                    <a:pt x="39148" y="18935"/>
                  </a:cubicBezTo>
                  <a:cubicBezTo>
                    <a:pt x="40787" y="19529"/>
                    <a:pt x="42460" y="19818"/>
                    <a:pt x="44102" y="19818"/>
                  </a:cubicBezTo>
                  <a:cubicBezTo>
                    <a:pt x="48414" y="19818"/>
                    <a:pt x="52519" y="17826"/>
                    <a:pt x="55269" y="14137"/>
                  </a:cubicBezTo>
                  <a:cubicBezTo>
                    <a:pt x="60282" y="7445"/>
                    <a:pt x="55004" y="1447"/>
                    <a:pt x="48361" y="1447"/>
                  </a:cubicBezTo>
                  <a:cubicBezTo>
                    <a:pt x="47463" y="1447"/>
                    <a:pt x="46539" y="1557"/>
                    <a:pt x="45613" y="1790"/>
                  </a:cubicBezTo>
                  <a:cubicBezTo>
                    <a:pt x="45220" y="500"/>
                    <a:pt x="44620" y="0"/>
                    <a:pt x="43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2"/>
            <p:cNvSpPr/>
            <p:nvPr/>
          </p:nvSpPr>
          <p:spPr>
            <a:xfrm>
              <a:off x="6927299" y="1652695"/>
              <a:ext cx="411141" cy="313267"/>
            </a:xfrm>
            <a:custGeom>
              <a:avLst/>
              <a:gdLst/>
              <a:ahLst/>
              <a:cxnLst/>
              <a:rect l="l" t="t" r="r" b="b"/>
              <a:pathLst>
                <a:path w="39306" h="29949" extrusionOk="0">
                  <a:moveTo>
                    <a:pt x="21206" y="10708"/>
                  </a:moveTo>
                  <a:cubicBezTo>
                    <a:pt x="21479" y="10779"/>
                    <a:pt x="21741" y="10863"/>
                    <a:pt x="22015" y="10958"/>
                  </a:cubicBezTo>
                  <a:cubicBezTo>
                    <a:pt x="22075" y="11303"/>
                    <a:pt x="22110" y="11648"/>
                    <a:pt x="22075" y="11994"/>
                  </a:cubicBezTo>
                  <a:cubicBezTo>
                    <a:pt x="22039" y="12256"/>
                    <a:pt x="21956" y="12518"/>
                    <a:pt x="21860" y="12756"/>
                  </a:cubicBezTo>
                  <a:cubicBezTo>
                    <a:pt x="21372" y="12744"/>
                    <a:pt x="21194" y="12530"/>
                    <a:pt x="21170" y="11922"/>
                  </a:cubicBezTo>
                  <a:cubicBezTo>
                    <a:pt x="21158" y="11648"/>
                    <a:pt x="21170" y="11363"/>
                    <a:pt x="21194" y="11101"/>
                  </a:cubicBezTo>
                  <a:cubicBezTo>
                    <a:pt x="21194" y="10970"/>
                    <a:pt x="21206" y="10839"/>
                    <a:pt x="21206" y="10708"/>
                  </a:cubicBezTo>
                  <a:close/>
                  <a:moveTo>
                    <a:pt x="15955" y="11315"/>
                  </a:moveTo>
                  <a:lnTo>
                    <a:pt x="15955" y="11315"/>
                  </a:lnTo>
                  <a:cubicBezTo>
                    <a:pt x="15872" y="11922"/>
                    <a:pt x="15872" y="12553"/>
                    <a:pt x="16014" y="13256"/>
                  </a:cubicBezTo>
                  <a:cubicBezTo>
                    <a:pt x="16038" y="13375"/>
                    <a:pt x="16086" y="13494"/>
                    <a:pt x="16133" y="13601"/>
                  </a:cubicBezTo>
                  <a:cubicBezTo>
                    <a:pt x="16193" y="13768"/>
                    <a:pt x="16264" y="13946"/>
                    <a:pt x="16217" y="14042"/>
                  </a:cubicBezTo>
                  <a:cubicBezTo>
                    <a:pt x="16205" y="14065"/>
                    <a:pt x="16181" y="14089"/>
                    <a:pt x="16145" y="14113"/>
                  </a:cubicBezTo>
                  <a:cubicBezTo>
                    <a:pt x="16086" y="14018"/>
                    <a:pt x="16014" y="13934"/>
                    <a:pt x="15943" y="13851"/>
                  </a:cubicBezTo>
                  <a:cubicBezTo>
                    <a:pt x="15764" y="13637"/>
                    <a:pt x="15610" y="13434"/>
                    <a:pt x="15502" y="13220"/>
                  </a:cubicBezTo>
                  <a:cubicBezTo>
                    <a:pt x="15312" y="12803"/>
                    <a:pt x="15252" y="12280"/>
                    <a:pt x="15276" y="11779"/>
                  </a:cubicBezTo>
                  <a:cubicBezTo>
                    <a:pt x="15502" y="11601"/>
                    <a:pt x="15729" y="11446"/>
                    <a:pt x="15955" y="11315"/>
                  </a:cubicBezTo>
                  <a:close/>
                  <a:moveTo>
                    <a:pt x="22372" y="11077"/>
                  </a:moveTo>
                  <a:lnTo>
                    <a:pt x="22372" y="11077"/>
                  </a:lnTo>
                  <a:cubicBezTo>
                    <a:pt x="22753" y="11220"/>
                    <a:pt x="23158" y="11375"/>
                    <a:pt x="23563" y="11541"/>
                  </a:cubicBezTo>
                  <a:cubicBezTo>
                    <a:pt x="23515" y="12399"/>
                    <a:pt x="23444" y="13244"/>
                    <a:pt x="23242" y="14006"/>
                  </a:cubicBezTo>
                  <a:cubicBezTo>
                    <a:pt x="23170" y="14268"/>
                    <a:pt x="23087" y="14482"/>
                    <a:pt x="22991" y="14673"/>
                  </a:cubicBezTo>
                  <a:cubicBezTo>
                    <a:pt x="22539" y="14649"/>
                    <a:pt x="22241" y="14542"/>
                    <a:pt x="22099" y="14363"/>
                  </a:cubicBezTo>
                  <a:cubicBezTo>
                    <a:pt x="21932" y="14173"/>
                    <a:pt x="21908" y="13863"/>
                    <a:pt x="22003" y="13446"/>
                  </a:cubicBezTo>
                  <a:cubicBezTo>
                    <a:pt x="22039" y="13268"/>
                    <a:pt x="22099" y="13089"/>
                    <a:pt x="22170" y="12899"/>
                  </a:cubicBezTo>
                  <a:cubicBezTo>
                    <a:pt x="22265" y="12625"/>
                    <a:pt x="22360" y="12351"/>
                    <a:pt x="22408" y="12029"/>
                  </a:cubicBezTo>
                  <a:cubicBezTo>
                    <a:pt x="22444" y="11708"/>
                    <a:pt x="22408" y="11387"/>
                    <a:pt x="22372" y="11077"/>
                  </a:cubicBezTo>
                  <a:close/>
                  <a:moveTo>
                    <a:pt x="19705" y="10422"/>
                  </a:moveTo>
                  <a:cubicBezTo>
                    <a:pt x="20098" y="10458"/>
                    <a:pt x="20479" y="10529"/>
                    <a:pt x="20884" y="10625"/>
                  </a:cubicBezTo>
                  <a:cubicBezTo>
                    <a:pt x="20872" y="10779"/>
                    <a:pt x="20860" y="10922"/>
                    <a:pt x="20860" y="11077"/>
                  </a:cubicBezTo>
                  <a:cubicBezTo>
                    <a:pt x="20836" y="11351"/>
                    <a:pt x="20825" y="11637"/>
                    <a:pt x="20836" y="11934"/>
                  </a:cubicBezTo>
                  <a:cubicBezTo>
                    <a:pt x="20860" y="12446"/>
                    <a:pt x="20991" y="13006"/>
                    <a:pt x="21753" y="13077"/>
                  </a:cubicBezTo>
                  <a:cubicBezTo>
                    <a:pt x="21729" y="13172"/>
                    <a:pt x="21694" y="13268"/>
                    <a:pt x="21670" y="13375"/>
                  </a:cubicBezTo>
                  <a:cubicBezTo>
                    <a:pt x="21563" y="13899"/>
                    <a:pt x="21610" y="14292"/>
                    <a:pt x="21837" y="14566"/>
                  </a:cubicBezTo>
                  <a:cubicBezTo>
                    <a:pt x="22027" y="14804"/>
                    <a:pt x="22337" y="14947"/>
                    <a:pt x="22789" y="14994"/>
                  </a:cubicBezTo>
                  <a:cubicBezTo>
                    <a:pt x="22646" y="15185"/>
                    <a:pt x="22503" y="15351"/>
                    <a:pt x="22337" y="15530"/>
                  </a:cubicBezTo>
                  <a:cubicBezTo>
                    <a:pt x="22134" y="15756"/>
                    <a:pt x="21920" y="15994"/>
                    <a:pt x="21706" y="16304"/>
                  </a:cubicBezTo>
                  <a:cubicBezTo>
                    <a:pt x="21694" y="16328"/>
                    <a:pt x="21682" y="16340"/>
                    <a:pt x="21670" y="16351"/>
                  </a:cubicBezTo>
                  <a:cubicBezTo>
                    <a:pt x="21659" y="16349"/>
                    <a:pt x="21647" y="16347"/>
                    <a:pt x="21635" y="16347"/>
                  </a:cubicBezTo>
                  <a:cubicBezTo>
                    <a:pt x="21595" y="16347"/>
                    <a:pt x="21554" y="16363"/>
                    <a:pt x="21527" y="16399"/>
                  </a:cubicBezTo>
                  <a:cubicBezTo>
                    <a:pt x="21424" y="16511"/>
                    <a:pt x="21290" y="16567"/>
                    <a:pt x="21124" y="16567"/>
                  </a:cubicBezTo>
                  <a:cubicBezTo>
                    <a:pt x="21061" y="16567"/>
                    <a:pt x="20993" y="16558"/>
                    <a:pt x="20920" y="16542"/>
                  </a:cubicBezTo>
                  <a:cubicBezTo>
                    <a:pt x="20348" y="16411"/>
                    <a:pt x="19753" y="15839"/>
                    <a:pt x="19634" y="15458"/>
                  </a:cubicBezTo>
                  <a:cubicBezTo>
                    <a:pt x="19503" y="15030"/>
                    <a:pt x="19586" y="14577"/>
                    <a:pt x="19693" y="14101"/>
                  </a:cubicBezTo>
                  <a:cubicBezTo>
                    <a:pt x="19741" y="13851"/>
                    <a:pt x="19801" y="13589"/>
                    <a:pt x="19813" y="13327"/>
                  </a:cubicBezTo>
                  <a:cubicBezTo>
                    <a:pt x="19872" y="12541"/>
                    <a:pt x="19896" y="11387"/>
                    <a:pt x="19705" y="10422"/>
                  </a:cubicBezTo>
                  <a:close/>
                  <a:moveTo>
                    <a:pt x="14931" y="12041"/>
                  </a:moveTo>
                  <a:cubicBezTo>
                    <a:pt x="14943" y="12530"/>
                    <a:pt x="15026" y="12982"/>
                    <a:pt x="15205" y="13351"/>
                  </a:cubicBezTo>
                  <a:cubicBezTo>
                    <a:pt x="15324" y="13613"/>
                    <a:pt x="15502" y="13839"/>
                    <a:pt x="15681" y="14054"/>
                  </a:cubicBezTo>
                  <a:cubicBezTo>
                    <a:pt x="15752" y="14149"/>
                    <a:pt x="15824" y="14244"/>
                    <a:pt x="15895" y="14327"/>
                  </a:cubicBezTo>
                  <a:cubicBezTo>
                    <a:pt x="15895" y="14351"/>
                    <a:pt x="15895" y="14375"/>
                    <a:pt x="15907" y="14399"/>
                  </a:cubicBezTo>
                  <a:cubicBezTo>
                    <a:pt x="15919" y="14446"/>
                    <a:pt x="15967" y="14482"/>
                    <a:pt x="16014" y="14494"/>
                  </a:cubicBezTo>
                  <a:cubicBezTo>
                    <a:pt x="16086" y="14613"/>
                    <a:pt x="16157" y="14744"/>
                    <a:pt x="16193" y="14887"/>
                  </a:cubicBezTo>
                  <a:cubicBezTo>
                    <a:pt x="16276" y="15197"/>
                    <a:pt x="16229" y="15506"/>
                    <a:pt x="16038" y="15804"/>
                  </a:cubicBezTo>
                  <a:cubicBezTo>
                    <a:pt x="15764" y="16220"/>
                    <a:pt x="15252" y="16554"/>
                    <a:pt x="14717" y="16661"/>
                  </a:cubicBezTo>
                  <a:cubicBezTo>
                    <a:pt x="14574" y="16554"/>
                    <a:pt x="14419" y="16435"/>
                    <a:pt x="14264" y="16292"/>
                  </a:cubicBezTo>
                  <a:cubicBezTo>
                    <a:pt x="13967" y="16006"/>
                    <a:pt x="13550" y="14827"/>
                    <a:pt x="13276" y="13613"/>
                  </a:cubicBezTo>
                  <a:cubicBezTo>
                    <a:pt x="13705" y="13184"/>
                    <a:pt x="14133" y="12756"/>
                    <a:pt x="14574" y="12351"/>
                  </a:cubicBezTo>
                  <a:cubicBezTo>
                    <a:pt x="14693" y="12244"/>
                    <a:pt x="14824" y="12149"/>
                    <a:pt x="14931" y="12041"/>
                  </a:cubicBezTo>
                  <a:close/>
                  <a:moveTo>
                    <a:pt x="23884" y="11684"/>
                  </a:moveTo>
                  <a:cubicBezTo>
                    <a:pt x="24277" y="11839"/>
                    <a:pt x="24682" y="12006"/>
                    <a:pt x="25087" y="12184"/>
                  </a:cubicBezTo>
                  <a:cubicBezTo>
                    <a:pt x="25123" y="12196"/>
                    <a:pt x="25158" y="12208"/>
                    <a:pt x="25206" y="12220"/>
                  </a:cubicBezTo>
                  <a:cubicBezTo>
                    <a:pt x="24837" y="12791"/>
                    <a:pt x="24527" y="13411"/>
                    <a:pt x="24301" y="14065"/>
                  </a:cubicBezTo>
                  <a:cubicBezTo>
                    <a:pt x="23932" y="15161"/>
                    <a:pt x="23515" y="16185"/>
                    <a:pt x="22622" y="16756"/>
                  </a:cubicBezTo>
                  <a:cubicBezTo>
                    <a:pt x="22534" y="16822"/>
                    <a:pt x="22446" y="16889"/>
                    <a:pt x="22339" y="16889"/>
                  </a:cubicBezTo>
                  <a:cubicBezTo>
                    <a:pt x="22330" y="16889"/>
                    <a:pt x="22322" y="16888"/>
                    <a:pt x="22313" y="16887"/>
                  </a:cubicBezTo>
                  <a:cubicBezTo>
                    <a:pt x="22146" y="16887"/>
                    <a:pt x="22015" y="16721"/>
                    <a:pt x="21932" y="16554"/>
                  </a:cubicBezTo>
                  <a:cubicBezTo>
                    <a:pt x="21944" y="16542"/>
                    <a:pt x="21956" y="16518"/>
                    <a:pt x="21979" y="16494"/>
                  </a:cubicBezTo>
                  <a:cubicBezTo>
                    <a:pt x="22182" y="16197"/>
                    <a:pt x="22384" y="15970"/>
                    <a:pt x="22587" y="15756"/>
                  </a:cubicBezTo>
                  <a:cubicBezTo>
                    <a:pt x="22789" y="15518"/>
                    <a:pt x="22991" y="15304"/>
                    <a:pt x="23170" y="15006"/>
                  </a:cubicBezTo>
                  <a:lnTo>
                    <a:pt x="23242" y="15006"/>
                  </a:lnTo>
                  <a:cubicBezTo>
                    <a:pt x="23325" y="15006"/>
                    <a:pt x="23408" y="14935"/>
                    <a:pt x="23396" y="14839"/>
                  </a:cubicBezTo>
                  <a:cubicBezTo>
                    <a:pt x="23396" y="14792"/>
                    <a:pt x="23372" y="14744"/>
                    <a:pt x="23337" y="14708"/>
                  </a:cubicBezTo>
                  <a:cubicBezTo>
                    <a:pt x="23420" y="14530"/>
                    <a:pt x="23503" y="14327"/>
                    <a:pt x="23563" y="14089"/>
                  </a:cubicBezTo>
                  <a:cubicBezTo>
                    <a:pt x="23765" y="13327"/>
                    <a:pt x="23837" y="12506"/>
                    <a:pt x="23884" y="11684"/>
                  </a:cubicBezTo>
                  <a:close/>
                  <a:moveTo>
                    <a:pt x="12990" y="13911"/>
                  </a:moveTo>
                  <a:cubicBezTo>
                    <a:pt x="13276" y="15101"/>
                    <a:pt x="13693" y="16209"/>
                    <a:pt x="14038" y="16542"/>
                  </a:cubicBezTo>
                  <a:cubicBezTo>
                    <a:pt x="14193" y="16673"/>
                    <a:pt x="14336" y="16804"/>
                    <a:pt x="14490" y="16899"/>
                  </a:cubicBezTo>
                  <a:cubicBezTo>
                    <a:pt x="14514" y="16971"/>
                    <a:pt x="14574" y="17006"/>
                    <a:pt x="14645" y="17006"/>
                  </a:cubicBezTo>
                  <a:lnTo>
                    <a:pt x="14657" y="17006"/>
                  </a:lnTo>
                  <a:cubicBezTo>
                    <a:pt x="15002" y="17233"/>
                    <a:pt x="15371" y="17363"/>
                    <a:pt x="15752" y="17459"/>
                  </a:cubicBezTo>
                  <a:cubicBezTo>
                    <a:pt x="15445" y="17717"/>
                    <a:pt x="15170" y="17843"/>
                    <a:pt x="14914" y="17843"/>
                  </a:cubicBezTo>
                  <a:cubicBezTo>
                    <a:pt x="14864" y="17843"/>
                    <a:pt x="14814" y="17838"/>
                    <a:pt x="14764" y="17828"/>
                  </a:cubicBezTo>
                  <a:cubicBezTo>
                    <a:pt x="14109" y="17709"/>
                    <a:pt x="13645" y="16685"/>
                    <a:pt x="13181" y="15685"/>
                  </a:cubicBezTo>
                  <a:cubicBezTo>
                    <a:pt x="12966" y="15220"/>
                    <a:pt x="12764" y="14756"/>
                    <a:pt x="12526" y="14387"/>
                  </a:cubicBezTo>
                  <a:cubicBezTo>
                    <a:pt x="12681" y="14232"/>
                    <a:pt x="12835" y="14065"/>
                    <a:pt x="12990" y="13911"/>
                  </a:cubicBezTo>
                  <a:close/>
                  <a:moveTo>
                    <a:pt x="19128" y="10394"/>
                  </a:moveTo>
                  <a:cubicBezTo>
                    <a:pt x="19206" y="10394"/>
                    <a:pt x="19283" y="10396"/>
                    <a:pt x="19360" y="10398"/>
                  </a:cubicBezTo>
                  <a:cubicBezTo>
                    <a:pt x="19586" y="11446"/>
                    <a:pt x="19527" y="12780"/>
                    <a:pt x="19479" y="13303"/>
                  </a:cubicBezTo>
                  <a:cubicBezTo>
                    <a:pt x="19467" y="13542"/>
                    <a:pt x="19420" y="13780"/>
                    <a:pt x="19360" y="14030"/>
                  </a:cubicBezTo>
                  <a:cubicBezTo>
                    <a:pt x="19265" y="14530"/>
                    <a:pt x="19158" y="15054"/>
                    <a:pt x="19312" y="15566"/>
                  </a:cubicBezTo>
                  <a:cubicBezTo>
                    <a:pt x="19479" y="16101"/>
                    <a:pt x="20205" y="16721"/>
                    <a:pt x="20836" y="16863"/>
                  </a:cubicBezTo>
                  <a:cubicBezTo>
                    <a:pt x="20944" y="16887"/>
                    <a:pt x="21039" y="16899"/>
                    <a:pt x="21122" y="16899"/>
                  </a:cubicBezTo>
                  <a:cubicBezTo>
                    <a:pt x="21206" y="16899"/>
                    <a:pt x="21289" y="16887"/>
                    <a:pt x="21360" y="16863"/>
                  </a:cubicBezTo>
                  <a:lnTo>
                    <a:pt x="21360" y="16863"/>
                  </a:lnTo>
                  <a:cubicBezTo>
                    <a:pt x="21039" y="17471"/>
                    <a:pt x="20920" y="17959"/>
                    <a:pt x="20884" y="18459"/>
                  </a:cubicBezTo>
                  <a:cubicBezTo>
                    <a:pt x="20836" y="18483"/>
                    <a:pt x="20801" y="18530"/>
                    <a:pt x="20789" y="18590"/>
                  </a:cubicBezTo>
                  <a:cubicBezTo>
                    <a:pt x="20455" y="17792"/>
                    <a:pt x="19765" y="17435"/>
                    <a:pt x="17967" y="17328"/>
                  </a:cubicBezTo>
                  <a:cubicBezTo>
                    <a:pt x="17812" y="17328"/>
                    <a:pt x="17657" y="17316"/>
                    <a:pt x="17515" y="17316"/>
                  </a:cubicBezTo>
                  <a:cubicBezTo>
                    <a:pt x="16645" y="17268"/>
                    <a:pt x="15860" y="17233"/>
                    <a:pt x="15133" y="16887"/>
                  </a:cubicBezTo>
                  <a:cubicBezTo>
                    <a:pt x="15622" y="16709"/>
                    <a:pt x="16062" y="16387"/>
                    <a:pt x="16312" y="15994"/>
                  </a:cubicBezTo>
                  <a:cubicBezTo>
                    <a:pt x="16562" y="15613"/>
                    <a:pt x="16634" y="15208"/>
                    <a:pt x="16514" y="14804"/>
                  </a:cubicBezTo>
                  <a:cubicBezTo>
                    <a:pt x="16479" y="14649"/>
                    <a:pt x="16407" y="14518"/>
                    <a:pt x="16336" y="14387"/>
                  </a:cubicBezTo>
                  <a:cubicBezTo>
                    <a:pt x="16419" y="14327"/>
                    <a:pt x="16491" y="14256"/>
                    <a:pt x="16526" y="14173"/>
                  </a:cubicBezTo>
                  <a:cubicBezTo>
                    <a:pt x="16622" y="13946"/>
                    <a:pt x="16526" y="13708"/>
                    <a:pt x="16443" y="13482"/>
                  </a:cubicBezTo>
                  <a:cubicBezTo>
                    <a:pt x="16395" y="13375"/>
                    <a:pt x="16360" y="13280"/>
                    <a:pt x="16336" y="13184"/>
                  </a:cubicBezTo>
                  <a:cubicBezTo>
                    <a:pt x="16181" y="12422"/>
                    <a:pt x="16193" y="11768"/>
                    <a:pt x="16324" y="11101"/>
                  </a:cubicBezTo>
                  <a:cubicBezTo>
                    <a:pt x="17280" y="10595"/>
                    <a:pt x="18205" y="10394"/>
                    <a:pt x="19128" y="10394"/>
                  </a:cubicBezTo>
                  <a:close/>
                  <a:moveTo>
                    <a:pt x="28625" y="0"/>
                  </a:moveTo>
                  <a:cubicBezTo>
                    <a:pt x="26989" y="0"/>
                    <a:pt x="24343" y="3868"/>
                    <a:pt x="22777" y="3868"/>
                  </a:cubicBezTo>
                  <a:cubicBezTo>
                    <a:pt x="22716" y="3868"/>
                    <a:pt x="22656" y="3862"/>
                    <a:pt x="22599" y="3850"/>
                  </a:cubicBezTo>
                  <a:cubicBezTo>
                    <a:pt x="20769" y="3475"/>
                    <a:pt x="19994" y="1181"/>
                    <a:pt x="18312" y="1181"/>
                  </a:cubicBezTo>
                  <a:cubicBezTo>
                    <a:pt x="17805" y="1181"/>
                    <a:pt x="17216" y="1389"/>
                    <a:pt x="16491" y="1921"/>
                  </a:cubicBezTo>
                  <a:cubicBezTo>
                    <a:pt x="14348" y="3493"/>
                    <a:pt x="16062" y="5767"/>
                    <a:pt x="14812" y="7398"/>
                  </a:cubicBezTo>
                  <a:cubicBezTo>
                    <a:pt x="14424" y="7911"/>
                    <a:pt x="13850" y="8108"/>
                    <a:pt x="13161" y="8108"/>
                  </a:cubicBezTo>
                  <a:cubicBezTo>
                    <a:pt x="10919" y="8108"/>
                    <a:pt x="7468" y="6025"/>
                    <a:pt x="5323" y="6025"/>
                  </a:cubicBezTo>
                  <a:cubicBezTo>
                    <a:pt x="5134" y="6025"/>
                    <a:pt x="4954" y="6041"/>
                    <a:pt x="4787" y="6076"/>
                  </a:cubicBezTo>
                  <a:cubicBezTo>
                    <a:pt x="167" y="7077"/>
                    <a:pt x="1" y="13518"/>
                    <a:pt x="2929" y="16244"/>
                  </a:cubicBezTo>
                  <a:cubicBezTo>
                    <a:pt x="4333" y="17550"/>
                    <a:pt x="5585" y="18069"/>
                    <a:pt x="6739" y="18069"/>
                  </a:cubicBezTo>
                  <a:cubicBezTo>
                    <a:pt x="8795" y="18069"/>
                    <a:pt x="10541" y="16421"/>
                    <a:pt x="12288" y="14637"/>
                  </a:cubicBezTo>
                  <a:cubicBezTo>
                    <a:pt x="12490" y="14982"/>
                    <a:pt x="12693" y="15411"/>
                    <a:pt x="12883" y="15828"/>
                  </a:cubicBezTo>
                  <a:cubicBezTo>
                    <a:pt x="13371" y="16899"/>
                    <a:pt x="13883" y="18006"/>
                    <a:pt x="14705" y="18161"/>
                  </a:cubicBezTo>
                  <a:cubicBezTo>
                    <a:pt x="14776" y="18173"/>
                    <a:pt x="14836" y="18185"/>
                    <a:pt x="14907" y="18185"/>
                  </a:cubicBezTo>
                  <a:cubicBezTo>
                    <a:pt x="15300" y="18185"/>
                    <a:pt x="15705" y="17971"/>
                    <a:pt x="16157" y="17530"/>
                  </a:cubicBezTo>
                  <a:cubicBezTo>
                    <a:pt x="16598" y="17602"/>
                    <a:pt x="17038" y="17625"/>
                    <a:pt x="17491" y="17649"/>
                  </a:cubicBezTo>
                  <a:cubicBezTo>
                    <a:pt x="17646" y="17649"/>
                    <a:pt x="17788" y="17661"/>
                    <a:pt x="17943" y="17661"/>
                  </a:cubicBezTo>
                  <a:cubicBezTo>
                    <a:pt x="20360" y="17804"/>
                    <a:pt x="20539" y="18268"/>
                    <a:pt x="20777" y="20138"/>
                  </a:cubicBezTo>
                  <a:cubicBezTo>
                    <a:pt x="20920" y="21269"/>
                    <a:pt x="20777" y="22507"/>
                    <a:pt x="20777" y="23638"/>
                  </a:cubicBezTo>
                  <a:cubicBezTo>
                    <a:pt x="20777" y="25614"/>
                    <a:pt x="20777" y="27603"/>
                    <a:pt x="20777" y="29591"/>
                  </a:cubicBezTo>
                  <a:cubicBezTo>
                    <a:pt x="20777" y="29746"/>
                    <a:pt x="20813" y="29936"/>
                    <a:pt x="20967" y="29948"/>
                  </a:cubicBezTo>
                  <a:cubicBezTo>
                    <a:pt x="20972" y="29949"/>
                    <a:pt x="20976" y="29949"/>
                    <a:pt x="20980" y="29949"/>
                  </a:cubicBezTo>
                  <a:cubicBezTo>
                    <a:pt x="21125" y="29949"/>
                    <a:pt x="21182" y="29742"/>
                    <a:pt x="21182" y="29579"/>
                  </a:cubicBezTo>
                  <a:cubicBezTo>
                    <a:pt x="21194" y="27305"/>
                    <a:pt x="21194" y="25031"/>
                    <a:pt x="21206" y="22757"/>
                  </a:cubicBezTo>
                  <a:cubicBezTo>
                    <a:pt x="21217" y="21626"/>
                    <a:pt x="21229" y="20483"/>
                    <a:pt x="21217" y="19352"/>
                  </a:cubicBezTo>
                  <a:cubicBezTo>
                    <a:pt x="21217" y="18447"/>
                    <a:pt x="21265" y="17685"/>
                    <a:pt x="21741" y="16875"/>
                  </a:cubicBezTo>
                  <a:cubicBezTo>
                    <a:pt x="21872" y="17066"/>
                    <a:pt x="22063" y="17221"/>
                    <a:pt x="22313" y="17221"/>
                  </a:cubicBezTo>
                  <a:cubicBezTo>
                    <a:pt x="22503" y="17221"/>
                    <a:pt x="22670" y="17125"/>
                    <a:pt x="22813" y="17042"/>
                  </a:cubicBezTo>
                  <a:cubicBezTo>
                    <a:pt x="23789" y="16411"/>
                    <a:pt x="24218" y="15328"/>
                    <a:pt x="24623" y="14173"/>
                  </a:cubicBezTo>
                  <a:cubicBezTo>
                    <a:pt x="24849" y="13518"/>
                    <a:pt x="25158" y="12899"/>
                    <a:pt x="25528" y="12339"/>
                  </a:cubicBezTo>
                  <a:cubicBezTo>
                    <a:pt x="26598" y="12728"/>
                    <a:pt x="27690" y="12917"/>
                    <a:pt x="28762" y="12917"/>
                  </a:cubicBezTo>
                  <a:cubicBezTo>
                    <a:pt x="31568" y="12917"/>
                    <a:pt x="34241" y="11623"/>
                    <a:pt x="36041" y="9220"/>
                  </a:cubicBezTo>
                  <a:cubicBezTo>
                    <a:pt x="39305" y="4853"/>
                    <a:pt x="35860" y="939"/>
                    <a:pt x="31523" y="939"/>
                  </a:cubicBezTo>
                  <a:cubicBezTo>
                    <a:pt x="30941" y="939"/>
                    <a:pt x="30342" y="1010"/>
                    <a:pt x="29742" y="1159"/>
                  </a:cubicBezTo>
                  <a:cubicBezTo>
                    <a:pt x="29488" y="324"/>
                    <a:pt x="29099" y="0"/>
                    <a:pt x="286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2"/>
            <p:cNvSpPr/>
            <p:nvPr/>
          </p:nvSpPr>
          <p:spPr>
            <a:xfrm>
              <a:off x="6572580" y="1342106"/>
              <a:ext cx="551755" cy="384991"/>
            </a:xfrm>
            <a:custGeom>
              <a:avLst/>
              <a:gdLst/>
              <a:ahLst/>
              <a:cxnLst/>
              <a:rect l="l" t="t" r="r" b="b"/>
              <a:pathLst>
                <a:path w="52749" h="36806" extrusionOk="0">
                  <a:moveTo>
                    <a:pt x="24280" y="13159"/>
                  </a:moveTo>
                  <a:cubicBezTo>
                    <a:pt x="24292" y="13326"/>
                    <a:pt x="24304" y="13481"/>
                    <a:pt x="24304" y="13636"/>
                  </a:cubicBezTo>
                  <a:cubicBezTo>
                    <a:pt x="24328" y="13969"/>
                    <a:pt x="24352" y="14302"/>
                    <a:pt x="24340" y="14648"/>
                  </a:cubicBezTo>
                  <a:cubicBezTo>
                    <a:pt x="24304" y="15398"/>
                    <a:pt x="24066" y="15660"/>
                    <a:pt x="23399" y="15672"/>
                  </a:cubicBezTo>
                  <a:cubicBezTo>
                    <a:pt x="23280" y="15374"/>
                    <a:pt x="23173" y="15064"/>
                    <a:pt x="23125" y="14731"/>
                  </a:cubicBezTo>
                  <a:cubicBezTo>
                    <a:pt x="23078" y="14314"/>
                    <a:pt x="23125" y="13886"/>
                    <a:pt x="23209" y="13457"/>
                  </a:cubicBezTo>
                  <a:cubicBezTo>
                    <a:pt x="23566" y="13350"/>
                    <a:pt x="23923" y="13243"/>
                    <a:pt x="24280" y="13159"/>
                  </a:cubicBezTo>
                  <a:close/>
                  <a:moveTo>
                    <a:pt x="31329" y="13898"/>
                  </a:moveTo>
                  <a:lnTo>
                    <a:pt x="31329" y="13898"/>
                  </a:lnTo>
                  <a:cubicBezTo>
                    <a:pt x="31638" y="14064"/>
                    <a:pt x="31936" y="14255"/>
                    <a:pt x="32246" y="14469"/>
                  </a:cubicBezTo>
                  <a:cubicBezTo>
                    <a:pt x="32281" y="15088"/>
                    <a:pt x="32198" y="15731"/>
                    <a:pt x="31936" y="16243"/>
                  </a:cubicBezTo>
                  <a:cubicBezTo>
                    <a:pt x="31805" y="16517"/>
                    <a:pt x="31579" y="16755"/>
                    <a:pt x="31353" y="17017"/>
                  </a:cubicBezTo>
                  <a:cubicBezTo>
                    <a:pt x="31257" y="17124"/>
                    <a:pt x="31162" y="17231"/>
                    <a:pt x="31067" y="17339"/>
                  </a:cubicBezTo>
                  <a:cubicBezTo>
                    <a:pt x="31031" y="17315"/>
                    <a:pt x="30995" y="17279"/>
                    <a:pt x="30984" y="17243"/>
                  </a:cubicBezTo>
                  <a:cubicBezTo>
                    <a:pt x="30924" y="17124"/>
                    <a:pt x="31007" y="16922"/>
                    <a:pt x="31103" y="16719"/>
                  </a:cubicBezTo>
                  <a:cubicBezTo>
                    <a:pt x="31162" y="16577"/>
                    <a:pt x="31222" y="16434"/>
                    <a:pt x="31257" y="16279"/>
                  </a:cubicBezTo>
                  <a:cubicBezTo>
                    <a:pt x="31448" y="15422"/>
                    <a:pt x="31448" y="14648"/>
                    <a:pt x="31329" y="13898"/>
                  </a:cubicBezTo>
                  <a:close/>
                  <a:moveTo>
                    <a:pt x="22733" y="13612"/>
                  </a:moveTo>
                  <a:lnTo>
                    <a:pt x="22733" y="13612"/>
                  </a:lnTo>
                  <a:cubicBezTo>
                    <a:pt x="22673" y="13993"/>
                    <a:pt x="22637" y="14386"/>
                    <a:pt x="22685" y="14779"/>
                  </a:cubicBezTo>
                  <a:cubicBezTo>
                    <a:pt x="22733" y="15172"/>
                    <a:pt x="22864" y="15517"/>
                    <a:pt x="22994" y="15850"/>
                  </a:cubicBezTo>
                  <a:cubicBezTo>
                    <a:pt x="23090" y="16076"/>
                    <a:pt x="23173" y="16303"/>
                    <a:pt x="23221" y="16517"/>
                  </a:cubicBezTo>
                  <a:cubicBezTo>
                    <a:pt x="23352" y="17041"/>
                    <a:pt x="23304" y="17410"/>
                    <a:pt x="23102" y="17636"/>
                  </a:cubicBezTo>
                  <a:cubicBezTo>
                    <a:pt x="22899" y="17874"/>
                    <a:pt x="22506" y="17993"/>
                    <a:pt x="21899" y="18029"/>
                  </a:cubicBezTo>
                  <a:cubicBezTo>
                    <a:pt x="21768" y="17791"/>
                    <a:pt x="21649" y="17529"/>
                    <a:pt x="21554" y="17208"/>
                  </a:cubicBezTo>
                  <a:cubicBezTo>
                    <a:pt x="21280" y="16267"/>
                    <a:pt x="21185" y="15231"/>
                    <a:pt x="21137" y="14183"/>
                  </a:cubicBezTo>
                  <a:cubicBezTo>
                    <a:pt x="21673" y="13981"/>
                    <a:pt x="22209" y="13790"/>
                    <a:pt x="22733" y="13612"/>
                  </a:cubicBezTo>
                  <a:close/>
                  <a:moveTo>
                    <a:pt x="26304" y="12802"/>
                  </a:moveTo>
                  <a:lnTo>
                    <a:pt x="26304" y="12802"/>
                  </a:lnTo>
                  <a:cubicBezTo>
                    <a:pt x="26042" y="13993"/>
                    <a:pt x="26078" y="15410"/>
                    <a:pt x="26150" y="16374"/>
                  </a:cubicBezTo>
                  <a:cubicBezTo>
                    <a:pt x="26173" y="16696"/>
                    <a:pt x="26245" y="17017"/>
                    <a:pt x="26316" y="17327"/>
                  </a:cubicBezTo>
                  <a:cubicBezTo>
                    <a:pt x="26459" y="17910"/>
                    <a:pt x="26578" y="18470"/>
                    <a:pt x="26400" y="18994"/>
                  </a:cubicBezTo>
                  <a:cubicBezTo>
                    <a:pt x="26245" y="19470"/>
                    <a:pt x="25435" y="20160"/>
                    <a:pt x="24685" y="20315"/>
                  </a:cubicBezTo>
                  <a:cubicBezTo>
                    <a:pt x="24580" y="20340"/>
                    <a:pt x="24481" y="20352"/>
                    <a:pt x="24390" y="20352"/>
                  </a:cubicBezTo>
                  <a:cubicBezTo>
                    <a:pt x="24172" y="20352"/>
                    <a:pt x="23994" y="20283"/>
                    <a:pt x="23852" y="20148"/>
                  </a:cubicBezTo>
                  <a:cubicBezTo>
                    <a:pt x="23812" y="20109"/>
                    <a:pt x="23756" y="20086"/>
                    <a:pt x="23698" y="20086"/>
                  </a:cubicBezTo>
                  <a:cubicBezTo>
                    <a:pt x="23686" y="20086"/>
                    <a:pt x="23673" y="20087"/>
                    <a:pt x="23661" y="20089"/>
                  </a:cubicBezTo>
                  <a:cubicBezTo>
                    <a:pt x="23649" y="20065"/>
                    <a:pt x="23637" y="20053"/>
                    <a:pt x="23626" y="20041"/>
                  </a:cubicBezTo>
                  <a:cubicBezTo>
                    <a:pt x="23340" y="19648"/>
                    <a:pt x="23054" y="19363"/>
                    <a:pt x="22768" y="19077"/>
                  </a:cubicBezTo>
                  <a:cubicBezTo>
                    <a:pt x="22554" y="18863"/>
                    <a:pt x="22352" y="18660"/>
                    <a:pt x="22161" y="18422"/>
                  </a:cubicBezTo>
                  <a:cubicBezTo>
                    <a:pt x="22768" y="18362"/>
                    <a:pt x="23185" y="18196"/>
                    <a:pt x="23447" y="17898"/>
                  </a:cubicBezTo>
                  <a:cubicBezTo>
                    <a:pt x="23745" y="17565"/>
                    <a:pt x="23816" y="17077"/>
                    <a:pt x="23661" y="16434"/>
                  </a:cubicBezTo>
                  <a:cubicBezTo>
                    <a:pt x="23626" y="16303"/>
                    <a:pt x="23590" y="16184"/>
                    <a:pt x="23554" y="16065"/>
                  </a:cubicBezTo>
                  <a:cubicBezTo>
                    <a:pt x="24578" y="15981"/>
                    <a:pt x="24757" y="15291"/>
                    <a:pt x="24780" y="14660"/>
                  </a:cubicBezTo>
                  <a:cubicBezTo>
                    <a:pt x="24804" y="14302"/>
                    <a:pt x="24780" y="13957"/>
                    <a:pt x="24757" y="13612"/>
                  </a:cubicBezTo>
                  <a:cubicBezTo>
                    <a:pt x="24745" y="13421"/>
                    <a:pt x="24733" y="13243"/>
                    <a:pt x="24733" y="13052"/>
                  </a:cubicBezTo>
                  <a:cubicBezTo>
                    <a:pt x="25257" y="12933"/>
                    <a:pt x="25781" y="12850"/>
                    <a:pt x="26304" y="12802"/>
                  </a:cubicBezTo>
                  <a:close/>
                  <a:moveTo>
                    <a:pt x="32698" y="14803"/>
                  </a:moveTo>
                  <a:cubicBezTo>
                    <a:pt x="32865" y="14922"/>
                    <a:pt x="33020" y="15053"/>
                    <a:pt x="33186" y="15184"/>
                  </a:cubicBezTo>
                  <a:cubicBezTo>
                    <a:pt x="33770" y="15672"/>
                    <a:pt x="34353" y="16196"/>
                    <a:pt x="34925" y="16731"/>
                  </a:cubicBezTo>
                  <a:cubicBezTo>
                    <a:pt x="34567" y="18220"/>
                    <a:pt x="34008" y="19672"/>
                    <a:pt x="33603" y="20017"/>
                  </a:cubicBezTo>
                  <a:cubicBezTo>
                    <a:pt x="33401" y="20196"/>
                    <a:pt x="33198" y="20339"/>
                    <a:pt x="32984" y="20470"/>
                  </a:cubicBezTo>
                  <a:cubicBezTo>
                    <a:pt x="32281" y="20339"/>
                    <a:pt x="31591" y="19922"/>
                    <a:pt x="31222" y="19422"/>
                  </a:cubicBezTo>
                  <a:cubicBezTo>
                    <a:pt x="30972" y="19053"/>
                    <a:pt x="30900" y="18684"/>
                    <a:pt x="31007" y="18291"/>
                  </a:cubicBezTo>
                  <a:cubicBezTo>
                    <a:pt x="31067" y="18124"/>
                    <a:pt x="31150" y="17958"/>
                    <a:pt x="31257" y="17803"/>
                  </a:cubicBezTo>
                  <a:cubicBezTo>
                    <a:pt x="31317" y="17791"/>
                    <a:pt x="31376" y="17755"/>
                    <a:pt x="31400" y="17696"/>
                  </a:cubicBezTo>
                  <a:cubicBezTo>
                    <a:pt x="31412" y="17660"/>
                    <a:pt x="31412" y="17636"/>
                    <a:pt x="31412" y="17600"/>
                  </a:cubicBezTo>
                  <a:cubicBezTo>
                    <a:pt x="31507" y="17493"/>
                    <a:pt x="31603" y="17386"/>
                    <a:pt x="31698" y="17279"/>
                  </a:cubicBezTo>
                  <a:cubicBezTo>
                    <a:pt x="31936" y="17005"/>
                    <a:pt x="32186" y="16731"/>
                    <a:pt x="32353" y="16410"/>
                  </a:cubicBezTo>
                  <a:cubicBezTo>
                    <a:pt x="32579" y="15957"/>
                    <a:pt x="32686" y="15386"/>
                    <a:pt x="32698" y="14803"/>
                  </a:cubicBezTo>
                  <a:close/>
                  <a:moveTo>
                    <a:pt x="20697" y="14350"/>
                  </a:moveTo>
                  <a:cubicBezTo>
                    <a:pt x="20744" y="15362"/>
                    <a:pt x="20851" y="16386"/>
                    <a:pt x="21125" y="17315"/>
                  </a:cubicBezTo>
                  <a:cubicBezTo>
                    <a:pt x="21209" y="17612"/>
                    <a:pt x="21316" y="17862"/>
                    <a:pt x="21435" y="18077"/>
                  </a:cubicBezTo>
                  <a:cubicBezTo>
                    <a:pt x="21375" y="18112"/>
                    <a:pt x="21340" y="18172"/>
                    <a:pt x="21340" y="18232"/>
                  </a:cubicBezTo>
                  <a:cubicBezTo>
                    <a:pt x="21340" y="18351"/>
                    <a:pt x="21435" y="18446"/>
                    <a:pt x="21566" y="18446"/>
                  </a:cubicBezTo>
                  <a:lnTo>
                    <a:pt x="21649" y="18446"/>
                  </a:lnTo>
                  <a:cubicBezTo>
                    <a:pt x="21887" y="18791"/>
                    <a:pt x="22161" y="19077"/>
                    <a:pt x="22447" y="19363"/>
                  </a:cubicBezTo>
                  <a:cubicBezTo>
                    <a:pt x="22709" y="19625"/>
                    <a:pt x="22983" y="19898"/>
                    <a:pt x="23256" y="20267"/>
                  </a:cubicBezTo>
                  <a:cubicBezTo>
                    <a:pt x="23280" y="20291"/>
                    <a:pt x="23292" y="20315"/>
                    <a:pt x="23316" y="20351"/>
                  </a:cubicBezTo>
                  <a:cubicBezTo>
                    <a:pt x="23197" y="20553"/>
                    <a:pt x="23030" y="20744"/>
                    <a:pt x="22804" y="20744"/>
                  </a:cubicBezTo>
                  <a:cubicBezTo>
                    <a:pt x="22794" y="20744"/>
                    <a:pt x="22784" y="20745"/>
                    <a:pt x="22774" y="20745"/>
                  </a:cubicBezTo>
                  <a:cubicBezTo>
                    <a:pt x="22631" y="20745"/>
                    <a:pt x="22499" y="20667"/>
                    <a:pt x="22387" y="20589"/>
                  </a:cubicBezTo>
                  <a:cubicBezTo>
                    <a:pt x="21185" y="19886"/>
                    <a:pt x="20637" y="18624"/>
                    <a:pt x="20125" y="17279"/>
                  </a:cubicBezTo>
                  <a:cubicBezTo>
                    <a:pt x="19827" y="16469"/>
                    <a:pt x="19411" y="15707"/>
                    <a:pt x="18923" y="15017"/>
                  </a:cubicBezTo>
                  <a:cubicBezTo>
                    <a:pt x="18982" y="15005"/>
                    <a:pt x="19030" y="14981"/>
                    <a:pt x="19077" y="14969"/>
                  </a:cubicBezTo>
                  <a:cubicBezTo>
                    <a:pt x="19637" y="14755"/>
                    <a:pt x="20173" y="14552"/>
                    <a:pt x="20697" y="14350"/>
                  </a:cubicBezTo>
                  <a:close/>
                  <a:moveTo>
                    <a:pt x="35306" y="17089"/>
                  </a:moveTo>
                  <a:cubicBezTo>
                    <a:pt x="35520" y="17291"/>
                    <a:pt x="35722" y="17481"/>
                    <a:pt x="35937" y="17672"/>
                  </a:cubicBezTo>
                  <a:cubicBezTo>
                    <a:pt x="35627" y="18136"/>
                    <a:pt x="35341" y="18696"/>
                    <a:pt x="35056" y="19279"/>
                  </a:cubicBezTo>
                  <a:cubicBezTo>
                    <a:pt x="34436" y="20494"/>
                    <a:pt x="33805" y="21768"/>
                    <a:pt x="32924" y="21911"/>
                  </a:cubicBezTo>
                  <a:cubicBezTo>
                    <a:pt x="32862" y="21922"/>
                    <a:pt x="32799" y="21927"/>
                    <a:pt x="32735" y="21927"/>
                  </a:cubicBezTo>
                  <a:cubicBezTo>
                    <a:pt x="32395" y="21927"/>
                    <a:pt x="32026" y="21767"/>
                    <a:pt x="31615" y="21446"/>
                  </a:cubicBezTo>
                  <a:cubicBezTo>
                    <a:pt x="32115" y="21339"/>
                    <a:pt x="32603" y="21172"/>
                    <a:pt x="33079" y="20899"/>
                  </a:cubicBezTo>
                  <a:lnTo>
                    <a:pt x="33091" y="20899"/>
                  </a:lnTo>
                  <a:cubicBezTo>
                    <a:pt x="33186" y="20899"/>
                    <a:pt x="33270" y="20851"/>
                    <a:pt x="33305" y="20768"/>
                  </a:cubicBezTo>
                  <a:cubicBezTo>
                    <a:pt x="33508" y="20637"/>
                    <a:pt x="33710" y="20494"/>
                    <a:pt x="33913" y="20315"/>
                  </a:cubicBezTo>
                  <a:cubicBezTo>
                    <a:pt x="34365" y="19922"/>
                    <a:pt x="34936" y="18553"/>
                    <a:pt x="35306" y="17089"/>
                  </a:cubicBezTo>
                  <a:close/>
                  <a:moveTo>
                    <a:pt x="27098" y="12773"/>
                  </a:moveTo>
                  <a:cubicBezTo>
                    <a:pt x="28332" y="12773"/>
                    <a:pt x="29561" y="13023"/>
                    <a:pt x="30841" y="13636"/>
                  </a:cubicBezTo>
                  <a:cubicBezTo>
                    <a:pt x="31007" y="14457"/>
                    <a:pt x="31031" y="15267"/>
                    <a:pt x="30817" y="16196"/>
                  </a:cubicBezTo>
                  <a:cubicBezTo>
                    <a:pt x="30793" y="16315"/>
                    <a:pt x="30734" y="16446"/>
                    <a:pt x="30686" y="16565"/>
                  </a:cubicBezTo>
                  <a:cubicBezTo>
                    <a:pt x="30567" y="16850"/>
                    <a:pt x="30436" y="17136"/>
                    <a:pt x="30567" y="17410"/>
                  </a:cubicBezTo>
                  <a:cubicBezTo>
                    <a:pt x="30626" y="17517"/>
                    <a:pt x="30710" y="17600"/>
                    <a:pt x="30829" y="17684"/>
                  </a:cubicBezTo>
                  <a:cubicBezTo>
                    <a:pt x="30722" y="17839"/>
                    <a:pt x="30638" y="18005"/>
                    <a:pt x="30579" y="18184"/>
                  </a:cubicBezTo>
                  <a:cubicBezTo>
                    <a:pt x="30436" y="18684"/>
                    <a:pt x="30531" y="19184"/>
                    <a:pt x="30853" y="19648"/>
                  </a:cubicBezTo>
                  <a:cubicBezTo>
                    <a:pt x="31198" y="20137"/>
                    <a:pt x="31781" y="20541"/>
                    <a:pt x="32436" y="20756"/>
                  </a:cubicBezTo>
                  <a:cubicBezTo>
                    <a:pt x="31472" y="21172"/>
                    <a:pt x="30412" y="21220"/>
                    <a:pt x="29245" y="21268"/>
                  </a:cubicBezTo>
                  <a:cubicBezTo>
                    <a:pt x="29043" y="21280"/>
                    <a:pt x="28840" y="21291"/>
                    <a:pt x="28638" y="21303"/>
                  </a:cubicBezTo>
                  <a:cubicBezTo>
                    <a:pt x="26233" y="21422"/>
                    <a:pt x="25304" y="21863"/>
                    <a:pt x="24852" y="22839"/>
                  </a:cubicBezTo>
                  <a:cubicBezTo>
                    <a:pt x="24840" y="22768"/>
                    <a:pt x="24780" y="22708"/>
                    <a:pt x="24709" y="22673"/>
                  </a:cubicBezTo>
                  <a:cubicBezTo>
                    <a:pt x="24673" y="22053"/>
                    <a:pt x="24518" y="21458"/>
                    <a:pt x="24078" y="20720"/>
                  </a:cubicBezTo>
                  <a:lnTo>
                    <a:pt x="24078" y="20720"/>
                  </a:lnTo>
                  <a:cubicBezTo>
                    <a:pt x="24185" y="20744"/>
                    <a:pt x="24280" y="20768"/>
                    <a:pt x="24399" y="20768"/>
                  </a:cubicBezTo>
                  <a:cubicBezTo>
                    <a:pt x="24518" y="20768"/>
                    <a:pt x="24649" y="20744"/>
                    <a:pt x="24780" y="20720"/>
                  </a:cubicBezTo>
                  <a:cubicBezTo>
                    <a:pt x="25626" y="20541"/>
                    <a:pt x="26602" y="19779"/>
                    <a:pt x="26828" y="19124"/>
                  </a:cubicBezTo>
                  <a:cubicBezTo>
                    <a:pt x="27043" y="18493"/>
                    <a:pt x="26900" y="17851"/>
                    <a:pt x="26757" y="17243"/>
                  </a:cubicBezTo>
                  <a:cubicBezTo>
                    <a:pt x="26685" y="16934"/>
                    <a:pt x="26626" y="16636"/>
                    <a:pt x="26602" y="16338"/>
                  </a:cubicBezTo>
                  <a:cubicBezTo>
                    <a:pt x="26554" y="15707"/>
                    <a:pt x="26471" y="14064"/>
                    <a:pt x="26769" y="12778"/>
                  </a:cubicBezTo>
                  <a:cubicBezTo>
                    <a:pt x="26879" y="12775"/>
                    <a:pt x="26988" y="12773"/>
                    <a:pt x="27098" y="12773"/>
                  </a:cubicBezTo>
                  <a:close/>
                  <a:moveTo>
                    <a:pt x="14342" y="0"/>
                  </a:moveTo>
                  <a:cubicBezTo>
                    <a:pt x="13705" y="0"/>
                    <a:pt x="13181" y="400"/>
                    <a:pt x="12838" y="1432"/>
                  </a:cubicBezTo>
                  <a:cubicBezTo>
                    <a:pt x="12028" y="1246"/>
                    <a:pt x="11219" y="1158"/>
                    <a:pt x="10433" y="1158"/>
                  </a:cubicBezTo>
                  <a:cubicBezTo>
                    <a:pt x="4616" y="1158"/>
                    <a:pt x="1" y="5956"/>
                    <a:pt x="4385" y="11326"/>
                  </a:cubicBezTo>
                  <a:cubicBezTo>
                    <a:pt x="6791" y="14284"/>
                    <a:pt x="10385" y="15874"/>
                    <a:pt x="14161" y="15874"/>
                  </a:cubicBezTo>
                  <a:cubicBezTo>
                    <a:pt x="15597" y="15874"/>
                    <a:pt x="17060" y="15644"/>
                    <a:pt x="18494" y="15172"/>
                  </a:cubicBezTo>
                  <a:cubicBezTo>
                    <a:pt x="18994" y="15850"/>
                    <a:pt x="19399" y="16600"/>
                    <a:pt x="19708" y="17410"/>
                  </a:cubicBezTo>
                  <a:cubicBezTo>
                    <a:pt x="20244" y="18827"/>
                    <a:pt x="20828" y="20160"/>
                    <a:pt x="22137" y="20934"/>
                  </a:cubicBezTo>
                  <a:cubicBezTo>
                    <a:pt x="22316" y="21041"/>
                    <a:pt x="22542" y="21160"/>
                    <a:pt x="22792" y="21160"/>
                  </a:cubicBezTo>
                  <a:cubicBezTo>
                    <a:pt x="23137" y="21149"/>
                    <a:pt x="23399" y="20970"/>
                    <a:pt x="23578" y="20732"/>
                  </a:cubicBezTo>
                  <a:cubicBezTo>
                    <a:pt x="24209" y="21720"/>
                    <a:pt x="24280" y="22661"/>
                    <a:pt x="24268" y="23768"/>
                  </a:cubicBezTo>
                  <a:cubicBezTo>
                    <a:pt x="24257" y="25173"/>
                    <a:pt x="24280" y="26566"/>
                    <a:pt x="24280" y="27971"/>
                  </a:cubicBezTo>
                  <a:lnTo>
                    <a:pt x="24328" y="36353"/>
                  </a:lnTo>
                  <a:cubicBezTo>
                    <a:pt x="24328" y="36543"/>
                    <a:pt x="24399" y="36805"/>
                    <a:pt x="24614" y="36805"/>
                  </a:cubicBezTo>
                  <a:cubicBezTo>
                    <a:pt x="24816" y="36793"/>
                    <a:pt x="24864" y="36543"/>
                    <a:pt x="24864" y="36365"/>
                  </a:cubicBezTo>
                  <a:cubicBezTo>
                    <a:pt x="24864" y="33924"/>
                    <a:pt x="24864" y="31483"/>
                    <a:pt x="24864" y="29042"/>
                  </a:cubicBezTo>
                  <a:cubicBezTo>
                    <a:pt x="24864" y="27649"/>
                    <a:pt x="24673" y="26125"/>
                    <a:pt x="24864" y="24756"/>
                  </a:cubicBezTo>
                  <a:cubicBezTo>
                    <a:pt x="25185" y="22446"/>
                    <a:pt x="25423" y="21875"/>
                    <a:pt x="28662" y="21708"/>
                  </a:cubicBezTo>
                  <a:cubicBezTo>
                    <a:pt x="28864" y="21696"/>
                    <a:pt x="29067" y="21684"/>
                    <a:pt x="29269" y="21684"/>
                  </a:cubicBezTo>
                  <a:cubicBezTo>
                    <a:pt x="29876" y="21649"/>
                    <a:pt x="30484" y="21625"/>
                    <a:pt x="31067" y="21541"/>
                  </a:cubicBezTo>
                  <a:cubicBezTo>
                    <a:pt x="31662" y="22077"/>
                    <a:pt x="32222" y="22339"/>
                    <a:pt x="32746" y="22339"/>
                  </a:cubicBezTo>
                  <a:cubicBezTo>
                    <a:pt x="32829" y="22339"/>
                    <a:pt x="32924" y="22327"/>
                    <a:pt x="33008" y="22315"/>
                  </a:cubicBezTo>
                  <a:cubicBezTo>
                    <a:pt x="34115" y="22125"/>
                    <a:pt x="34794" y="20768"/>
                    <a:pt x="35460" y="19446"/>
                  </a:cubicBezTo>
                  <a:cubicBezTo>
                    <a:pt x="35710" y="18934"/>
                    <a:pt x="35984" y="18410"/>
                    <a:pt x="36258" y="17981"/>
                  </a:cubicBezTo>
                  <a:cubicBezTo>
                    <a:pt x="38599" y="20177"/>
                    <a:pt x="40939" y="22202"/>
                    <a:pt x="43699" y="22202"/>
                  </a:cubicBezTo>
                  <a:cubicBezTo>
                    <a:pt x="45249" y="22202"/>
                    <a:pt x="46931" y="21564"/>
                    <a:pt x="48819" y="19958"/>
                  </a:cubicBezTo>
                  <a:cubicBezTo>
                    <a:pt x="52748" y="16612"/>
                    <a:pt x="52522" y="8695"/>
                    <a:pt x="46319" y="7468"/>
                  </a:cubicBezTo>
                  <a:cubicBezTo>
                    <a:pt x="46093" y="7424"/>
                    <a:pt x="45850" y="7404"/>
                    <a:pt x="45594" y="7404"/>
                  </a:cubicBezTo>
                  <a:cubicBezTo>
                    <a:pt x="42711" y="7404"/>
                    <a:pt x="38078" y="9962"/>
                    <a:pt x="35070" y="9962"/>
                  </a:cubicBezTo>
                  <a:cubicBezTo>
                    <a:pt x="34151" y="9962"/>
                    <a:pt x="33384" y="9723"/>
                    <a:pt x="32865" y="9099"/>
                  </a:cubicBezTo>
                  <a:cubicBezTo>
                    <a:pt x="31198" y="7075"/>
                    <a:pt x="33496" y="4289"/>
                    <a:pt x="30614" y="2349"/>
                  </a:cubicBezTo>
                  <a:cubicBezTo>
                    <a:pt x="29643" y="1699"/>
                    <a:pt x="28854" y="1445"/>
                    <a:pt x="28175" y="1445"/>
                  </a:cubicBezTo>
                  <a:cubicBezTo>
                    <a:pt x="25914" y="1445"/>
                    <a:pt x="24874" y="4263"/>
                    <a:pt x="22411" y="4730"/>
                  </a:cubicBezTo>
                  <a:cubicBezTo>
                    <a:pt x="22334" y="4745"/>
                    <a:pt x="22254" y="4752"/>
                    <a:pt x="22172" y="4752"/>
                  </a:cubicBezTo>
                  <a:cubicBezTo>
                    <a:pt x="20076" y="4752"/>
                    <a:pt x="16538" y="0"/>
                    <a:pt x="143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2"/>
            <p:cNvSpPr/>
            <p:nvPr/>
          </p:nvSpPr>
          <p:spPr>
            <a:xfrm>
              <a:off x="7967327" y="787695"/>
              <a:ext cx="108857" cy="574432"/>
            </a:xfrm>
            <a:custGeom>
              <a:avLst/>
              <a:gdLst/>
              <a:ahLst/>
              <a:cxnLst/>
              <a:rect l="l" t="t" r="r" b="b"/>
              <a:pathLst>
                <a:path w="10407" h="54917" extrusionOk="0">
                  <a:moveTo>
                    <a:pt x="1479" y="0"/>
                  </a:moveTo>
                  <a:cubicBezTo>
                    <a:pt x="918" y="0"/>
                    <a:pt x="358" y="396"/>
                    <a:pt x="358" y="1107"/>
                  </a:cubicBezTo>
                  <a:lnTo>
                    <a:pt x="1" y="54709"/>
                  </a:lnTo>
                  <a:cubicBezTo>
                    <a:pt x="254" y="54850"/>
                    <a:pt x="527" y="54916"/>
                    <a:pt x="795" y="54916"/>
                  </a:cubicBezTo>
                  <a:cubicBezTo>
                    <a:pt x="1496" y="54916"/>
                    <a:pt x="2167" y="54465"/>
                    <a:pt x="2382" y="53732"/>
                  </a:cubicBezTo>
                  <a:lnTo>
                    <a:pt x="10121" y="27860"/>
                  </a:lnTo>
                  <a:cubicBezTo>
                    <a:pt x="10407" y="26920"/>
                    <a:pt x="10407" y="25919"/>
                    <a:pt x="10109" y="24991"/>
                  </a:cubicBezTo>
                  <a:lnTo>
                    <a:pt x="2537" y="785"/>
                  </a:lnTo>
                  <a:cubicBezTo>
                    <a:pt x="2368" y="249"/>
                    <a:pt x="1923" y="0"/>
                    <a:pt x="14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2"/>
            <p:cNvSpPr/>
            <p:nvPr/>
          </p:nvSpPr>
          <p:spPr>
            <a:xfrm>
              <a:off x="7531615" y="1390463"/>
              <a:ext cx="451422" cy="234440"/>
            </a:xfrm>
            <a:custGeom>
              <a:avLst/>
              <a:gdLst/>
              <a:ahLst/>
              <a:cxnLst/>
              <a:rect l="l" t="t" r="r" b="b"/>
              <a:pathLst>
                <a:path w="43157" h="22413" extrusionOk="0">
                  <a:moveTo>
                    <a:pt x="41887" y="1"/>
                  </a:moveTo>
                  <a:cubicBezTo>
                    <a:pt x="41738" y="1"/>
                    <a:pt x="41579" y="37"/>
                    <a:pt x="41417" y="119"/>
                  </a:cubicBezTo>
                  <a:lnTo>
                    <a:pt x="43" y="21026"/>
                  </a:lnTo>
                  <a:cubicBezTo>
                    <a:pt x="1" y="21799"/>
                    <a:pt x="628" y="22413"/>
                    <a:pt x="1395" y="22413"/>
                  </a:cubicBezTo>
                  <a:cubicBezTo>
                    <a:pt x="1491" y="22413"/>
                    <a:pt x="1588" y="22403"/>
                    <a:pt x="1686" y="22383"/>
                  </a:cubicBezTo>
                  <a:lnTo>
                    <a:pt x="24499" y="17823"/>
                  </a:lnTo>
                  <a:cubicBezTo>
                    <a:pt x="25332" y="17657"/>
                    <a:pt x="26094" y="17264"/>
                    <a:pt x="26701" y="16680"/>
                  </a:cubicBezTo>
                  <a:lnTo>
                    <a:pt x="42489" y="1583"/>
                  </a:lnTo>
                  <a:cubicBezTo>
                    <a:pt x="43156" y="946"/>
                    <a:pt x="42649" y="1"/>
                    <a:pt x="418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2"/>
            <p:cNvSpPr/>
            <p:nvPr/>
          </p:nvSpPr>
          <p:spPr>
            <a:xfrm>
              <a:off x="7967327" y="873372"/>
              <a:ext cx="108857" cy="488754"/>
            </a:xfrm>
            <a:custGeom>
              <a:avLst/>
              <a:gdLst/>
              <a:ahLst/>
              <a:cxnLst/>
              <a:rect l="l" t="t" r="r" b="b"/>
              <a:pathLst>
                <a:path w="10407" h="46726" extrusionOk="0">
                  <a:moveTo>
                    <a:pt x="4858" y="0"/>
                  </a:moveTo>
                  <a:cubicBezTo>
                    <a:pt x="3418" y="3096"/>
                    <a:pt x="4251" y="7060"/>
                    <a:pt x="5001" y="10251"/>
                  </a:cubicBezTo>
                  <a:cubicBezTo>
                    <a:pt x="5811" y="13728"/>
                    <a:pt x="7109" y="17216"/>
                    <a:pt x="7347" y="20788"/>
                  </a:cubicBezTo>
                  <a:cubicBezTo>
                    <a:pt x="7740" y="26968"/>
                    <a:pt x="4525" y="31921"/>
                    <a:pt x="72" y="35588"/>
                  </a:cubicBezTo>
                  <a:lnTo>
                    <a:pt x="1" y="46518"/>
                  </a:lnTo>
                  <a:cubicBezTo>
                    <a:pt x="254" y="46659"/>
                    <a:pt x="527" y="46725"/>
                    <a:pt x="795" y="46725"/>
                  </a:cubicBezTo>
                  <a:cubicBezTo>
                    <a:pt x="1496" y="46725"/>
                    <a:pt x="2167" y="46274"/>
                    <a:pt x="2382" y="45541"/>
                  </a:cubicBezTo>
                  <a:lnTo>
                    <a:pt x="10133" y="19669"/>
                  </a:lnTo>
                  <a:cubicBezTo>
                    <a:pt x="10407" y="18729"/>
                    <a:pt x="10407" y="17728"/>
                    <a:pt x="10109" y="16800"/>
                  </a:cubicBezTo>
                  <a:lnTo>
                    <a:pt x="4858"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2"/>
            <p:cNvSpPr/>
            <p:nvPr/>
          </p:nvSpPr>
          <p:spPr>
            <a:xfrm>
              <a:off x="7531636" y="1437282"/>
              <a:ext cx="412783" cy="187621"/>
            </a:xfrm>
            <a:custGeom>
              <a:avLst/>
              <a:gdLst/>
              <a:ahLst/>
              <a:cxnLst/>
              <a:rect l="l" t="t" r="r" b="b"/>
              <a:pathLst>
                <a:path w="39463" h="17937" extrusionOk="0">
                  <a:moveTo>
                    <a:pt x="39463" y="0"/>
                  </a:moveTo>
                  <a:cubicBezTo>
                    <a:pt x="36224" y="2394"/>
                    <a:pt x="30271" y="3739"/>
                    <a:pt x="28200" y="4977"/>
                  </a:cubicBezTo>
                  <a:cubicBezTo>
                    <a:pt x="26842" y="5787"/>
                    <a:pt x="26092" y="7085"/>
                    <a:pt x="24925" y="8085"/>
                  </a:cubicBezTo>
                  <a:cubicBezTo>
                    <a:pt x="23973" y="8906"/>
                    <a:pt x="22770" y="9430"/>
                    <a:pt x="21627" y="9906"/>
                  </a:cubicBezTo>
                  <a:cubicBezTo>
                    <a:pt x="18806" y="11097"/>
                    <a:pt x="15924" y="12347"/>
                    <a:pt x="12829" y="12454"/>
                  </a:cubicBezTo>
                  <a:cubicBezTo>
                    <a:pt x="12667" y="12460"/>
                    <a:pt x="12506" y="12463"/>
                    <a:pt x="12345" y="12463"/>
                  </a:cubicBezTo>
                  <a:cubicBezTo>
                    <a:pt x="11172" y="12463"/>
                    <a:pt x="10032" y="12313"/>
                    <a:pt x="8911" y="12061"/>
                  </a:cubicBezTo>
                  <a:lnTo>
                    <a:pt x="53" y="16550"/>
                  </a:lnTo>
                  <a:cubicBezTo>
                    <a:pt x="0" y="17323"/>
                    <a:pt x="626" y="17937"/>
                    <a:pt x="1393" y="17937"/>
                  </a:cubicBezTo>
                  <a:cubicBezTo>
                    <a:pt x="1489" y="17937"/>
                    <a:pt x="1586" y="17927"/>
                    <a:pt x="1684" y="17907"/>
                  </a:cubicBezTo>
                  <a:lnTo>
                    <a:pt x="24497" y="13347"/>
                  </a:lnTo>
                  <a:cubicBezTo>
                    <a:pt x="25330" y="13181"/>
                    <a:pt x="26092" y="12788"/>
                    <a:pt x="26699" y="12204"/>
                  </a:cubicBezTo>
                  <a:lnTo>
                    <a:pt x="39463"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2"/>
            <p:cNvSpPr/>
            <p:nvPr/>
          </p:nvSpPr>
          <p:spPr>
            <a:xfrm>
              <a:off x="8031959" y="1364051"/>
              <a:ext cx="24926" cy="1354246"/>
            </a:xfrm>
            <a:custGeom>
              <a:avLst/>
              <a:gdLst/>
              <a:ahLst/>
              <a:cxnLst/>
              <a:rect l="l" t="t" r="r" b="b"/>
              <a:pathLst>
                <a:path w="2383" h="129469" extrusionOk="0">
                  <a:moveTo>
                    <a:pt x="1192" y="1"/>
                  </a:moveTo>
                  <a:cubicBezTo>
                    <a:pt x="537" y="1"/>
                    <a:pt x="1" y="536"/>
                    <a:pt x="1" y="1203"/>
                  </a:cubicBezTo>
                  <a:lnTo>
                    <a:pt x="1" y="128278"/>
                  </a:lnTo>
                  <a:cubicBezTo>
                    <a:pt x="1" y="128933"/>
                    <a:pt x="537" y="129469"/>
                    <a:pt x="1192" y="129469"/>
                  </a:cubicBezTo>
                  <a:cubicBezTo>
                    <a:pt x="1846" y="129469"/>
                    <a:pt x="2382" y="128933"/>
                    <a:pt x="2382" y="128278"/>
                  </a:cubicBezTo>
                  <a:lnTo>
                    <a:pt x="2382" y="1203"/>
                  </a:lnTo>
                  <a:cubicBezTo>
                    <a:pt x="2382" y="536"/>
                    <a:pt x="1846" y="1"/>
                    <a:pt x="1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2"/>
            <p:cNvSpPr/>
            <p:nvPr/>
          </p:nvSpPr>
          <p:spPr>
            <a:xfrm>
              <a:off x="7969450" y="1334910"/>
              <a:ext cx="195780" cy="108355"/>
            </a:xfrm>
            <a:custGeom>
              <a:avLst/>
              <a:gdLst/>
              <a:ahLst/>
              <a:cxnLst/>
              <a:rect l="l" t="t" r="r" b="b"/>
              <a:pathLst>
                <a:path w="18717" h="10359" extrusionOk="0">
                  <a:moveTo>
                    <a:pt x="5179" y="1"/>
                  </a:moveTo>
                  <a:cubicBezTo>
                    <a:pt x="2322" y="1"/>
                    <a:pt x="0" y="2334"/>
                    <a:pt x="0" y="5180"/>
                  </a:cubicBezTo>
                  <a:cubicBezTo>
                    <a:pt x="0" y="8025"/>
                    <a:pt x="2322" y="10359"/>
                    <a:pt x="5179" y="10359"/>
                  </a:cubicBezTo>
                  <a:lnTo>
                    <a:pt x="13537" y="10359"/>
                  </a:lnTo>
                  <a:cubicBezTo>
                    <a:pt x="16395" y="10359"/>
                    <a:pt x="18717" y="8025"/>
                    <a:pt x="18717" y="5180"/>
                  </a:cubicBezTo>
                  <a:cubicBezTo>
                    <a:pt x="18717" y="2334"/>
                    <a:pt x="16395" y="1"/>
                    <a:pt x="13537" y="1"/>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2"/>
            <p:cNvSpPr/>
            <p:nvPr/>
          </p:nvSpPr>
          <p:spPr>
            <a:xfrm>
              <a:off x="7919378" y="1334910"/>
              <a:ext cx="120939" cy="112466"/>
            </a:xfrm>
            <a:custGeom>
              <a:avLst/>
              <a:gdLst/>
              <a:ahLst/>
              <a:cxnLst/>
              <a:rect l="l" t="t" r="r" b="b"/>
              <a:pathLst>
                <a:path w="11562" h="10752" extrusionOk="0">
                  <a:moveTo>
                    <a:pt x="5775" y="1"/>
                  </a:moveTo>
                  <a:cubicBezTo>
                    <a:pt x="2584" y="1"/>
                    <a:pt x="1" y="2406"/>
                    <a:pt x="1" y="5382"/>
                  </a:cubicBezTo>
                  <a:cubicBezTo>
                    <a:pt x="1" y="8347"/>
                    <a:pt x="2584" y="10752"/>
                    <a:pt x="5775" y="10752"/>
                  </a:cubicBezTo>
                  <a:cubicBezTo>
                    <a:pt x="8966" y="10752"/>
                    <a:pt x="11562" y="8347"/>
                    <a:pt x="11562" y="5382"/>
                  </a:cubicBezTo>
                  <a:cubicBezTo>
                    <a:pt x="11562" y="2406"/>
                    <a:pt x="8966" y="1"/>
                    <a:pt x="5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2"/>
            <p:cNvSpPr/>
            <p:nvPr/>
          </p:nvSpPr>
          <p:spPr>
            <a:xfrm>
              <a:off x="7975674" y="1384971"/>
              <a:ext cx="189556" cy="27039"/>
            </a:xfrm>
            <a:custGeom>
              <a:avLst/>
              <a:gdLst/>
              <a:ahLst/>
              <a:cxnLst/>
              <a:rect l="l" t="t" r="r" b="b"/>
              <a:pathLst>
                <a:path w="18122" h="2585" extrusionOk="0">
                  <a:moveTo>
                    <a:pt x="1298" y="1"/>
                  </a:moveTo>
                  <a:cubicBezTo>
                    <a:pt x="584" y="1"/>
                    <a:pt x="0" y="572"/>
                    <a:pt x="0" y="1287"/>
                  </a:cubicBezTo>
                  <a:cubicBezTo>
                    <a:pt x="0" y="2001"/>
                    <a:pt x="584" y="2584"/>
                    <a:pt x="1298" y="2584"/>
                  </a:cubicBezTo>
                  <a:lnTo>
                    <a:pt x="16836" y="2584"/>
                  </a:lnTo>
                  <a:cubicBezTo>
                    <a:pt x="17538" y="2584"/>
                    <a:pt x="18122" y="2001"/>
                    <a:pt x="18122" y="1287"/>
                  </a:cubicBezTo>
                  <a:cubicBezTo>
                    <a:pt x="18122" y="572"/>
                    <a:pt x="17538" y="1"/>
                    <a:pt x="168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8005317" y="1395316"/>
              <a:ext cx="440188" cy="254544"/>
            </a:xfrm>
            <a:custGeom>
              <a:avLst/>
              <a:gdLst/>
              <a:ahLst/>
              <a:cxnLst/>
              <a:rect l="l" t="t" r="r" b="b"/>
              <a:pathLst>
                <a:path w="42083" h="24335" extrusionOk="0">
                  <a:moveTo>
                    <a:pt x="1337" y="1"/>
                  </a:moveTo>
                  <a:cubicBezTo>
                    <a:pt x="607" y="1"/>
                    <a:pt x="0" y="564"/>
                    <a:pt x="0" y="1322"/>
                  </a:cubicBezTo>
                  <a:lnTo>
                    <a:pt x="40326" y="24193"/>
                  </a:lnTo>
                  <a:cubicBezTo>
                    <a:pt x="40497" y="24292"/>
                    <a:pt x="40668" y="24335"/>
                    <a:pt x="40828" y="24335"/>
                  </a:cubicBezTo>
                  <a:cubicBezTo>
                    <a:pt x="41561" y="24335"/>
                    <a:pt x="42083" y="23431"/>
                    <a:pt x="41458" y="22777"/>
                  </a:cubicBezTo>
                  <a:lnTo>
                    <a:pt x="26420" y="6941"/>
                  </a:lnTo>
                  <a:cubicBezTo>
                    <a:pt x="25837" y="6334"/>
                    <a:pt x="25098" y="5894"/>
                    <a:pt x="24277" y="5691"/>
                  </a:cubicBezTo>
                  <a:lnTo>
                    <a:pt x="1703" y="48"/>
                  </a:lnTo>
                  <a:cubicBezTo>
                    <a:pt x="1579" y="16"/>
                    <a:pt x="1456" y="1"/>
                    <a:pt x="13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2"/>
            <p:cNvSpPr/>
            <p:nvPr/>
          </p:nvSpPr>
          <p:spPr>
            <a:xfrm>
              <a:off x="8072439" y="1408140"/>
              <a:ext cx="373066" cy="241720"/>
            </a:xfrm>
            <a:custGeom>
              <a:avLst/>
              <a:gdLst/>
              <a:ahLst/>
              <a:cxnLst/>
              <a:rect l="l" t="t" r="r" b="b"/>
              <a:pathLst>
                <a:path w="35666" h="23109" extrusionOk="0">
                  <a:moveTo>
                    <a:pt x="0" y="0"/>
                  </a:moveTo>
                  <a:lnTo>
                    <a:pt x="0" y="0"/>
                  </a:lnTo>
                  <a:cubicBezTo>
                    <a:pt x="977" y="3310"/>
                    <a:pt x="4287" y="4644"/>
                    <a:pt x="7859" y="5382"/>
                  </a:cubicBezTo>
                  <a:cubicBezTo>
                    <a:pt x="12169" y="6287"/>
                    <a:pt x="16455" y="6704"/>
                    <a:pt x="20086" y="9442"/>
                  </a:cubicBezTo>
                  <a:cubicBezTo>
                    <a:pt x="23015" y="11657"/>
                    <a:pt x="24277" y="14538"/>
                    <a:pt x="24527" y="17645"/>
                  </a:cubicBezTo>
                  <a:lnTo>
                    <a:pt x="33909" y="22967"/>
                  </a:lnTo>
                  <a:cubicBezTo>
                    <a:pt x="34080" y="23066"/>
                    <a:pt x="34251" y="23109"/>
                    <a:pt x="34411" y="23109"/>
                  </a:cubicBezTo>
                  <a:cubicBezTo>
                    <a:pt x="35144" y="23109"/>
                    <a:pt x="35666" y="22205"/>
                    <a:pt x="35041" y="21551"/>
                  </a:cubicBezTo>
                  <a:lnTo>
                    <a:pt x="20003" y="5715"/>
                  </a:lnTo>
                  <a:cubicBezTo>
                    <a:pt x="19420" y="5108"/>
                    <a:pt x="18681" y="4668"/>
                    <a:pt x="17860" y="4465"/>
                  </a:cubicBezTo>
                  <a:lnTo>
                    <a:pt x="0"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8454648" y="1370745"/>
              <a:ext cx="78973" cy="416569"/>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8138609" y="1807911"/>
              <a:ext cx="327408" cy="16998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8454648" y="1432920"/>
              <a:ext cx="78973" cy="35439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8138609" y="1841780"/>
              <a:ext cx="299491" cy="136116"/>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8501477" y="1788727"/>
              <a:ext cx="18064" cy="982131"/>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8456143" y="1767556"/>
              <a:ext cx="141984" cy="78596"/>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2"/>
            <p:cNvSpPr/>
            <p:nvPr/>
          </p:nvSpPr>
          <p:spPr>
            <a:xfrm>
              <a:off x="8419899" y="1767556"/>
              <a:ext cx="87561" cy="81714"/>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2"/>
            <p:cNvSpPr/>
            <p:nvPr/>
          </p:nvSpPr>
          <p:spPr>
            <a:xfrm>
              <a:off x="8460631" y="1803925"/>
              <a:ext cx="137497" cy="19560"/>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2"/>
            <p:cNvSpPr/>
            <p:nvPr/>
          </p:nvSpPr>
          <p:spPr>
            <a:xfrm>
              <a:off x="8482178" y="1811404"/>
              <a:ext cx="319176" cy="184629"/>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2"/>
            <p:cNvSpPr/>
            <p:nvPr/>
          </p:nvSpPr>
          <p:spPr>
            <a:xfrm>
              <a:off x="8530870" y="1820735"/>
              <a:ext cx="270485" cy="175299"/>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2"/>
            <p:cNvSpPr/>
            <p:nvPr/>
          </p:nvSpPr>
          <p:spPr>
            <a:xfrm>
              <a:off x="5798100" y="2458878"/>
              <a:ext cx="14958" cy="235758"/>
            </a:xfrm>
            <a:custGeom>
              <a:avLst/>
              <a:gdLst/>
              <a:ahLst/>
              <a:cxnLst/>
              <a:rect l="l" t="t" r="r" b="b"/>
              <a:pathLst>
                <a:path w="1430" h="22539" extrusionOk="0">
                  <a:moveTo>
                    <a:pt x="1" y="0"/>
                  </a:moveTo>
                  <a:lnTo>
                    <a:pt x="1" y="22539"/>
                  </a:lnTo>
                  <a:lnTo>
                    <a:pt x="1429" y="22539"/>
                  </a:lnTo>
                  <a:lnTo>
                    <a:pt x="142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2"/>
            <p:cNvSpPr/>
            <p:nvPr/>
          </p:nvSpPr>
          <p:spPr>
            <a:xfrm>
              <a:off x="6171721" y="2469213"/>
              <a:ext cx="16569" cy="225423"/>
            </a:xfrm>
            <a:custGeom>
              <a:avLst/>
              <a:gdLst/>
              <a:ahLst/>
              <a:cxnLst/>
              <a:rect l="l" t="t" r="r" b="b"/>
              <a:pathLst>
                <a:path w="1584" h="21551" extrusionOk="0">
                  <a:moveTo>
                    <a:pt x="0" y="0"/>
                  </a:moveTo>
                  <a:lnTo>
                    <a:pt x="0" y="21551"/>
                  </a:lnTo>
                  <a:lnTo>
                    <a:pt x="1584" y="21551"/>
                  </a:lnTo>
                  <a:lnTo>
                    <a:pt x="158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2"/>
            <p:cNvSpPr/>
            <p:nvPr/>
          </p:nvSpPr>
          <p:spPr>
            <a:xfrm>
              <a:off x="5516266" y="2318265"/>
              <a:ext cx="422574" cy="195916"/>
            </a:xfrm>
            <a:custGeom>
              <a:avLst/>
              <a:gdLst/>
              <a:ahLst/>
              <a:cxnLst/>
              <a:rect l="l" t="t" r="r" b="b"/>
              <a:pathLst>
                <a:path w="40399" h="18730" extrusionOk="0">
                  <a:moveTo>
                    <a:pt x="17064" y="1"/>
                  </a:moveTo>
                  <a:cubicBezTo>
                    <a:pt x="16165" y="1"/>
                    <a:pt x="15326" y="344"/>
                    <a:pt x="14764" y="930"/>
                  </a:cubicBezTo>
                  <a:lnTo>
                    <a:pt x="1525" y="14777"/>
                  </a:lnTo>
                  <a:cubicBezTo>
                    <a:pt x="1" y="16372"/>
                    <a:pt x="1394" y="18706"/>
                    <a:pt x="3870" y="18706"/>
                  </a:cubicBezTo>
                  <a:lnTo>
                    <a:pt x="23289" y="18730"/>
                  </a:lnTo>
                  <a:cubicBezTo>
                    <a:pt x="23305" y="18730"/>
                    <a:pt x="23320" y="18730"/>
                    <a:pt x="23335" y="18730"/>
                  </a:cubicBezTo>
                  <a:cubicBezTo>
                    <a:pt x="24235" y="18730"/>
                    <a:pt x="25073" y="18386"/>
                    <a:pt x="25635" y="17801"/>
                  </a:cubicBezTo>
                  <a:lnTo>
                    <a:pt x="38863" y="3954"/>
                  </a:lnTo>
                  <a:cubicBezTo>
                    <a:pt x="40399" y="2359"/>
                    <a:pt x="39006" y="25"/>
                    <a:pt x="36529" y="25"/>
                  </a:cubicBezTo>
                  <a:lnTo>
                    <a:pt x="17110" y="1"/>
                  </a:lnTo>
                  <a:cubicBezTo>
                    <a:pt x="17095" y="1"/>
                    <a:pt x="17079" y="1"/>
                    <a:pt x="17064" y="1"/>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2"/>
            <p:cNvSpPr/>
            <p:nvPr/>
          </p:nvSpPr>
          <p:spPr>
            <a:xfrm>
              <a:off x="5504687" y="2305566"/>
              <a:ext cx="422448" cy="195916"/>
            </a:xfrm>
            <a:custGeom>
              <a:avLst/>
              <a:gdLst/>
              <a:ahLst/>
              <a:cxnLst/>
              <a:rect l="l" t="t" r="r" b="b"/>
              <a:pathLst>
                <a:path w="40387" h="18730" extrusionOk="0">
                  <a:moveTo>
                    <a:pt x="17064" y="0"/>
                  </a:moveTo>
                  <a:cubicBezTo>
                    <a:pt x="16164" y="0"/>
                    <a:pt x="15314" y="344"/>
                    <a:pt x="14764" y="929"/>
                  </a:cubicBezTo>
                  <a:lnTo>
                    <a:pt x="1524" y="14776"/>
                  </a:lnTo>
                  <a:cubicBezTo>
                    <a:pt x="0" y="16372"/>
                    <a:pt x="1382" y="18705"/>
                    <a:pt x="3858" y="18705"/>
                  </a:cubicBezTo>
                  <a:lnTo>
                    <a:pt x="23277" y="18729"/>
                  </a:lnTo>
                  <a:cubicBezTo>
                    <a:pt x="23292" y="18729"/>
                    <a:pt x="23308" y="18729"/>
                    <a:pt x="23323" y="18729"/>
                  </a:cubicBezTo>
                  <a:cubicBezTo>
                    <a:pt x="24223" y="18729"/>
                    <a:pt x="25072" y="18386"/>
                    <a:pt x="25623" y="17800"/>
                  </a:cubicBezTo>
                  <a:lnTo>
                    <a:pt x="38862" y="3954"/>
                  </a:lnTo>
                  <a:cubicBezTo>
                    <a:pt x="40386" y="2358"/>
                    <a:pt x="39005" y="24"/>
                    <a:pt x="36529" y="24"/>
                  </a:cubicBezTo>
                  <a:lnTo>
                    <a:pt x="17110" y="1"/>
                  </a:lnTo>
                  <a:cubicBezTo>
                    <a:pt x="17094" y="0"/>
                    <a:pt x="17079" y="0"/>
                    <a:pt x="170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2"/>
            <p:cNvSpPr/>
            <p:nvPr/>
          </p:nvSpPr>
          <p:spPr>
            <a:xfrm>
              <a:off x="5504687" y="2305566"/>
              <a:ext cx="422448" cy="195916"/>
            </a:xfrm>
            <a:custGeom>
              <a:avLst/>
              <a:gdLst/>
              <a:ahLst/>
              <a:cxnLst/>
              <a:rect l="l" t="t" r="r" b="b"/>
              <a:pathLst>
                <a:path w="40387" h="18730" extrusionOk="0">
                  <a:moveTo>
                    <a:pt x="17064" y="0"/>
                  </a:moveTo>
                  <a:cubicBezTo>
                    <a:pt x="16164" y="0"/>
                    <a:pt x="15314" y="344"/>
                    <a:pt x="14764" y="929"/>
                  </a:cubicBezTo>
                  <a:lnTo>
                    <a:pt x="1524" y="14776"/>
                  </a:lnTo>
                  <a:cubicBezTo>
                    <a:pt x="0" y="16372"/>
                    <a:pt x="1382" y="18705"/>
                    <a:pt x="3858" y="18705"/>
                  </a:cubicBezTo>
                  <a:lnTo>
                    <a:pt x="23277" y="18729"/>
                  </a:lnTo>
                  <a:cubicBezTo>
                    <a:pt x="23292" y="18729"/>
                    <a:pt x="23308" y="18729"/>
                    <a:pt x="23323" y="18729"/>
                  </a:cubicBezTo>
                  <a:cubicBezTo>
                    <a:pt x="24223" y="18729"/>
                    <a:pt x="25072" y="18386"/>
                    <a:pt x="25623" y="17800"/>
                  </a:cubicBezTo>
                  <a:lnTo>
                    <a:pt x="38862" y="3954"/>
                  </a:lnTo>
                  <a:cubicBezTo>
                    <a:pt x="40386" y="2358"/>
                    <a:pt x="39005" y="24"/>
                    <a:pt x="36529" y="24"/>
                  </a:cubicBezTo>
                  <a:lnTo>
                    <a:pt x="17110" y="1"/>
                  </a:lnTo>
                  <a:cubicBezTo>
                    <a:pt x="17094" y="0"/>
                    <a:pt x="17079" y="0"/>
                    <a:pt x="170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2"/>
            <p:cNvSpPr/>
            <p:nvPr/>
          </p:nvSpPr>
          <p:spPr>
            <a:xfrm>
              <a:off x="5553629" y="2302575"/>
              <a:ext cx="199901" cy="200644"/>
            </a:xfrm>
            <a:custGeom>
              <a:avLst/>
              <a:gdLst/>
              <a:ahLst/>
              <a:cxnLst/>
              <a:rect l="l" t="t" r="r" b="b"/>
              <a:pathLst>
                <a:path w="19111" h="19182" extrusionOk="0">
                  <a:moveTo>
                    <a:pt x="18527" y="1"/>
                  </a:moveTo>
                  <a:lnTo>
                    <a:pt x="1" y="18801"/>
                  </a:lnTo>
                  <a:lnTo>
                    <a:pt x="584" y="19182"/>
                  </a:lnTo>
                  <a:lnTo>
                    <a:pt x="19110" y="382"/>
                  </a:lnTo>
                  <a:lnTo>
                    <a:pt x="18527"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2"/>
            <p:cNvSpPr/>
            <p:nvPr/>
          </p:nvSpPr>
          <p:spPr>
            <a:xfrm>
              <a:off x="5666210" y="2303579"/>
              <a:ext cx="199776" cy="200759"/>
            </a:xfrm>
            <a:custGeom>
              <a:avLst/>
              <a:gdLst/>
              <a:ahLst/>
              <a:cxnLst/>
              <a:rect l="l" t="t" r="r" b="b"/>
              <a:pathLst>
                <a:path w="19099" h="19193" extrusionOk="0">
                  <a:moveTo>
                    <a:pt x="18527" y="0"/>
                  </a:moveTo>
                  <a:lnTo>
                    <a:pt x="1" y="18812"/>
                  </a:lnTo>
                  <a:lnTo>
                    <a:pt x="584" y="19193"/>
                  </a:lnTo>
                  <a:lnTo>
                    <a:pt x="19098" y="393"/>
                  </a:lnTo>
                  <a:lnTo>
                    <a:pt x="18527"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2"/>
            <p:cNvSpPr/>
            <p:nvPr/>
          </p:nvSpPr>
          <p:spPr>
            <a:xfrm>
              <a:off x="5610793" y="2359613"/>
              <a:ext cx="285830" cy="6370"/>
            </a:xfrm>
            <a:custGeom>
              <a:avLst/>
              <a:gdLst/>
              <a:ahLst/>
              <a:cxnLst/>
              <a:rect l="l" t="t" r="r" b="b"/>
              <a:pathLst>
                <a:path w="27326" h="609" extrusionOk="0">
                  <a:moveTo>
                    <a:pt x="1" y="1"/>
                  </a:moveTo>
                  <a:lnTo>
                    <a:pt x="1" y="608"/>
                  </a:lnTo>
                  <a:lnTo>
                    <a:pt x="27325" y="608"/>
                  </a:lnTo>
                  <a:lnTo>
                    <a:pt x="27325"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2"/>
            <p:cNvSpPr/>
            <p:nvPr/>
          </p:nvSpPr>
          <p:spPr>
            <a:xfrm>
              <a:off x="5542050" y="2430605"/>
              <a:ext cx="280966" cy="14832"/>
            </a:xfrm>
            <a:custGeom>
              <a:avLst/>
              <a:gdLst/>
              <a:ahLst/>
              <a:cxnLst/>
              <a:rect l="l" t="t" r="r" b="b"/>
              <a:pathLst>
                <a:path w="26861" h="1418" extrusionOk="0">
                  <a:moveTo>
                    <a:pt x="24" y="0"/>
                  </a:moveTo>
                  <a:lnTo>
                    <a:pt x="0" y="608"/>
                  </a:lnTo>
                  <a:lnTo>
                    <a:pt x="26837" y="1417"/>
                  </a:lnTo>
                  <a:lnTo>
                    <a:pt x="26861" y="810"/>
                  </a:lnTo>
                  <a:lnTo>
                    <a:pt x="24"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2"/>
            <p:cNvSpPr/>
            <p:nvPr/>
          </p:nvSpPr>
          <p:spPr>
            <a:xfrm>
              <a:off x="5558859" y="2414664"/>
              <a:ext cx="280977" cy="15951"/>
            </a:xfrm>
            <a:custGeom>
              <a:avLst/>
              <a:gdLst/>
              <a:ahLst/>
              <a:cxnLst/>
              <a:rect l="l" t="t" r="r" b="b"/>
              <a:pathLst>
                <a:path w="26862" h="1525" extrusionOk="0">
                  <a:moveTo>
                    <a:pt x="36" y="0"/>
                  </a:moveTo>
                  <a:lnTo>
                    <a:pt x="1" y="608"/>
                  </a:lnTo>
                  <a:lnTo>
                    <a:pt x="26837" y="1524"/>
                  </a:lnTo>
                  <a:lnTo>
                    <a:pt x="26861" y="917"/>
                  </a:lnTo>
                  <a:lnTo>
                    <a:pt x="36"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2"/>
            <p:cNvSpPr/>
            <p:nvPr/>
          </p:nvSpPr>
          <p:spPr>
            <a:xfrm>
              <a:off x="5622372" y="2343672"/>
              <a:ext cx="288822" cy="6496"/>
            </a:xfrm>
            <a:custGeom>
              <a:avLst/>
              <a:gdLst/>
              <a:ahLst/>
              <a:cxnLst/>
              <a:rect l="l" t="t" r="r" b="b"/>
              <a:pathLst>
                <a:path w="27612" h="621" extrusionOk="0">
                  <a:moveTo>
                    <a:pt x="1" y="1"/>
                  </a:moveTo>
                  <a:lnTo>
                    <a:pt x="1" y="620"/>
                  </a:lnTo>
                  <a:lnTo>
                    <a:pt x="27611" y="620"/>
                  </a:lnTo>
                  <a:lnTo>
                    <a:pt x="27611"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2"/>
            <p:cNvSpPr/>
            <p:nvPr/>
          </p:nvSpPr>
          <p:spPr>
            <a:xfrm>
              <a:off x="5885034" y="2328233"/>
              <a:ext cx="422563" cy="196031"/>
            </a:xfrm>
            <a:custGeom>
              <a:avLst/>
              <a:gdLst/>
              <a:ahLst/>
              <a:cxnLst/>
              <a:rect l="l" t="t" r="r" b="b"/>
              <a:pathLst>
                <a:path w="40398" h="18741" extrusionOk="0">
                  <a:moveTo>
                    <a:pt x="17109" y="1"/>
                  </a:moveTo>
                  <a:cubicBezTo>
                    <a:pt x="16193" y="1"/>
                    <a:pt x="15335" y="334"/>
                    <a:pt x="14764" y="929"/>
                  </a:cubicBezTo>
                  <a:lnTo>
                    <a:pt x="1536" y="14776"/>
                  </a:lnTo>
                  <a:cubicBezTo>
                    <a:pt x="0" y="16372"/>
                    <a:pt x="1393" y="18705"/>
                    <a:pt x="3870" y="18717"/>
                  </a:cubicBezTo>
                  <a:lnTo>
                    <a:pt x="23289" y="18741"/>
                  </a:lnTo>
                  <a:cubicBezTo>
                    <a:pt x="24206" y="18741"/>
                    <a:pt x="25063" y="18396"/>
                    <a:pt x="25634" y="17800"/>
                  </a:cubicBezTo>
                  <a:lnTo>
                    <a:pt x="38874" y="3953"/>
                  </a:lnTo>
                  <a:cubicBezTo>
                    <a:pt x="40398" y="2358"/>
                    <a:pt x="39005" y="24"/>
                    <a:pt x="36528" y="24"/>
                  </a:cubicBezTo>
                  <a:lnTo>
                    <a:pt x="17109"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2"/>
            <p:cNvSpPr/>
            <p:nvPr/>
          </p:nvSpPr>
          <p:spPr>
            <a:xfrm>
              <a:off x="5873444" y="2315524"/>
              <a:ext cx="422448" cy="195916"/>
            </a:xfrm>
            <a:custGeom>
              <a:avLst/>
              <a:gdLst/>
              <a:ahLst/>
              <a:cxnLst/>
              <a:rect l="l" t="t" r="r" b="b"/>
              <a:pathLst>
                <a:path w="40387" h="18730" extrusionOk="0">
                  <a:moveTo>
                    <a:pt x="17064" y="1"/>
                  </a:moveTo>
                  <a:cubicBezTo>
                    <a:pt x="16164" y="1"/>
                    <a:pt x="15315" y="344"/>
                    <a:pt x="14765" y="930"/>
                  </a:cubicBezTo>
                  <a:lnTo>
                    <a:pt x="1525" y="14777"/>
                  </a:lnTo>
                  <a:cubicBezTo>
                    <a:pt x="1" y="16372"/>
                    <a:pt x="1382" y="18706"/>
                    <a:pt x="3858" y="18706"/>
                  </a:cubicBezTo>
                  <a:lnTo>
                    <a:pt x="23278" y="18730"/>
                  </a:lnTo>
                  <a:cubicBezTo>
                    <a:pt x="23293" y="18730"/>
                    <a:pt x="23308" y="18730"/>
                    <a:pt x="23323" y="18730"/>
                  </a:cubicBezTo>
                  <a:cubicBezTo>
                    <a:pt x="24223" y="18730"/>
                    <a:pt x="25073" y="18386"/>
                    <a:pt x="25623" y="17801"/>
                  </a:cubicBezTo>
                  <a:lnTo>
                    <a:pt x="38863" y="3954"/>
                  </a:lnTo>
                  <a:cubicBezTo>
                    <a:pt x="40387" y="2359"/>
                    <a:pt x="39006" y="25"/>
                    <a:pt x="36529" y="25"/>
                  </a:cubicBezTo>
                  <a:lnTo>
                    <a:pt x="17110" y="1"/>
                  </a:lnTo>
                  <a:cubicBezTo>
                    <a:pt x="17095" y="1"/>
                    <a:pt x="17079" y="1"/>
                    <a:pt x="170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2"/>
            <p:cNvSpPr/>
            <p:nvPr/>
          </p:nvSpPr>
          <p:spPr>
            <a:xfrm>
              <a:off x="5873444" y="2315524"/>
              <a:ext cx="422448" cy="195916"/>
            </a:xfrm>
            <a:custGeom>
              <a:avLst/>
              <a:gdLst/>
              <a:ahLst/>
              <a:cxnLst/>
              <a:rect l="l" t="t" r="r" b="b"/>
              <a:pathLst>
                <a:path w="40387" h="18730" extrusionOk="0">
                  <a:moveTo>
                    <a:pt x="17064" y="1"/>
                  </a:moveTo>
                  <a:cubicBezTo>
                    <a:pt x="16164" y="1"/>
                    <a:pt x="15315" y="344"/>
                    <a:pt x="14765" y="930"/>
                  </a:cubicBezTo>
                  <a:lnTo>
                    <a:pt x="1525" y="14777"/>
                  </a:lnTo>
                  <a:cubicBezTo>
                    <a:pt x="1" y="16372"/>
                    <a:pt x="1382" y="18706"/>
                    <a:pt x="3858" y="18706"/>
                  </a:cubicBezTo>
                  <a:lnTo>
                    <a:pt x="23278" y="18730"/>
                  </a:lnTo>
                  <a:cubicBezTo>
                    <a:pt x="23293" y="18730"/>
                    <a:pt x="23308" y="18730"/>
                    <a:pt x="23323" y="18730"/>
                  </a:cubicBezTo>
                  <a:cubicBezTo>
                    <a:pt x="24223" y="18730"/>
                    <a:pt x="25073" y="18386"/>
                    <a:pt x="25623" y="17801"/>
                  </a:cubicBezTo>
                  <a:lnTo>
                    <a:pt x="38863" y="3954"/>
                  </a:lnTo>
                  <a:cubicBezTo>
                    <a:pt x="40387" y="2359"/>
                    <a:pt x="39006" y="25"/>
                    <a:pt x="36529" y="25"/>
                  </a:cubicBezTo>
                  <a:lnTo>
                    <a:pt x="17110" y="1"/>
                  </a:lnTo>
                  <a:cubicBezTo>
                    <a:pt x="17095" y="1"/>
                    <a:pt x="17079" y="1"/>
                    <a:pt x="170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2"/>
            <p:cNvSpPr/>
            <p:nvPr/>
          </p:nvSpPr>
          <p:spPr>
            <a:xfrm>
              <a:off x="5922512" y="2312543"/>
              <a:ext cx="199776" cy="200644"/>
            </a:xfrm>
            <a:custGeom>
              <a:avLst/>
              <a:gdLst/>
              <a:ahLst/>
              <a:cxnLst/>
              <a:rect l="l" t="t" r="r" b="b"/>
              <a:pathLst>
                <a:path w="19099" h="19182" extrusionOk="0">
                  <a:moveTo>
                    <a:pt x="18515" y="0"/>
                  </a:moveTo>
                  <a:lnTo>
                    <a:pt x="1" y="18800"/>
                  </a:lnTo>
                  <a:lnTo>
                    <a:pt x="572" y="19181"/>
                  </a:lnTo>
                  <a:lnTo>
                    <a:pt x="19099" y="381"/>
                  </a:lnTo>
                  <a:lnTo>
                    <a:pt x="18515"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2"/>
            <p:cNvSpPr/>
            <p:nvPr/>
          </p:nvSpPr>
          <p:spPr>
            <a:xfrm>
              <a:off x="6034978" y="2313662"/>
              <a:ext cx="199891" cy="200644"/>
            </a:xfrm>
            <a:custGeom>
              <a:avLst/>
              <a:gdLst/>
              <a:ahLst/>
              <a:cxnLst/>
              <a:rect l="l" t="t" r="r" b="b"/>
              <a:pathLst>
                <a:path w="19110" h="19182" extrusionOk="0">
                  <a:moveTo>
                    <a:pt x="18526" y="1"/>
                  </a:moveTo>
                  <a:lnTo>
                    <a:pt x="0" y="18800"/>
                  </a:lnTo>
                  <a:lnTo>
                    <a:pt x="584" y="19181"/>
                  </a:lnTo>
                  <a:lnTo>
                    <a:pt x="19110" y="382"/>
                  </a:lnTo>
                  <a:lnTo>
                    <a:pt x="18526"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2"/>
            <p:cNvSpPr/>
            <p:nvPr/>
          </p:nvSpPr>
          <p:spPr>
            <a:xfrm>
              <a:off x="5979550" y="2369581"/>
              <a:ext cx="285830" cy="6360"/>
            </a:xfrm>
            <a:custGeom>
              <a:avLst/>
              <a:gdLst/>
              <a:ahLst/>
              <a:cxnLst/>
              <a:rect l="l" t="t" r="r" b="b"/>
              <a:pathLst>
                <a:path w="27326" h="608" extrusionOk="0">
                  <a:moveTo>
                    <a:pt x="1" y="0"/>
                  </a:moveTo>
                  <a:lnTo>
                    <a:pt x="1" y="608"/>
                  </a:lnTo>
                  <a:lnTo>
                    <a:pt x="27326" y="608"/>
                  </a:lnTo>
                  <a:lnTo>
                    <a:pt x="27326"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2"/>
            <p:cNvSpPr/>
            <p:nvPr/>
          </p:nvSpPr>
          <p:spPr>
            <a:xfrm>
              <a:off x="5910807" y="2440563"/>
              <a:ext cx="280977" cy="14832"/>
            </a:xfrm>
            <a:custGeom>
              <a:avLst/>
              <a:gdLst/>
              <a:ahLst/>
              <a:cxnLst/>
              <a:rect l="l" t="t" r="r" b="b"/>
              <a:pathLst>
                <a:path w="26862" h="1418" extrusionOk="0">
                  <a:moveTo>
                    <a:pt x="25" y="1"/>
                  </a:moveTo>
                  <a:lnTo>
                    <a:pt x="1" y="608"/>
                  </a:lnTo>
                  <a:lnTo>
                    <a:pt x="26837" y="1418"/>
                  </a:lnTo>
                  <a:lnTo>
                    <a:pt x="26861" y="811"/>
                  </a:lnTo>
                  <a:lnTo>
                    <a:pt x="25"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2"/>
            <p:cNvSpPr/>
            <p:nvPr/>
          </p:nvSpPr>
          <p:spPr>
            <a:xfrm>
              <a:off x="5927627" y="2424622"/>
              <a:ext cx="281092" cy="15951"/>
            </a:xfrm>
            <a:custGeom>
              <a:avLst/>
              <a:gdLst/>
              <a:ahLst/>
              <a:cxnLst/>
              <a:rect l="l" t="t" r="r" b="b"/>
              <a:pathLst>
                <a:path w="26873" h="1525" extrusionOk="0">
                  <a:moveTo>
                    <a:pt x="36" y="1"/>
                  </a:moveTo>
                  <a:lnTo>
                    <a:pt x="0" y="608"/>
                  </a:lnTo>
                  <a:lnTo>
                    <a:pt x="26837" y="1525"/>
                  </a:lnTo>
                  <a:lnTo>
                    <a:pt x="26872" y="918"/>
                  </a:lnTo>
                  <a:lnTo>
                    <a:pt x="36"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2"/>
            <p:cNvSpPr/>
            <p:nvPr/>
          </p:nvSpPr>
          <p:spPr>
            <a:xfrm>
              <a:off x="5991140" y="2353766"/>
              <a:ext cx="288811" cy="6360"/>
            </a:xfrm>
            <a:custGeom>
              <a:avLst/>
              <a:gdLst/>
              <a:ahLst/>
              <a:cxnLst/>
              <a:rect l="l" t="t" r="r" b="b"/>
              <a:pathLst>
                <a:path w="27611" h="608" extrusionOk="0">
                  <a:moveTo>
                    <a:pt x="0" y="0"/>
                  </a:moveTo>
                  <a:lnTo>
                    <a:pt x="0" y="608"/>
                  </a:lnTo>
                  <a:lnTo>
                    <a:pt x="27611" y="608"/>
                  </a:lnTo>
                  <a:lnTo>
                    <a:pt x="27611"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2"/>
            <p:cNvSpPr/>
            <p:nvPr/>
          </p:nvSpPr>
          <p:spPr>
            <a:xfrm>
              <a:off x="5751146" y="2616542"/>
              <a:ext cx="169138" cy="159170"/>
            </a:xfrm>
            <a:custGeom>
              <a:avLst/>
              <a:gdLst/>
              <a:ahLst/>
              <a:cxnLst/>
              <a:rect l="l" t="t" r="r" b="b"/>
              <a:pathLst>
                <a:path w="16170" h="15217" extrusionOk="0">
                  <a:moveTo>
                    <a:pt x="8085" y="0"/>
                  </a:moveTo>
                  <a:cubicBezTo>
                    <a:pt x="3620" y="0"/>
                    <a:pt x="1" y="3406"/>
                    <a:pt x="1" y="7609"/>
                  </a:cubicBezTo>
                  <a:cubicBezTo>
                    <a:pt x="1" y="11811"/>
                    <a:pt x="3620" y="15217"/>
                    <a:pt x="8085" y="15217"/>
                  </a:cubicBezTo>
                  <a:cubicBezTo>
                    <a:pt x="12550" y="15217"/>
                    <a:pt x="16170" y="11811"/>
                    <a:pt x="16170" y="7609"/>
                  </a:cubicBezTo>
                  <a:cubicBezTo>
                    <a:pt x="16170" y="3406"/>
                    <a:pt x="12550" y="0"/>
                    <a:pt x="80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2"/>
            <p:cNvSpPr/>
            <p:nvPr/>
          </p:nvSpPr>
          <p:spPr>
            <a:xfrm>
              <a:off x="6106336" y="2615172"/>
              <a:ext cx="169138" cy="159044"/>
            </a:xfrm>
            <a:custGeom>
              <a:avLst/>
              <a:gdLst/>
              <a:ahLst/>
              <a:cxnLst/>
              <a:rect l="l" t="t" r="r" b="b"/>
              <a:pathLst>
                <a:path w="16170" h="15205" extrusionOk="0">
                  <a:moveTo>
                    <a:pt x="8085" y="1"/>
                  </a:moveTo>
                  <a:cubicBezTo>
                    <a:pt x="3620" y="1"/>
                    <a:pt x="1" y="3406"/>
                    <a:pt x="1" y="7597"/>
                  </a:cubicBezTo>
                  <a:cubicBezTo>
                    <a:pt x="1" y="11800"/>
                    <a:pt x="3620" y="15205"/>
                    <a:pt x="8085" y="15205"/>
                  </a:cubicBezTo>
                  <a:cubicBezTo>
                    <a:pt x="12550" y="15205"/>
                    <a:pt x="16169" y="11800"/>
                    <a:pt x="16169" y="7597"/>
                  </a:cubicBezTo>
                  <a:cubicBezTo>
                    <a:pt x="16169" y="3406"/>
                    <a:pt x="12550" y="1"/>
                    <a:pt x="80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2"/>
            <p:cNvSpPr/>
            <p:nvPr/>
          </p:nvSpPr>
          <p:spPr>
            <a:xfrm>
              <a:off x="6060782" y="1725162"/>
              <a:ext cx="716677" cy="315149"/>
            </a:xfrm>
            <a:custGeom>
              <a:avLst/>
              <a:gdLst/>
              <a:ahLst/>
              <a:cxnLst/>
              <a:rect l="l" t="t" r="r" b="b"/>
              <a:pathLst>
                <a:path w="68516" h="30129" extrusionOk="0">
                  <a:moveTo>
                    <a:pt x="7114" y="1"/>
                  </a:moveTo>
                  <a:cubicBezTo>
                    <a:pt x="3593" y="1"/>
                    <a:pt x="1" y="2685"/>
                    <a:pt x="676" y="6566"/>
                  </a:cubicBezTo>
                  <a:cubicBezTo>
                    <a:pt x="938" y="8078"/>
                    <a:pt x="1903" y="9400"/>
                    <a:pt x="3129" y="10328"/>
                  </a:cubicBezTo>
                  <a:cubicBezTo>
                    <a:pt x="4356" y="11245"/>
                    <a:pt x="5820" y="11793"/>
                    <a:pt x="7308" y="12162"/>
                  </a:cubicBezTo>
                  <a:cubicBezTo>
                    <a:pt x="8689" y="12495"/>
                    <a:pt x="10106" y="12686"/>
                    <a:pt x="11464" y="13114"/>
                  </a:cubicBezTo>
                  <a:cubicBezTo>
                    <a:pt x="12821" y="13543"/>
                    <a:pt x="14142" y="14234"/>
                    <a:pt x="14988" y="15377"/>
                  </a:cubicBezTo>
                  <a:cubicBezTo>
                    <a:pt x="16845" y="17877"/>
                    <a:pt x="15881" y="21592"/>
                    <a:pt x="17429" y="24282"/>
                  </a:cubicBezTo>
                  <a:cubicBezTo>
                    <a:pt x="18750" y="26580"/>
                    <a:pt x="21643" y="27771"/>
                    <a:pt x="24215" y="27961"/>
                  </a:cubicBezTo>
                  <a:cubicBezTo>
                    <a:pt x="26787" y="29009"/>
                    <a:pt x="30204" y="30128"/>
                    <a:pt x="34478" y="30128"/>
                  </a:cubicBezTo>
                  <a:cubicBezTo>
                    <a:pt x="37348" y="30128"/>
                    <a:pt x="40610" y="29616"/>
                    <a:pt x="44241" y="28223"/>
                  </a:cubicBezTo>
                  <a:cubicBezTo>
                    <a:pt x="46837" y="28045"/>
                    <a:pt x="49754" y="26854"/>
                    <a:pt x="51076" y="24544"/>
                  </a:cubicBezTo>
                  <a:cubicBezTo>
                    <a:pt x="52623" y="21854"/>
                    <a:pt x="51671" y="18139"/>
                    <a:pt x="53516" y="15639"/>
                  </a:cubicBezTo>
                  <a:cubicBezTo>
                    <a:pt x="54374" y="14496"/>
                    <a:pt x="55695" y="13805"/>
                    <a:pt x="57053" y="13376"/>
                  </a:cubicBezTo>
                  <a:cubicBezTo>
                    <a:pt x="58410" y="12948"/>
                    <a:pt x="59827" y="12757"/>
                    <a:pt x="61208" y="12424"/>
                  </a:cubicBezTo>
                  <a:cubicBezTo>
                    <a:pt x="62696" y="12055"/>
                    <a:pt x="64161" y="11507"/>
                    <a:pt x="65387" y="10590"/>
                  </a:cubicBezTo>
                  <a:cubicBezTo>
                    <a:pt x="66601" y="9662"/>
                    <a:pt x="67578" y="8340"/>
                    <a:pt x="67840" y="6828"/>
                  </a:cubicBezTo>
                  <a:cubicBezTo>
                    <a:pt x="68515" y="2947"/>
                    <a:pt x="64923" y="263"/>
                    <a:pt x="61402" y="263"/>
                  </a:cubicBezTo>
                  <a:cubicBezTo>
                    <a:pt x="61013" y="263"/>
                    <a:pt x="60625" y="295"/>
                    <a:pt x="60243" y="363"/>
                  </a:cubicBezTo>
                  <a:cubicBezTo>
                    <a:pt x="58255" y="708"/>
                    <a:pt x="56255" y="1923"/>
                    <a:pt x="55398" y="3792"/>
                  </a:cubicBezTo>
                  <a:cubicBezTo>
                    <a:pt x="54552" y="5649"/>
                    <a:pt x="54921" y="7899"/>
                    <a:pt x="54028" y="9733"/>
                  </a:cubicBezTo>
                  <a:cubicBezTo>
                    <a:pt x="53219" y="11400"/>
                    <a:pt x="51469" y="12460"/>
                    <a:pt x="49683" y="12983"/>
                  </a:cubicBezTo>
                  <a:cubicBezTo>
                    <a:pt x="47897" y="13507"/>
                    <a:pt x="46015" y="13591"/>
                    <a:pt x="44182" y="13888"/>
                  </a:cubicBezTo>
                  <a:cubicBezTo>
                    <a:pt x="39669" y="14615"/>
                    <a:pt x="35931" y="18508"/>
                    <a:pt x="37157" y="23294"/>
                  </a:cubicBezTo>
                  <a:cubicBezTo>
                    <a:pt x="37467" y="24461"/>
                    <a:pt x="37991" y="25449"/>
                    <a:pt x="38705" y="26223"/>
                  </a:cubicBezTo>
                  <a:cubicBezTo>
                    <a:pt x="39443" y="27021"/>
                    <a:pt x="40372" y="27592"/>
                    <a:pt x="41420" y="27926"/>
                  </a:cubicBezTo>
                  <a:cubicBezTo>
                    <a:pt x="38893" y="28650"/>
                    <a:pt x="36574" y="28934"/>
                    <a:pt x="34468" y="28934"/>
                  </a:cubicBezTo>
                  <a:cubicBezTo>
                    <a:pt x="31551" y="28934"/>
                    <a:pt x="29041" y="28389"/>
                    <a:pt x="26954" y="27711"/>
                  </a:cubicBezTo>
                  <a:cubicBezTo>
                    <a:pt x="28061" y="27390"/>
                    <a:pt x="29037" y="26795"/>
                    <a:pt x="29799" y="25961"/>
                  </a:cubicBezTo>
                  <a:cubicBezTo>
                    <a:pt x="30514" y="25187"/>
                    <a:pt x="31049" y="24199"/>
                    <a:pt x="31347" y="23032"/>
                  </a:cubicBezTo>
                  <a:cubicBezTo>
                    <a:pt x="32573" y="18246"/>
                    <a:pt x="28835" y="14353"/>
                    <a:pt x="24334" y="13626"/>
                  </a:cubicBezTo>
                  <a:cubicBezTo>
                    <a:pt x="22489" y="13329"/>
                    <a:pt x="20608" y="13245"/>
                    <a:pt x="18822" y="12721"/>
                  </a:cubicBezTo>
                  <a:cubicBezTo>
                    <a:pt x="17036" y="12198"/>
                    <a:pt x="15297" y="11138"/>
                    <a:pt x="14476" y="9471"/>
                  </a:cubicBezTo>
                  <a:cubicBezTo>
                    <a:pt x="13595" y="7638"/>
                    <a:pt x="13952" y="5387"/>
                    <a:pt x="13107" y="3530"/>
                  </a:cubicBezTo>
                  <a:cubicBezTo>
                    <a:pt x="12249" y="1661"/>
                    <a:pt x="10249" y="446"/>
                    <a:pt x="8273" y="101"/>
                  </a:cubicBezTo>
                  <a:cubicBezTo>
                    <a:pt x="7891" y="33"/>
                    <a:pt x="7503" y="1"/>
                    <a:pt x="71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2"/>
            <p:cNvSpPr/>
            <p:nvPr/>
          </p:nvSpPr>
          <p:spPr>
            <a:xfrm>
              <a:off x="5894510" y="1818601"/>
              <a:ext cx="1056690" cy="464685"/>
            </a:xfrm>
            <a:custGeom>
              <a:avLst/>
              <a:gdLst/>
              <a:ahLst/>
              <a:cxnLst/>
              <a:rect l="l" t="t" r="r" b="b"/>
              <a:pathLst>
                <a:path w="101022" h="44425" extrusionOk="0">
                  <a:moveTo>
                    <a:pt x="10500" y="1"/>
                  </a:moveTo>
                  <a:cubicBezTo>
                    <a:pt x="5303" y="1"/>
                    <a:pt x="1" y="3961"/>
                    <a:pt x="999" y="9682"/>
                  </a:cubicBezTo>
                  <a:cubicBezTo>
                    <a:pt x="1380" y="11909"/>
                    <a:pt x="2809" y="13861"/>
                    <a:pt x="4607" y="15218"/>
                  </a:cubicBezTo>
                  <a:cubicBezTo>
                    <a:pt x="6416" y="16588"/>
                    <a:pt x="8583" y="17397"/>
                    <a:pt x="10774" y="17933"/>
                  </a:cubicBezTo>
                  <a:cubicBezTo>
                    <a:pt x="12810" y="18421"/>
                    <a:pt x="14894" y="18707"/>
                    <a:pt x="16894" y="19338"/>
                  </a:cubicBezTo>
                  <a:cubicBezTo>
                    <a:pt x="18894" y="19969"/>
                    <a:pt x="20847" y="20993"/>
                    <a:pt x="22097" y="22672"/>
                  </a:cubicBezTo>
                  <a:cubicBezTo>
                    <a:pt x="24835" y="26363"/>
                    <a:pt x="23419" y="31828"/>
                    <a:pt x="25705" y="35816"/>
                  </a:cubicBezTo>
                  <a:cubicBezTo>
                    <a:pt x="27645" y="39198"/>
                    <a:pt x="31908" y="40948"/>
                    <a:pt x="35706" y="41234"/>
                  </a:cubicBezTo>
                  <a:cubicBezTo>
                    <a:pt x="39492" y="42769"/>
                    <a:pt x="44540" y="44424"/>
                    <a:pt x="50839" y="44424"/>
                  </a:cubicBezTo>
                  <a:cubicBezTo>
                    <a:pt x="55077" y="44424"/>
                    <a:pt x="59887" y="43662"/>
                    <a:pt x="65245" y="41626"/>
                  </a:cubicBezTo>
                  <a:cubicBezTo>
                    <a:pt x="69055" y="41353"/>
                    <a:pt x="73353" y="39602"/>
                    <a:pt x="75306" y="36197"/>
                  </a:cubicBezTo>
                  <a:cubicBezTo>
                    <a:pt x="77592" y="32221"/>
                    <a:pt x="76187" y="26744"/>
                    <a:pt x="78914" y="23065"/>
                  </a:cubicBezTo>
                  <a:cubicBezTo>
                    <a:pt x="80164" y="21386"/>
                    <a:pt x="82116" y="20350"/>
                    <a:pt x="84117" y="19719"/>
                  </a:cubicBezTo>
                  <a:cubicBezTo>
                    <a:pt x="86117" y="19088"/>
                    <a:pt x="88212" y="18814"/>
                    <a:pt x="90236" y="18314"/>
                  </a:cubicBezTo>
                  <a:cubicBezTo>
                    <a:pt x="92439" y="17778"/>
                    <a:pt x="94606" y="16969"/>
                    <a:pt x="96404" y="15611"/>
                  </a:cubicBezTo>
                  <a:cubicBezTo>
                    <a:pt x="98214" y="14254"/>
                    <a:pt x="99630" y="12290"/>
                    <a:pt x="100023" y="10063"/>
                  </a:cubicBezTo>
                  <a:cubicBezTo>
                    <a:pt x="101022" y="4342"/>
                    <a:pt x="95710" y="382"/>
                    <a:pt x="90510" y="382"/>
                  </a:cubicBezTo>
                  <a:cubicBezTo>
                    <a:pt x="89943" y="382"/>
                    <a:pt x="89376" y="429"/>
                    <a:pt x="88820" y="526"/>
                  </a:cubicBezTo>
                  <a:cubicBezTo>
                    <a:pt x="85903" y="1038"/>
                    <a:pt x="82950" y="2824"/>
                    <a:pt x="81688" y="5598"/>
                  </a:cubicBezTo>
                  <a:cubicBezTo>
                    <a:pt x="80438" y="8325"/>
                    <a:pt x="80973" y="11635"/>
                    <a:pt x="79664" y="14349"/>
                  </a:cubicBezTo>
                  <a:cubicBezTo>
                    <a:pt x="78461" y="16814"/>
                    <a:pt x="75889" y="18362"/>
                    <a:pt x="73258" y="19136"/>
                  </a:cubicBezTo>
                  <a:cubicBezTo>
                    <a:pt x="70627" y="19910"/>
                    <a:pt x="67853" y="20040"/>
                    <a:pt x="65138" y="20481"/>
                  </a:cubicBezTo>
                  <a:cubicBezTo>
                    <a:pt x="58494" y="21553"/>
                    <a:pt x="52982" y="27291"/>
                    <a:pt x="54792" y="34340"/>
                  </a:cubicBezTo>
                  <a:cubicBezTo>
                    <a:pt x="55244" y="36066"/>
                    <a:pt x="56030" y="37519"/>
                    <a:pt x="57078" y="38662"/>
                  </a:cubicBezTo>
                  <a:cubicBezTo>
                    <a:pt x="58161" y="39841"/>
                    <a:pt x="59518" y="40686"/>
                    <a:pt x="61078" y="41174"/>
                  </a:cubicBezTo>
                  <a:cubicBezTo>
                    <a:pt x="57347" y="42243"/>
                    <a:pt x="53925" y="42662"/>
                    <a:pt x="50819" y="42662"/>
                  </a:cubicBezTo>
                  <a:cubicBezTo>
                    <a:pt x="46520" y="42662"/>
                    <a:pt x="42824" y="41860"/>
                    <a:pt x="39742" y="40864"/>
                  </a:cubicBezTo>
                  <a:cubicBezTo>
                    <a:pt x="41373" y="40388"/>
                    <a:pt x="42814" y="39507"/>
                    <a:pt x="43945" y="38281"/>
                  </a:cubicBezTo>
                  <a:cubicBezTo>
                    <a:pt x="44993" y="37126"/>
                    <a:pt x="45779" y="35673"/>
                    <a:pt x="46219" y="33959"/>
                  </a:cubicBezTo>
                  <a:cubicBezTo>
                    <a:pt x="48041" y="26910"/>
                    <a:pt x="42516" y="21172"/>
                    <a:pt x="35873" y="20100"/>
                  </a:cubicBezTo>
                  <a:cubicBezTo>
                    <a:pt x="33158" y="19659"/>
                    <a:pt x="30384" y="19529"/>
                    <a:pt x="27752" y="18755"/>
                  </a:cubicBezTo>
                  <a:cubicBezTo>
                    <a:pt x="25121" y="17981"/>
                    <a:pt x="22549" y="16433"/>
                    <a:pt x="21347" y="13956"/>
                  </a:cubicBezTo>
                  <a:cubicBezTo>
                    <a:pt x="20037" y="11254"/>
                    <a:pt x="20573" y="7944"/>
                    <a:pt x="19323" y="5205"/>
                  </a:cubicBezTo>
                  <a:cubicBezTo>
                    <a:pt x="18073" y="2443"/>
                    <a:pt x="15120" y="657"/>
                    <a:pt x="12191" y="145"/>
                  </a:cubicBezTo>
                  <a:cubicBezTo>
                    <a:pt x="11634" y="48"/>
                    <a:pt x="11068" y="1"/>
                    <a:pt x="10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2"/>
            <p:cNvSpPr/>
            <p:nvPr/>
          </p:nvSpPr>
          <p:spPr>
            <a:xfrm>
              <a:off x="6390157" y="1352074"/>
              <a:ext cx="55564" cy="127267"/>
            </a:xfrm>
            <a:custGeom>
              <a:avLst/>
              <a:gdLst/>
              <a:ahLst/>
              <a:cxnLst/>
              <a:rect l="l" t="t" r="r" b="b"/>
              <a:pathLst>
                <a:path w="5312" h="12167" extrusionOk="0">
                  <a:moveTo>
                    <a:pt x="2395" y="0"/>
                  </a:moveTo>
                  <a:cubicBezTo>
                    <a:pt x="1901" y="0"/>
                    <a:pt x="1418" y="194"/>
                    <a:pt x="1061" y="646"/>
                  </a:cubicBezTo>
                  <a:cubicBezTo>
                    <a:pt x="739" y="1038"/>
                    <a:pt x="620" y="1574"/>
                    <a:pt x="656" y="2086"/>
                  </a:cubicBezTo>
                  <a:cubicBezTo>
                    <a:pt x="691" y="2586"/>
                    <a:pt x="882" y="3074"/>
                    <a:pt x="1120" y="3527"/>
                  </a:cubicBezTo>
                  <a:cubicBezTo>
                    <a:pt x="1334" y="3955"/>
                    <a:pt x="1608" y="4348"/>
                    <a:pt x="1799" y="4777"/>
                  </a:cubicBezTo>
                  <a:cubicBezTo>
                    <a:pt x="1989" y="5218"/>
                    <a:pt x="2108" y="5694"/>
                    <a:pt x="2001" y="6158"/>
                  </a:cubicBezTo>
                  <a:cubicBezTo>
                    <a:pt x="1787" y="7182"/>
                    <a:pt x="644" y="7754"/>
                    <a:pt x="310" y="8730"/>
                  </a:cubicBezTo>
                  <a:cubicBezTo>
                    <a:pt x="1" y="9635"/>
                    <a:pt x="322" y="10623"/>
                    <a:pt x="941" y="11302"/>
                  </a:cubicBezTo>
                  <a:cubicBezTo>
                    <a:pt x="1414" y="11823"/>
                    <a:pt x="2060" y="12167"/>
                    <a:pt x="2742" y="12167"/>
                  </a:cubicBezTo>
                  <a:cubicBezTo>
                    <a:pt x="3056" y="12167"/>
                    <a:pt x="3377" y="12094"/>
                    <a:pt x="3692" y="11933"/>
                  </a:cubicBezTo>
                  <a:cubicBezTo>
                    <a:pt x="5156" y="11194"/>
                    <a:pt x="5311" y="9397"/>
                    <a:pt x="4501" y="8111"/>
                  </a:cubicBezTo>
                  <a:cubicBezTo>
                    <a:pt x="4168" y="7587"/>
                    <a:pt x="3775" y="7099"/>
                    <a:pt x="3513" y="6539"/>
                  </a:cubicBezTo>
                  <a:cubicBezTo>
                    <a:pt x="3251" y="5980"/>
                    <a:pt x="3132" y="5301"/>
                    <a:pt x="3370" y="4729"/>
                  </a:cubicBezTo>
                  <a:cubicBezTo>
                    <a:pt x="3632" y="4110"/>
                    <a:pt x="4275" y="3705"/>
                    <a:pt x="4549" y="3086"/>
                  </a:cubicBezTo>
                  <a:cubicBezTo>
                    <a:pt x="4835" y="2455"/>
                    <a:pt x="4692" y="1693"/>
                    <a:pt x="4347" y="1122"/>
                  </a:cubicBezTo>
                  <a:cubicBezTo>
                    <a:pt x="3936" y="452"/>
                    <a:pt x="3152" y="0"/>
                    <a:pt x="23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2"/>
            <p:cNvSpPr/>
            <p:nvPr/>
          </p:nvSpPr>
          <p:spPr>
            <a:xfrm>
              <a:off x="6186512" y="1673175"/>
              <a:ext cx="443786" cy="195142"/>
            </a:xfrm>
            <a:custGeom>
              <a:avLst/>
              <a:gdLst/>
              <a:ahLst/>
              <a:cxnLst/>
              <a:rect l="l" t="t" r="r" b="b"/>
              <a:pathLst>
                <a:path w="42427" h="18656" extrusionOk="0">
                  <a:moveTo>
                    <a:pt x="4425" y="0"/>
                  </a:moveTo>
                  <a:cubicBezTo>
                    <a:pt x="2234" y="0"/>
                    <a:pt x="0" y="1661"/>
                    <a:pt x="420" y="4071"/>
                  </a:cubicBezTo>
                  <a:cubicBezTo>
                    <a:pt x="575" y="4999"/>
                    <a:pt x="1170" y="5821"/>
                    <a:pt x="1932" y="6392"/>
                  </a:cubicBezTo>
                  <a:cubicBezTo>
                    <a:pt x="2694" y="6964"/>
                    <a:pt x="3599" y="7309"/>
                    <a:pt x="4516" y="7535"/>
                  </a:cubicBezTo>
                  <a:cubicBezTo>
                    <a:pt x="5373" y="7738"/>
                    <a:pt x="6254" y="7857"/>
                    <a:pt x="7087" y="8119"/>
                  </a:cubicBezTo>
                  <a:cubicBezTo>
                    <a:pt x="7933" y="8393"/>
                    <a:pt x="8754" y="8821"/>
                    <a:pt x="9278" y="9524"/>
                  </a:cubicBezTo>
                  <a:cubicBezTo>
                    <a:pt x="10421" y="11072"/>
                    <a:pt x="9838" y="13370"/>
                    <a:pt x="10790" y="15048"/>
                  </a:cubicBezTo>
                  <a:cubicBezTo>
                    <a:pt x="11612" y="16465"/>
                    <a:pt x="13398" y="17203"/>
                    <a:pt x="14993" y="17322"/>
                  </a:cubicBezTo>
                  <a:cubicBezTo>
                    <a:pt x="16577" y="17965"/>
                    <a:pt x="18708" y="18656"/>
                    <a:pt x="21351" y="18656"/>
                  </a:cubicBezTo>
                  <a:cubicBezTo>
                    <a:pt x="23125" y="18656"/>
                    <a:pt x="25149" y="18346"/>
                    <a:pt x="27399" y="17489"/>
                  </a:cubicBezTo>
                  <a:cubicBezTo>
                    <a:pt x="28995" y="17370"/>
                    <a:pt x="30805" y="16632"/>
                    <a:pt x="31626" y="15203"/>
                  </a:cubicBezTo>
                  <a:cubicBezTo>
                    <a:pt x="32579" y="13536"/>
                    <a:pt x="31995" y="11238"/>
                    <a:pt x="33138" y="9690"/>
                  </a:cubicBezTo>
                  <a:cubicBezTo>
                    <a:pt x="33662" y="8988"/>
                    <a:pt x="34484" y="8548"/>
                    <a:pt x="35329" y="8286"/>
                  </a:cubicBezTo>
                  <a:cubicBezTo>
                    <a:pt x="36162" y="8024"/>
                    <a:pt x="37043" y="7905"/>
                    <a:pt x="37901" y="7690"/>
                  </a:cubicBezTo>
                  <a:cubicBezTo>
                    <a:pt x="38818" y="7464"/>
                    <a:pt x="39722" y="7131"/>
                    <a:pt x="40484" y="6559"/>
                  </a:cubicBezTo>
                  <a:cubicBezTo>
                    <a:pt x="41246" y="5988"/>
                    <a:pt x="41842" y="5166"/>
                    <a:pt x="42008" y="4226"/>
                  </a:cubicBezTo>
                  <a:cubicBezTo>
                    <a:pt x="42427" y="1823"/>
                    <a:pt x="40197" y="164"/>
                    <a:pt x="38018" y="164"/>
                  </a:cubicBezTo>
                  <a:cubicBezTo>
                    <a:pt x="37779" y="164"/>
                    <a:pt x="37540" y="184"/>
                    <a:pt x="37305" y="225"/>
                  </a:cubicBezTo>
                  <a:cubicBezTo>
                    <a:pt x="36067" y="439"/>
                    <a:pt x="34829" y="1189"/>
                    <a:pt x="34305" y="2356"/>
                  </a:cubicBezTo>
                  <a:cubicBezTo>
                    <a:pt x="33781" y="3499"/>
                    <a:pt x="34007" y="4892"/>
                    <a:pt x="33448" y="6023"/>
                  </a:cubicBezTo>
                  <a:cubicBezTo>
                    <a:pt x="32948" y="7059"/>
                    <a:pt x="31876" y="7714"/>
                    <a:pt x="30769" y="8036"/>
                  </a:cubicBezTo>
                  <a:cubicBezTo>
                    <a:pt x="29662" y="8369"/>
                    <a:pt x="28495" y="8417"/>
                    <a:pt x="27352" y="8607"/>
                  </a:cubicBezTo>
                  <a:cubicBezTo>
                    <a:pt x="24566" y="9059"/>
                    <a:pt x="22244" y="11465"/>
                    <a:pt x="23006" y="14429"/>
                  </a:cubicBezTo>
                  <a:cubicBezTo>
                    <a:pt x="23197" y="15144"/>
                    <a:pt x="23530" y="15763"/>
                    <a:pt x="23970" y="16239"/>
                  </a:cubicBezTo>
                  <a:cubicBezTo>
                    <a:pt x="24423" y="16739"/>
                    <a:pt x="24994" y="17096"/>
                    <a:pt x="25649" y="17299"/>
                  </a:cubicBezTo>
                  <a:cubicBezTo>
                    <a:pt x="24082" y="17743"/>
                    <a:pt x="22647" y="17917"/>
                    <a:pt x="21343" y="17917"/>
                  </a:cubicBezTo>
                  <a:cubicBezTo>
                    <a:pt x="19537" y="17917"/>
                    <a:pt x="17984" y="17583"/>
                    <a:pt x="16684" y="17168"/>
                  </a:cubicBezTo>
                  <a:cubicBezTo>
                    <a:pt x="17374" y="16965"/>
                    <a:pt x="17982" y="16596"/>
                    <a:pt x="18446" y="16084"/>
                  </a:cubicBezTo>
                  <a:cubicBezTo>
                    <a:pt x="18886" y="15596"/>
                    <a:pt x="19220" y="14989"/>
                    <a:pt x="19410" y="14262"/>
                  </a:cubicBezTo>
                  <a:cubicBezTo>
                    <a:pt x="20172" y="11298"/>
                    <a:pt x="17851" y="8893"/>
                    <a:pt x="15065" y="8440"/>
                  </a:cubicBezTo>
                  <a:cubicBezTo>
                    <a:pt x="13922" y="8262"/>
                    <a:pt x="12755" y="8202"/>
                    <a:pt x="11647" y="7881"/>
                  </a:cubicBezTo>
                  <a:cubicBezTo>
                    <a:pt x="10552" y="7559"/>
                    <a:pt x="9469" y="6904"/>
                    <a:pt x="8969" y="5869"/>
                  </a:cubicBezTo>
                  <a:cubicBezTo>
                    <a:pt x="8409" y="4726"/>
                    <a:pt x="8635" y="3344"/>
                    <a:pt x="8111" y="2190"/>
                  </a:cubicBezTo>
                  <a:cubicBezTo>
                    <a:pt x="7587" y="1023"/>
                    <a:pt x="6349" y="285"/>
                    <a:pt x="5123" y="58"/>
                  </a:cubicBezTo>
                  <a:cubicBezTo>
                    <a:pt x="4893" y="19"/>
                    <a:pt x="4659" y="0"/>
                    <a:pt x="44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2"/>
            <p:cNvSpPr/>
            <p:nvPr/>
          </p:nvSpPr>
          <p:spPr>
            <a:xfrm>
              <a:off x="6234858" y="1566672"/>
              <a:ext cx="363516" cy="159923"/>
            </a:xfrm>
            <a:custGeom>
              <a:avLst/>
              <a:gdLst/>
              <a:ahLst/>
              <a:cxnLst/>
              <a:rect l="l" t="t" r="r" b="b"/>
              <a:pathLst>
                <a:path w="34753" h="15289" extrusionOk="0">
                  <a:moveTo>
                    <a:pt x="3622" y="1"/>
                  </a:moveTo>
                  <a:cubicBezTo>
                    <a:pt x="1834" y="1"/>
                    <a:pt x="1" y="1367"/>
                    <a:pt x="334" y="3335"/>
                  </a:cubicBezTo>
                  <a:cubicBezTo>
                    <a:pt x="477" y="4097"/>
                    <a:pt x="965" y="4775"/>
                    <a:pt x="1584" y="5240"/>
                  </a:cubicBezTo>
                  <a:cubicBezTo>
                    <a:pt x="2203" y="5704"/>
                    <a:pt x="2954" y="5990"/>
                    <a:pt x="3704" y="6168"/>
                  </a:cubicBezTo>
                  <a:cubicBezTo>
                    <a:pt x="4406" y="6347"/>
                    <a:pt x="5120" y="6442"/>
                    <a:pt x="5811" y="6657"/>
                  </a:cubicBezTo>
                  <a:cubicBezTo>
                    <a:pt x="6502" y="6871"/>
                    <a:pt x="7168" y="7228"/>
                    <a:pt x="7597" y="7811"/>
                  </a:cubicBezTo>
                  <a:cubicBezTo>
                    <a:pt x="8538" y="9074"/>
                    <a:pt x="8061" y="10955"/>
                    <a:pt x="8847" y="12324"/>
                  </a:cubicBezTo>
                  <a:cubicBezTo>
                    <a:pt x="9514" y="13491"/>
                    <a:pt x="10978" y="14086"/>
                    <a:pt x="12288" y="14193"/>
                  </a:cubicBezTo>
                  <a:cubicBezTo>
                    <a:pt x="13586" y="14717"/>
                    <a:pt x="15324" y="15289"/>
                    <a:pt x="17491" y="15289"/>
                  </a:cubicBezTo>
                  <a:cubicBezTo>
                    <a:pt x="18944" y="15289"/>
                    <a:pt x="20599" y="15027"/>
                    <a:pt x="22444" y="14324"/>
                  </a:cubicBezTo>
                  <a:cubicBezTo>
                    <a:pt x="23754" y="14229"/>
                    <a:pt x="25230" y="13634"/>
                    <a:pt x="25909" y="12455"/>
                  </a:cubicBezTo>
                  <a:cubicBezTo>
                    <a:pt x="26695" y="11086"/>
                    <a:pt x="26206" y="9205"/>
                    <a:pt x="27147" y="7942"/>
                  </a:cubicBezTo>
                  <a:cubicBezTo>
                    <a:pt x="27576" y="7359"/>
                    <a:pt x="28254" y="7002"/>
                    <a:pt x="28933" y="6788"/>
                  </a:cubicBezTo>
                  <a:cubicBezTo>
                    <a:pt x="29624" y="6573"/>
                    <a:pt x="30338" y="6478"/>
                    <a:pt x="31040" y="6299"/>
                  </a:cubicBezTo>
                  <a:cubicBezTo>
                    <a:pt x="31802" y="6121"/>
                    <a:pt x="32541" y="5847"/>
                    <a:pt x="33160" y="5371"/>
                  </a:cubicBezTo>
                  <a:cubicBezTo>
                    <a:pt x="33779" y="4906"/>
                    <a:pt x="34279" y="4228"/>
                    <a:pt x="34410" y="3466"/>
                  </a:cubicBezTo>
                  <a:cubicBezTo>
                    <a:pt x="34753" y="1504"/>
                    <a:pt x="32934" y="140"/>
                    <a:pt x="31142" y="140"/>
                  </a:cubicBezTo>
                  <a:cubicBezTo>
                    <a:pt x="30944" y="140"/>
                    <a:pt x="30747" y="157"/>
                    <a:pt x="30552" y="192"/>
                  </a:cubicBezTo>
                  <a:cubicBezTo>
                    <a:pt x="29552" y="358"/>
                    <a:pt x="28528" y="977"/>
                    <a:pt x="28100" y="1930"/>
                  </a:cubicBezTo>
                  <a:cubicBezTo>
                    <a:pt x="27671" y="2870"/>
                    <a:pt x="27861" y="4013"/>
                    <a:pt x="27409" y="4942"/>
                  </a:cubicBezTo>
                  <a:cubicBezTo>
                    <a:pt x="26992" y="5787"/>
                    <a:pt x="26111" y="6323"/>
                    <a:pt x="25206" y="6585"/>
                  </a:cubicBezTo>
                  <a:cubicBezTo>
                    <a:pt x="24290" y="6859"/>
                    <a:pt x="23337" y="6895"/>
                    <a:pt x="22408" y="7049"/>
                  </a:cubicBezTo>
                  <a:cubicBezTo>
                    <a:pt x="20122" y="7419"/>
                    <a:pt x="18229" y="9395"/>
                    <a:pt x="18848" y="11812"/>
                  </a:cubicBezTo>
                  <a:cubicBezTo>
                    <a:pt x="19003" y="12407"/>
                    <a:pt x="19277" y="12907"/>
                    <a:pt x="19634" y="13300"/>
                  </a:cubicBezTo>
                  <a:cubicBezTo>
                    <a:pt x="20003" y="13717"/>
                    <a:pt x="20480" y="14003"/>
                    <a:pt x="21015" y="14169"/>
                  </a:cubicBezTo>
                  <a:cubicBezTo>
                    <a:pt x="19734" y="14533"/>
                    <a:pt x="18559" y="14676"/>
                    <a:pt x="17491" y="14676"/>
                  </a:cubicBezTo>
                  <a:cubicBezTo>
                    <a:pt x="16010" y="14676"/>
                    <a:pt x="14735" y="14401"/>
                    <a:pt x="13669" y="14062"/>
                  </a:cubicBezTo>
                  <a:cubicBezTo>
                    <a:pt x="14229" y="13896"/>
                    <a:pt x="14729" y="13598"/>
                    <a:pt x="15110" y="13169"/>
                  </a:cubicBezTo>
                  <a:cubicBezTo>
                    <a:pt x="15479" y="12776"/>
                    <a:pt x="15741" y="12276"/>
                    <a:pt x="15896" y="11681"/>
                  </a:cubicBezTo>
                  <a:cubicBezTo>
                    <a:pt x="16527" y="9264"/>
                    <a:pt x="14622" y="7288"/>
                    <a:pt x="12336" y="6919"/>
                  </a:cubicBezTo>
                  <a:cubicBezTo>
                    <a:pt x="11407" y="6764"/>
                    <a:pt x="10454" y="6728"/>
                    <a:pt x="9550" y="6454"/>
                  </a:cubicBezTo>
                  <a:cubicBezTo>
                    <a:pt x="8645" y="6192"/>
                    <a:pt x="7752" y="5656"/>
                    <a:pt x="7347" y="4811"/>
                  </a:cubicBezTo>
                  <a:cubicBezTo>
                    <a:pt x="6894" y="3871"/>
                    <a:pt x="7073" y="2739"/>
                    <a:pt x="6644" y="1799"/>
                  </a:cubicBezTo>
                  <a:cubicBezTo>
                    <a:pt x="6216" y="846"/>
                    <a:pt x="5204" y="227"/>
                    <a:pt x="4192" y="49"/>
                  </a:cubicBezTo>
                  <a:cubicBezTo>
                    <a:pt x="4004" y="16"/>
                    <a:pt x="3813" y="1"/>
                    <a:pt x="36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2"/>
            <p:cNvSpPr/>
            <p:nvPr/>
          </p:nvSpPr>
          <p:spPr>
            <a:xfrm>
              <a:off x="6272420" y="1485931"/>
              <a:ext cx="290432" cy="127706"/>
            </a:xfrm>
            <a:custGeom>
              <a:avLst/>
              <a:gdLst/>
              <a:ahLst/>
              <a:cxnLst/>
              <a:rect l="l" t="t" r="r" b="b"/>
              <a:pathLst>
                <a:path w="27766" h="12209" extrusionOk="0">
                  <a:moveTo>
                    <a:pt x="2883" y="0"/>
                  </a:moveTo>
                  <a:cubicBezTo>
                    <a:pt x="1460" y="0"/>
                    <a:pt x="1" y="1084"/>
                    <a:pt x="279" y="2660"/>
                  </a:cubicBezTo>
                  <a:cubicBezTo>
                    <a:pt x="386" y="3267"/>
                    <a:pt x="779" y="3803"/>
                    <a:pt x="1268" y="4184"/>
                  </a:cubicBezTo>
                  <a:cubicBezTo>
                    <a:pt x="1768" y="4553"/>
                    <a:pt x="2363" y="4779"/>
                    <a:pt x="2970" y="4922"/>
                  </a:cubicBezTo>
                  <a:cubicBezTo>
                    <a:pt x="3530" y="5065"/>
                    <a:pt x="4101" y="5136"/>
                    <a:pt x="4649" y="5315"/>
                  </a:cubicBezTo>
                  <a:cubicBezTo>
                    <a:pt x="5197" y="5482"/>
                    <a:pt x="5732" y="5767"/>
                    <a:pt x="6078" y="6232"/>
                  </a:cubicBezTo>
                  <a:cubicBezTo>
                    <a:pt x="6828" y="7244"/>
                    <a:pt x="6447" y="8744"/>
                    <a:pt x="7066" y="9839"/>
                  </a:cubicBezTo>
                  <a:cubicBezTo>
                    <a:pt x="7602" y="10768"/>
                    <a:pt x="8780" y="11256"/>
                    <a:pt x="9816" y="11328"/>
                  </a:cubicBezTo>
                  <a:cubicBezTo>
                    <a:pt x="10852" y="11756"/>
                    <a:pt x="12245" y="12209"/>
                    <a:pt x="13971" y="12209"/>
                  </a:cubicBezTo>
                  <a:cubicBezTo>
                    <a:pt x="15138" y="12209"/>
                    <a:pt x="16460" y="11994"/>
                    <a:pt x="17936" y="11435"/>
                  </a:cubicBezTo>
                  <a:cubicBezTo>
                    <a:pt x="18984" y="11363"/>
                    <a:pt x="20163" y="10887"/>
                    <a:pt x="20699" y="9946"/>
                  </a:cubicBezTo>
                  <a:cubicBezTo>
                    <a:pt x="21330" y="8851"/>
                    <a:pt x="20937" y="7351"/>
                    <a:pt x="21699" y="6339"/>
                  </a:cubicBezTo>
                  <a:cubicBezTo>
                    <a:pt x="22032" y="5875"/>
                    <a:pt x="22568" y="5589"/>
                    <a:pt x="23127" y="5422"/>
                  </a:cubicBezTo>
                  <a:cubicBezTo>
                    <a:pt x="23675" y="5244"/>
                    <a:pt x="24247" y="5172"/>
                    <a:pt x="24806" y="5029"/>
                  </a:cubicBezTo>
                  <a:cubicBezTo>
                    <a:pt x="25413" y="4886"/>
                    <a:pt x="26009" y="4660"/>
                    <a:pt x="26497" y="4291"/>
                  </a:cubicBezTo>
                  <a:cubicBezTo>
                    <a:pt x="26997" y="3910"/>
                    <a:pt x="27390" y="3374"/>
                    <a:pt x="27497" y="2767"/>
                  </a:cubicBezTo>
                  <a:cubicBezTo>
                    <a:pt x="27765" y="1191"/>
                    <a:pt x="26314" y="107"/>
                    <a:pt x="24884" y="107"/>
                  </a:cubicBezTo>
                  <a:cubicBezTo>
                    <a:pt x="24726" y="107"/>
                    <a:pt x="24568" y="120"/>
                    <a:pt x="24413" y="148"/>
                  </a:cubicBezTo>
                  <a:cubicBezTo>
                    <a:pt x="23616" y="291"/>
                    <a:pt x="22806" y="779"/>
                    <a:pt x="22461" y="1541"/>
                  </a:cubicBezTo>
                  <a:cubicBezTo>
                    <a:pt x="22115" y="2291"/>
                    <a:pt x="22258" y="3196"/>
                    <a:pt x="21901" y="3946"/>
                  </a:cubicBezTo>
                  <a:cubicBezTo>
                    <a:pt x="21568" y="4624"/>
                    <a:pt x="20865" y="5041"/>
                    <a:pt x="20139" y="5255"/>
                  </a:cubicBezTo>
                  <a:cubicBezTo>
                    <a:pt x="19413" y="5470"/>
                    <a:pt x="18651" y="5505"/>
                    <a:pt x="17912" y="5625"/>
                  </a:cubicBezTo>
                  <a:cubicBezTo>
                    <a:pt x="16079" y="5922"/>
                    <a:pt x="14567" y="7494"/>
                    <a:pt x="15067" y="9435"/>
                  </a:cubicBezTo>
                  <a:cubicBezTo>
                    <a:pt x="15186" y="9911"/>
                    <a:pt x="15400" y="10304"/>
                    <a:pt x="15686" y="10625"/>
                  </a:cubicBezTo>
                  <a:cubicBezTo>
                    <a:pt x="15984" y="10947"/>
                    <a:pt x="16365" y="11185"/>
                    <a:pt x="16793" y="11316"/>
                  </a:cubicBezTo>
                  <a:cubicBezTo>
                    <a:pt x="15772" y="11610"/>
                    <a:pt x="14835" y="11724"/>
                    <a:pt x="13982" y="11724"/>
                  </a:cubicBezTo>
                  <a:cubicBezTo>
                    <a:pt x="12796" y="11724"/>
                    <a:pt x="11775" y="11502"/>
                    <a:pt x="10923" y="11232"/>
                  </a:cubicBezTo>
                  <a:cubicBezTo>
                    <a:pt x="11376" y="11101"/>
                    <a:pt x="11769" y="10851"/>
                    <a:pt x="12078" y="10518"/>
                  </a:cubicBezTo>
                  <a:cubicBezTo>
                    <a:pt x="12364" y="10197"/>
                    <a:pt x="12590" y="9804"/>
                    <a:pt x="12709" y="9327"/>
                  </a:cubicBezTo>
                  <a:cubicBezTo>
                    <a:pt x="13209" y="7399"/>
                    <a:pt x="11685" y="5815"/>
                    <a:pt x="9864" y="5517"/>
                  </a:cubicBezTo>
                  <a:cubicBezTo>
                    <a:pt x="9114" y="5398"/>
                    <a:pt x="8352" y="5363"/>
                    <a:pt x="7637" y="5148"/>
                  </a:cubicBezTo>
                  <a:cubicBezTo>
                    <a:pt x="6911" y="4934"/>
                    <a:pt x="6209" y="4517"/>
                    <a:pt x="5875" y="3839"/>
                  </a:cubicBezTo>
                  <a:cubicBezTo>
                    <a:pt x="5506" y="3088"/>
                    <a:pt x="5661" y="2184"/>
                    <a:pt x="5316" y="1434"/>
                  </a:cubicBezTo>
                  <a:cubicBezTo>
                    <a:pt x="4970" y="672"/>
                    <a:pt x="4161" y="183"/>
                    <a:pt x="3351" y="40"/>
                  </a:cubicBezTo>
                  <a:cubicBezTo>
                    <a:pt x="3197" y="13"/>
                    <a:pt x="3040" y="0"/>
                    <a:pt x="28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2"/>
            <p:cNvSpPr/>
            <p:nvPr/>
          </p:nvSpPr>
          <p:spPr>
            <a:xfrm>
              <a:off x="6319887" y="1450304"/>
              <a:ext cx="197464" cy="86870"/>
            </a:xfrm>
            <a:custGeom>
              <a:avLst/>
              <a:gdLst/>
              <a:ahLst/>
              <a:cxnLst/>
              <a:rect l="l" t="t" r="r" b="b"/>
              <a:pathLst>
                <a:path w="18878" h="8305" extrusionOk="0">
                  <a:moveTo>
                    <a:pt x="1954" y="1"/>
                  </a:moveTo>
                  <a:cubicBezTo>
                    <a:pt x="984" y="1"/>
                    <a:pt x="0" y="743"/>
                    <a:pt x="182" y="1803"/>
                  </a:cubicBezTo>
                  <a:cubicBezTo>
                    <a:pt x="254" y="2220"/>
                    <a:pt x="516" y="2589"/>
                    <a:pt x="861" y="2839"/>
                  </a:cubicBezTo>
                  <a:cubicBezTo>
                    <a:pt x="1194" y="3101"/>
                    <a:pt x="1599" y="3244"/>
                    <a:pt x="2004" y="3351"/>
                  </a:cubicBezTo>
                  <a:cubicBezTo>
                    <a:pt x="2385" y="3446"/>
                    <a:pt x="2778" y="3494"/>
                    <a:pt x="3159" y="3613"/>
                  </a:cubicBezTo>
                  <a:cubicBezTo>
                    <a:pt x="3528" y="3732"/>
                    <a:pt x="3897" y="3923"/>
                    <a:pt x="4123" y="4232"/>
                  </a:cubicBezTo>
                  <a:cubicBezTo>
                    <a:pt x="4635" y="4923"/>
                    <a:pt x="4373" y="5947"/>
                    <a:pt x="4802" y="6685"/>
                  </a:cubicBezTo>
                  <a:cubicBezTo>
                    <a:pt x="5159" y="7328"/>
                    <a:pt x="5957" y="7649"/>
                    <a:pt x="6671" y="7709"/>
                  </a:cubicBezTo>
                  <a:cubicBezTo>
                    <a:pt x="7374" y="7995"/>
                    <a:pt x="8314" y="8304"/>
                    <a:pt x="9493" y="8304"/>
                  </a:cubicBezTo>
                  <a:cubicBezTo>
                    <a:pt x="10291" y="8304"/>
                    <a:pt x="11184" y="8161"/>
                    <a:pt x="12184" y="7780"/>
                  </a:cubicBezTo>
                  <a:cubicBezTo>
                    <a:pt x="12898" y="7721"/>
                    <a:pt x="13708" y="7399"/>
                    <a:pt x="14065" y="6756"/>
                  </a:cubicBezTo>
                  <a:cubicBezTo>
                    <a:pt x="14494" y="6018"/>
                    <a:pt x="14232" y="4994"/>
                    <a:pt x="14744" y="4304"/>
                  </a:cubicBezTo>
                  <a:cubicBezTo>
                    <a:pt x="14982" y="3994"/>
                    <a:pt x="15339" y="3804"/>
                    <a:pt x="15720" y="3685"/>
                  </a:cubicBezTo>
                  <a:cubicBezTo>
                    <a:pt x="16089" y="3566"/>
                    <a:pt x="16482" y="3518"/>
                    <a:pt x="16863" y="3423"/>
                  </a:cubicBezTo>
                  <a:cubicBezTo>
                    <a:pt x="17268" y="3316"/>
                    <a:pt x="17673" y="3173"/>
                    <a:pt x="18018" y="2911"/>
                  </a:cubicBezTo>
                  <a:cubicBezTo>
                    <a:pt x="18351" y="2661"/>
                    <a:pt x="18613" y="2292"/>
                    <a:pt x="18685" y="1875"/>
                  </a:cubicBezTo>
                  <a:cubicBezTo>
                    <a:pt x="18877" y="815"/>
                    <a:pt x="17885" y="72"/>
                    <a:pt x="16913" y="72"/>
                  </a:cubicBezTo>
                  <a:cubicBezTo>
                    <a:pt x="16804" y="72"/>
                    <a:pt x="16696" y="82"/>
                    <a:pt x="16589" y="101"/>
                  </a:cubicBezTo>
                  <a:cubicBezTo>
                    <a:pt x="16053" y="196"/>
                    <a:pt x="15494" y="529"/>
                    <a:pt x="15256" y="1041"/>
                  </a:cubicBezTo>
                  <a:cubicBezTo>
                    <a:pt x="15029" y="1553"/>
                    <a:pt x="15125" y="2173"/>
                    <a:pt x="14887" y="2673"/>
                  </a:cubicBezTo>
                  <a:cubicBezTo>
                    <a:pt x="14660" y="3137"/>
                    <a:pt x="14184" y="3435"/>
                    <a:pt x="13684" y="3577"/>
                  </a:cubicBezTo>
                  <a:cubicBezTo>
                    <a:pt x="13196" y="3720"/>
                    <a:pt x="12672" y="3744"/>
                    <a:pt x="12172" y="3827"/>
                  </a:cubicBezTo>
                  <a:cubicBezTo>
                    <a:pt x="10922" y="4030"/>
                    <a:pt x="9898" y="5101"/>
                    <a:pt x="10231" y="6411"/>
                  </a:cubicBezTo>
                  <a:cubicBezTo>
                    <a:pt x="10315" y="6733"/>
                    <a:pt x="10469" y="7006"/>
                    <a:pt x="10660" y="7221"/>
                  </a:cubicBezTo>
                  <a:cubicBezTo>
                    <a:pt x="10862" y="7447"/>
                    <a:pt x="11124" y="7602"/>
                    <a:pt x="11410" y="7697"/>
                  </a:cubicBezTo>
                  <a:cubicBezTo>
                    <a:pt x="10712" y="7897"/>
                    <a:pt x="10072" y="7975"/>
                    <a:pt x="9491" y="7975"/>
                  </a:cubicBezTo>
                  <a:cubicBezTo>
                    <a:pt x="8686" y="7975"/>
                    <a:pt x="7995" y="7824"/>
                    <a:pt x="7421" y="7637"/>
                  </a:cubicBezTo>
                  <a:cubicBezTo>
                    <a:pt x="7731" y="7542"/>
                    <a:pt x="7993" y="7376"/>
                    <a:pt x="8207" y="7149"/>
                  </a:cubicBezTo>
                  <a:cubicBezTo>
                    <a:pt x="8398" y="6935"/>
                    <a:pt x="8552" y="6661"/>
                    <a:pt x="8636" y="6340"/>
                  </a:cubicBezTo>
                  <a:cubicBezTo>
                    <a:pt x="8969" y="5030"/>
                    <a:pt x="7945" y="3958"/>
                    <a:pt x="6695" y="3756"/>
                  </a:cubicBezTo>
                  <a:cubicBezTo>
                    <a:pt x="6195" y="3673"/>
                    <a:pt x="5671" y="3649"/>
                    <a:pt x="5183" y="3506"/>
                  </a:cubicBezTo>
                  <a:cubicBezTo>
                    <a:pt x="4695" y="3363"/>
                    <a:pt x="4207" y="3065"/>
                    <a:pt x="3980" y="2601"/>
                  </a:cubicBezTo>
                  <a:cubicBezTo>
                    <a:pt x="3742" y="2101"/>
                    <a:pt x="3838" y="1482"/>
                    <a:pt x="3611" y="970"/>
                  </a:cubicBezTo>
                  <a:cubicBezTo>
                    <a:pt x="3373" y="458"/>
                    <a:pt x="2826" y="125"/>
                    <a:pt x="2278" y="29"/>
                  </a:cubicBezTo>
                  <a:cubicBezTo>
                    <a:pt x="2171" y="10"/>
                    <a:pt x="2063" y="1"/>
                    <a:pt x="19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2"/>
            <p:cNvSpPr/>
            <p:nvPr/>
          </p:nvSpPr>
          <p:spPr>
            <a:xfrm>
              <a:off x="6408222" y="1535543"/>
              <a:ext cx="14947" cy="1166321"/>
            </a:xfrm>
            <a:custGeom>
              <a:avLst/>
              <a:gdLst/>
              <a:ahLst/>
              <a:cxnLst/>
              <a:rect l="l" t="t" r="r" b="b"/>
              <a:pathLst>
                <a:path w="1429" h="111503" extrusionOk="0">
                  <a:moveTo>
                    <a:pt x="0" y="0"/>
                  </a:moveTo>
                  <a:lnTo>
                    <a:pt x="0" y="111502"/>
                  </a:lnTo>
                  <a:lnTo>
                    <a:pt x="1429" y="111502"/>
                  </a:lnTo>
                  <a:lnTo>
                    <a:pt x="14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2"/>
            <p:cNvSpPr/>
            <p:nvPr/>
          </p:nvSpPr>
          <p:spPr>
            <a:xfrm>
              <a:off x="7281987" y="1487092"/>
              <a:ext cx="146597" cy="31777"/>
            </a:xfrm>
            <a:custGeom>
              <a:avLst/>
              <a:gdLst/>
              <a:ahLst/>
              <a:cxnLst/>
              <a:rect l="l" t="t" r="r" b="b"/>
              <a:pathLst>
                <a:path w="14015" h="3038" extrusionOk="0">
                  <a:moveTo>
                    <a:pt x="1525" y="1"/>
                  </a:moveTo>
                  <a:cubicBezTo>
                    <a:pt x="691" y="1"/>
                    <a:pt x="1" y="680"/>
                    <a:pt x="1" y="1513"/>
                  </a:cubicBezTo>
                  <a:cubicBezTo>
                    <a:pt x="1" y="2358"/>
                    <a:pt x="691" y="3037"/>
                    <a:pt x="1525" y="3037"/>
                  </a:cubicBezTo>
                  <a:lnTo>
                    <a:pt x="12490" y="3037"/>
                  </a:lnTo>
                  <a:cubicBezTo>
                    <a:pt x="13324" y="3037"/>
                    <a:pt x="14014" y="2358"/>
                    <a:pt x="14014" y="1513"/>
                  </a:cubicBezTo>
                  <a:cubicBezTo>
                    <a:pt x="14014" y="680"/>
                    <a:pt x="13324" y="1"/>
                    <a:pt x="124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2"/>
            <p:cNvSpPr/>
            <p:nvPr/>
          </p:nvSpPr>
          <p:spPr>
            <a:xfrm>
              <a:off x="7081354" y="1276752"/>
              <a:ext cx="146471" cy="31893"/>
            </a:xfrm>
            <a:custGeom>
              <a:avLst/>
              <a:gdLst/>
              <a:ahLst/>
              <a:cxnLst/>
              <a:rect l="l" t="t" r="r" b="b"/>
              <a:pathLst>
                <a:path w="14003" h="3049" extrusionOk="0">
                  <a:moveTo>
                    <a:pt x="1525" y="0"/>
                  </a:moveTo>
                  <a:cubicBezTo>
                    <a:pt x="679" y="0"/>
                    <a:pt x="1" y="691"/>
                    <a:pt x="1" y="1524"/>
                  </a:cubicBezTo>
                  <a:cubicBezTo>
                    <a:pt x="1" y="2358"/>
                    <a:pt x="679" y="3048"/>
                    <a:pt x="1525" y="3048"/>
                  </a:cubicBezTo>
                  <a:lnTo>
                    <a:pt x="12490" y="3048"/>
                  </a:lnTo>
                  <a:cubicBezTo>
                    <a:pt x="13324" y="3048"/>
                    <a:pt x="14002" y="2358"/>
                    <a:pt x="14002" y="1524"/>
                  </a:cubicBezTo>
                  <a:cubicBezTo>
                    <a:pt x="14002" y="691"/>
                    <a:pt x="13324" y="0"/>
                    <a:pt x="124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2"/>
            <p:cNvSpPr/>
            <p:nvPr/>
          </p:nvSpPr>
          <p:spPr>
            <a:xfrm>
              <a:off x="7272521" y="1149349"/>
              <a:ext cx="146471" cy="31893"/>
            </a:xfrm>
            <a:custGeom>
              <a:avLst/>
              <a:gdLst/>
              <a:ahLst/>
              <a:cxnLst/>
              <a:rect l="l" t="t" r="r" b="b"/>
              <a:pathLst>
                <a:path w="14003" h="3049" extrusionOk="0">
                  <a:moveTo>
                    <a:pt x="1513" y="0"/>
                  </a:moveTo>
                  <a:cubicBezTo>
                    <a:pt x="679" y="0"/>
                    <a:pt x="1" y="691"/>
                    <a:pt x="1" y="1524"/>
                  </a:cubicBezTo>
                  <a:cubicBezTo>
                    <a:pt x="1" y="2358"/>
                    <a:pt x="679" y="3048"/>
                    <a:pt x="1513" y="3048"/>
                  </a:cubicBezTo>
                  <a:lnTo>
                    <a:pt x="12478" y="3048"/>
                  </a:lnTo>
                  <a:cubicBezTo>
                    <a:pt x="13324" y="3048"/>
                    <a:pt x="14002" y="2358"/>
                    <a:pt x="14002" y="1524"/>
                  </a:cubicBezTo>
                  <a:cubicBezTo>
                    <a:pt x="14002" y="691"/>
                    <a:pt x="13324" y="0"/>
                    <a:pt x="12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2"/>
            <p:cNvSpPr/>
            <p:nvPr/>
          </p:nvSpPr>
          <p:spPr>
            <a:xfrm>
              <a:off x="7272521" y="1891601"/>
              <a:ext cx="146471" cy="31893"/>
            </a:xfrm>
            <a:custGeom>
              <a:avLst/>
              <a:gdLst/>
              <a:ahLst/>
              <a:cxnLst/>
              <a:rect l="l" t="t" r="r" b="b"/>
              <a:pathLst>
                <a:path w="14003" h="3049" extrusionOk="0">
                  <a:moveTo>
                    <a:pt x="1513" y="0"/>
                  </a:moveTo>
                  <a:cubicBezTo>
                    <a:pt x="679" y="0"/>
                    <a:pt x="1" y="691"/>
                    <a:pt x="1" y="1524"/>
                  </a:cubicBezTo>
                  <a:cubicBezTo>
                    <a:pt x="1" y="2358"/>
                    <a:pt x="679" y="3048"/>
                    <a:pt x="1513" y="3048"/>
                  </a:cubicBezTo>
                  <a:lnTo>
                    <a:pt x="12478" y="3048"/>
                  </a:lnTo>
                  <a:cubicBezTo>
                    <a:pt x="13324" y="3048"/>
                    <a:pt x="14002" y="2358"/>
                    <a:pt x="14002" y="1524"/>
                  </a:cubicBezTo>
                  <a:cubicBezTo>
                    <a:pt x="14002" y="691"/>
                    <a:pt x="13324" y="0"/>
                    <a:pt x="124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2"/>
            <p:cNvSpPr/>
            <p:nvPr/>
          </p:nvSpPr>
          <p:spPr>
            <a:xfrm>
              <a:off x="7100412" y="2054118"/>
              <a:ext cx="146586" cy="31893"/>
            </a:xfrm>
            <a:custGeom>
              <a:avLst/>
              <a:gdLst/>
              <a:ahLst/>
              <a:cxnLst/>
              <a:rect l="l" t="t" r="r" b="b"/>
              <a:pathLst>
                <a:path w="14014" h="3049" extrusionOk="0">
                  <a:moveTo>
                    <a:pt x="1524" y="1"/>
                  </a:moveTo>
                  <a:cubicBezTo>
                    <a:pt x="691" y="1"/>
                    <a:pt x="0" y="680"/>
                    <a:pt x="0" y="1525"/>
                  </a:cubicBezTo>
                  <a:cubicBezTo>
                    <a:pt x="0" y="2358"/>
                    <a:pt x="691" y="3049"/>
                    <a:pt x="1524" y="3049"/>
                  </a:cubicBezTo>
                  <a:lnTo>
                    <a:pt x="12490" y="3049"/>
                  </a:lnTo>
                  <a:cubicBezTo>
                    <a:pt x="13323" y="3049"/>
                    <a:pt x="14014" y="2358"/>
                    <a:pt x="14014" y="1525"/>
                  </a:cubicBezTo>
                  <a:cubicBezTo>
                    <a:pt x="14014" y="680"/>
                    <a:pt x="13323" y="1"/>
                    <a:pt x="124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2"/>
            <p:cNvSpPr/>
            <p:nvPr/>
          </p:nvSpPr>
          <p:spPr>
            <a:xfrm>
              <a:off x="8172447" y="2323380"/>
              <a:ext cx="277106" cy="476118"/>
            </a:xfrm>
            <a:custGeom>
              <a:avLst/>
              <a:gdLst/>
              <a:ahLst/>
              <a:cxnLst/>
              <a:rect l="l" t="t" r="r" b="b"/>
              <a:pathLst>
                <a:path w="26492" h="45518" extrusionOk="0">
                  <a:moveTo>
                    <a:pt x="12073" y="0"/>
                  </a:moveTo>
                  <a:cubicBezTo>
                    <a:pt x="5429" y="0"/>
                    <a:pt x="0" y="5441"/>
                    <a:pt x="0" y="12073"/>
                  </a:cubicBezTo>
                  <a:lnTo>
                    <a:pt x="0" y="33457"/>
                  </a:lnTo>
                  <a:cubicBezTo>
                    <a:pt x="0" y="40088"/>
                    <a:pt x="5429" y="45518"/>
                    <a:pt x="12073" y="45518"/>
                  </a:cubicBezTo>
                  <a:lnTo>
                    <a:pt x="14419" y="45518"/>
                  </a:lnTo>
                  <a:cubicBezTo>
                    <a:pt x="21062" y="45518"/>
                    <a:pt x="26492" y="40088"/>
                    <a:pt x="26492" y="33457"/>
                  </a:cubicBezTo>
                  <a:lnTo>
                    <a:pt x="26492" y="12073"/>
                  </a:lnTo>
                  <a:cubicBezTo>
                    <a:pt x="26492" y="5441"/>
                    <a:pt x="21062" y="0"/>
                    <a:pt x="144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2"/>
            <p:cNvSpPr/>
            <p:nvPr/>
          </p:nvSpPr>
          <p:spPr>
            <a:xfrm>
              <a:off x="8172573" y="2452278"/>
              <a:ext cx="229283" cy="94035"/>
            </a:xfrm>
            <a:custGeom>
              <a:avLst/>
              <a:gdLst/>
              <a:ahLst/>
              <a:cxnLst/>
              <a:rect l="l" t="t" r="r" b="b"/>
              <a:pathLst>
                <a:path w="21920" h="8990" extrusionOk="0">
                  <a:moveTo>
                    <a:pt x="0" y="0"/>
                  </a:moveTo>
                  <a:lnTo>
                    <a:pt x="0" y="8989"/>
                  </a:lnTo>
                  <a:lnTo>
                    <a:pt x="21920" y="8989"/>
                  </a:lnTo>
                  <a:lnTo>
                    <a:pt x="219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2"/>
            <p:cNvSpPr/>
            <p:nvPr/>
          </p:nvSpPr>
          <p:spPr>
            <a:xfrm>
              <a:off x="8210679" y="2579681"/>
              <a:ext cx="38242" cy="148208"/>
            </a:xfrm>
            <a:custGeom>
              <a:avLst/>
              <a:gdLst/>
              <a:ahLst/>
              <a:cxnLst/>
              <a:rect l="l" t="t" r="r" b="b"/>
              <a:pathLst>
                <a:path w="3656" h="14169" extrusionOk="0">
                  <a:moveTo>
                    <a:pt x="1822" y="0"/>
                  </a:moveTo>
                  <a:cubicBezTo>
                    <a:pt x="822" y="0"/>
                    <a:pt x="0" y="834"/>
                    <a:pt x="0" y="1834"/>
                  </a:cubicBezTo>
                  <a:lnTo>
                    <a:pt x="0" y="12335"/>
                  </a:lnTo>
                  <a:cubicBezTo>
                    <a:pt x="0" y="13347"/>
                    <a:pt x="822" y="14169"/>
                    <a:pt x="1822" y="14169"/>
                  </a:cubicBezTo>
                  <a:cubicBezTo>
                    <a:pt x="2834" y="14169"/>
                    <a:pt x="3656" y="13347"/>
                    <a:pt x="3656" y="12335"/>
                  </a:cubicBezTo>
                  <a:lnTo>
                    <a:pt x="3656" y="1834"/>
                  </a:lnTo>
                  <a:cubicBezTo>
                    <a:pt x="3656" y="834"/>
                    <a:pt x="2834" y="0"/>
                    <a:pt x="1822" y="0"/>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2"/>
            <p:cNvSpPr/>
            <p:nvPr/>
          </p:nvSpPr>
          <p:spPr>
            <a:xfrm>
              <a:off x="7013856" y="2350398"/>
              <a:ext cx="269763" cy="463545"/>
            </a:xfrm>
            <a:custGeom>
              <a:avLst/>
              <a:gdLst/>
              <a:ahLst/>
              <a:cxnLst/>
              <a:rect l="l" t="t" r="r" b="b"/>
              <a:pathLst>
                <a:path w="25790" h="44316" extrusionOk="0">
                  <a:moveTo>
                    <a:pt x="11752" y="1"/>
                  </a:moveTo>
                  <a:cubicBezTo>
                    <a:pt x="5287" y="1"/>
                    <a:pt x="0" y="5287"/>
                    <a:pt x="0" y="11752"/>
                  </a:cubicBezTo>
                  <a:lnTo>
                    <a:pt x="0" y="32553"/>
                  </a:lnTo>
                  <a:cubicBezTo>
                    <a:pt x="0" y="39018"/>
                    <a:pt x="5287" y="44316"/>
                    <a:pt x="11752" y="44316"/>
                  </a:cubicBezTo>
                  <a:lnTo>
                    <a:pt x="14038" y="44316"/>
                  </a:lnTo>
                  <a:cubicBezTo>
                    <a:pt x="20503" y="44316"/>
                    <a:pt x="25789" y="39018"/>
                    <a:pt x="25789" y="32553"/>
                  </a:cubicBezTo>
                  <a:lnTo>
                    <a:pt x="25789" y="11752"/>
                  </a:lnTo>
                  <a:cubicBezTo>
                    <a:pt x="25789" y="5287"/>
                    <a:pt x="20503" y="1"/>
                    <a:pt x="140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2"/>
            <p:cNvSpPr/>
            <p:nvPr/>
          </p:nvSpPr>
          <p:spPr>
            <a:xfrm>
              <a:off x="7013981" y="2475813"/>
              <a:ext cx="223185" cy="91546"/>
            </a:xfrm>
            <a:custGeom>
              <a:avLst/>
              <a:gdLst/>
              <a:ahLst/>
              <a:cxnLst/>
              <a:rect l="l" t="t" r="r" b="b"/>
              <a:pathLst>
                <a:path w="21337" h="8752" extrusionOk="0">
                  <a:moveTo>
                    <a:pt x="0" y="0"/>
                  </a:moveTo>
                  <a:lnTo>
                    <a:pt x="0" y="8752"/>
                  </a:lnTo>
                  <a:lnTo>
                    <a:pt x="21336" y="8752"/>
                  </a:lnTo>
                  <a:lnTo>
                    <a:pt x="213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2"/>
            <p:cNvSpPr/>
            <p:nvPr/>
          </p:nvSpPr>
          <p:spPr>
            <a:xfrm>
              <a:off x="7050968" y="2599858"/>
              <a:ext cx="37248" cy="144222"/>
            </a:xfrm>
            <a:custGeom>
              <a:avLst/>
              <a:gdLst/>
              <a:ahLst/>
              <a:cxnLst/>
              <a:rect l="l" t="t" r="r" b="b"/>
              <a:pathLst>
                <a:path w="3561" h="13788" extrusionOk="0">
                  <a:moveTo>
                    <a:pt x="1786" y="0"/>
                  </a:moveTo>
                  <a:cubicBezTo>
                    <a:pt x="810" y="0"/>
                    <a:pt x="0" y="798"/>
                    <a:pt x="0" y="1786"/>
                  </a:cubicBezTo>
                  <a:lnTo>
                    <a:pt x="0" y="12013"/>
                  </a:lnTo>
                  <a:cubicBezTo>
                    <a:pt x="0" y="12990"/>
                    <a:pt x="810" y="13787"/>
                    <a:pt x="1786" y="13787"/>
                  </a:cubicBezTo>
                  <a:cubicBezTo>
                    <a:pt x="2763" y="13787"/>
                    <a:pt x="3560" y="12990"/>
                    <a:pt x="3560" y="12013"/>
                  </a:cubicBezTo>
                  <a:lnTo>
                    <a:pt x="3560" y="1786"/>
                  </a:lnTo>
                  <a:cubicBezTo>
                    <a:pt x="3560" y="810"/>
                    <a:pt x="2763" y="0"/>
                    <a:pt x="1786" y="0"/>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2"/>
            <p:cNvSpPr/>
            <p:nvPr/>
          </p:nvSpPr>
          <p:spPr>
            <a:xfrm>
              <a:off x="7258819" y="1969832"/>
              <a:ext cx="439634" cy="717462"/>
            </a:xfrm>
            <a:custGeom>
              <a:avLst/>
              <a:gdLst/>
              <a:ahLst/>
              <a:cxnLst/>
              <a:rect l="l" t="t" r="r" b="b"/>
              <a:pathLst>
                <a:path w="42030" h="68591" extrusionOk="0">
                  <a:moveTo>
                    <a:pt x="7141" y="1"/>
                  </a:moveTo>
                  <a:cubicBezTo>
                    <a:pt x="6448" y="1"/>
                    <a:pt x="5730" y="101"/>
                    <a:pt x="4990" y="320"/>
                  </a:cubicBezTo>
                  <a:cubicBezTo>
                    <a:pt x="3585" y="737"/>
                    <a:pt x="1549" y="1832"/>
                    <a:pt x="1" y="3273"/>
                  </a:cubicBezTo>
                  <a:lnTo>
                    <a:pt x="1" y="68590"/>
                  </a:lnTo>
                  <a:lnTo>
                    <a:pt x="42030" y="68590"/>
                  </a:lnTo>
                  <a:lnTo>
                    <a:pt x="42030" y="30002"/>
                  </a:lnTo>
                  <a:cubicBezTo>
                    <a:pt x="40636" y="30452"/>
                    <a:pt x="39068" y="30666"/>
                    <a:pt x="37458" y="30666"/>
                  </a:cubicBezTo>
                  <a:cubicBezTo>
                    <a:pt x="32934" y="30666"/>
                    <a:pt x="28083" y="28977"/>
                    <a:pt x="25861" y="26097"/>
                  </a:cubicBezTo>
                  <a:cubicBezTo>
                    <a:pt x="21539" y="20477"/>
                    <a:pt x="20932" y="12214"/>
                    <a:pt x="16563" y="6333"/>
                  </a:cubicBezTo>
                  <a:cubicBezTo>
                    <a:pt x="14264" y="3244"/>
                    <a:pt x="11087" y="1"/>
                    <a:pt x="71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2"/>
            <p:cNvSpPr/>
            <p:nvPr/>
          </p:nvSpPr>
          <p:spPr>
            <a:xfrm>
              <a:off x="7589480" y="1929832"/>
              <a:ext cx="14330" cy="358433"/>
            </a:xfrm>
            <a:custGeom>
              <a:avLst/>
              <a:gdLst/>
              <a:ahLst/>
              <a:cxnLst/>
              <a:rect l="l" t="t" r="r" b="b"/>
              <a:pathLst>
                <a:path w="1370" h="34267" extrusionOk="0">
                  <a:moveTo>
                    <a:pt x="0" y="1"/>
                  </a:moveTo>
                  <a:lnTo>
                    <a:pt x="0" y="34267"/>
                  </a:lnTo>
                  <a:lnTo>
                    <a:pt x="1369" y="34267"/>
                  </a:lnTo>
                  <a:lnTo>
                    <a:pt x="13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2"/>
            <p:cNvSpPr/>
            <p:nvPr/>
          </p:nvSpPr>
          <p:spPr>
            <a:xfrm>
              <a:off x="7519356" y="1810881"/>
              <a:ext cx="226051" cy="156701"/>
            </a:xfrm>
            <a:custGeom>
              <a:avLst/>
              <a:gdLst/>
              <a:ahLst/>
              <a:cxnLst/>
              <a:rect l="l" t="t" r="r" b="b"/>
              <a:pathLst>
                <a:path w="21611" h="14981" extrusionOk="0">
                  <a:moveTo>
                    <a:pt x="6624" y="0"/>
                  </a:moveTo>
                  <a:cubicBezTo>
                    <a:pt x="4384" y="0"/>
                    <a:pt x="2564" y="748"/>
                    <a:pt x="1703" y="2240"/>
                  </a:cubicBezTo>
                  <a:cubicBezTo>
                    <a:pt x="1" y="5181"/>
                    <a:pt x="2692" y="9932"/>
                    <a:pt x="7728" y="12825"/>
                  </a:cubicBezTo>
                  <a:cubicBezTo>
                    <a:pt x="10215" y="14263"/>
                    <a:pt x="12806" y="14980"/>
                    <a:pt x="14996" y="14980"/>
                  </a:cubicBezTo>
                  <a:cubicBezTo>
                    <a:pt x="17231" y="14980"/>
                    <a:pt x="19048" y="14233"/>
                    <a:pt x="19908" y="12742"/>
                  </a:cubicBezTo>
                  <a:cubicBezTo>
                    <a:pt x="21611" y="9789"/>
                    <a:pt x="18920" y="5050"/>
                    <a:pt x="13895" y="2145"/>
                  </a:cubicBezTo>
                  <a:cubicBezTo>
                    <a:pt x="11405" y="715"/>
                    <a:pt x="8814" y="0"/>
                    <a:pt x="66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2"/>
            <p:cNvSpPr/>
            <p:nvPr/>
          </p:nvSpPr>
          <p:spPr>
            <a:xfrm>
              <a:off x="7561698" y="1810892"/>
              <a:ext cx="168396" cy="109537"/>
            </a:xfrm>
            <a:custGeom>
              <a:avLst/>
              <a:gdLst/>
              <a:ahLst/>
              <a:cxnLst/>
              <a:rect l="l" t="t" r="r" b="b"/>
              <a:pathLst>
                <a:path w="16099" h="10472" extrusionOk="0">
                  <a:moveTo>
                    <a:pt x="2588" y="0"/>
                  </a:moveTo>
                  <a:cubicBezTo>
                    <a:pt x="2096" y="0"/>
                    <a:pt x="1625" y="36"/>
                    <a:pt x="1180" y="108"/>
                  </a:cubicBezTo>
                  <a:cubicBezTo>
                    <a:pt x="1" y="3728"/>
                    <a:pt x="3620" y="7800"/>
                    <a:pt x="6883" y="9383"/>
                  </a:cubicBezTo>
                  <a:cubicBezTo>
                    <a:pt x="8429" y="10135"/>
                    <a:pt x="9913" y="10471"/>
                    <a:pt x="11316" y="10471"/>
                  </a:cubicBezTo>
                  <a:cubicBezTo>
                    <a:pt x="13046" y="10471"/>
                    <a:pt x="14652" y="9960"/>
                    <a:pt x="16098" y="9086"/>
                  </a:cubicBezTo>
                  <a:cubicBezTo>
                    <a:pt x="15348" y="6657"/>
                    <a:pt x="13086" y="4025"/>
                    <a:pt x="9847" y="2144"/>
                  </a:cubicBezTo>
                  <a:cubicBezTo>
                    <a:pt x="7368" y="715"/>
                    <a:pt x="4777" y="0"/>
                    <a:pt x="2588" y="0"/>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2"/>
            <p:cNvSpPr/>
            <p:nvPr/>
          </p:nvSpPr>
          <p:spPr>
            <a:xfrm>
              <a:off x="7610526" y="1846268"/>
              <a:ext cx="63021" cy="71620"/>
            </a:xfrm>
            <a:custGeom>
              <a:avLst/>
              <a:gdLst/>
              <a:ahLst/>
              <a:cxnLst/>
              <a:rect l="l" t="t" r="r" b="b"/>
              <a:pathLst>
                <a:path w="6025" h="6847" extrusionOk="0">
                  <a:moveTo>
                    <a:pt x="5322" y="0"/>
                  </a:moveTo>
                  <a:lnTo>
                    <a:pt x="0" y="6263"/>
                  </a:lnTo>
                  <a:lnTo>
                    <a:pt x="691" y="6847"/>
                  </a:lnTo>
                  <a:lnTo>
                    <a:pt x="6025" y="584"/>
                  </a:lnTo>
                  <a:lnTo>
                    <a:pt x="53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2"/>
            <p:cNvSpPr/>
            <p:nvPr/>
          </p:nvSpPr>
          <p:spPr>
            <a:xfrm>
              <a:off x="7293201" y="2307313"/>
              <a:ext cx="214963" cy="23922"/>
            </a:xfrm>
            <a:custGeom>
              <a:avLst/>
              <a:gdLst/>
              <a:ahLst/>
              <a:cxnLst/>
              <a:rect l="l" t="t" r="r" b="b"/>
              <a:pathLst>
                <a:path w="20551" h="2287" extrusionOk="0">
                  <a:moveTo>
                    <a:pt x="0" y="0"/>
                  </a:moveTo>
                  <a:lnTo>
                    <a:pt x="0" y="2286"/>
                  </a:lnTo>
                  <a:lnTo>
                    <a:pt x="20550" y="2286"/>
                  </a:lnTo>
                  <a:lnTo>
                    <a:pt x="2055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2"/>
            <p:cNvSpPr/>
            <p:nvPr/>
          </p:nvSpPr>
          <p:spPr>
            <a:xfrm>
              <a:off x="7295565" y="2376684"/>
              <a:ext cx="215089" cy="23922"/>
            </a:xfrm>
            <a:custGeom>
              <a:avLst/>
              <a:gdLst/>
              <a:ahLst/>
              <a:cxnLst/>
              <a:rect l="l" t="t" r="r" b="b"/>
              <a:pathLst>
                <a:path w="20563" h="2287" extrusionOk="0">
                  <a:moveTo>
                    <a:pt x="0" y="0"/>
                  </a:moveTo>
                  <a:lnTo>
                    <a:pt x="0" y="2286"/>
                  </a:lnTo>
                  <a:lnTo>
                    <a:pt x="20562" y="2286"/>
                  </a:lnTo>
                  <a:lnTo>
                    <a:pt x="2056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2"/>
            <p:cNvSpPr/>
            <p:nvPr/>
          </p:nvSpPr>
          <p:spPr>
            <a:xfrm>
              <a:off x="7295565" y="2448293"/>
              <a:ext cx="215089" cy="23922"/>
            </a:xfrm>
            <a:custGeom>
              <a:avLst/>
              <a:gdLst/>
              <a:ahLst/>
              <a:cxnLst/>
              <a:rect l="l" t="t" r="r" b="b"/>
              <a:pathLst>
                <a:path w="20563" h="2287" extrusionOk="0">
                  <a:moveTo>
                    <a:pt x="0" y="0"/>
                  </a:moveTo>
                  <a:lnTo>
                    <a:pt x="0" y="2286"/>
                  </a:lnTo>
                  <a:lnTo>
                    <a:pt x="20562" y="2286"/>
                  </a:lnTo>
                  <a:lnTo>
                    <a:pt x="2056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2"/>
            <p:cNvSpPr/>
            <p:nvPr/>
          </p:nvSpPr>
          <p:spPr>
            <a:xfrm>
              <a:off x="7295565" y="2529609"/>
              <a:ext cx="215089" cy="23807"/>
            </a:xfrm>
            <a:custGeom>
              <a:avLst/>
              <a:gdLst/>
              <a:ahLst/>
              <a:cxnLst/>
              <a:rect l="l" t="t" r="r" b="b"/>
              <a:pathLst>
                <a:path w="20563" h="2276" extrusionOk="0">
                  <a:moveTo>
                    <a:pt x="0" y="1"/>
                  </a:moveTo>
                  <a:lnTo>
                    <a:pt x="0" y="2275"/>
                  </a:lnTo>
                  <a:lnTo>
                    <a:pt x="20562" y="2275"/>
                  </a:lnTo>
                  <a:lnTo>
                    <a:pt x="2056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2"/>
            <p:cNvSpPr/>
            <p:nvPr/>
          </p:nvSpPr>
          <p:spPr>
            <a:xfrm>
              <a:off x="7599563" y="2560246"/>
              <a:ext cx="37123" cy="144233"/>
            </a:xfrm>
            <a:custGeom>
              <a:avLst/>
              <a:gdLst/>
              <a:ahLst/>
              <a:cxnLst/>
              <a:rect l="l" t="t" r="r" b="b"/>
              <a:pathLst>
                <a:path w="3549" h="13789" extrusionOk="0">
                  <a:moveTo>
                    <a:pt x="1774" y="1"/>
                  </a:moveTo>
                  <a:cubicBezTo>
                    <a:pt x="798" y="1"/>
                    <a:pt x="0" y="799"/>
                    <a:pt x="0" y="1775"/>
                  </a:cubicBezTo>
                  <a:lnTo>
                    <a:pt x="0" y="12002"/>
                  </a:lnTo>
                  <a:cubicBezTo>
                    <a:pt x="0" y="12979"/>
                    <a:pt x="798" y="13788"/>
                    <a:pt x="1774" y="13788"/>
                  </a:cubicBezTo>
                  <a:cubicBezTo>
                    <a:pt x="2751" y="13788"/>
                    <a:pt x="3549" y="12979"/>
                    <a:pt x="3549" y="12002"/>
                  </a:cubicBezTo>
                  <a:lnTo>
                    <a:pt x="3549" y="1775"/>
                  </a:lnTo>
                  <a:cubicBezTo>
                    <a:pt x="3549" y="799"/>
                    <a:pt x="2751" y="1"/>
                    <a:pt x="1774" y="1"/>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a:off x="6841736" y="1715570"/>
              <a:ext cx="58545" cy="309323"/>
            </a:xfrm>
            <a:custGeom>
              <a:avLst/>
              <a:gdLst/>
              <a:ahLst/>
              <a:cxnLst/>
              <a:rect l="l" t="t" r="r" b="b"/>
              <a:pathLst>
                <a:path w="5597" h="29572" extrusionOk="0">
                  <a:moveTo>
                    <a:pt x="794" y="0"/>
                  </a:moveTo>
                  <a:cubicBezTo>
                    <a:pt x="493" y="0"/>
                    <a:pt x="191" y="215"/>
                    <a:pt x="191" y="601"/>
                  </a:cubicBezTo>
                  <a:lnTo>
                    <a:pt x="1" y="29462"/>
                  </a:lnTo>
                  <a:cubicBezTo>
                    <a:pt x="135" y="29537"/>
                    <a:pt x="279" y="29572"/>
                    <a:pt x="421" y="29572"/>
                  </a:cubicBezTo>
                  <a:cubicBezTo>
                    <a:pt x="799" y="29572"/>
                    <a:pt x="1162" y="29327"/>
                    <a:pt x="1275" y="28938"/>
                  </a:cubicBezTo>
                  <a:lnTo>
                    <a:pt x="5454" y="14996"/>
                  </a:lnTo>
                  <a:cubicBezTo>
                    <a:pt x="5597" y="14496"/>
                    <a:pt x="5597" y="13960"/>
                    <a:pt x="5442" y="13460"/>
                  </a:cubicBezTo>
                  <a:lnTo>
                    <a:pt x="1358" y="423"/>
                  </a:lnTo>
                  <a:cubicBezTo>
                    <a:pt x="1269" y="134"/>
                    <a:pt x="1032" y="0"/>
                    <a:pt x="7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6607140" y="2040123"/>
              <a:ext cx="242965" cy="126263"/>
            </a:xfrm>
            <a:custGeom>
              <a:avLst/>
              <a:gdLst/>
              <a:ahLst/>
              <a:cxnLst/>
              <a:rect l="l" t="t" r="r" b="b"/>
              <a:pathLst>
                <a:path w="23228" h="12071" extrusionOk="0">
                  <a:moveTo>
                    <a:pt x="22549" y="0"/>
                  </a:moveTo>
                  <a:cubicBezTo>
                    <a:pt x="22469" y="0"/>
                    <a:pt x="22384" y="20"/>
                    <a:pt x="22298" y="65"/>
                  </a:cubicBezTo>
                  <a:lnTo>
                    <a:pt x="21" y="11328"/>
                  </a:lnTo>
                  <a:cubicBezTo>
                    <a:pt x="0" y="11742"/>
                    <a:pt x="337" y="12070"/>
                    <a:pt x="748" y="12070"/>
                  </a:cubicBezTo>
                  <a:cubicBezTo>
                    <a:pt x="798" y="12070"/>
                    <a:pt x="850" y="12065"/>
                    <a:pt x="902" y="12055"/>
                  </a:cubicBezTo>
                  <a:lnTo>
                    <a:pt x="13190" y="9602"/>
                  </a:lnTo>
                  <a:cubicBezTo>
                    <a:pt x="13630" y="9507"/>
                    <a:pt x="14047" y="9292"/>
                    <a:pt x="14368" y="8983"/>
                  </a:cubicBezTo>
                  <a:lnTo>
                    <a:pt x="22869" y="851"/>
                  </a:lnTo>
                  <a:cubicBezTo>
                    <a:pt x="23228" y="513"/>
                    <a:pt x="22954" y="0"/>
                    <a:pt x="225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a:off x="6841736" y="1761709"/>
              <a:ext cx="58545" cy="263184"/>
            </a:xfrm>
            <a:custGeom>
              <a:avLst/>
              <a:gdLst/>
              <a:ahLst/>
              <a:cxnLst/>
              <a:rect l="l" t="t" r="r" b="b"/>
              <a:pathLst>
                <a:path w="5597" h="25161" extrusionOk="0">
                  <a:moveTo>
                    <a:pt x="2608" y="0"/>
                  </a:moveTo>
                  <a:cubicBezTo>
                    <a:pt x="1834" y="1667"/>
                    <a:pt x="2287" y="3798"/>
                    <a:pt x="2692" y="5525"/>
                  </a:cubicBezTo>
                  <a:cubicBezTo>
                    <a:pt x="3132" y="7394"/>
                    <a:pt x="3823" y="9263"/>
                    <a:pt x="3954" y="11192"/>
                  </a:cubicBezTo>
                  <a:cubicBezTo>
                    <a:pt x="4168" y="14514"/>
                    <a:pt x="2430" y="17181"/>
                    <a:pt x="37" y="19157"/>
                  </a:cubicBezTo>
                  <a:lnTo>
                    <a:pt x="1" y="25051"/>
                  </a:lnTo>
                  <a:cubicBezTo>
                    <a:pt x="135" y="25126"/>
                    <a:pt x="279" y="25161"/>
                    <a:pt x="421" y="25161"/>
                  </a:cubicBezTo>
                  <a:cubicBezTo>
                    <a:pt x="799" y="25161"/>
                    <a:pt x="1162" y="24916"/>
                    <a:pt x="1275" y="24527"/>
                  </a:cubicBezTo>
                  <a:lnTo>
                    <a:pt x="5454" y="10585"/>
                  </a:lnTo>
                  <a:cubicBezTo>
                    <a:pt x="5597" y="10085"/>
                    <a:pt x="5597" y="9549"/>
                    <a:pt x="5442" y="9049"/>
                  </a:cubicBezTo>
                  <a:lnTo>
                    <a:pt x="2608"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a:off x="6607140" y="2065331"/>
              <a:ext cx="222285" cy="101054"/>
            </a:xfrm>
            <a:custGeom>
              <a:avLst/>
              <a:gdLst/>
              <a:ahLst/>
              <a:cxnLst/>
              <a:rect l="l" t="t" r="r" b="b"/>
              <a:pathLst>
                <a:path w="21251" h="9661" extrusionOk="0">
                  <a:moveTo>
                    <a:pt x="21250" y="1"/>
                  </a:moveTo>
                  <a:cubicBezTo>
                    <a:pt x="19500" y="1286"/>
                    <a:pt x="16297" y="2013"/>
                    <a:pt x="15178" y="2679"/>
                  </a:cubicBezTo>
                  <a:cubicBezTo>
                    <a:pt x="14452" y="3120"/>
                    <a:pt x="14047" y="3822"/>
                    <a:pt x="13416" y="4358"/>
                  </a:cubicBezTo>
                  <a:cubicBezTo>
                    <a:pt x="12904" y="4799"/>
                    <a:pt x="12261" y="5084"/>
                    <a:pt x="11642" y="5335"/>
                  </a:cubicBezTo>
                  <a:cubicBezTo>
                    <a:pt x="10118" y="5977"/>
                    <a:pt x="8570" y="6656"/>
                    <a:pt x="6903" y="6704"/>
                  </a:cubicBezTo>
                  <a:cubicBezTo>
                    <a:pt x="6812" y="6707"/>
                    <a:pt x="6721" y="6708"/>
                    <a:pt x="6630" y="6708"/>
                  </a:cubicBezTo>
                  <a:cubicBezTo>
                    <a:pt x="6000" y="6708"/>
                    <a:pt x="5389" y="6637"/>
                    <a:pt x="4796" y="6501"/>
                  </a:cubicBezTo>
                  <a:lnTo>
                    <a:pt x="21" y="8918"/>
                  </a:lnTo>
                  <a:cubicBezTo>
                    <a:pt x="0" y="9332"/>
                    <a:pt x="337" y="9660"/>
                    <a:pt x="748" y="9660"/>
                  </a:cubicBezTo>
                  <a:cubicBezTo>
                    <a:pt x="798" y="9660"/>
                    <a:pt x="850" y="9655"/>
                    <a:pt x="902" y="9645"/>
                  </a:cubicBezTo>
                  <a:lnTo>
                    <a:pt x="13190" y="7192"/>
                  </a:lnTo>
                  <a:cubicBezTo>
                    <a:pt x="13630" y="7097"/>
                    <a:pt x="14047" y="6882"/>
                    <a:pt x="14380" y="6573"/>
                  </a:cubicBezTo>
                  <a:lnTo>
                    <a:pt x="21250" y="1"/>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a:off x="6876485" y="2025981"/>
              <a:ext cx="13462" cy="729188"/>
            </a:xfrm>
            <a:custGeom>
              <a:avLst/>
              <a:gdLst/>
              <a:ahLst/>
              <a:cxnLst/>
              <a:rect l="l" t="t" r="r" b="b"/>
              <a:pathLst>
                <a:path w="1287" h="69712" extrusionOk="0">
                  <a:moveTo>
                    <a:pt x="644" y="0"/>
                  </a:moveTo>
                  <a:cubicBezTo>
                    <a:pt x="287" y="0"/>
                    <a:pt x="1" y="286"/>
                    <a:pt x="1" y="643"/>
                  </a:cubicBezTo>
                  <a:lnTo>
                    <a:pt x="1" y="69068"/>
                  </a:lnTo>
                  <a:cubicBezTo>
                    <a:pt x="1" y="69425"/>
                    <a:pt x="287" y="69711"/>
                    <a:pt x="644" y="69711"/>
                  </a:cubicBezTo>
                  <a:cubicBezTo>
                    <a:pt x="1001" y="69711"/>
                    <a:pt x="1287" y="69425"/>
                    <a:pt x="1287" y="69068"/>
                  </a:cubicBezTo>
                  <a:lnTo>
                    <a:pt x="1287" y="643"/>
                  </a:lnTo>
                  <a:cubicBezTo>
                    <a:pt x="1287" y="286"/>
                    <a:pt x="1001" y="0"/>
                    <a:pt x="6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a:off x="6842866" y="2010280"/>
              <a:ext cx="105364" cy="58304"/>
            </a:xfrm>
            <a:custGeom>
              <a:avLst/>
              <a:gdLst/>
              <a:ahLst/>
              <a:cxnLst/>
              <a:rect l="l" t="t" r="r" b="b"/>
              <a:pathLst>
                <a:path w="10073" h="5574" extrusionOk="0">
                  <a:moveTo>
                    <a:pt x="2786" y="1"/>
                  </a:moveTo>
                  <a:cubicBezTo>
                    <a:pt x="1250" y="1"/>
                    <a:pt x="0" y="1251"/>
                    <a:pt x="0" y="2787"/>
                  </a:cubicBezTo>
                  <a:cubicBezTo>
                    <a:pt x="0" y="4323"/>
                    <a:pt x="1250" y="5573"/>
                    <a:pt x="2786" y="5573"/>
                  </a:cubicBezTo>
                  <a:lnTo>
                    <a:pt x="7287" y="5573"/>
                  </a:lnTo>
                  <a:cubicBezTo>
                    <a:pt x="8823" y="5573"/>
                    <a:pt x="10073" y="4323"/>
                    <a:pt x="10073" y="2787"/>
                  </a:cubicBezTo>
                  <a:cubicBezTo>
                    <a:pt x="10073" y="1251"/>
                    <a:pt x="8823" y="1"/>
                    <a:pt x="7287" y="1"/>
                  </a:cubicBez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a:off x="6815838" y="2010165"/>
              <a:ext cx="65145" cy="60658"/>
            </a:xfrm>
            <a:custGeom>
              <a:avLst/>
              <a:gdLst/>
              <a:ahLst/>
              <a:cxnLst/>
              <a:rect l="l" t="t" r="r" b="b"/>
              <a:pathLst>
                <a:path w="6228" h="5799" extrusionOk="0">
                  <a:moveTo>
                    <a:pt x="3120" y="0"/>
                  </a:moveTo>
                  <a:cubicBezTo>
                    <a:pt x="1393" y="0"/>
                    <a:pt x="0" y="1298"/>
                    <a:pt x="0" y="2905"/>
                  </a:cubicBezTo>
                  <a:cubicBezTo>
                    <a:pt x="0" y="4501"/>
                    <a:pt x="1393" y="5798"/>
                    <a:pt x="3120" y="5798"/>
                  </a:cubicBezTo>
                  <a:cubicBezTo>
                    <a:pt x="4834" y="5798"/>
                    <a:pt x="6227" y="4501"/>
                    <a:pt x="6227" y="2905"/>
                  </a:cubicBezTo>
                  <a:cubicBezTo>
                    <a:pt x="6227" y="1298"/>
                    <a:pt x="4834" y="0"/>
                    <a:pt x="3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a:off x="6846224" y="2037183"/>
              <a:ext cx="102006" cy="14581"/>
            </a:xfrm>
            <a:custGeom>
              <a:avLst/>
              <a:gdLst/>
              <a:ahLst/>
              <a:cxnLst/>
              <a:rect l="l" t="t" r="r" b="b"/>
              <a:pathLst>
                <a:path w="9752" h="1394" extrusionOk="0">
                  <a:moveTo>
                    <a:pt x="691" y="1"/>
                  </a:moveTo>
                  <a:cubicBezTo>
                    <a:pt x="310" y="1"/>
                    <a:pt x="1" y="310"/>
                    <a:pt x="1" y="691"/>
                  </a:cubicBezTo>
                  <a:cubicBezTo>
                    <a:pt x="1" y="1072"/>
                    <a:pt x="310" y="1394"/>
                    <a:pt x="691" y="1394"/>
                  </a:cubicBezTo>
                  <a:lnTo>
                    <a:pt x="9061" y="1394"/>
                  </a:lnTo>
                  <a:cubicBezTo>
                    <a:pt x="9442" y="1394"/>
                    <a:pt x="9752" y="1072"/>
                    <a:pt x="9752" y="691"/>
                  </a:cubicBezTo>
                  <a:cubicBezTo>
                    <a:pt x="9752" y="310"/>
                    <a:pt x="9442" y="1"/>
                    <a:pt x="90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6862165" y="2042790"/>
              <a:ext cx="237003" cy="137016"/>
            </a:xfrm>
            <a:custGeom>
              <a:avLst/>
              <a:gdLst/>
              <a:ahLst/>
              <a:cxnLst/>
              <a:rect l="l" t="t" r="r" b="b"/>
              <a:pathLst>
                <a:path w="22658" h="13099" extrusionOk="0">
                  <a:moveTo>
                    <a:pt x="723" y="0"/>
                  </a:moveTo>
                  <a:cubicBezTo>
                    <a:pt x="328" y="0"/>
                    <a:pt x="1" y="303"/>
                    <a:pt x="1" y="703"/>
                  </a:cubicBezTo>
                  <a:lnTo>
                    <a:pt x="21718" y="13026"/>
                  </a:lnTo>
                  <a:cubicBezTo>
                    <a:pt x="21808" y="13076"/>
                    <a:pt x="21898" y="13099"/>
                    <a:pt x="21983" y="13099"/>
                  </a:cubicBezTo>
                  <a:cubicBezTo>
                    <a:pt x="22378" y="13099"/>
                    <a:pt x="22658" y="12617"/>
                    <a:pt x="22325" y="12264"/>
                  </a:cubicBezTo>
                  <a:lnTo>
                    <a:pt x="14229" y="3739"/>
                  </a:lnTo>
                  <a:cubicBezTo>
                    <a:pt x="13919" y="3406"/>
                    <a:pt x="13514" y="3168"/>
                    <a:pt x="13074" y="3060"/>
                  </a:cubicBezTo>
                  <a:lnTo>
                    <a:pt x="917" y="24"/>
                  </a:lnTo>
                  <a:cubicBezTo>
                    <a:pt x="851" y="8"/>
                    <a:pt x="786" y="0"/>
                    <a:pt x="7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6898283" y="2049641"/>
              <a:ext cx="200884" cy="130164"/>
            </a:xfrm>
            <a:custGeom>
              <a:avLst/>
              <a:gdLst/>
              <a:ahLst/>
              <a:cxnLst/>
              <a:rect l="l" t="t" r="r" b="b"/>
              <a:pathLst>
                <a:path w="19205" h="12444" extrusionOk="0">
                  <a:moveTo>
                    <a:pt x="0" y="0"/>
                  </a:moveTo>
                  <a:cubicBezTo>
                    <a:pt x="524" y="1786"/>
                    <a:pt x="2310" y="2501"/>
                    <a:pt x="4227" y="2905"/>
                  </a:cubicBezTo>
                  <a:cubicBezTo>
                    <a:pt x="6549" y="3382"/>
                    <a:pt x="8859" y="3620"/>
                    <a:pt x="10811" y="5084"/>
                  </a:cubicBezTo>
                  <a:cubicBezTo>
                    <a:pt x="12395" y="6287"/>
                    <a:pt x="13073" y="7835"/>
                    <a:pt x="13204" y="9502"/>
                  </a:cubicBezTo>
                  <a:lnTo>
                    <a:pt x="18265" y="12371"/>
                  </a:lnTo>
                  <a:cubicBezTo>
                    <a:pt x="18355" y="12421"/>
                    <a:pt x="18445" y="12444"/>
                    <a:pt x="18530" y="12444"/>
                  </a:cubicBezTo>
                  <a:cubicBezTo>
                    <a:pt x="18925" y="12444"/>
                    <a:pt x="19205" y="11962"/>
                    <a:pt x="18872" y="11609"/>
                  </a:cubicBezTo>
                  <a:lnTo>
                    <a:pt x="10776" y="3084"/>
                  </a:lnTo>
                  <a:cubicBezTo>
                    <a:pt x="10466" y="2751"/>
                    <a:pt x="10061" y="2513"/>
                    <a:pt x="9621" y="2405"/>
                  </a:cubicBezTo>
                  <a:lnTo>
                    <a:pt x="0" y="0"/>
                  </a:lnTo>
                  <a:close/>
                </a:path>
              </a:pathLst>
            </a:custGeom>
            <a:solidFill>
              <a:srgbClr val="F2E7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a:off x="5475671" y="2683789"/>
              <a:ext cx="3402418" cy="160425"/>
            </a:xfrm>
            <a:custGeom>
              <a:avLst/>
              <a:gdLst/>
              <a:ahLst/>
              <a:cxnLst/>
              <a:rect l="l" t="t" r="r" b="b"/>
              <a:pathLst>
                <a:path w="325279" h="15337" extrusionOk="0">
                  <a:moveTo>
                    <a:pt x="0" y="1"/>
                  </a:moveTo>
                  <a:lnTo>
                    <a:pt x="0" y="620"/>
                  </a:lnTo>
                  <a:cubicBezTo>
                    <a:pt x="0" y="8704"/>
                    <a:pt x="5096" y="15336"/>
                    <a:pt x="11323" y="15336"/>
                  </a:cubicBezTo>
                  <a:lnTo>
                    <a:pt x="313968" y="15336"/>
                  </a:lnTo>
                  <a:cubicBezTo>
                    <a:pt x="320183" y="15336"/>
                    <a:pt x="325279" y="8704"/>
                    <a:pt x="325279" y="620"/>
                  </a:cubicBezTo>
                  <a:lnTo>
                    <a:pt x="3252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7813648" y="362014"/>
              <a:ext cx="510124" cy="264900"/>
            </a:xfrm>
            <a:custGeom>
              <a:avLst/>
              <a:gdLst/>
              <a:ahLst/>
              <a:cxnLst/>
              <a:rect l="l" t="t" r="r" b="b"/>
              <a:pathLst>
                <a:path w="48769" h="25325" extrusionOk="0">
                  <a:moveTo>
                    <a:pt x="24372" y="0"/>
                  </a:moveTo>
                  <a:cubicBezTo>
                    <a:pt x="20705" y="0"/>
                    <a:pt x="17419" y="1607"/>
                    <a:pt x="15169" y="4155"/>
                  </a:cubicBezTo>
                  <a:cubicBezTo>
                    <a:pt x="13866" y="5635"/>
                    <a:pt x="12000" y="6408"/>
                    <a:pt x="10045" y="6408"/>
                  </a:cubicBezTo>
                  <a:cubicBezTo>
                    <a:pt x="9892" y="6408"/>
                    <a:pt x="9739" y="6403"/>
                    <a:pt x="9585" y="6394"/>
                  </a:cubicBezTo>
                  <a:cubicBezTo>
                    <a:pt x="9406" y="6382"/>
                    <a:pt x="9216" y="6370"/>
                    <a:pt x="9037" y="6370"/>
                  </a:cubicBezTo>
                  <a:cubicBezTo>
                    <a:pt x="4048" y="6370"/>
                    <a:pt x="0" y="10418"/>
                    <a:pt x="0" y="15395"/>
                  </a:cubicBezTo>
                  <a:cubicBezTo>
                    <a:pt x="0" y="20372"/>
                    <a:pt x="4048" y="24408"/>
                    <a:pt x="9037" y="24408"/>
                  </a:cubicBezTo>
                  <a:cubicBezTo>
                    <a:pt x="10204" y="24408"/>
                    <a:pt x="11335" y="24182"/>
                    <a:pt x="12359" y="23777"/>
                  </a:cubicBezTo>
                  <a:cubicBezTo>
                    <a:pt x="13593" y="23285"/>
                    <a:pt x="14893" y="23063"/>
                    <a:pt x="16201" y="23063"/>
                  </a:cubicBezTo>
                  <a:cubicBezTo>
                    <a:pt x="17619" y="23063"/>
                    <a:pt x="19045" y="23324"/>
                    <a:pt x="20408" y="23789"/>
                  </a:cubicBezTo>
                  <a:cubicBezTo>
                    <a:pt x="21646" y="24217"/>
                    <a:pt x="22979" y="24444"/>
                    <a:pt x="24372" y="24444"/>
                  </a:cubicBezTo>
                  <a:cubicBezTo>
                    <a:pt x="25265" y="24444"/>
                    <a:pt x="26135" y="24348"/>
                    <a:pt x="26980" y="24170"/>
                  </a:cubicBezTo>
                  <a:cubicBezTo>
                    <a:pt x="27470" y="24062"/>
                    <a:pt x="27967" y="24009"/>
                    <a:pt x="28462" y="24009"/>
                  </a:cubicBezTo>
                  <a:cubicBezTo>
                    <a:pt x="29447" y="24009"/>
                    <a:pt x="30427" y="24218"/>
                    <a:pt x="31338" y="24622"/>
                  </a:cubicBezTo>
                  <a:cubicBezTo>
                    <a:pt x="32338" y="25075"/>
                    <a:pt x="33457" y="25325"/>
                    <a:pt x="34624" y="25325"/>
                  </a:cubicBezTo>
                  <a:cubicBezTo>
                    <a:pt x="36279" y="25325"/>
                    <a:pt x="37815" y="24825"/>
                    <a:pt x="39100" y="23967"/>
                  </a:cubicBezTo>
                  <a:cubicBezTo>
                    <a:pt x="39941" y="23407"/>
                    <a:pt x="40926" y="23131"/>
                    <a:pt x="41923" y="23131"/>
                  </a:cubicBezTo>
                  <a:cubicBezTo>
                    <a:pt x="42325" y="23131"/>
                    <a:pt x="42728" y="23176"/>
                    <a:pt x="43125" y="23265"/>
                  </a:cubicBezTo>
                  <a:cubicBezTo>
                    <a:pt x="43434" y="23336"/>
                    <a:pt x="43756" y="23372"/>
                    <a:pt x="44077" y="23372"/>
                  </a:cubicBezTo>
                  <a:cubicBezTo>
                    <a:pt x="46697" y="23372"/>
                    <a:pt x="48768" y="21110"/>
                    <a:pt x="48483" y="18455"/>
                  </a:cubicBezTo>
                  <a:cubicBezTo>
                    <a:pt x="48256" y="16478"/>
                    <a:pt x="46685" y="14859"/>
                    <a:pt x="44720" y="14585"/>
                  </a:cubicBezTo>
                  <a:cubicBezTo>
                    <a:pt x="44696" y="14573"/>
                    <a:pt x="44673" y="14573"/>
                    <a:pt x="44649" y="14573"/>
                  </a:cubicBezTo>
                  <a:cubicBezTo>
                    <a:pt x="43232" y="14395"/>
                    <a:pt x="41982" y="13657"/>
                    <a:pt x="41136" y="12514"/>
                  </a:cubicBezTo>
                  <a:cubicBezTo>
                    <a:pt x="40398" y="11513"/>
                    <a:pt x="39434" y="10680"/>
                    <a:pt x="38327" y="10108"/>
                  </a:cubicBezTo>
                  <a:cubicBezTo>
                    <a:pt x="37029" y="9442"/>
                    <a:pt x="36052" y="8299"/>
                    <a:pt x="35433" y="6977"/>
                  </a:cubicBezTo>
                  <a:cubicBezTo>
                    <a:pt x="33469" y="2858"/>
                    <a:pt x="29254" y="0"/>
                    <a:pt x="243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2" name="Google Shape;452;p32"/>
          <p:cNvSpPr txBox="1">
            <a:spLocks noGrp="1"/>
          </p:cNvSpPr>
          <p:nvPr>
            <p:ph type="subTitle" idx="1"/>
          </p:nvPr>
        </p:nvSpPr>
        <p:spPr>
          <a:xfrm>
            <a:off x="2247193" y="4254300"/>
            <a:ext cx="3988500" cy="72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dirty="0"/>
              <a:t>Monika Martišková, PhD</a:t>
            </a:r>
            <a:r>
              <a:rPr lang="sk-SK" b="1" dirty="0"/>
              <a:t>.</a:t>
            </a:r>
            <a:br>
              <a:rPr lang="en" b="1" dirty="0"/>
            </a:br>
            <a:r>
              <a:rPr lang="en" b="1" dirty="0"/>
              <a:t>Jakub Barszcz, MSc</a:t>
            </a:r>
            <a:r>
              <a:rPr lang="sk-SK" b="1" dirty="0"/>
              <a:t>.</a:t>
            </a:r>
            <a:endParaRPr b="1" dirty="0"/>
          </a:p>
        </p:txBody>
      </p:sp>
      <p:sp>
        <p:nvSpPr>
          <p:cNvPr id="3" name="TextBox 2">
            <a:extLst>
              <a:ext uri="{FF2B5EF4-FFF2-40B4-BE49-F238E27FC236}">
                <a16:creationId xmlns:a16="http://schemas.microsoft.com/office/drawing/2014/main" id="{3C494ABE-33C8-706E-1143-2439B03245A3}"/>
              </a:ext>
            </a:extLst>
          </p:cNvPr>
          <p:cNvSpPr txBox="1"/>
          <p:nvPr/>
        </p:nvSpPr>
        <p:spPr>
          <a:xfrm>
            <a:off x="5997040" y="3666524"/>
            <a:ext cx="3194183" cy="1045286"/>
          </a:xfrm>
          <a:prstGeom prst="rect">
            <a:avLst/>
          </a:prstGeom>
          <a:noFill/>
        </p:spPr>
        <p:txBody>
          <a:bodyPr wrap="square">
            <a:spAutoFit/>
          </a:bodyPr>
          <a:lstStyle/>
          <a:p>
            <a:r>
              <a:rPr lang="sk-SK" sz="900" dirty="0">
                <a:solidFill>
                  <a:sysClr val="windowText" lastClr="000000"/>
                </a:solidFill>
                <a:latin typeface="+mj-lt"/>
                <a:ea typeface="Arial" panose="020B0604020202020204" pitchFamily="34" charset="0"/>
                <a:cs typeface="Arial" panose="020B0604020202020204" pitchFamily="34" charset="0"/>
              </a:rPr>
              <a:t>Názov projektu: </a:t>
            </a:r>
            <a:r>
              <a:rPr lang="sk-SK" sz="900" dirty="0" err="1">
                <a:solidFill>
                  <a:sysClr val="windowText" lastClr="000000"/>
                </a:solidFill>
                <a:latin typeface="+mj-lt"/>
                <a:ea typeface="Arial" panose="020B0604020202020204" pitchFamily="34" charset="0"/>
                <a:cs typeface="Arial" panose="020B0604020202020204" pitchFamily="34" charset="0"/>
              </a:rPr>
              <a:t>Implications</a:t>
            </a:r>
            <a:r>
              <a:rPr lang="sk-SK" sz="900" dirty="0">
                <a:solidFill>
                  <a:sysClr val="windowText" lastClr="000000"/>
                </a:solidFill>
                <a:latin typeface="+mj-lt"/>
                <a:ea typeface="Arial" panose="020B0604020202020204" pitchFamily="34" charset="0"/>
                <a:cs typeface="Arial" panose="020B0604020202020204" pitchFamily="34" charset="0"/>
              </a:rPr>
              <a:t> of </a:t>
            </a:r>
            <a:r>
              <a:rPr lang="sk-SK" sz="900" dirty="0" err="1">
                <a:solidFill>
                  <a:sysClr val="windowText" lastClr="000000"/>
                </a:solidFill>
                <a:latin typeface="+mj-lt"/>
                <a:ea typeface="Arial" panose="020B0604020202020204" pitchFamily="34" charset="0"/>
                <a:cs typeface="Arial" panose="020B0604020202020204" pitchFamily="34" charset="0"/>
              </a:rPr>
              <a:t>deep</a:t>
            </a:r>
            <a:r>
              <a:rPr lang="sk-SK" sz="900" dirty="0">
                <a:solidFill>
                  <a:sysClr val="windowText" lastClr="000000"/>
                </a:solidFill>
                <a:latin typeface="+mj-lt"/>
                <a:ea typeface="Arial" panose="020B0604020202020204" pitchFamily="34" charset="0"/>
                <a:cs typeface="Arial" panose="020B0604020202020204" pitchFamily="34" charset="0"/>
              </a:rPr>
              <a:t> </a:t>
            </a:r>
            <a:r>
              <a:rPr lang="sk-SK" sz="900" dirty="0" err="1">
                <a:solidFill>
                  <a:sysClr val="windowText" lastClr="000000"/>
                </a:solidFill>
                <a:latin typeface="+mj-lt"/>
                <a:ea typeface="Arial" panose="020B0604020202020204" pitchFamily="34" charset="0"/>
                <a:cs typeface="Arial" panose="020B0604020202020204" pitchFamily="34" charset="0"/>
              </a:rPr>
              <a:t>decarbonisation</a:t>
            </a:r>
            <a:r>
              <a:rPr lang="sk-SK" sz="900" dirty="0">
                <a:solidFill>
                  <a:sysClr val="windowText" lastClr="000000"/>
                </a:solidFill>
                <a:latin typeface="+mj-lt"/>
                <a:ea typeface="Arial" panose="020B0604020202020204" pitchFamily="34" charset="0"/>
                <a:cs typeface="Arial" panose="020B0604020202020204" pitchFamily="34" charset="0"/>
              </a:rPr>
              <a:t> of </a:t>
            </a:r>
            <a:r>
              <a:rPr lang="sk-SK" sz="900" dirty="0" err="1">
                <a:solidFill>
                  <a:sysClr val="windowText" lastClr="000000"/>
                </a:solidFill>
                <a:latin typeface="+mj-lt"/>
                <a:ea typeface="Arial" panose="020B0604020202020204" pitchFamily="34" charset="0"/>
                <a:cs typeface="Arial" panose="020B0604020202020204" pitchFamily="34" charset="0"/>
              </a:rPr>
              <a:t>high</a:t>
            </a:r>
            <a:r>
              <a:rPr lang="sk-SK" sz="900" dirty="0">
                <a:solidFill>
                  <a:sysClr val="windowText" lastClr="000000"/>
                </a:solidFill>
                <a:latin typeface="+mj-lt"/>
                <a:ea typeface="Arial" panose="020B0604020202020204" pitchFamily="34" charset="0"/>
                <a:cs typeface="Arial" panose="020B0604020202020204" pitchFamily="34" charset="0"/>
              </a:rPr>
              <a:t> </a:t>
            </a:r>
            <a:r>
              <a:rPr lang="sk-SK" sz="900" dirty="0" err="1">
                <a:solidFill>
                  <a:sysClr val="windowText" lastClr="000000"/>
                </a:solidFill>
                <a:latin typeface="+mj-lt"/>
                <a:ea typeface="Arial" panose="020B0604020202020204" pitchFamily="34" charset="0"/>
                <a:cs typeface="Arial" panose="020B0604020202020204" pitchFamily="34" charset="0"/>
              </a:rPr>
              <a:t>emission</a:t>
            </a:r>
            <a:r>
              <a:rPr lang="sk-SK" sz="900" dirty="0">
                <a:solidFill>
                  <a:sysClr val="windowText" lastClr="000000"/>
                </a:solidFill>
                <a:latin typeface="+mj-lt"/>
                <a:ea typeface="Arial" panose="020B0604020202020204" pitchFamily="34" charset="0"/>
                <a:cs typeface="Arial" panose="020B0604020202020204" pitchFamily="34" charset="0"/>
              </a:rPr>
              <a:t> </a:t>
            </a:r>
            <a:r>
              <a:rPr lang="sk-SK" sz="900" dirty="0" err="1">
                <a:solidFill>
                  <a:sysClr val="windowText" lastClr="000000"/>
                </a:solidFill>
                <a:latin typeface="+mj-lt"/>
                <a:ea typeface="Arial" panose="020B0604020202020204" pitchFamily="34" charset="0"/>
                <a:cs typeface="Arial" panose="020B0604020202020204" pitchFamily="34" charset="0"/>
              </a:rPr>
              <a:t>industries</a:t>
            </a:r>
            <a:r>
              <a:rPr lang="sk-SK" sz="900" dirty="0">
                <a:solidFill>
                  <a:sysClr val="windowText" lastClr="000000"/>
                </a:solidFill>
                <a:latin typeface="+mj-lt"/>
                <a:ea typeface="Arial" panose="020B0604020202020204" pitchFamily="34" charset="0"/>
                <a:cs typeface="Arial" panose="020B0604020202020204" pitchFamily="34" charset="0"/>
              </a:rPr>
              <a:t> on </a:t>
            </a:r>
            <a:r>
              <a:rPr lang="sk-SK" sz="900" dirty="0" err="1">
                <a:solidFill>
                  <a:sysClr val="windowText" lastClr="000000"/>
                </a:solidFill>
                <a:latin typeface="+mj-lt"/>
                <a:ea typeface="Arial" panose="020B0604020202020204" pitchFamily="34" charset="0"/>
                <a:cs typeface="Arial" panose="020B0604020202020204" pitchFamily="34" charset="0"/>
              </a:rPr>
              <a:t>labour</a:t>
            </a:r>
            <a:r>
              <a:rPr lang="sk-SK" sz="900" dirty="0">
                <a:solidFill>
                  <a:sysClr val="windowText" lastClr="000000"/>
                </a:solidFill>
                <a:latin typeface="+mj-lt"/>
                <a:ea typeface="Arial" panose="020B0604020202020204" pitchFamily="34" charset="0"/>
                <a:cs typeface="Arial" panose="020B0604020202020204" pitchFamily="34" charset="0"/>
              </a:rPr>
              <a:t> </a:t>
            </a:r>
            <a:r>
              <a:rPr lang="sk-SK" sz="900" dirty="0" err="1">
                <a:solidFill>
                  <a:sysClr val="windowText" lastClr="000000"/>
                </a:solidFill>
                <a:latin typeface="+mj-lt"/>
                <a:ea typeface="Arial" panose="020B0604020202020204" pitchFamily="34" charset="0"/>
                <a:cs typeface="Arial" panose="020B0604020202020204" pitchFamily="34" charset="0"/>
              </a:rPr>
              <a:t>market</a:t>
            </a:r>
            <a:r>
              <a:rPr lang="sk-SK" sz="900" dirty="0">
                <a:solidFill>
                  <a:sysClr val="windowText" lastClr="000000"/>
                </a:solidFill>
                <a:latin typeface="+mj-lt"/>
                <a:ea typeface="Arial" panose="020B0604020202020204" pitchFamily="34" charset="0"/>
                <a:cs typeface="Arial" panose="020B0604020202020204" pitchFamily="34" charset="0"/>
              </a:rPr>
              <a:t> and </a:t>
            </a:r>
            <a:r>
              <a:rPr lang="sk-SK" sz="900" dirty="0" err="1">
                <a:solidFill>
                  <a:sysClr val="windowText" lastClr="000000"/>
                </a:solidFill>
                <a:latin typeface="+mj-lt"/>
                <a:ea typeface="Arial" panose="020B0604020202020204" pitchFamily="34" charset="0"/>
                <a:cs typeface="Arial" panose="020B0604020202020204" pitchFamily="34" charset="0"/>
              </a:rPr>
              <a:t>employees</a:t>
            </a:r>
            <a:r>
              <a:rPr lang="sk-SK" sz="900" dirty="0">
                <a:solidFill>
                  <a:sysClr val="windowText" lastClr="000000"/>
                </a:solidFill>
                <a:latin typeface="+mj-lt"/>
                <a:ea typeface="Arial" panose="020B0604020202020204" pitchFamily="34" charset="0"/>
                <a:cs typeface="Arial" panose="020B0604020202020204" pitchFamily="34" charset="0"/>
              </a:rPr>
              <a:t> in Slovakia </a:t>
            </a:r>
            <a:r>
              <a:rPr lang="sk-SK" sz="900" dirty="0">
                <a:latin typeface="+mj-lt"/>
              </a:rPr>
              <a:t>(DEEPLAB)</a:t>
            </a:r>
          </a:p>
          <a:p>
            <a:pPr>
              <a:lnSpc>
                <a:spcPct val="107000"/>
              </a:lnSpc>
              <a:spcAft>
                <a:spcPts val="364"/>
              </a:spcAft>
            </a:pPr>
            <a:endParaRPr lang="sk-SK" sz="900" dirty="0">
              <a:latin typeface="+mj-lt"/>
              <a:ea typeface="Aptos" panose="020B0004020202020204" pitchFamily="34" charset="0"/>
              <a:cs typeface="Times New Roman" panose="02020603050405020304" pitchFamily="18" charset="0"/>
            </a:endParaRPr>
          </a:p>
          <a:p>
            <a:pPr>
              <a:lnSpc>
                <a:spcPct val="107000"/>
              </a:lnSpc>
              <a:spcAft>
                <a:spcPts val="364"/>
              </a:spcAft>
            </a:pPr>
            <a:r>
              <a:rPr lang="sk-SK" sz="900" kern="100" dirty="0">
                <a:latin typeface="+mj-lt"/>
                <a:ea typeface="Aptos" panose="020B0004020202020204" pitchFamily="34" charset="0"/>
                <a:cs typeface="Times New Roman" panose="02020603050405020304" pitchFamily="18" charset="0"/>
              </a:rPr>
              <a:t>Project </a:t>
            </a:r>
            <a:r>
              <a:rPr lang="sk-SK" sz="900" kern="100" dirty="0" err="1">
                <a:latin typeface="+mj-lt"/>
                <a:ea typeface="Aptos" panose="020B0004020202020204" pitchFamily="34" charset="0"/>
                <a:cs typeface="Times New Roman" panose="02020603050405020304" pitchFamily="18" charset="0"/>
              </a:rPr>
              <a:t>number</a:t>
            </a:r>
            <a:r>
              <a:rPr lang="sk-SK" sz="900" kern="100" dirty="0">
                <a:latin typeface="+mj-lt"/>
                <a:ea typeface="Aptos" panose="020B0004020202020204" pitchFamily="34" charset="0"/>
                <a:cs typeface="Times New Roman" panose="02020603050405020304" pitchFamily="18" charset="0"/>
              </a:rPr>
              <a:t>: </a:t>
            </a:r>
            <a:r>
              <a:rPr lang="en-US" sz="900" kern="100" dirty="0">
                <a:latin typeface="+mj-lt"/>
                <a:ea typeface="Aptos" panose="020B0004020202020204" pitchFamily="34" charset="0"/>
                <a:cs typeface="Times New Roman" panose="02020603050405020304" pitchFamily="18" charset="0"/>
              </a:rPr>
              <a:t>09I03-03-V04-00768</a:t>
            </a:r>
          </a:p>
          <a:p>
            <a:endParaRPr lang="en-US" sz="900" dirty="0"/>
          </a:p>
        </p:txBody>
      </p:sp>
      <p:pic>
        <p:nvPicPr>
          <p:cNvPr id="5" name="Picture 4">
            <a:extLst>
              <a:ext uri="{FF2B5EF4-FFF2-40B4-BE49-F238E27FC236}">
                <a16:creationId xmlns:a16="http://schemas.microsoft.com/office/drawing/2014/main" id="{1183716F-A513-CD82-0DD1-048938F9D3B9}"/>
              </a:ext>
            </a:extLst>
          </p:cNvPr>
          <p:cNvPicPr>
            <a:picLocks noChangeAspect="1"/>
          </p:cNvPicPr>
          <p:nvPr/>
        </p:nvPicPr>
        <p:blipFill>
          <a:blip r:embed="rId3"/>
          <a:stretch>
            <a:fillRect/>
          </a:stretch>
        </p:blipFill>
        <p:spPr>
          <a:xfrm>
            <a:off x="7461380" y="4649908"/>
            <a:ext cx="1438689" cy="381677"/>
          </a:xfrm>
          <a:prstGeom prst="rect">
            <a:avLst/>
          </a:prstGeom>
        </p:spPr>
      </p:pic>
      <p:pic>
        <p:nvPicPr>
          <p:cNvPr id="7" name="Picture 6">
            <a:extLst>
              <a:ext uri="{FF2B5EF4-FFF2-40B4-BE49-F238E27FC236}">
                <a16:creationId xmlns:a16="http://schemas.microsoft.com/office/drawing/2014/main" id="{7DEDDAE7-C6CF-C779-D302-60CE1CF43192}"/>
              </a:ext>
            </a:extLst>
          </p:cNvPr>
          <p:cNvPicPr>
            <a:picLocks noChangeAspect="1"/>
          </p:cNvPicPr>
          <p:nvPr/>
        </p:nvPicPr>
        <p:blipFill>
          <a:blip r:embed="rId4"/>
          <a:stretch>
            <a:fillRect/>
          </a:stretch>
        </p:blipFill>
        <p:spPr>
          <a:xfrm>
            <a:off x="5916346" y="4487760"/>
            <a:ext cx="1284788" cy="725100"/>
          </a:xfrm>
          <a:prstGeom prst="rect">
            <a:avLst/>
          </a:prstGeom>
        </p:spPr>
      </p:pic>
      <p:sp>
        <p:nvSpPr>
          <p:cNvPr id="8" name="Google Shape;323;p32">
            <a:extLst>
              <a:ext uri="{FF2B5EF4-FFF2-40B4-BE49-F238E27FC236}">
                <a16:creationId xmlns:a16="http://schemas.microsoft.com/office/drawing/2014/main" id="{699619CA-844F-495D-38BF-3EED6FA2AE90}"/>
              </a:ext>
            </a:extLst>
          </p:cNvPr>
          <p:cNvSpPr txBox="1">
            <a:spLocks/>
          </p:cNvSpPr>
          <p:nvPr/>
        </p:nvSpPr>
        <p:spPr>
          <a:xfrm>
            <a:off x="252943" y="233100"/>
            <a:ext cx="3988500" cy="446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700"/>
              <a:buFont typeface="Open Sans"/>
              <a:buNone/>
              <a:defRPr sz="16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2pPr>
            <a:lvl3pPr marL="1371600" marR="0" lvl="2"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3pPr>
            <a:lvl4pPr marL="1828800" marR="0" lvl="3"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4pPr>
            <a:lvl5pPr marL="2286000" marR="0" lvl="4"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5pPr>
            <a:lvl6pPr marL="2743200" marR="0" lvl="5"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6pPr>
            <a:lvl7pPr marL="3200400" marR="0" lvl="6"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7pPr>
            <a:lvl8pPr marL="3657600" marR="0" lvl="7"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8pPr>
            <a:lvl9pPr marL="4114800" marR="0" lvl="8" indent="-317500" algn="l" rtl="0">
              <a:lnSpc>
                <a:spcPct val="100000"/>
              </a:lnSpc>
              <a:spcBef>
                <a:spcPts val="0"/>
              </a:spcBef>
              <a:spcAft>
                <a:spcPts val="0"/>
              </a:spcAft>
              <a:buClr>
                <a:schemeClr val="dk1"/>
              </a:buClr>
              <a:buSzPts val="1700"/>
              <a:buFont typeface="Open Sans"/>
              <a:buNone/>
              <a:defRPr sz="1700" b="0" i="0" u="none" strike="noStrike" cap="none">
                <a:solidFill>
                  <a:schemeClr val="dk1"/>
                </a:solidFill>
                <a:latin typeface="Open Sans"/>
                <a:ea typeface="Open Sans"/>
                <a:cs typeface="Open Sans"/>
                <a:sym typeface="Open Sans"/>
              </a:defRPr>
            </a:lvl9pPr>
          </a:lstStyle>
          <a:p>
            <a:pPr marL="0" indent="0"/>
            <a:r>
              <a:rPr lang="sk-SK" dirty="0"/>
              <a:t>CELSI </a:t>
            </a:r>
            <a:r>
              <a:rPr lang="sk-SK" dirty="0" err="1"/>
              <a:t>Frontiers</a:t>
            </a:r>
            <a:r>
              <a:rPr lang="sk-SK" dirty="0"/>
              <a:t> </a:t>
            </a:r>
            <a:r>
              <a:rPr lang="sk-SK" dirty="0" err="1"/>
              <a:t>seminar</a:t>
            </a:r>
            <a:r>
              <a:rPr lang="sk-SK" dirty="0"/>
              <a:t> 6.12.2024</a:t>
            </a:r>
            <a:endParaRPr lang="en-US" dirty="0"/>
          </a:p>
          <a:p>
            <a:pPr marL="0" indent="0"/>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33"/>
          <p:cNvSpPr txBox="1">
            <a:spLocks noGrp="1"/>
          </p:cNvSpPr>
          <p:nvPr>
            <p:ph type="title"/>
          </p:nvPr>
        </p:nvSpPr>
        <p:spPr>
          <a:xfrm>
            <a:off x="717525" y="548746"/>
            <a:ext cx="4604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Project Objectives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58" name="Google Shape;458;p33"/>
          <p:cNvSpPr txBox="1">
            <a:spLocks noGrp="1"/>
          </p:cNvSpPr>
          <p:nvPr>
            <p:ph type="body" idx="1"/>
          </p:nvPr>
        </p:nvSpPr>
        <p:spPr>
          <a:xfrm>
            <a:off x="717450" y="1481774"/>
            <a:ext cx="7709100" cy="3121200"/>
          </a:xfrm>
          <a:prstGeom prst="rect">
            <a:avLst/>
          </a:prstGeom>
        </p:spPr>
        <p:txBody>
          <a:bodyPr spcFirstLastPara="1" wrap="square" lIns="91425" tIns="91425" rIns="91425" bIns="91425" anchor="t" anchorCtr="0">
            <a:noAutofit/>
          </a:bodyPr>
          <a:lstStyle/>
          <a:p>
            <a:pPr marL="457200" lvl="0" indent="-228600" algn="just" rtl="0">
              <a:lnSpc>
                <a:spcPct val="115000"/>
              </a:lnSpc>
              <a:spcBef>
                <a:spcPts val="0"/>
              </a:spcBef>
              <a:spcAft>
                <a:spcPts val="0"/>
              </a:spcAft>
              <a:buNone/>
            </a:pPr>
            <a:r>
              <a:rPr lang="en">
                <a:solidFill>
                  <a:srgbClr val="000000"/>
                </a:solidFill>
                <a:latin typeface="Calibri"/>
                <a:ea typeface="Calibri"/>
                <a:cs typeface="Calibri"/>
                <a:sym typeface="Calibri"/>
              </a:rPr>
              <a:t>Two layers of the project: </a:t>
            </a:r>
            <a:endParaRPr>
              <a:solidFill>
                <a:srgbClr val="000000"/>
              </a:solidFill>
              <a:latin typeface="Calibri"/>
              <a:ea typeface="Calibri"/>
              <a:cs typeface="Calibri"/>
              <a:sym typeface="Calibri"/>
            </a:endParaRPr>
          </a:p>
          <a:p>
            <a:pPr marL="457200" lvl="0" indent="-298450" algn="just" rtl="0">
              <a:lnSpc>
                <a:spcPct val="115000"/>
              </a:lnSpc>
              <a:spcBef>
                <a:spcPts val="600"/>
              </a:spcBef>
              <a:spcAft>
                <a:spcPts val="0"/>
              </a:spcAft>
              <a:buClr>
                <a:srgbClr val="000000"/>
              </a:buClr>
              <a:buSzPts val="1100"/>
              <a:buFont typeface="Calibri"/>
              <a:buChar char="-"/>
            </a:pPr>
            <a:r>
              <a:rPr lang="en">
                <a:solidFill>
                  <a:srgbClr val="000000"/>
                </a:solidFill>
                <a:latin typeface="Calibri"/>
                <a:ea typeface="Calibri"/>
                <a:cs typeface="Calibri"/>
                <a:sym typeface="Calibri"/>
              </a:rPr>
              <a:t>to understand the consequences of the decarbonization </a:t>
            </a:r>
            <a:r>
              <a:rPr lang="en" b="1">
                <a:solidFill>
                  <a:srgbClr val="000000"/>
                </a:solidFill>
                <a:latin typeface="Calibri"/>
                <a:ea typeface="Calibri"/>
                <a:cs typeface="Calibri"/>
                <a:sym typeface="Calibri"/>
              </a:rPr>
              <a:t>on labour market </a:t>
            </a:r>
            <a:r>
              <a:rPr lang="en">
                <a:solidFill>
                  <a:srgbClr val="000000"/>
                </a:solidFill>
                <a:latin typeface="Calibri"/>
                <a:ea typeface="Calibri"/>
                <a:cs typeface="Calibri"/>
                <a:sym typeface="Calibri"/>
              </a:rPr>
              <a:t>under different scenarios of technologies implementation and discuss policies that can be derived from the modelled scenarios.</a:t>
            </a:r>
            <a:endParaRPr>
              <a:solidFill>
                <a:srgbClr val="000000"/>
              </a:solidFill>
              <a:latin typeface="Calibri"/>
              <a:ea typeface="Calibri"/>
              <a:cs typeface="Calibri"/>
              <a:sym typeface="Calibri"/>
            </a:endParaRPr>
          </a:p>
          <a:p>
            <a:pPr marL="457200" lvl="0" indent="-298450" algn="just" rtl="0">
              <a:lnSpc>
                <a:spcPct val="115000"/>
              </a:lnSpc>
              <a:spcBef>
                <a:spcPts val="0"/>
              </a:spcBef>
              <a:spcAft>
                <a:spcPts val="0"/>
              </a:spcAft>
              <a:buClr>
                <a:srgbClr val="000000"/>
              </a:buClr>
              <a:buSzPts val="1100"/>
              <a:buFont typeface="Calibri"/>
              <a:buChar char="-"/>
            </a:pPr>
            <a:r>
              <a:rPr lang="en">
                <a:solidFill>
                  <a:srgbClr val="000000"/>
                </a:solidFill>
                <a:latin typeface="Calibri"/>
                <a:ea typeface="Calibri"/>
                <a:cs typeface="Calibri"/>
                <a:sym typeface="Calibri"/>
              </a:rPr>
              <a:t>methodologically, we aim to </a:t>
            </a:r>
            <a:r>
              <a:rPr lang="en" b="1">
                <a:solidFill>
                  <a:srgbClr val="000000"/>
                </a:solidFill>
                <a:latin typeface="Calibri"/>
                <a:ea typeface="Calibri"/>
                <a:cs typeface="Calibri"/>
                <a:sym typeface="Calibri"/>
              </a:rPr>
              <a:t>map the interaction between qualitative and quantitative methods </a:t>
            </a:r>
            <a:r>
              <a:rPr lang="en">
                <a:solidFill>
                  <a:srgbClr val="000000"/>
                </a:solidFill>
                <a:latin typeface="Calibri"/>
                <a:ea typeface="Calibri"/>
                <a:cs typeface="Calibri"/>
                <a:sym typeface="Calibri"/>
              </a:rPr>
              <a:t>(the impact of the stakeholders' involvement in the quantitative modelling)</a:t>
            </a:r>
            <a:endParaRPr>
              <a:solidFill>
                <a:srgbClr val="000000"/>
              </a:solidFill>
              <a:latin typeface="Calibri"/>
              <a:ea typeface="Calibri"/>
              <a:cs typeface="Calibri"/>
              <a:sym typeface="Calibri"/>
            </a:endParaRPr>
          </a:p>
          <a:p>
            <a:pPr marL="457200" lvl="0" indent="0" algn="just" rtl="0">
              <a:lnSpc>
                <a:spcPct val="115000"/>
              </a:lnSpc>
              <a:spcBef>
                <a:spcPts val="600"/>
              </a:spcBef>
              <a:spcAft>
                <a:spcPts val="0"/>
              </a:spcAft>
              <a:buNone/>
            </a:pPr>
            <a:endParaRPr>
              <a:solidFill>
                <a:srgbClr val="000000"/>
              </a:solidFill>
              <a:latin typeface="Calibri"/>
              <a:ea typeface="Calibri"/>
              <a:cs typeface="Calibri"/>
              <a:sym typeface="Calibri"/>
            </a:endParaRPr>
          </a:p>
          <a:p>
            <a:pPr marL="0" lvl="0" indent="0" algn="just" rtl="0">
              <a:lnSpc>
                <a:spcPct val="115000"/>
              </a:lnSpc>
              <a:spcBef>
                <a:spcPts val="600"/>
              </a:spcBef>
              <a:spcAft>
                <a:spcPts val="0"/>
              </a:spcAft>
              <a:buNone/>
            </a:pPr>
            <a:r>
              <a:rPr lang="en" b="1">
                <a:solidFill>
                  <a:srgbClr val="000000"/>
                </a:solidFill>
                <a:latin typeface="Arial"/>
                <a:ea typeface="Arial"/>
                <a:cs typeface="Arial"/>
                <a:sym typeface="Arial"/>
              </a:rPr>
              <a:t>Projects aims</a:t>
            </a:r>
            <a:endParaRPr b="1">
              <a:solidFill>
                <a:srgbClr val="000000"/>
              </a:solidFill>
              <a:latin typeface="Arial"/>
              <a:ea typeface="Arial"/>
              <a:cs typeface="Arial"/>
              <a:sym typeface="Arial"/>
            </a:endParaRPr>
          </a:p>
          <a:p>
            <a:pPr marL="457200" lvl="0" indent="-298450" algn="just" rtl="0">
              <a:lnSpc>
                <a:spcPct val="115000"/>
              </a:lnSpc>
              <a:spcBef>
                <a:spcPts val="600"/>
              </a:spcBef>
              <a:spcAft>
                <a:spcPts val="0"/>
              </a:spcAft>
              <a:buClr>
                <a:srgbClr val="000000"/>
              </a:buClr>
              <a:buSzPts val="1100"/>
              <a:buAutoNum type="arabicPeriod"/>
            </a:pPr>
            <a:r>
              <a:rPr lang="en" b="1">
                <a:solidFill>
                  <a:srgbClr val="000000"/>
                </a:solidFill>
                <a:latin typeface="Arial"/>
                <a:ea typeface="Arial"/>
                <a:cs typeface="Arial"/>
                <a:sym typeface="Arial"/>
              </a:rPr>
              <a:t>Mapping the scale and scope of decarbonization across the Slovak industries</a:t>
            </a:r>
            <a:endParaRPr b="1">
              <a:solidFill>
                <a:srgbClr val="000000"/>
              </a:solidFill>
              <a:latin typeface="Arial"/>
              <a:ea typeface="Arial"/>
              <a:cs typeface="Arial"/>
              <a:sym typeface="Arial"/>
            </a:endParaRPr>
          </a:p>
          <a:p>
            <a:pPr marL="457200" lvl="0" indent="-298450" algn="just" rtl="0">
              <a:lnSpc>
                <a:spcPct val="115000"/>
              </a:lnSpc>
              <a:spcBef>
                <a:spcPts val="0"/>
              </a:spcBef>
              <a:spcAft>
                <a:spcPts val="0"/>
              </a:spcAft>
              <a:buClr>
                <a:srgbClr val="000000"/>
              </a:buClr>
              <a:buSzPts val="1100"/>
              <a:buAutoNum type="arabicPeriod"/>
            </a:pPr>
            <a:r>
              <a:rPr lang="en" b="1">
                <a:solidFill>
                  <a:srgbClr val="000000"/>
                </a:solidFill>
                <a:latin typeface="Arial"/>
                <a:ea typeface="Arial"/>
                <a:cs typeface="Arial"/>
                <a:sym typeface="Arial"/>
              </a:rPr>
              <a:t>Collecting inputs on considered deep decarbonization pathways with industry actors and labour policy representatives</a:t>
            </a:r>
            <a:endParaRPr b="1">
              <a:solidFill>
                <a:srgbClr val="000000"/>
              </a:solidFill>
              <a:latin typeface="Arial"/>
              <a:ea typeface="Arial"/>
              <a:cs typeface="Arial"/>
              <a:sym typeface="Arial"/>
            </a:endParaRPr>
          </a:p>
          <a:p>
            <a:pPr marL="457200" lvl="0" indent="-298450" algn="just" rtl="0">
              <a:lnSpc>
                <a:spcPct val="115000"/>
              </a:lnSpc>
              <a:spcBef>
                <a:spcPts val="0"/>
              </a:spcBef>
              <a:spcAft>
                <a:spcPts val="0"/>
              </a:spcAft>
              <a:buClr>
                <a:srgbClr val="000000"/>
              </a:buClr>
              <a:buSzPts val="1100"/>
              <a:buAutoNum type="arabicPeriod"/>
            </a:pPr>
            <a:r>
              <a:rPr lang="en" b="1">
                <a:solidFill>
                  <a:srgbClr val="000000"/>
                </a:solidFill>
                <a:latin typeface="Arial"/>
                <a:ea typeface="Arial"/>
                <a:cs typeface="Arial"/>
                <a:sym typeface="Arial"/>
              </a:rPr>
              <a:t>Model the decarbonisation of selected sectors by 2030, 2040 and 2050 using at least three different scenarios assessed through an adapted multi-regional structural model IMPACTECH</a:t>
            </a:r>
            <a:endParaRPr b="1">
              <a:solidFill>
                <a:srgbClr val="000000"/>
              </a:solidFill>
              <a:latin typeface="Arial"/>
              <a:ea typeface="Arial"/>
              <a:cs typeface="Arial"/>
              <a:sym typeface="Arial"/>
            </a:endParaRPr>
          </a:p>
          <a:p>
            <a:pPr marL="457200" lvl="0" indent="-298450" algn="just" rtl="0">
              <a:lnSpc>
                <a:spcPct val="115000"/>
              </a:lnSpc>
              <a:spcBef>
                <a:spcPts val="0"/>
              </a:spcBef>
              <a:spcAft>
                <a:spcPts val="0"/>
              </a:spcAft>
              <a:buClr>
                <a:srgbClr val="000000"/>
              </a:buClr>
              <a:buSzPts val="1100"/>
              <a:buAutoNum type="arabicPeriod"/>
            </a:pPr>
            <a:r>
              <a:rPr lang="en" b="1">
                <a:solidFill>
                  <a:srgbClr val="000000"/>
                </a:solidFill>
                <a:latin typeface="Arial"/>
                <a:ea typeface="Arial"/>
                <a:cs typeface="Arial"/>
                <a:sym typeface="Arial"/>
              </a:rPr>
              <a:t>Share the results with the scientific community</a:t>
            </a:r>
            <a:endParaRPr b="1">
              <a:solidFill>
                <a:srgbClr val="000000"/>
              </a:solidFill>
              <a:latin typeface="Arial"/>
              <a:ea typeface="Arial"/>
              <a:cs typeface="Arial"/>
              <a:sym typeface="Arial"/>
            </a:endParaRPr>
          </a:p>
          <a:p>
            <a:pPr marL="457200" lvl="0" indent="-298450" algn="just" rtl="0">
              <a:lnSpc>
                <a:spcPct val="115000"/>
              </a:lnSpc>
              <a:spcBef>
                <a:spcPts val="0"/>
              </a:spcBef>
              <a:spcAft>
                <a:spcPts val="0"/>
              </a:spcAft>
              <a:buClr>
                <a:srgbClr val="000000"/>
              </a:buClr>
              <a:buSzPts val="1100"/>
              <a:buAutoNum type="arabicPeriod"/>
            </a:pPr>
            <a:r>
              <a:rPr lang="en" b="1">
                <a:solidFill>
                  <a:srgbClr val="000000"/>
                </a:solidFill>
                <a:latin typeface="Arial"/>
                <a:ea typeface="Arial"/>
                <a:cs typeface="Arial"/>
                <a:sym typeface="Arial"/>
              </a:rPr>
              <a:t>Share the results with stakeholders and provide salient evidence and through co-creative workshops provide recommendations for policy-making.</a:t>
            </a:r>
            <a:endParaRPr b="1">
              <a:solidFill>
                <a:srgbClr val="000000"/>
              </a:solidFill>
              <a:latin typeface="Arial"/>
              <a:ea typeface="Arial"/>
              <a:cs typeface="Arial"/>
              <a:sym typeface="Arial"/>
            </a:endParaRPr>
          </a:p>
          <a:p>
            <a:pPr marL="0" lvl="0" indent="0" algn="l" rtl="0">
              <a:spcBef>
                <a:spcPts val="1200"/>
              </a:spcBef>
              <a:spcAft>
                <a:spcPts val="0"/>
              </a:spcAft>
              <a:buNone/>
            </a:pPr>
            <a:endParaRPr sz="1150"/>
          </a:p>
        </p:txBody>
      </p:sp>
      <p:grpSp>
        <p:nvGrpSpPr>
          <p:cNvPr id="459" name="Google Shape;459;p33"/>
          <p:cNvGrpSpPr/>
          <p:nvPr/>
        </p:nvGrpSpPr>
        <p:grpSpPr>
          <a:xfrm flipH="1">
            <a:off x="809989" y="1172656"/>
            <a:ext cx="446222" cy="77476"/>
            <a:chOff x="6146875" y="1767300"/>
            <a:chExt cx="331025" cy="57475"/>
          </a:xfrm>
        </p:grpSpPr>
        <p:sp>
          <p:nvSpPr>
            <p:cNvPr id="460" name="Google Shape;460;p33"/>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3"/>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3"/>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34"/>
          <p:cNvSpPr txBox="1">
            <a:spLocks noGrp="1"/>
          </p:cNvSpPr>
          <p:nvPr>
            <p:ph type="title"/>
          </p:nvPr>
        </p:nvSpPr>
        <p:spPr>
          <a:xfrm>
            <a:off x="1832450" y="1583000"/>
            <a:ext cx="2468700" cy="50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 brief introduction</a:t>
            </a:r>
            <a:endParaRPr/>
          </a:p>
        </p:txBody>
      </p:sp>
      <p:sp>
        <p:nvSpPr>
          <p:cNvPr id="468" name="Google Shape;468;p34"/>
          <p:cNvSpPr txBox="1">
            <a:spLocks noGrp="1"/>
          </p:cNvSpPr>
          <p:nvPr>
            <p:ph type="title" idx="2"/>
          </p:nvPr>
        </p:nvSpPr>
        <p:spPr>
          <a:xfrm>
            <a:off x="2575250" y="273196"/>
            <a:ext cx="983100" cy="131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01</a:t>
            </a:r>
            <a:endParaRPr/>
          </a:p>
        </p:txBody>
      </p:sp>
      <p:sp>
        <p:nvSpPr>
          <p:cNvPr id="469" name="Google Shape;469;p34"/>
          <p:cNvSpPr txBox="1">
            <a:spLocks noGrp="1"/>
          </p:cNvSpPr>
          <p:nvPr>
            <p:ph type="subTitle" idx="1"/>
          </p:nvPr>
        </p:nvSpPr>
        <p:spPr>
          <a:xfrm>
            <a:off x="2007013" y="1879246"/>
            <a:ext cx="2119500" cy="6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 </a:t>
            </a:r>
            <a:r>
              <a:rPr lang="en" b="1"/>
              <a:t>what </a:t>
            </a:r>
            <a:r>
              <a:rPr lang="en"/>
              <a:t>and </a:t>
            </a:r>
            <a:r>
              <a:rPr lang="en" b="1"/>
              <a:t>why </a:t>
            </a:r>
            <a:r>
              <a:rPr lang="en"/>
              <a:t>of decarbonisation.</a:t>
            </a:r>
            <a:endParaRPr/>
          </a:p>
        </p:txBody>
      </p:sp>
      <p:sp>
        <p:nvSpPr>
          <p:cNvPr id="470" name="Google Shape;470;p34"/>
          <p:cNvSpPr txBox="1">
            <a:spLocks noGrp="1"/>
          </p:cNvSpPr>
          <p:nvPr>
            <p:ph type="title" idx="3"/>
          </p:nvPr>
        </p:nvSpPr>
        <p:spPr>
          <a:xfrm>
            <a:off x="5017500" y="1582990"/>
            <a:ext cx="2119500" cy="50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Methodology</a:t>
            </a:r>
            <a:endParaRPr/>
          </a:p>
        </p:txBody>
      </p:sp>
      <p:sp>
        <p:nvSpPr>
          <p:cNvPr id="471" name="Google Shape;471;p34"/>
          <p:cNvSpPr txBox="1">
            <a:spLocks noGrp="1"/>
          </p:cNvSpPr>
          <p:nvPr>
            <p:ph type="title" idx="4"/>
          </p:nvPr>
        </p:nvSpPr>
        <p:spPr>
          <a:xfrm>
            <a:off x="5585700" y="273196"/>
            <a:ext cx="983100" cy="131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02</a:t>
            </a:r>
            <a:endParaRPr/>
          </a:p>
        </p:txBody>
      </p:sp>
      <p:sp>
        <p:nvSpPr>
          <p:cNvPr id="472" name="Google Shape;472;p34"/>
          <p:cNvSpPr txBox="1">
            <a:spLocks noGrp="1"/>
          </p:cNvSpPr>
          <p:nvPr>
            <p:ph type="subTitle" idx="5"/>
          </p:nvPr>
        </p:nvSpPr>
        <p:spPr>
          <a:xfrm>
            <a:off x="5017488" y="1879246"/>
            <a:ext cx="2119500" cy="6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We describe our </a:t>
            </a:r>
            <a:r>
              <a:rPr lang="en" b="1"/>
              <a:t>methodology</a:t>
            </a:r>
            <a:r>
              <a:rPr lang="en"/>
              <a:t>.</a:t>
            </a:r>
            <a:endParaRPr/>
          </a:p>
        </p:txBody>
      </p:sp>
      <p:sp>
        <p:nvSpPr>
          <p:cNvPr id="473" name="Google Shape;473;p34"/>
          <p:cNvSpPr txBox="1">
            <a:spLocks noGrp="1"/>
          </p:cNvSpPr>
          <p:nvPr>
            <p:ph type="title" idx="6"/>
          </p:nvPr>
        </p:nvSpPr>
        <p:spPr>
          <a:xfrm>
            <a:off x="2007025" y="3658694"/>
            <a:ext cx="2119500" cy="50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Innovativeness</a:t>
            </a:r>
            <a:endParaRPr/>
          </a:p>
        </p:txBody>
      </p:sp>
      <p:sp>
        <p:nvSpPr>
          <p:cNvPr id="474" name="Google Shape;474;p34"/>
          <p:cNvSpPr txBox="1">
            <a:spLocks noGrp="1"/>
          </p:cNvSpPr>
          <p:nvPr>
            <p:ph type="title" idx="7"/>
          </p:nvPr>
        </p:nvSpPr>
        <p:spPr>
          <a:xfrm>
            <a:off x="2575250" y="2348900"/>
            <a:ext cx="983100" cy="131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03</a:t>
            </a:r>
            <a:endParaRPr/>
          </a:p>
        </p:txBody>
      </p:sp>
      <p:sp>
        <p:nvSpPr>
          <p:cNvPr id="475" name="Google Shape;475;p34"/>
          <p:cNvSpPr txBox="1">
            <a:spLocks noGrp="1"/>
          </p:cNvSpPr>
          <p:nvPr>
            <p:ph type="subTitle" idx="8"/>
          </p:nvPr>
        </p:nvSpPr>
        <p:spPr>
          <a:xfrm>
            <a:off x="2007013" y="3954950"/>
            <a:ext cx="2119500" cy="6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What does </a:t>
            </a:r>
            <a:r>
              <a:rPr lang="en" b="1"/>
              <a:t>our study</a:t>
            </a:r>
            <a:r>
              <a:rPr lang="en"/>
              <a:t> </a:t>
            </a:r>
            <a:r>
              <a:rPr lang="en" b="1"/>
              <a:t>bring</a:t>
            </a:r>
            <a:r>
              <a:rPr lang="en"/>
              <a:t> to the table?</a:t>
            </a:r>
            <a:endParaRPr/>
          </a:p>
        </p:txBody>
      </p:sp>
      <p:sp>
        <p:nvSpPr>
          <p:cNvPr id="476" name="Google Shape;476;p34"/>
          <p:cNvSpPr txBox="1">
            <a:spLocks noGrp="1"/>
          </p:cNvSpPr>
          <p:nvPr>
            <p:ph type="title" idx="9"/>
          </p:nvPr>
        </p:nvSpPr>
        <p:spPr>
          <a:xfrm>
            <a:off x="5017500" y="3658694"/>
            <a:ext cx="2119500" cy="50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a:t>
            </a:r>
            <a:endParaRPr/>
          </a:p>
        </p:txBody>
      </p:sp>
      <p:sp>
        <p:nvSpPr>
          <p:cNvPr id="477" name="Google Shape;477;p34"/>
          <p:cNvSpPr txBox="1">
            <a:spLocks noGrp="1"/>
          </p:cNvSpPr>
          <p:nvPr>
            <p:ph type="title" idx="13"/>
          </p:nvPr>
        </p:nvSpPr>
        <p:spPr>
          <a:xfrm>
            <a:off x="5585700" y="2348900"/>
            <a:ext cx="983100" cy="131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04</a:t>
            </a:r>
            <a:endParaRPr/>
          </a:p>
        </p:txBody>
      </p:sp>
      <p:sp>
        <p:nvSpPr>
          <p:cNvPr id="478" name="Google Shape;478;p34"/>
          <p:cNvSpPr txBox="1">
            <a:spLocks noGrp="1"/>
          </p:cNvSpPr>
          <p:nvPr>
            <p:ph type="subTitle" idx="14"/>
          </p:nvPr>
        </p:nvSpPr>
        <p:spPr>
          <a:xfrm>
            <a:off x="5017488" y="3954950"/>
            <a:ext cx="2119500" cy="6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Questions, comments, </a:t>
            </a:r>
            <a:r>
              <a:rPr lang="en" b="1"/>
              <a:t>concerns</a:t>
            </a:r>
            <a:r>
              <a:rPr lang="en"/>
              <a:t>?</a:t>
            </a:r>
            <a:endParaRPr/>
          </a:p>
        </p:txBody>
      </p:sp>
      <p:grpSp>
        <p:nvGrpSpPr>
          <p:cNvPr id="479" name="Google Shape;479;p34"/>
          <p:cNvGrpSpPr/>
          <p:nvPr/>
        </p:nvGrpSpPr>
        <p:grpSpPr>
          <a:xfrm flipH="1">
            <a:off x="2843664" y="1508527"/>
            <a:ext cx="446222" cy="77476"/>
            <a:chOff x="6146875" y="1767300"/>
            <a:chExt cx="331025" cy="57475"/>
          </a:xfrm>
        </p:grpSpPr>
        <p:sp>
          <p:nvSpPr>
            <p:cNvPr id="480" name="Google Shape;480;p34"/>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4"/>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4"/>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3" name="Google Shape;483;p34"/>
          <p:cNvGrpSpPr/>
          <p:nvPr/>
        </p:nvGrpSpPr>
        <p:grpSpPr>
          <a:xfrm flipH="1">
            <a:off x="5854139" y="1508527"/>
            <a:ext cx="446222" cy="77476"/>
            <a:chOff x="6146875" y="1767300"/>
            <a:chExt cx="331025" cy="57475"/>
          </a:xfrm>
        </p:grpSpPr>
        <p:sp>
          <p:nvSpPr>
            <p:cNvPr id="484" name="Google Shape;484;p34"/>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4"/>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4"/>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7" name="Google Shape;487;p34"/>
          <p:cNvGrpSpPr/>
          <p:nvPr/>
        </p:nvGrpSpPr>
        <p:grpSpPr>
          <a:xfrm flipH="1">
            <a:off x="2843664" y="3584231"/>
            <a:ext cx="446222" cy="77476"/>
            <a:chOff x="6146875" y="1767300"/>
            <a:chExt cx="331025" cy="57475"/>
          </a:xfrm>
        </p:grpSpPr>
        <p:sp>
          <p:nvSpPr>
            <p:cNvPr id="488" name="Google Shape;488;p34"/>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4"/>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4"/>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34"/>
          <p:cNvGrpSpPr/>
          <p:nvPr/>
        </p:nvGrpSpPr>
        <p:grpSpPr>
          <a:xfrm flipH="1">
            <a:off x="5854139" y="3584231"/>
            <a:ext cx="446222" cy="77476"/>
            <a:chOff x="6146875" y="1767300"/>
            <a:chExt cx="331025" cy="57475"/>
          </a:xfrm>
        </p:grpSpPr>
        <p:sp>
          <p:nvSpPr>
            <p:cNvPr id="492" name="Google Shape;492;p34"/>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4"/>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4"/>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95" name="Google Shape;495;p34"/>
          <p:cNvCxnSpPr/>
          <p:nvPr/>
        </p:nvCxnSpPr>
        <p:spPr>
          <a:xfrm>
            <a:off x="4572240" y="927150"/>
            <a:ext cx="0" cy="1196400"/>
          </a:xfrm>
          <a:prstGeom prst="straightConnector1">
            <a:avLst/>
          </a:prstGeom>
          <a:noFill/>
          <a:ln w="19050" cap="flat" cmpd="sng">
            <a:solidFill>
              <a:schemeClr val="dk1"/>
            </a:solidFill>
            <a:prstDash val="solid"/>
            <a:round/>
            <a:headEnd type="none" w="med" len="med"/>
            <a:tailEnd type="none" w="med" len="med"/>
          </a:ln>
        </p:spPr>
      </p:cxnSp>
      <p:cxnSp>
        <p:nvCxnSpPr>
          <p:cNvPr id="496" name="Google Shape;496;p34"/>
          <p:cNvCxnSpPr/>
          <p:nvPr/>
        </p:nvCxnSpPr>
        <p:spPr>
          <a:xfrm>
            <a:off x="4572240" y="3027856"/>
            <a:ext cx="0" cy="11964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35"/>
          <p:cNvSpPr txBox="1">
            <a:spLocks noGrp="1"/>
          </p:cNvSpPr>
          <p:nvPr>
            <p:ph type="title" idx="2"/>
          </p:nvPr>
        </p:nvSpPr>
        <p:spPr>
          <a:xfrm>
            <a:off x="1489925" y="1220113"/>
            <a:ext cx="1132200" cy="13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01</a:t>
            </a:r>
            <a:endParaRPr/>
          </a:p>
        </p:txBody>
      </p:sp>
      <p:sp>
        <p:nvSpPr>
          <p:cNvPr id="502" name="Google Shape;502;p35"/>
          <p:cNvSpPr txBox="1">
            <a:spLocks noGrp="1"/>
          </p:cNvSpPr>
          <p:nvPr>
            <p:ph type="title"/>
          </p:nvPr>
        </p:nvSpPr>
        <p:spPr>
          <a:xfrm>
            <a:off x="263050" y="2655425"/>
            <a:ext cx="4321800" cy="136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t>(A brief) Introduction to (deep) decarbonisation</a:t>
            </a:r>
            <a:endParaRPr sz="3600"/>
          </a:p>
        </p:txBody>
      </p:sp>
      <p:grpSp>
        <p:nvGrpSpPr>
          <p:cNvPr id="503" name="Google Shape;503;p35"/>
          <p:cNvGrpSpPr/>
          <p:nvPr/>
        </p:nvGrpSpPr>
        <p:grpSpPr>
          <a:xfrm>
            <a:off x="4584851" y="798716"/>
            <a:ext cx="3692747" cy="3689803"/>
            <a:chOff x="1736800" y="621675"/>
            <a:chExt cx="4451775" cy="4448225"/>
          </a:xfrm>
        </p:grpSpPr>
        <p:sp>
          <p:nvSpPr>
            <p:cNvPr id="504" name="Google Shape;504;p35"/>
            <p:cNvSpPr/>
            <p:nvPr/>
          </p:nvSpPr>
          <p:spPr>
            <a:xfrm>
              <a:off x="2950350" y="621675"/>
              <a:ext cx="3168575" cy="3683275"/>
            </a:xfrm>
            <a:custGeom>
              <a:avLst/>
              <a:gdLst/>
              <a:ahLst/>
              <a:cxnLst/>
              <a:rect l="l" t="t" r="r" b="b"/>
              <a:pathLst>
                <a:path w="126743" h="147331" extrusionOk="0">
                  <a:moveTo>
                    <a:pt x="30909" y="1"/>
                  </a:moveTo>
                  <a:cubicBezTo>
                    <a:pt x="27620" y="1"/>
                    <a:pt x="24316" y="644"/>
                    <a:pt x="21289" y="1809"/>
                  </a:cubicBezTo>
                  <a:cubicBezTo>
                    <a:pt x="4585" y="8250"/>
                    <a:pt x="1894" y="30443"/>
                    <a:pt x="798" y="45838"/>
                  </a:cubicBezTo>
                  <a:cubicBezTo>
                    <a:pt x="1" y="56970"/>
                    <a:pt x="1763" y="68353"/>
                    <a:pt x="4573" y="79104"/>
                  </a:cubicBezTo>
                  <a:cubicBezTo>
                    <a:pt x="7252" y="89391"/>
                    <a:pt x="10919" y="99821"/>
                    <a:pt x="16872" y="108703"/>
                  </a:cubicBezTo>
                  <a:cubicBezTo>
                    <a:pt x="24516" y="120121"/>
                    <a:pt x="36208" y="129717"/>
                    <a:pt x="48257" y="136075"/>
                  </a:cubicBezTo>
                  <a:cubicBezTo>
                    <a:pt x="59206" y="141857"/>
                    <a:pt x="71298" y="147331"/>
                    <a:pt x="83763" y="147331"/>
                  </a:cubicBezTo>
                  <a:cubicBezTo>
                    <a:pt x="86980" y="147331"/>
                    <a:pt x="90223" y="146966"/>
                    <a:pt x="93477" y="146148"/>
                  </a:cubicBezTo>
                  <a:cubicBezTo>
                    <a:pt x="118670" y="139814"/>
                    <a:pt x="126743" y="111060"/>
                    <a:pt x="120778" y="88522"/>
                  </a:cubicBezTo>
                  <a:cubicBezTo>
                    <a:pt x="114622" y="65245"/>
                    <a:pt x="94334" y="48767"/>
                    <a:pt x="73177" y="39278"/>
                  </a:cubicBezTo>
                  <a:cubicBezTo>
                    <a:pt x="67581" y="36765"/>
                    <a:pt x="60175" y="33920"/>
                    <a:pt x="55924" y="29312"/>
                  </a:cubicBezTo>
                  <a:cubicBezTo>
                    <a:pt x="52436" y="25526"/>
                    <a:pt x="52436" y="20359"/>
                    <a:pt x="51233" y="15632"/>
                  </a:cubicBezTo>
                  <a:cubicBezTo>
                    <a:pt x="49995" y="10774"/>
                    <a:pt x="47340" y="6547"/>
                    <a:pt x="43185" y="3642"/>
                  </a:cubicBezTo>
                  <a:cubicBezTo>
                    <a:pt x="39567" y="1122"/>
                    <a:pt x="35251" y="1"/>
                    <a:pt x="309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5"/>
            <p:cNvSpPr/>
            <p:nvPr/>
          </p:nvSpPr>
          <p:spPr>
            <a:xfrm>
              <a:off x="1743950" y="2590925"/>
              <a:ext cx="3777575" cy="2478975"/>
            </a:xfrm>
            <a:custGeom>
              <a:avLst/>
              <a:gdLst/>
              <a:ahLst/>
              <a:cxnLst/>
              <a:rect l="l" t="t" r="r" b="b"/>
              <a:pathLst>
                <a:path w="151103" h="99159" extrusionOk="0">
                  <a:moveTo>
                    <a:pt x="80976" y="0"/>
                  </a:moveTo>
                  <a:cubicBezTo>
                    <a:pt x="80204" y="0"/>
                    <a:pt x="79434" y="12"/>
                    <a:pt x="78665" y="36"/>
                  </a:cubicBezTo>
                  <a:cubicBezTo>
                    <a:pt x="73998" y="179"/>
                    <a:pt x="69664" y="929"/>
                    <a:pt x="65295" y="1727"/>
                  </a:cubicBezTo>
                  <a:cubicBezTo>
                    <a:pt x="60520" y="2156"/>
                    <a:pt x="55722" y="2560"/>
                    <a:pt x="50912" y="2894"/>
                  </a:cubicBezTo>
                  <a:cubicBezTo>
                    <a:pt x="47459" y="3132"/>
                    <a:pt x="44006" y="3394"/>
                    <a:pt x="40613" y="3799"/>
                  </a:cubicBezTo>
                  <a:cubicBezTo>
                    <a:pt x="39833" y="3747"/>
                    <a:pt x="39057" y="3709"/>
                    <a:pt x="38304" y="3709"/>
                  </a:cubicBezTo>
                  <a:cubicBezTo>
                    <a:pt x="36286" y="3709"/>
                    <a:pt x="34441" y="3980"/>
                    <a:pt x="33183" y="4977"/>
                  </a:cubicBezTo>
                  <a:cubicBezTo>
                    <a:pt x="32433" y="5132"/>
                    <a:pt x="31695" y="5299"/>
                    <a:pt x="30957" y="5477"/>
                  </a:cubicBezTo>
                  <a:cubicBezTo>
                    <a:pt x="16300" y="9013"/>
                    <a:pt x="6763" y="18491"/>
                    <a:pt x="3406" y="29647"/>
                  </a:cubicBezTo>
                  <a:cubicBezTo>
                    <a:pt x="1" y="40994"/>
                    <a:pt x="3084" y="54281"/>
                    <a:pt x="9514" y="65723"/>
                  </a:cubicBezTo>
                  <a:cubicBezTo>
                    <a:pt x="15038" y="75545"/>
                    <a:pt x="24087" y="84308"/>
                    <a:pt x="36303" y="90226"/>
                  </a:cubicBezTo>
                  <a:cubicBezTo>
                    <a:pt x="49235" y="96492"/>
                    <a:pt x="65296" y="99158"/>
                    <a:pt x="79683" y="99158"/>
                  </a:cubicBezTo>
                  <a:cubicBezTo>
                    <a:pt x="80303" y="99158"/>
                    <a:pt x="80921" y="99153"/>
                    <a:pt x="81535" y="99144"/>
                  </a:cubicBezTo>
                  <a:cubicBezTo>
                    <a:pt x="97203" y="98894"/>
                    <a:pt x="111693" y="94834"/>
                    <a:pt x="123826" y="88571"/>
                  </a:cubicBezTo>
                  <a:cubicBezTo>
                    <a:pt x="135780" y="82415"/>
                    <a:pt x="144757" y="73474"/>
                    <a:pt x="148031" y="62472"/>
                  </a:cubicBezTo>
                  <a:cubicBezTo>
                    <a:pt x="151103" y="52126"/>
                    <a:pt x="148198" y="40232"/>
                    <a:pt x="142185" y="29826"/>
                  </a:cubicBezTo>
                  <a:cubicBezTo>
                    <a:pt x="138304" y="23099"/>
                    <a:pt x="132541" y="16872"/>
                    <a:pt x="124993" y="11954"/>
                  </a:cubicBezTo>
                  <a:cubicBezTo>
                    <a:pt x="116206" y="6227"/>
                    <a:pt x="105562" y="3084"/>
                    <a:pt x="94786" y="1215"/>
                  </a:cubicBezTo>
                  <a:cubicBezTo>
                    <a:pt x="90180" y="420"/>
                    <a:pt x="85557" y="0"/>
                    <a:pt x="80976" y="0"/>
                  </a:cubicBezTo>
                  <a:close/>
                </a:path>
              </a:pathLst>
            </a:custGeom>
            <a:solidFill>
              <a:schemeClr val="lt1">
                <a:alpha val="446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5"/>
            <p:cNvSpPr/>
            <p:nvPr/>
          </p:nvSpPr>
          <p:spPr>
            <a:xfrm>
              <a:off x="4102875" y="1393400"/>
              <a:ext cx="2085700" cy="1942975"/>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5"/>
            <p:cNvSpPr/>
            <p:nvPr/>
          </p:nvSpPr>
          <p:spPr>
            <a:xfrm>
              <a:off x="3636950" y="1852825"/>
              <a:ext cx="1947450" cy="1333525"/>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5"/>
            <p:cNvSpPr/>
            <p:nvPr/>
          </p:nvSpPr>
          <p:spPr>
            <a:xfrm>
              <a:off x="4653100" y="2680525"/>
              <a:ext cx="490125" cy="66750"/>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5"/>
            <p:cNvSpPr/>
            <p:nvPr/>
          </p:nvSpPr>
          <p:spPr>
            <a:xfrm>
              <a:off x="5039700" y="1915525"/>
              <a:ext cx="186000" cy="408475"/>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5"/>
            <p:cNvSpPr/>
            <p:nvPr/>
          </p:nvSpPr>
          <p:spPr>
            <a:xfrm>
              <a:off x="1955000" y="777275"/>
              <a:ext cx="1748150" cy="2266025"/>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5"/>
            <p:cNvSpPr/>
            <p:nvPr/>
          </p:nvSpPr>
          <p:spPr>
            <a:xfrm>
              <a:off x="2544625" y="1125700"/>
              <a:ext cx="1171925" cy="2553025"/>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5"/>
            <p:cNvSpPr/>
            <p:nvPr/>
          </p:nvSpPr>
          <p:spPr>
            <a:xfrm>
              <a:off x="3414400" y="1814125"/>
              <a:ext cx="59600" cy="670275"/>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5"/>
            <p:cNvSpPr/>
            <p:nvPr/>
          </p:nvSpPr>
          <p:spPr>
            <a:xfrm>
              <a:off x="2742000" y="1801225"/>
              <a:ext cx="531925" cy="236125"/>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5"/>
            <p:cNvSpPr/>
            <p:nvPr/>
          </p:nvSpPr>
          <p:spPr>
            <a:xfrm>
              <a:off x="2896175" y="1225675"/>
              <a:ext cx="58250" cy="290675"/>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5"/>
            <p:cNvSpPr/>
            <p:nvPr/>
          </p:nvSpPr>
          <p:spPr>
            <a:xfrm>
              <a:off x="1736800" y="1865100"/>
              <a:ext cx="1752800" cy="1023700"/>
            </a:xfrm>
            <a:custGeom>
              <a:avLst/>
              <a:gdLst/>
              <a:ahLst/>
              <a:cxnLst/>
              <a:rect l="l" t="t" r="r" b="b"/>
              <a:pathLst>
                <a:path w="70112" h="40948" extrusionOk="0">
                  <a:moveTo>
                    <a:pt x="18049" y="1"/>
                  </a:moveTo>
                  <a:cubicBezTo>
                    <a:pt x="11492" y="1"/>
                    <a:pt x="4224" y="1919"/>
                    <a:pt x="1442" y="7055"/>
                  </a:cubicBezTo>
                  <a:cubicBezTo>
                    <a:pt x="418" y="8960"/>
                    <a:pt x="1" y="11293"/>
                    <a:pt x="453" y="14127"/>
                  </a:cubicBezTo>
                  <a:cubicBezTo>
                    <a:pt x="1489" y="20604"/>
                    <a:pt x="6788" y="25307"/>
                    <a:pt x="11872" y="28926"/>
                  </a:cubicBezTo>
                  <a:cubicBezTo>
                    <a:pt x="18587" y="33689"/>
                    <a:pt x="27528" y="34260"/>
                    <a:pt x="35482" y="34796"/>
                  </a:cubicBezTo>
                  <a:cubicBezTo>
                    <a:pt x="41363" y="35201"/>
                    <a:pt x="47281" y="35356"/>
                    <a:pt x="53139" y="36141"/>
                  </a:cubicBezTo>
                  <a:cubicBezTo>
                    <a:pt x="57306" y="36689"/>
                    <a:pt x="61604" y="37523"/>
                    <a:pt x="65414" y="39380"/>
                  </a:cubicBezTo>
                  <a:cubicBezTo>
                    <a:pt x="66259" y="39809"/>
                    <a:pt x="67081" y="40261"/>
                    <a:pt x="67890" y="40773"/>
                  </a:cubicBezTo>
                  <a:cubicBezTo>
                    <a:pt x="68085" y="40895"/>
                    <a:pt x="68284" y="40948"/>
                    <a:pt x="68475" y="40948"/>
                  </a:cubicBezTo>
                  <a:cubicBezTo>
                    <a:pt x="69387" y="40948"/>
                    <a:pt x="70111" y="39750"/>
                    <a:pt x="69176" y="39130"/>
                  </a:cubicBezTo>
                  <a:cubicBezTo>
                    <a:pt x="69081" y="39070"/>
                    <a:pt x="68986" y="39011"/>
                    <a:pt x="68891" y="38951"/>
                  </a:cubicBezTo>
                  <a:cubicBezTo>
                    <a:pt x="68867" y="38892"/>
                    <a:pt x="68843" y="38832"/>
                    <a:pt x="68807" y="38785"/>
                  </a:cubicBezTo>
                  <a:cubicBezTo>
                    <a:pt x="65390" y="32903"/>
                    <a:pt x="61342" y="27319"/>
                    <a:pt x="56770" y="22211"/>
                  </a:cubicBezTo>
                  <a:cubicBezTo>
                    <a:pt x="56449" y="21806"/>
                    <a:pt x="56115" y="21402"/>
                    <a:pt x="55770" y="20997"/>
                  </a:cubicBezTo>
                  <a:cubicBezTo>
                    <a:pt x="51638" y="16115"/>
                    <a:pt x="46828" y="11638"/>
                    <a:pt x="41470" y="8126"/>
                  </a:cubicBezTo>
                  <a:cubicBezTo>
                    <a:pt x="36303" y="4733"/>
                    <a:pt x="30612" y="2006"/>
                    <a:pt x="24552" y="673"/>
                  </a:cubicBezTo>
                  <a:cubicBezTo>
                    <a:pt x="22631" y="244"/>
                    <a:pt x="20385" y="1"/>
                    <a:pt x="180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5"/>
            <p:cNvSpPr/>
            <p:nvPr/>
          </p:nvSpPr>
          <p:spPr>
            <a:xfrm>
              <a:off x="2112150" y="2219350"/>
              <a:ext cx="1607200" cy="1043925"/>
            </a:xfrm>
            <a:custGeom>
              <a:avLst/>
              <a:gdLst/>
              <a:ahLst/>
              <a:cxnLst/>
              <a:rect l="l" t="t" r="r" b="b"/>
              <a:pathLst>
                <a:path w="64288" h="41757" extrusionOk="0">
                  <a:moveTo>
                    <a:pt x="487" y="0"/>
                  </a:moveTo>
                  <a:cubicBezTo>
                    <a:pt x="23" y="0"/>
                    <a:pt x="1" y="382"/>
                    <a:pt x="644" y="600"/>
                  </a:cubicBezTo>
                  <a:cubicBezTo>
                    <a:pt x="644" y="600"/>
                    <a:pt x="2049" y="1064"/>
                    <a:pt x="4382" y="1826"/>
                  </a:cubicBezTo>
                  <a:cubicBezTo>
                    <a:pt x="6704" y="2600"/>
                    <a:pt x="9966" y="3695"/>
                    <a:pt x="13633" y="5017"/>
                  </a:cubicBezTo>
                  <a:cubicBezTo>
                    <a:pt x="17301" y="6339"/>
                    <a:pt x="21384" y="7910"/>
                    <a:pt x="25373" y="9625"/>
                  </a:cubicBezTo>
                  <a:cubicBezTo>
                    <a:pt x="29362" y="11339"/>
                    <a:pt x="33255" y="13220"/>
                    <a:pt x="36577" y="15030"/>
                  </a:cubicBezTo>
                  <a:cubicBezTo>
                    <a:pt x="38244" y="15935"/>
                    <a:pt x="39994" y="16947"/>
                    <a:pt x="41768" y="18054"/>
                  </a:cubicBezTo>
                  <a:cubicBezTo>
                    <a:pt x="43542" y="19150"/>
                    <a:pt x="45352" y="20340"/>
                    <a:pt x="47102" y="21614"/>
                  </a:cubicBezTo>
                  <a:cubicBezTo>
                    <a:pt x="48852" y="22888"/>
                    <a:pt x="50555" y="24234"/>
                    <a:pt x="52150" y="25615"/>
                  </a:cubicBezTo>
                  <a:cubicBezTo>
                    <a:pt x="52555" y="25972"/>
                    <a:pt x="52948" y="26317"/>
                    <a:pt x="53341" y="26663"/>
                  </a:cubicBezTo>
                  <a:cubicBezTo>
                    <a:pt x="53722" y="27008"/>
                    <a:pt x="54091" y="27365"/>
                    <a:pt x="54472" y="27710"/>
                  </a:cubicBezTo>
                  <a:cubicBezTo>
                    <a:pt x="54662" y="27877"/>
                    <a:pt x="54841" y="28056"/>
                    <a:pt x="55008" y="28234"/>
                  </a:cubicBezTo>
                  <a:cubicBezTo>
                    <a:pt x="55186" y="28425"/>
                    <a:pt x="55365" y="28591"/>
                    <a:pt x="55532" y="28782"/>
                  </a:cubicBezTo>
                  <a:cubicBezTo>
                    <a:pt x="55889" y="29139"/>
                    <a:pt x="56222" y="29496"/>
                    <a:pt x="56555" y="29853"/>
                  </a:cubicBezTo>
                  <a:cubicBezTo>
                    <a:pt x="57877" y="31270"/>
                    <a:pt x="59032" y="32675"/>
                    <a:pt x="59996" y="33997"/>
                  </a:cubicBezTo>
                  <a:cubicBezTo>
                    <a:pt x="60961" y="35318"/>
                    <a:pt x="61723" y="36557"/>
                    <a:pt x="62259" y="37640"/>
                  </a:cubicBezTo>
                  <a:cubicBezTo>
                    <a:pt x="62806" y="38724"/>
                    <a:pt x="63163" y="39617"/>
                    <a:pt x="63366" y="40248"/>
                  </a:cubicBezTo>
                  <a:cubicBezTo>
                    <a:pt x="63413" y="40414"/>
                    <a:pt x="63461" y="40545"/>
                    <a:pt x="63509" y="40676"/>
                  </a:cubicBezTo>
                  <a:cubicBezTo>
                    <a:pt x="63521" y="40736"/>
                    <a:pt x="63544" y="40783"/>
                    <a:pt x="63556" y="40843"/>
                  </a:cubicBezTo>
                  <a:cubicBezTo>
                    <a:pt x="63568" y="40890"/>
                    <a:pt x="63580" y="40938"/>
                    <a:pt x="63592" y="40986"/>
                  </a:cubicBezTo>
                  <a:cubicBezTo>
                    <a:pt x="63640" y="41152"/>
                    <a:pt x="63663" y="41236"/>
                    <a:pt x="63663" y="41236"/>
                  </a:cubicBezTo>
                  <a:cubicBezTo>
                    <a:pt x="63763" y="41585"/>
                    <a:pt x="63920" y="41756"/>
                    <a:pt x="64045" y="41756"/>
                  </a:cubicBezTo>
                  <a:cubicBezTo>
                    <a:pt x="64187" y="41756"/>
                    <a:pt x="64287" y="41532"/>
                    <a:pt x="64211" y="41093"/>
                  </a:cubicBezTo>
                  <a:cubicBezTo>
                    <a:pt x="64211" y="41093"/>
                    <a:pt x="64187" y="41010"/>
                    <a:pt x="64152" y="40831"/>
                  </a:cubicBezTo>
                  <a:cubicBezTo>
                    <a:pt x="64140" y="40783"/>
                    <a:pt x="64128" y="40736"/>
                    <a:pt x="64116" y="40688"/>
                  </a:cubicBezTo>
                  <a:cubicBezTo>
                    <a:pt x="64104" y="40629"/>
                    <a:pt x="64080" y="40569"/>
                    <a:pt x="64068" y="40509"/>
                  </a:cubicBezTo>
                  <a:cubicBezTo>
                    <a:pt x="64033" y="40379"/>
                    <a:pt x="63985" y="40236"/>
                    <a:pt x="63937" y="40069"/>
                  </a:cubicBezTo>
                  <a:cubicBezTo>
                    <a:pt x="63735" y="39414"/>
                    <a:pt x="63390" y="38474"/>
                    <a:pt x="62854" y="37354"/>
                  </a:cubicBezTo>
                  <a:cubicBezTo>
                    <a:pt x="62306" y="36223"/>
                    <a:pt x="61556" y="34937"/>
                    <a:pt x="60604" y="33568"/>
                  </a:cubicBezTo>
                  <a:cubicBezTo>
                    <a:pt x="59639" y="32199"/>
                    <a:pt x="58484" y="30746"/>
                    <a:pt x="57175" y="29282"/>
                  </a:cubicBezTo>
                  <a:cubicBezTo>
                    <a:pt x="56841" y="28913"/>
                    <a:pt x="56508" y="28556"/>
                    <a:pt x="56163" y="28187"/>
                  </a:cubicBezTo>
                  <a:cubicBezTo>
                    <a:pt x="55996" y="27996"/>
                    <a:pt x="55805" y="27817"/>
                    <a:pt x="55639" y="27627"/>
                  </a:cubicBezTo>
                  <a:cubicBezTo>
                    <a:pt x="55460" y="27436"/>
                    <a:pt x="55281" y="27258"/>
                    <a:pt x="55091" y="27079"/>
                  </a:cubicBezTo>
                  <a:cubicBezTo>
                    <a:pt x="54710" y="26722"/>
                    <a:pt x="54341" y="26353"/>
                    <a:pt x="53948" y="25984"/>
                  </a:cubicBezTo>
                  <a:cubicBezTo>
                    <a:pt x="53567" y="25639"/>
                    <a:pt x="53174" y="25281"/>
                    <a:pt x="52769" y="24912"/>
                  </a:cubicBezTo>
                  <a:cubicBezTo>
                    <a:pt x="51174" y="23495"/>
                    <a:pt x="49459" y="22102"/>
                    <a:pt x="47709" y="20793"/>
                  </a:cubicBezTo>
                  <a:cubicBezTo>
                    <a:pt x="45947" y="19483"/>
                    <a:pt x="44137" y="18257"/>
                    <a:pt x="42339" y="17126"/>
                  </a:cubicBezTo>
                  <a:cubicBezTo>
                    <a:pt x="40553" y="16006"/>
                    <a:pt x="38791" y="14971"/>
                    <a:pt x="37101" y="14066"/>
                  </a:cubicBezTo>
                  <a:cubicBezTo>
                    <a:pt x="33743" y="12220"/>
                    <a:pt x="29802" y="10363"/>
                    <a:pt x="25778" y="8684"/>
                  </a:cubicBezTo>
                  <a:cubicBezTo>
                    <a:pt x="21742" y="7005"/>
                    <a:pt x="17610" y="5481"/>
                    <a:pt x="13907" y="4231"/>
                  </a:cubicBezTo>
                  <a:cubicBezTo>
                    <a:pt x="10204" y="2957"/>
                    <a:pt x="6930" y="1933"/>
                    <a:pt x="4585" y="1207"/>
                  </a:cubicBezTo>
                  <a:cubicBezTo>
                    <a:pt x="2239" y="493"/>
                    <a:pt x="822" y="52"/>
                    <a:pt x="822" y="52"/>
                  </a:cubicBezTo>
                  <a:cubicBezTo>
                    <a:pt x="693" y="16"/>
                    <a:pt x="581" y="0"/>
                    <a:pt x="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5"/>
            <p:cNvSpPr/>
            <p:nvPr/>
          </p:nvSpPr>
          <p:spPr>
            <a:xfrm>
              <a:off x="2695475" y="2245500"/>
              <a:ext cx="328950" cy="329525"/>
            </a:xfrm>
            <a:custGeom>
              <a:avLst/>
              <a:gdLst/>
              <a:ahLst/>
              <a:cxnLst/>
              <a:rect l="l" t="t" r="r" b="b"/>
              <a:pathLst>
                <a:path w="13158" h="13181" extrusionOk="0">
                  <a:moveTo>
                    <a:pt x="362" y="1"/>
                  </a:moveTo>
                  <a:cubicBezTo>
                    <a:pt x="191" y="1"/>
                    <a:pt x="1" y="385"/>
                    <a:pt x="123" y="518"/>
                  </a:cubicBezTo>
                  <a:cubicBezTo>
                    <a:pt x="123" y="518"/>
                    <a:pt x="409" y="697"/>
                    <a:pt x="873" y="994"/>
                  </a:cubicBezTo>
                  <a:cubicBezTo>
                    <a:pt x="1087" y="1161"/>
                    <a:pt x="1349" y="1364"/>
                    <a:pt x="1647" y="1590"/>
                  </a:cubicBezTo>
                  <a:cubicBezTo>
                    <a:pt x="1790" y="1709"/>
                    <a:pt x="1933" y="1840"/>
                    <a:pt x="2100" y="1971"/>
                  </a:cubicBezTo>
                  <a:cubicBezTo>
                    <a:pt x="2242" y="2114"/>
                    <a:pt x="2409" y="2245"/>
                    <a:pt x="2576" y="2399"/>
                  </a:cubicBezTo>
                  <a:cubicBezTo>
                    <a:pt x="3874" y="3602"/>
                    <a:pt x="5302" y="5293"/>
                    <a:pt x="6433" y="6638"/>
                  </a:cubicBezTo>
                  <a:cubicBezTo>
                    <a:pt x="7564" y="7972"/>
                    <a:pt x="9041" y="9674"/>
                    <a:pt x="10303" y="10984"/>
                  </a:cubicBezTo>
                  <a:cubicBezTo>
                    <a:pt x="10636" y="11305"/>
                    <a:pt x="10934" y="11603"/>
                    <a:pt x="11208" y="11877"/>
                  </a:cubicBezTo>
                  <a:cubicBezTo>
                    <a:pt x="11494" y="12139"/>
                    <a:pt x="11744" y="12365"/>
                    <a:pt x="11958" y="12567"/>
                  </a:cubicBezTo>
                  <a:cubicBezTo>
                    <a:pt x="12398" y="12936"/>
                    <a:pt x="12660" y="13163"/>
                    <a:pt x="12660" y="13163"/>
                  </a:cubicBezTo>
                  <a:cubicBezTo>
                    <a:pt x="12678" y="13175"/>
                    <a:pt x="12699" y="13180"/>
                    <a:pt x="12721" y="13180"/>
                  </a:cubicBezTo>
                  <a:cubicBezTo>
                    <a:pt x="12891" y="13180"/>
                    <a:pt x="13157" y="12850"/>
                    <a:pt x="13041" y="12734"/>
                  </a:cubicBezTo>
                  <a:cubicBezTo>
                    <a:pt x="13041" y="12734"/>
                    <a:pt x="12803" y="12496"/>
                    <a:pt x="12410" y="12091"/>
                  </a:cubicBezTo>
                  <a:cubicBezTo>
                    <a:pt x="12220" y="11889"/>
                    <a:pt x="11994" y="11639"/>
                    <a:pt x="11744" y="11365"/>
                  </a:cubicBezTo>
                  <a:cubicBezTo>
                    <a:pt x="11494" y="11079"/>
                    <a:pt x="11220" y="10758"/>
                    <a:pt x="10934" y="10412"/>
                  </a:cubicBezTo>
                  <a:cubicBezTo>
                    <a:pt x="9779" y="9043"/>
                    <a:pt x="8422" y="7269"/>
                    <a:pt x="7279" y="5924"/>
                  </a:cubicBezTo>
                  <a:cubicBezTo>
                    <a:pt x="6136" y="4566"/>
                    <a:pt x="4564" y="2923"/>
                    <a:pt x="3123" y="1768"/>
                  </a:cubicBezTo>
                  <a:cubicBezTo>
                    <a:pt x="2945" y="1614"/>
                    <a:pt x="2754" y="1495"/>
                    <a:pt x="2588" y="1364"/>
                  </a:cubicBezTo>
                  <a:cubicBezTo>
                    <a:pt x="2409" y="1233"/>
                    <a:pt x="2254" y="1114"/>
                    <a:pt x="2088" y="994"/>
                  </a:cubicBezTo>
                  <a:cubicBezTo>
                    <a:pt x="1766" y="792"/>
                    <a:pt x="1468" y="602"/>
                    <a:pt x="1218" y="447"/>
                  </a:cubicBezTo>
                  <a:cubicBezTo>
                    <a:pt x="706" y="173"/>
                    <a:pt x="397" y="6"/>
                    <a:pt x="397" y="6"/>
                  </a:cubicBezTo>
                  <a:cubicBezTo>
                    <a:pt x="385" y="2"/>
                    <a:pt x="374" y="1"/>
                    <a:pt x="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5"/>
            <p:cNvSpPr/>
            <p:nvPr/>
          </p:nvSpPr>
          <p:spPr>
            <a:xfrm>
              <a:off x="2179125" y="2402975"/>
              <a:ext cx="489325" cy="87375"/>
            </a:xfrm>
            <a:custGeom>
              <a:avLst/>
              <a:gdLst/>
              <a:ahLst/>
              <a:cxnLst/>
              <a:rect l="l" t="t" r="r" b="b"/>
              <a:pathLst>
                <a:path w="19573" h="3495" extrusionOk="0">
                  <a:moveTo>
                    <a:pt x="14883" y="0"/>
                  </a:moveTo>
                  <a:cubicBezTo>
                    <a:pt x="14840" y="0"/>
                    <a:pt x="14796" y="2"/>
                    <a:pt x="14753" y="6"/>
                  </a:cubicBezTo>
                  <a:cubicBezTo>
                    <a:pt x="14622" y="6"/>
                    <a:pt x="14491" y="18"/>
                    <a:pt x="14348" y="18"/>
                  </a:cubicBezTo>
                  <a:cubicBezTo>
                    <a:pt x="14086" y="29"/>
                    <a:pt x="13812" y="41"/>
                    <a:pt x="13538" y="53"/>
                  </a:cubicBezTo>
                  <a:cubicBezTo>
                    <a:pt x="13264" y="77"/>
                    <a:pt x="12990" y="101"/>
                    <a:pt x="12717" y="125"/>
                  </a:cubicBezTo>
                  <a:cubicBezTo>
                    <a:pt x="12169" y="172"/>
                    <a:pt x="11621" y="256"/>
                    <a:pt x="11097" y="315"/>
                  </a:cubicBezTo>
                  <a:cubicBezTo>
                    <a:pt x="10573" y="387"/>
                    <a:pt x="10061" y="470"/>
                    <a:pt x="9597" y="553"/>
                  </a:cubicBezTo>
                  <a:cubicBezTo>
                    <a:pt x="7716" y="899"/>
                    <a:pt x="5358" y="1518"/>
                    <a:pt x="3477" y="2042"/>
                  </a:cubicBezTo>
                  <a:cubicBezTo>
                    <a:pt x="2537" y="2292"/>
                    <a:pt x="1715" y="2518"/>
                    <a:pt x="1132" y="2685"/>
                  </a:cubicBezTo>
                  <a:cubicBezTo>
                    <a:pt x="536" y="2839"/>
                    <a:pt x="179" y="2935"/>
                    <a:pt x="179" y="2935"/>
                  </a:cubicBezTo>
                  <a:cubicBezTo>
                    <a:pt x="1" y="3018"/>
                    <a:pt x="96" y="3482"/>
                    <a:pt x="298" y="3494"/>
                  </a:cubicBezTo>
                  <a:cubicBezTo>
                    <a:pt x="298" y="3494"/>
                    <a:pt x="667" y="3435"/>
                    <a:pt x="1275" y="3327"/>
                  </a:cubicBezTo>
                  <a:cubicBezTo>
                    <a:pt x="1870" y="3208"/>
                    <a:pt x="2715" y="3042"/>
                    <a:pt x="3668" y="2851"/>
                  </a:cubicBezTo>
                  <a:cubicBezTo>
                    <a:pt x="5585" y="2470"/>
                    <a:pt x="7942" y="1982"/>
                    <a:pt x="9800" y="1649"/>
                  </a:cubicBezTo>
                  <a:cubicBezTo>
                    <a:pt x="11645" y="1292"/>
                    <a:pt x="14002" y="922"/>
                    <a:pt x="15919" y="839"/>
                  </a:cubicBezTo>
                  <a:cubicBezTo>
                    <a:pt x="16038" y="833"/>
                    <a:pt x="16154" y="833"/>
                    <a:pt x="16269" y="833"/>
                  </a:cubicBezTo>
                  <a:cubicBezTo>
                    <a:pt x="16384" y="833"/>
                    <a:pt x="16497" y="833"/>
                    <a:pt x="16610" y="827"/>
                  </a:cubicBezTo>
                  <a:lnTo>
                    <a:pt x="17253" y="827"/>
                  </a:lnTo>
                  <a:cubicBezTo>
                    <a:pt x="17646" y="851"/>
                    <a:pt x="18015" y="875"/>
                    <a:pt x="18312" y="887"/>
                  </a:cubicBezTo>
                  <a:cubicBezTo>
                    <a:pt x="18896" y="970"/>
                    <a:pt x="19253" y="1018"/>
                    <a:pt x="19253" y="1018"/>
                  </a:cubicBezTo>
                  <a:cubicBezTo>
                    <a:pt x="19255" y="1018"/>
                    <a:pt x="19257" y="1018"/>
                    <a:pt x="19259" y="1018"/>
                  </a:cubicBezTo>
                  <a:cubicBezTo>
                    <a:pt x="19446" y="1018"/>
                    <a:pt x="19572" y="505"/>
                    <a:pt x="19372" y="458"/>
                  </a:cubicBezTo>
                  <a:cubicBezTo>
                    <a:pt x="19372" y="458"/>
                    <a:pt x="19015" y="375"/>
                    <a:pt x="18396" y="244"/>
                  </a:cubicBezTo>
                  <a:cubicBezTo>
                    <a:pt x="18086" y="196"/>
                    <a:pt x="17717" y="149"/>
                    <a:pt x="17300" y="89"/>
                  </a:cubicBezTo>
                  <a:cubicBezTo>
                    <a:pt x="17086" y="77"/>
                    <a:pt x="16860" y="65"/>
                    <a:pt x="16634" y="41"/>
                  </a:cubicBezTo>
                  <a:cubicBezTo>
                    <a:pt x="16407" y="29"/>
                    <a:pt x="16157" y="6"/>
                    <a:pt x="15919" y="6"/>
                  </a:cubicBezTo>
                  <a:lnTo>
                    <a:pt x="15145" y="6"/>
                  </a:lnTo>
                  <a:cubicBezTo>
                    <a:pt x="15058" y="6"/>
                    <a:pt x="14971" y="0"/>
                    <a:pt x="148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5"/>
            <p:cNvSpPr/>
            <p:nvPr/>
          </p:nvSpPr>
          <p:spPr>
            <a:xfrm>
              <a:off x="2525000" y="1956025"/>
              <a:ext cx="2631025" cy="2630700"/>
            </a:xfrm>
            <a:custGeom>
              <a:avLst/>
              <a:gdLst/>
              <a:ahLst/>
              <a:cxnLst/>
              <a:rect l="l" t="t" r="r" b="b"/>
              <a:pathLst>
                <a:path w="105241" h="105228" extrusionOk="0">
                  <a:moveTo>
                    <a:pt x="52614" y="1"/>
                  </a:moveTo>
                  <a:cubicBezTo>
                    <a:pt x="23563" y="1"/>
                    <a:pt x="1" y="23551"/>
                    <a:pt x="1" y="52614"/>
                  </a:cubicBezTo>
                  <a:cubicBezTo>
                    <a:pt x="1" y="81677"/>
                    <a:pt x="23563" y="105228"/>
                    <a:pt x="52614" y="105228"/>
                  </a:cubicBezTo>
                  <a:cubicBezTo>
                    <a:pt x="81678" y="105228"/>
                    <a:pt x="105240" y="81677"/>
                    <a:pt x="105240" y="52614"/>
                  </a:cubicBezTo>
                  <a:cubicBezTo>
                    <a:pt x="105240" y="23551"/>
                    <a:pt x="81678" y="1"/>
                    <a:pt x="526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5"/>
            <p:cNvSpPr/>
            <p:nvPr/>
          </p:nvSpPr>
          <p:spPr>
            <a:xfrm>
              <a:off x="4178175" y="4397625"/>
              <a:ext cx="88750" cy="32875"/>
            </a:xfrm>
            <a:custGeom>
              <a:avLst/>
              <a:gdLst/>
              <a:ahLst/>
              <a:cxnLst/>
              <a:rect l="l" t="t" r="r" b="b"/>
              <a:pathLst>
                <a:path w="3550" h="1315" extrusionOk="0">
                  <a:moveTo>
                    <a:pt x="1702" y="1"/>
                  </a:moveTo>
                  <a:cubicBezTo>
                    <a:pt x="1127" y="1"/>
                    <a:pt x="621" y="113"/>
                    <a:pt x="251" y="694"/>
                  </a:cubicBezTo>
                  <a:cubicBezTo>
                    <a:pt x="0" y="1204"/>
                    <a:pt x="466" y="1315"/>
                    <a:pt x="914" y="1315"/>
                  </a:cubicBezTo>
                  <a:cubicBezTo>
                    <a:pt x="1104" y="1315"/>
                    <a:pt x="1290" y="1295"/>
                    <a:pt x="1418" y="1277"/>
                  </a:cubicBezTo>
                  <a:cubicBezTo>
                    <a:pt x="1763" y="1230"/>
                    <a:pt x="3549" y="920"/>
                    <a:pt x="3442" y="301"/>
                  </a:cubicBezTo>
                  <a:cubicBezTo>
                    <a:pt x="3393" y="56"/>
                    <a:pt x="3004" y="24"/>
                    <a:pt x="2687" y="24"/>
                  </a:cubicBezTo>
                  <a:cubicBezTo>
                    <a:pt x="2572" y="24"/>
                    <a:pt x="2466" y="28"/>
                    <a:pt x="2390" y="28"/>
                  </a:cubicBezTo>
                  <a:cubicBezTo>
                    <a:pt x="2369" y="28"/>
                    <a:pt x="2351" y="28"/>
                    <a:pt x="2335" y="27"/>
                  </a:cubicBezTo>
                  <a:cubicBezTo>
                    <a:pt x="2117" y="15"/>
                    <a:pt x="1905" y="1"/>
                    <a:pt x="17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5"/>
            <p:cNvSpPr/>
            <p:nvPr/>
          </p:nvSpPr>
          <p:spPr>
            <a:xfrm>
              <a:off x="3759975" y="2855825"/>
              <a:ext cx="289350" cy="91800"/>
            </a:xfrm>
            <a:custGeom>
              <a:avLst/>
              <a:gdLst/>
              <a:ahLst/>
              <a:cxnLst/>
              <a:rect l="l" t="t" r="r" b="b"/>
              <a:pathLst>
                <a:path w="11574" h="3672" extrusionOk="0">
                  <a:moveTo>
                    <a:pt x="3129" y="1"/>
                  </a:moveTo>
                  <a:cubicBezTo>
                    <a:pt x="2199" y="1"/>
                    <a:pt x="1385" y="597"/>
                    <a:pt x="453" y="715"/>
                  </a:cubicBezTo>
                  <a:cubicBezTo>
                    <a:pt x="440" y="712"/>
                    <a:pt x="429" y="711"/>
                    <a:pt x="417" y="711"/>
                  </a:cubicBezTo>
                  <a:cubicBezTo>
                    <a:pt x="386" y="711"/>
                    <a:pt x="357" y="722"/>
                    <a:pt x="322" y="739"/>
                  </a:cubicBezTo>
                  <a:cubicBezTo>
                    <a:pt x="179" y="858"/>
                    <a:pt x="156" y="870"/>
                    <a:pt x="60" y="1049"/>
                  </a:cubicBezTo>
                  <a:cubicBezTo>
                    <a:pt x="1" y="1156"/>
                    <a:pt x="60" y="1275"/>
                    <a:pt x="179" y="1323"/>
                  </a:cubicBezTo>
                  <a:cubicBezTo>
                    <a:pt x="409" y="1413"/>
                    <a:pt x="616" y="1449"/>
                    <a:pt x="810" y="1449"/>
                  </a:cubicBezTo>
                  <a:cubicBezTo>
                    <a:pt x="1551" y="1449"/>
                    <a:pt x="2099" y="929"/>
                    <a:pt x="2944" y="929"/>
                  </a:cubicBezTo>
                  <a:cubicBezTo>
                    <a:pt x="2959" y="929"/>
                    <a:pt x="2974" y="929"/>
                    <a:pt x="2989" y="930"/>
                  </a:cubicBezTo>
                  <a:cubicBezTo>
                    <a:pt x="3882" y="954"/>
                    <a:pt x="4299" y="1680"/>
                    <a:pt x="5073" y="1870"/>
                  </a:cubicBezTo>
                  <a:cubicBezTo>
                    <a:pt x="5799" y="2061"/>
                    <a:pt x="6180" y="1989"/>
                    <a:pt x="6835" y="2478"/>
                  </a:cubicBezTo>
                  <a:cubicBezTo>
                    <a:pt x="7085" y="2668"/>
                    <a:pt x="8097" y="2894"/>
                    <a:pt x="7526" y="3347"/>
                  </a:cubicBezTo>
                  <a:cubicBezTo>
                    <a:pt x="7395" y="3454"/>
                    <a:pt x="7514" y="3668"/>
                    <a:pt x="7656" y="3668"/>
                  </a:cubicBezTo>
                  <a:cubicBezTo>
                    <a:pt x="7787" y="3670"/>
                    <a:pt x="7930" y="3671"/>
                    <a:pt x="8083" y="3671"/>
                  </a:cubicBezTo>
                  <a:cubicBezTo>
                    <a:pt x="9172" y="3671"/>
                    <a:pt x="10737" y="3597"/>
                    <a:pt x="11478" y="2918"/>
                  </a:cubicBezTo>
                  <a:cubicBezTo>
                    <a:pt x="11574" y="2823"/>
                    <a:pt x="11538" y="2680"/>
                    <a:pt x="11443" y="2620"/>
                  </a:cubicBezTo>
                  <a:cubicBezTo>
                    <a:pt x="10109" y="1704"/>
                    <a:pt x="8002" y="1608"/>
                    <a:pt x="6442" y="1120"/>
                  </a:cubicBezTo>
                  <a:cubicBezTo>
                    <a:pt x="5454" y="811"/>
                    <a:pt x="4216" y="25"/>
                    <a:pt x="3156" y="1"/>
                  </a:cubicBezTo>
                  <a:cubicBezTo>
                    <a:pt x="3147" y="1"/>
                    <a:pt x="3138" y="1"/>
                    <a:pt x="3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5"/>
            <p:cNvSpPr/>
            <p:nvPr/>
          </p:nvSpPr>
          <p:spPr>
            <a:xfrm>
              <a:off x="3922500" y="2967700"/>
              <a:ext cx="77800" cy="27925"/>
            </a:xfrm>
            <a:custGeom>
              <a:avLst/>
              <a:gdLst/>
              <a:ahLst/>
              <a:cxnLst/>
              <a:rect l="l" t="t" r="r" b="b"/>
              <a:pathLst>
                <a:path w="3112" h="1117" extrusionOk="0">
                  <a:moveTo>
                    <a:pt x="337" y="0"/>
                  </a:moveTo>
                  <a:cubicBezTo>
                    <a:pt x="283" y="0"/>
                    <a:pt x="230" y="15"/>
                    <a:pt x="179" y="50"/>
                  </a:cubicBezTo>
                  <a:cubicBezTo>
                    <a:pt x="1" y="181"/>
                    <a:pt x="1" y="491"/>
                    <a:pt x="108" y="658"/>
                  </a:cubicBezTo>
                  <a:cubicBezTo>
                    <a:pt x="251" y="884"/>
                    <a:pt x="560" y="920"/>
                    <a:pt x="798" y="943"/>
                  </a:cubicBezTo>
                  <a:cubicBezTo>
                    <a:pt x="1203" y="979"/>
                    <a:pt x="1560" y="955"/>
                    <a:pt x="1965" y="1074"/>
                  </a:cubicBezTo>
                  <a:cubicBezTo>
                    <a:pt x="2048" y="1100"/>
                    <a:pt x="2176" y="1117"/>
                    <a:pt x="2312" y="1117"/>
                  </a:cubicBezTo>
                  <a:cubicBezTo>
                    <a:pt x="2680" y="1117"/>
                    <a:pt x="3111" y="992"/>
                    <a:pt x="2894" y="574"/>
                  </a:cubicBezTo>
                  <a:cubicBezTo>
                    <a:pt x="2751" y="312"/>
                    <a:pt x="2358" y="158"/>
                    <a:pt x="2084" y="98"/>
                  </a:cubicBezTo>
                  <a:cubicBezTo>
                    <a:pt x="2031" y="88"/>
                    <a:pt x="1979" y="83"/>
                    <a:pt x="1928" y="83"/>
                  </a:cubicBezTo>
                  <a:cubicBezTo>
                    <a:pt x="1607" y="83"/>
                    <a:pt x="1327" y="261"/>
                    <a:pt x="1025" y="261"/>
                  </a:cubicBezTo>
                  <a:cubicBezTo>
                    <a:pt x="989" y="261"/>
                    <a:pt x="954" y="258"/>
                    <a:pt x="917" y="253"/>
                  </a:cubicBezTo>
                  <a:cubicBezTo>
                    <a:pt x="749" y="197"/>
                    <a:pt x="536" y="0"/>
                    <a:pt x="3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5"/>
            <p:cNvSpPr/>
            <p:nvPr/>
          </p:nvSpPr>
          <p:spPr>
            <a:xfrm>
              <a:off x="4042750" y="2932100"/>
              <a:ext cx="156725" cy="70025"/>
            </a:xfrm>
            <a:custGeom>
              <a:avLst/>
              <a:gdLst/>
              <a:ahLst/>
              <a:cxnLst/>
              <a:rect l="l" t="t" r="r" b="b"/>
              <a:pathLst>
                <a:path w="6269" h="2801" extrusionOk="0">
                  <a:moveTo>
                    <a:pt x="1479" y="1"/>
                  </a:moveTo>
                  <a:cubicBezTo>
                    <a:pt x="1168" y="1"/>
                    <a:pt x="881" y="65"/>
                    <a:pt x="656" y="236"/>
                  </a:cubicBezTo>
                  <a:cubicBezTo>
                    <a:pt x="644" y="248"/>
                    <a:pt x="632" y="260"/>
                    <a:pt x="620" y="272"/>
                  </a:cubicBezTo>
                  <a:cubicBezTo>
                    <a:pt x="572" y="331"/>
                    <a:pt x="536" y="415"/>
                    <a:pt x="584" y="498"/>
                  </a:cubicBezTo>
                  <a:cubicBezTo>
                    <a:pt x="763" y="820"/>
                    <a:pt x="2037" y="1177"/>
                    <a:pt x="2013" y="1462"/>
                  </a:cubicBezTo>
                  <a:cubicBezTo>
                    <a:pt x="2013" y="1441"/>
                    <a:pt x="1814" y="1427"/>
                    <a:pt x="1543" y="1427"/>
                  </a:cubicBezTo>
                  <a:cubicBezTo>
                    <a:pt x="1059" y="1427"/>
                    <a:pt x="346" y="1471"/>
                    <a:pt x="132" y="1593"/>
                  </a:cubicBezTo>
                  <a:cubicBezTo>
                    <a:pt x="25" y="1641"/>
                    <a:pt x="1" y="1808"/>
                    <a:pt x="84" y="1891"/>
                  </a:cubicBezTo>
                  <a:cubicBezTo>
                    <a:pt x="358" y="2129"/>
                    <a:pt x="739" y="2153"/>
                    <a:pt x="1084" y="2189"/>
                  </a:cubicBezTo>
                  <a:cubicBezTo>
                    <a:pt x="1117" y="2191"/>
                    <a:pt x="1150" y="2192"/>
                    <a:pt x="1185" y="2192"/>
                  </a:cubicBezTo>
                  <a:cubicBezTo>
                    <a:pt x="1376" y="2192"/>
                    <a:pt x="1598" y="2160"/>
                    <a:pt x="1803" y="2160"/>
                  </a:cubicBezTo>
                  <a:cubicBezTo>
                    <a:pt x="1917" y="2160"/>
                    <a:pt x="2025" y="2170"/>
                    <a:pt x="2120" y="2201"/>
                  </a:cubicBezTo>
                  <a:cubicBezTo>
                    <a:pt x="2239" y="2236"/>
                    <a:pt x="2620" y="2713"/>
                    <a:pt x="2787" y="2748"/>
                  </a:cubicBezTo>
                  <a:cubicBezTo>
                    <a:pt x="2924" y="2783"/>
                    <a:pt x="2968" y="2801"/>
                    <a:pt x="3008" y="2801"/>
                  </a:cubicBezTo>
                  <a:cubicBezTo>
                    <a:pt x="3052" y="2801"/>
                    <a:pt x="3091" y="2780"/>
                    <a:pt x="3239" y="2736"/>
                  </a:cubicBezTo>
                  <a:cubicBezTo>
                    <a:pt x="3891" y="2553"/>
                    <a:pt x="2687" y="2151"/>
                    <a:pt x="4035" y="2151"/>
                  </a:cubicBezTo>
                  <a:cubicBezTo>
                    <a:pt x="4091" y="2151"/>
                    <a:pt x="4151" y="2152"/>
                    <a:pt x="4216" y="2153"/>
                  </a:cubicBezTo>
                  <a:cubicBezTo>
                    <a:pt x="4404" y="2153"/>
                    <a:pt x="4531" y="2298"/>
                    <a:pt x="4712" y="2298"/>
                  </a:cubicBezTo>
                  <a:cubicBezTo>
                    <a:pt x="4725" y="2298"/>
                    <a:pt x="4738" y="2298"/>
                    <a:pt x="4751" y="2296"/>
                  </a:cubicBezTo>
                  <a:cubicBezTo>
                    <a:pt x="4823" y="2296"/>
                    <a:pt x="4918" y="2248"/>
                    <a:pt x="4930" y="2165"/>
                  </a:cubicBezTo>
                  <a:cubicBezTo>
                    <a:pt x="4988" y="1789"/>
                    <a:pt x="5359" y="1686"/>
                    <a:pt x="5719" y="1686"/>
                  </a:cubicBezTo>
                  <a:cubicBezTo>
                    <a:pt x="5803" y="1686"/>
                    <a:pt x="5887" y="1692"/>
                    <a:pt x="5966" y="1701"/>
                  </a:cubicBezTo>
                  <a:cubicBezTo>
                    <a:pt x="5977" y="1702"/>
                    <a:pt x="5989" y="1703"/>
                    <a:pt x="6000" y="1703"/>
                  </a:cubicBezTo>
                  <a:cubicBezTo>
                    <a:pt x="6142" y="1703"/>
                    <a:pt x="6268" y="1570"/>
                    <a:pt x="6180" y="1427"/>
                  </a:cubicBezTo>
                  <a:cubicBezTo>
                    <a:pt x="5668" y="570"/>
                    <a:pt x="4335" y="736"/>
                    <a:pt x="3537" y="498"/>
                  </a:cubicBezTo>
                  <a:cubicBezTo>
                    <a:pt x="3016" y="333"/>
                    <a:pt x="2185" y="1"/>
                    <a:pt x="14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5"/>
            <p:cNvSpPr/>
            <p:nvPr/>
          </p:nvSpPr>
          <p:spPr>
            <a:xfrm>
              <a:off x="4212125" y="2968325"/>
              <a:ext cx="65725" cy="32225"/>
            </a:xfrm>
            <a:custGeom>
              <a:avLst/>
              <a:gdLst/>
              <a:ahLst/>
              <a:cxnLst/>
              <a:rect l="l" t="t" r="r" b="b"/>
              <a:pathLst>
                <a:path w="2629" h="1289" extrusionOk="0">
                  <a:moveTo>
                    <a:pt x="1267" y="1"/>
                  </a:moveTo>
                  <a:cubicBezTo>
                    <a:pt x="1051" y="1"/>
                    <a:pt x="840" y="31"/>
                    <a:pt x="667" y="85"/>
                  </a:cubicBezTo>
                  <a:cubicBezTo>
                    <a:pt x="298" y="204"/>
                    <a:pt x="0" y="549"/>
                    <a:pt x="477" y="775"/>
                  </a:cubicBezTo>
                  <a:cubicBezTo>
                    <a:pt x="786" y="918"/>
                    <a:pt x="1143" y="1002"/>
                    <a:pt x="1477" y="1109"/>
                  </a:cubicBezTo>
                  <a:cubicBezTo>
                    <a:pt x="1679" y="1180"/>
                    <a:pt x="1905" y="1276"/>
                    <a:pt x="2132" y="1287"/>
                  </a:cubicBezTo>
                  <a:cubicBezTo>
                    <a:pt x="2142" y="1288"/>
                    <a:pt x="2151" y="1288"/>
                    <a:pt x="2161" y="1288"/>
                  </a:cubicBezTo>
                  <a:cubicBezTo>
                    <a:pt x="2629" y="1288"/>
                    <a:pt x="2556" y="722"/>
                    <a:pt x="2370" y="418"/>
                  </a:cubicBezTo>
                  <a:cubicBezTo>
                    <a:pt x="2370" y="406"/>
                    <a:pt x="2358" y="406"/>
                    <a:pt x="2358" y="394"/>
                  </a:cubicBezTo>
                  <a:cubicBezTo>
                    <a:pt x="2346" y="394"/>
                    <a:pt x="2346" y="383"/>
                    <a:pt x="2346" y="383"/>
                  </a:cubicBezTo>
                  <a:cubicBezTo>
                    <a:pt x="2105" y="110"/>
                    <a:pt x="1675" y="1"/>
                    <a:pt x="12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5"/>
            <p:cNvSpPr/>
            <p:nvPr/>
          </p:nvSpPr>
          <p:spPr>
            <a:xfrm>
              <a:off x="3918025" y="2797925"/>
              <a:ext cx="53625" cy="58200"/>
            </a:xfrm>
            <a:custGeom>
              <a:avLst/>
              <a:gdLst/>
              <a:ahLst/>
              <a:cxnLst/>
              <a:rect l="l" t="t" r="r" b="b"/>
              <a:pathLst>
                <a:path w="2145" h="2328" extrusionOk="0">
                  <a:moveTo>
                    <a:pt x="502" y="0"/>
                  </a:moveTo>
                  <a:cubicBezTo>
                    <a:pt x="471" y="0"/>
                    <a:pt x="436" y="8"/>
                    <a:pt x="406" y="31"/>
                  </a:cubicBezTo>
                  <a:cubicBezTo>
                    <a:pt x="1" y="269"/>
                    <a:pt x="191" y="1043"/>
                    <a:pt x="322" y="1388"/>
                  </a:cubicBezTo>
                  <a:cubicBezTo>
                    <a:pt x="476" y="1817"/>
                    <a:pt x="915" y="2328"/>
                    <a:pt x="1413" y="2328"/>
                  </a:cubicBezTo>
                  <a:cubicBezTo>
                    <a:pt x="1454" y="2328"/>
                    <a:pt x="1495" y="2324"/>
                    <a:pt x="1537" y="2317"/>
                  </a:cubicBezTo>
                  <a:cubicBezTo>
                    <a:pt x="2144" y="2210"/>
                    <a:pt x="1632" y="1424"/>
                    <a:pt x="1477" y="1150"/>
                  </a:cubicBezTo>
                  <a:cubicBezTo>
                    <a:pt x="1323" y="853"/>
                    <a:pt x="977" y="43"/>
                    <a:pt x="549" y="7"/>
                  </a:cubicBezTo>
                  <a:cubicBezTo>
                    <a:pt x="536" y="3"/>
                    <a:pt x="519" y="0"/>
                    <a:pt x="5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5"/>
            <p:cNvSpPr/>
            <p:nvPr/>
          </p:nvSpPr>
          <p:spPr>
            <a:xfrm>
              <a:off x="3800175" y="2889750"/>
              <a:ext cx="37525" cy="28300"/>
            </a:xfrm>
            <a:custGeom>
              <a:avLst/>
              <a:gdLst/>
              <a:ahLst/>
              <a:cxnLst/>
              <a:rect l="l" t="t" r="r" b="b"/>
              <a:pathLst>
                <a:path w="1501" h="1132" extrusionOk="0">
                  <a:moveTo>
                    <a:pt x="721" y="0"/>
                  </a:moveTo>
                  <a:cubicBezTo>
                    <a:pt x="418" y="0"/>
                    <a:pt x="117" y="126"/>
                    <a:pt x="12" y="382"/>
                  </a:cubicBezTo>
                  <a:cubicBezTo>
                    <a:pt x="0" y="430"/>
                    <a:pt x="0" y="454"/>
                    <a:pt x="12" y="489"/>
                  </a:cubicBezTo>
                  <a:cubicBezTo>
                    <a:pt x="12" y="811"/>
                    <a:pt x="393" y="1073"/>
                    <a:pt x="667" y="1121"/>
                  </a:cubicBezTo>
                  <a:cubicBezTo>
                    <a:pt x="707" y="1128"/>
                    <a:pt x="750" y="1131"/>
                    <a:pt x="793" y="1131"/>
                  </a:cubicBezTo>
                  <a:cubicBezTo>
                    <a:pt x="1113" y="1131"/>
                    <a:pt x="1500" y="942"/>
                    <a:pt x="1500" y="597"/>
                  </a:cubicBezTo>
                  <a:cubicBezTo>
                    <a:pt x="1500" y="203"/>
                    <a:pt x="1108" y="0"/>
                    <a:pt x="7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5"/>
            <p:cNvSpPr/>
            <p:nvPr/>
          </p:nvSpPr>
          <p:spPr>
            <a:xfrm>
              <a:off x="4054075" y="2895650"/>
              <a:ext cx="42875" cy="32800"/>
            </a:xfrm>
            <a:custGeom>
              <a:avLst/>
              <a:gdLst/>
              <a:ahLst/>
              <a:cxnLst/>
              <a:rect l="l" t="t" r="r" b="b"/>
              <a:pathLst>
                <a:path w="1715" h="1312" extrusionOk="0">
                  <a:moveTo>
                    <a:pt x="797" y="1"/>
                  </a:moveTo>
                  <a:cubicBezTo>
                    <a:pt x="716" y="1"/>
                    <a:pt x="636" y="13"/>
                    <a:pt x="560" y="39"/>
                  </a:cubicBezTo>
                  <a:cubicBezTo>
                    <a:pt x="560" y="39"/>
                    <a:pt x="548" y="51"/>
                    <a:pt x="548" y="51"/>
                  </a:cubicBezTo>
                  <a:lnTo>
                    <a:pt x="512" y="51"/>
                  </a:lnTo>
                  <a:cubicBezTo>
                    <a:pt x="179" y="230"/>
                    <a:pt x="0" y="646"/>
                    <a:pt x="238" y="980"/>
                  </a:cubicBezTo>
                  <a:cubicBezTo>
                    <a:pt x="388" y="1191"/>
                    <a:pt x="649" y="1311"/>
                    <a:pt x="904" y="1311"/>
                  </a:cubicBezTo>
                  <a:cubicBezTo>
                    <a:pt x="994" y="1311"/>
                    <a:pt x="1083" y="1296"/>
                    <a:pt x="1167" y="1266"/>
                  </a:cubicBezTo>
                  <a:cubicBezTo>
                    <a:pt x="1512" y="1135"/>
                    <a:pt x="1715" y="742"/>
                    <a:pt x="1524" y="396"/>
                  </a:cubicBezTo>
                  <a:cubicBezTo>
                    <a:pt x="1376" y="155"/>
                    <a:pt x="1082" y="1"/>
                    <a:pt x="7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5"/>
            <p:cNvSpPr/>
            <p:nvPr/>
          </p:nvSpPr>
          <p:spPr>
            <a:xfrm>
              <a:off x="3014650" y="1963250"/>
              <a:ext cx="1907400" cy="2504750"/>
            </a:xfrm>
            <a:custGeom>
              <a:avLst/>
              <a:gdLst/>
              <a:ahLst/>
              <a:cxnLst/>
              <a:rect l="l" t="t" r="r" b="b"/>
              <a:pathLst>
                <a:path w="76296" h="100190" extrusionOk="0">
                  <a:moveTo>
                    <a:pt x="35267" y="1963"/>
                  </a:moveTo>
                  <a:cubicBezTo>
                    <a:pt x="35411" y="1963"/>
                    <a:pt x="35575" y="1983"/>
                    <a:pt x="35791" y="2033"/>
                  </a:cubicBezTo>
                  <a:cubicBezTo>
                    <a:pt x="35606" y="2008"/>
                    <a:pt x="35431" y="1996"/>
                    <a:pt x="35255" y="1996"/>
                  </a:cubicBezTo>
                  <a:cubicBezTo>
                    <a:pt x="35103" y="1996"/>
                    <a:pt x="34951" y="2005"/>
                    <a:pt x="34791" y="2021"/>
                  </a:cubicBezTo>
                  <a:cubicBezTo>
                    <a:pt x="34886" y="1997"/>
                    <a:pt x="34981" y="1974"/>
                    <a:pt x="35088" y="1974"/>
                  </a:cubicBezTo>
                  <a:cubicBezTo>
                    <a:pt x="35146" y="1966"/>
                    <a:pt x="35205" y="1963"/>
                    <a:pt x="35267" y="1963"/>
                  </a:cubicBezTo>
                  <a:close/>
                  <a:moveTo>
                    <a:pt x="20348" y="1628"/>
                  </a:moveTo>
                  <a:cubicBezTo>
                    <a:pt x="19622" y="1771"/>
                    <a:pt x="18884" y="1938"/>
                    <a:pt x="18181" y="2117"/>
                  </a:cubicBezTo>
                  <a:cubicBezTo>
                    <a:pt x="18884" y="1926"/>
                    <a:pt x="19610" y="1759"/>
                    <a:pt x="20348" y="1628"/>
                  </a:cubicBezTo>
                  <a:close/>
                  <a:moveTo>
                    <a:pt x="42875" y="4486"/>
                  </a:moveTo>
                  <a:lnTo>
                    <a:pt x="42875" y="4486"/>
                  </a:lnTo>
                  <a:cubicBezTo>
                    <a:pt x="43030" y="4593"/>
                    <a:pt x="43173" y="4712"/>
                    <a:pt x="43280" y="4855"/>
                  </a:cubicBezTo>
                  <a:cubicBezTo>
                    <a:pt x="43065" y="4676"/>
                    <a:pt x="43054" y="4629"/>
                    <a:pt x="42875" y="4486"/>
                  </a:cubicBezTo>
                  <a:close/>
                  <a:moveTo>
                    <a:pt x="15872" y="4236"/>
                  </a:moveTo>
                  <a:cubicBezTo>
                    <a:pt x="15860" y="4283"/>
                    <a:pt x="15872" y="4331"/>
                    <a:pt x="15895" y="4379"/>
                  </a:cubicBezTo>
                  <a:cubicBezTo>
                    <a:pt x="16055" y="4720"/>
                    <a:pt x="16185" y="4819"/>
                    <a:pt x="16320" y="4819"/>
                  </a:cubicBezTo>
                  <a:cubicBezTo>
                    <a:pt x="16507" y="4819"/>
                    <a:pt x="16705" y="4632"/>
                    <a:pt x="17007" y="4632"/>
                  </a:cubicBezTo>
                  <a:cubicBezTo>
                    <a:pt x="17075" y="4632"/>
                    <a:pt x="17149" y="4641"/>
                    <a:pt x="17229" y="4664"/>
                  </a:cubicBezTo>
                  <a:cubicBezTo>
                    <a:pt x="17372" y="4712"/>
                    <a:pt x="17419" y="4843"/>
                    <a:pt x="17515" y="4986"/>
                  </a:cubicBezTo>
                  <a:cubicBezTo>
                    <a:pt x="16748" y="4865"/>
                    <a:pt x="15969" y="4778"/>
                    <a:pt x="15177" y="4778"/>
                  </a:cubicBezTo>
                  <a:cubicBezTo>
                    <a:pt x="14640" y="4778"/>
                    <a:pt x="14098" y="4818"/>
                    <a:pt x="13550" y="4915"/>
                  </a:cubicBezTo>
                  <a:cubicBezTo>
                    <a:pt x="13193" y="4974"/>
                    <a:pt x="12943" y="5081"/>
                    <a:pt x="12597" y="5176"/>
                  </a:cubicBezTo>
                  <a:cubicBezTo>
                    <a:pt x="12323" y="5248"/>
                    <a:pt x="12026" y="5260"/>
                    <a:pt x="11728" y="5284"/>
                  </a:cubicBezTo>
                  <a:cubicBezTo>
                    <a:pt x="11835" y="5272"/>
                    <a:pt x="11931" y="5260"/>
                    <a:pt x="12038" y="5236"/>
                  </a:cubicBezTo>
                  <a:cubicBezTo>
                    <a:pt x="13205" y="4986"/>
                    <a:pt x="14395" y="4700"/>
                    <a:pt x="15514" y="4343"/>
                  </a:cubicBezTo>
                  <a:cubicBezTo>
                    <a:pt x="15550" y="4343"/>
                    <a:pt x="15693" y="4295"/>
                    <a:pt x="15872" y="4236"/>
                  </a:cubicBezTo>
                  <a:close/>
                  <a:moveTo>
                    <a:pt x="14645" y="6069"/>
                  </a:moveTo>
                  <a:cubicBezTo>
                    <a:pt x="14752" y="6069"/>
                    <a:pt x="14860" y="6081"/>
                    <a:pt x="14967" y="6081"/>
                  </a:cubicBezTo>
                  <a:cubicBezTo>
                    <a:pt x="15050" y="6093"/>
                    <a:pt x="15121" y="6105"/>
                    <a:pt x="15205" y="6117"/>
                  </a:cubicBezTo>
                  <a:cubicBezTo>
                    <a:pt x="15324" y="6141"/>
                    <a:pt x="15348" y="6153"/>
                    <a:pt x="15276" y="6153"/>
                  </a:cubicBezTo>
                  <a:cubicBezTo>
                    <a:pt x="15169" y="6308"/>
                    <a:pt x="14740" y="6450"/>
                    <a:pt x="14550" y="6522"/>
                  </a:cubicBezTo>
                  <a:cubicBezTo>
                    <a:pt x="14401" y="6583"/>
                    <a:pt x="14141" y="6709"/>
                    <a:pt x="13930" y="6709"/>
                  </a:cubicBezTo>
                  <a:cubicBezTo>
                    <a:pt x="13854" y="6709"/>
                    <a:pt x="13785" y="6693"/>
                    <a:pt x="13728" y="6653"/>
                  </a:cubicBezTo>
                  <a:cubicBezTo>
                    <a:pt x="13312" y="6355"/>
                    <a:pt x="13597" y="6248"/>
                    <a:pt x="13788" y="6188"/>
                  </a:cubicBezTo>
                  <a:cubicBezTo>
                    <a:pt x="14062" y="6093"/>
                    <a:pt x="14359" y="6069"/>
                    <a:pt x="14645" y="6069"/>
                  </a:cubicBezTo>
                  <a:close/>
                  <a:moveTo>
                    <a:pt x="17995" y="7090"/>
                  </a:moveTo>
                  <a:cubicBezTo>
                    <a:pt x="18097" y="7090"/>
                    <a:pt x="18200" y="7099"/>
                    <a:pt x="18300" y="7117"/>
                  </a:cubicBezTo>
                  <a:cubicBezTo>
                    <a:pt x="18396" y="7141"/>
                    <a:pt x="18539" y="7153"/>
                    <a:pt x="18550" y="7272"/>
                  </a:cubicBezTo>
                  <a:cubicBezTo>
                    <a:pt x="18550" y="7367"/>
                    <a:pt x="18241" y="7546"/>
                    <a:pt x="18181" y="7570"/>
                  </a:cubicBezTo>
                  <a:cubicBezTo>
                    <a:pt x="17999" y="7670"/>
                    <a:pt x="17769" y="7749"/>
                    <a:pt x="17554" y="7749"/>
                  </a:cubicBezTo>
                  <a:cubicBezTo>
                    <a:pt x="17487" y="7749"/>
                    <a:pt x="17422" y="7741"/>
                    <a:pt x="17360" y="7724"/>
                  </a:cubicBezTo>
                  <a:cubicBezTo>
                    <a:pt x="17193" y="7689"/>
                    <a:pt x="16979" y="7582"/>
                    <a:pt x="17074" y="7403"/>
                  </a:cubicBezTo>
                  <a:cubicBezTo>
                    <a:pt x="17110" y="7331"/>
                    <a:pt x="17241" y="7284"/>
                    <a:pt x="17312" y="7248"/>
                  </a:cubicBezTo>
                  <a:cubicBezTo>
                    <a:pt x="17520" y="7140"/>
                    <a:pt x="17757" y="7090"/>
                    <a:pt x="17995" y="7090"/>
                  </a:cubicBezTo>
                  <a:close/>
                  <a:moveTo>
                    <a:pt x="54186" y="7879"/>
                  </a:moveTo>
                  <a:cubicBezTo>
                    <a:pt x="54186" y="7915"/>
                    <a:pt x="54186" y="7963"/>
                    <a:pt x="54186" y="8010"/>
                  </a:cubicBezTo>
                  <a:cubicBezTo>
                    <a:pt x="54186" y="8010"/>
                    <a:pt x="54174" y="7998"/>
                    <a:pt x="54174" y="7998"/>
                  </a:cubicBezTo>
                  <a:cubicBezTo>
                    <a:pt x="54162" y="7974"/>
                    <a:pt x="54150" y="7951"/>
                    <a:pt x="54138" y="7927"/>
                  </a:cubicBezTo>
                  <a:cubicBezTo>
                    <a:pt x="54162" y="7915"/>
                    <a:pt x="54174" y="7903"/>
                    <a:pt x="54186" y="7879"/>
                  </a:cubicBezTo>
                  <a:close/>
                  <a:moveTo>
                    <a:pt x="14696" y="8031"/>
                  </a:moveTo>
                  <a:cubicBezTo>
                    <a:pt x="14788" y="8031"/>
                    <a:pt x="14907" y="8057"/>
                    <a:pt x="14967" y="8117"/>
                  </a:cubicBezTo>
                  <a:cubicBezTo>
                    <a:pt x="15145" y="8272"/>
                    <a:pt x="14883" y="8415"/>
                    <a:pt x="14729" y="8439"/>
                  </a:cubicBezTo>
                  <a:cubicBezTo>
                    <a:pt x="14586" y="8427"/>
                    <a:pt x="14300" y="8332"/>
                    <a:pt x="14407" y="8153"/>
                  </a:cubicBezTo>
                  <a:cubicBezTo>
                    <a:pt x="14455" y="8082"/>
                    <a:pt x="14562" y="8046"/>
                    <a:pt x="14645" y="8034"/>
                  </a:cubicBezTo>
                  <a:cubicBezTo>
                    <a:pt x="14661" y="8032"/>
                    <a:pt x="14678" y="8031"/>
                    <a:pt x="14696" y="8031"/>
                  </a:cubicBezTo>
                  <a:close/>
                  <a:moveTo>
                    <a:pt x="21338" y="11827"/>
                  </a:moveTo>
                  <a:cubicBezTo>
                    <a:pt x="21591" y="11827"/>
                    <a:pt x="21895" y="12320"/>
                    <a:pt x="21956" y="12570"/>
                  </a:cubicBezTo>
                  <a:cubicBezTo>
                    <a:pt x="21979" y="12665"/>
                    <a:pt x="22015" y="12773"/>
                    <a:pt x="21991" y="12868"/>
                  </a:cubicBezTo>
                  <a:cubicBezTo>
                    <a:pt x="21961" y="12983"/>
                    <a:pt x="21890" y="13021"/>
                    <a:pt x="21806" y="13021"/>
                  </a:cubicBezTo>
                  <a:cubicBezTo>
                    <a:pt x="21726" y="13021"/>
                    <a:pt x="21632" y="12986"/>
                    <a:pt x="21551" y="12951"/>
                  </a:cubicBezTo>
                  <a:cubicBezTo>
                    <a:pt x="21229" y="12796"/>
                    <a:pt x="20991" y="12451"/>
                    <a:pt x="21086" y="12082"/>
                  </a:cubicBezTo>
                  <a:cubicBezTo>
                    <a:pt x="21152" y="11898"/>
                    <a:pt x="21241" y="11827"/>
                    <a:pt x="21338" y="11827"/>
                  </a:cubicBezTo>
                  <a:close/>
                  <a:moveTo>
                    <a:pt x="32862" y="12892"/>
                  </a:moveTo>
                  <a:lnTo>
                    <a:pt x="32862" y="12892"/>
                  </a:lnTo>
                  <a:cubicBezTo>
                    <a:pt x="32921" y="12963"/>
                    <a:pt x="32981" y="13023"/>
                    <a:pt x="33028" y="13082"/>
                  </a:cubicBezTo>
                  <a:cubicBezTo>
                    <a:pt x="33005" y="13070"/>
                    <a:pt x="32981" y="13058"/>
                    <a:pt x="32969" y="13046"/>
                  </a:cubicBezTo>
                  <a:cubicBezTo>
                    <a:pt x="32921" y="12999"/>
                    <a:pt x="32897" y="12963"/>
                    <a:pt x="32862" y="12892"/>
                  </a:cubicBezTo>
                  <a:close/>
                  <a:moveTo>
                    <a:pt x="28815" y="15080"/>
                  </a:moveTo>
                  <a:cubicBezTo>
                    <a:pt x="28943" y="15080"/>
                    <a:pt x="29073" y="15092"/>
                    <a:pt x="29207" y="15118"/>
                  </a:cubicBezTo>
                  <a:cubicBezTo>
                    <a:pt x="29659" y="15202"/>
                    <a:pt x="31469" y="15844"/>
                    <a:pt x="30135" y="16142"/>
                  </a:cubicBezTo>
                  <a:cubicBezTo>
                    <a:pt x="30077" y="16156"/>
                    <a:pt x="30013" y="16161"/>
                    <a:pt x="29945" y="16161"/>
                  </a:cubicBezTo>
                  <a:cubicBezTo>
                    <a:pt x="29668" y="16161"/>
                    <a:pt x="29331" y="16070"/>
                    <a:pt x="29066" y="16070"/>
                  </a:cubicBezTo>
                  <a:cubicBezTo>
                    <a:pt x="29053" y="16070"/>
                    <a:pt x="29040" y="16070"/>
                    <a:pt x="29028" y="16071"/>
                  </a:cubicBezTo>
                  <a:cubicBezTo>
                    <a:pt x="28103" y="16105"/>
                    <a:pt x="27188" y="16299"/>
                    <a:pt x="26274" y="16299"/>
                  </a:cubicBezTo>
                  <a:cubicBezTo>
                    <a:pt x="26224" y="16299"/>
                    <a:pt x="26173" y="16298"/>
                    <a:pt x="26123" y="16297"/>
                  </a:cubicBezTo>
                  <a:cubicBezTo>
                    <a:pt x="25985" y="16297"/>
                    <a:pt x="25769" y="16307"/>
                    <a:pt x="25577" y="16307"/>
                  </a:cubicBezTo>
                  <a:cubicBezTo>
                    <a:pt x="25208" y="16307"/>
                    <a:pt x="24931" y="16270"/>
                    <a:pt x="25480" y="16059"/>
                  </a:cubicBezTo>
                  <a:cubicBezTo>
                    <a:pt x="25873" y="15916"/>
                    <a:pt x="26290" y="15785"/>
                    <a:pt x="26694" y="15678"/>
                  </a:cubicBezTo>
                  <a:cubicBezTo>
                    <a:pt x="27424" y="15465"/>
                    <a:pt x="28084" y="15080"/>
                    <a:pt x="28815" y="15080"/>
                  </a:cubicBezTo>
                  <a:close/>
                  <a:moveTo>
                    <a:pt x="31750" y="18591"/>
                  </a:moveTo>
                  <a:lnTo>
                    <a:pt x="31750" y="18591"/>
                  </a:lnTo>
                  <a:cubicBezTo>
                    <a:pt x="31751" y="18592"/>
                    <a:pt x="31753" y="18593"/>
                    <a:pt x="31754" y="18595"/>
                  </a:cubicBezTo>
                  <a:cubicBezTo>
                    <a:pt x="31753" y="18594"/>
                    <a:pt x="31751" y="18592"/>
                    <a:pt x="31750" y="18591"/>
                  </a:cubicBezTo>
                  <a:close/>
                  <a:moveTo>
                    <a:pt x="37403" y="18124"/>
                  </a:moveTo>
                  <a:cubicBezTo>
                    <a:pt x="37414" y="18124"/>
                    <a:pt x="37424" y="18126"/>
                    <a:pt x="37434" y="18130"/>
                  </a:cubicBezTo>
                  <a:cubicBezTo>
                    <a:pt x="37529" y="18178"/>
                    <a:pt x="37529" y="18476"/>
                    <a:pt x="37481" y="18547"/>
                  </a:cubicBezTo>
                  <a:cubicBezTo>
                    <a:pt x="37420" y="18670"/>
                    <a:pt x="37303" y="18704"/>
                    <a:pt x="37174" y="18704"/>
                  </a:cubicBezTo>
                  <a:cubicBezTo>
                    <a:pt x="37027" y="18704"/>
                    <a:pt x="36863" y="18661"/>
                    <a:pt x="36743" y="18654"/>
                  </a:cubicBezTo>
                  <a:cubicBezTo>
                    <a:pt x="36720" y="18654"/>
                    <a:pt x="36697" y="18653"/>
                    <a:pt x="36674" y="18653"/>
                  </a:cubicBezTo>
                  <a:cubicBezTo>
                    <a:pt x="36448" y="18653"/>
                    <a:pt x="36229" y="18685"/>
                    <a:pt x="36010" y="18685"/>
                  </a:cubicBezTo>
                  <a:cubicBezTo>
                    <a:pt x="35886" y="18685"/>
                    <a:pt x="35762" y="18675"/>
                    <a:pt x="35636" y="18642"/>
                  </a:cubicBezTo>
                  <a:cubicBezTo>
                    <a:pt x="35564" y="18619"/>
                    <a:pt x="35505" y="18595"/>
                    <a:pt x="35445" y="18571"/>
                  </a:cubicBezTo>
                  <a:cubicBezTo>
                    <a:pt x="35648" y="18547"/>
                    <a:pt x="35862" y="18523"/>
                    <a:pt x="36065" y="18500"/>
                  </a:cubicBezTo>
                  <a:cubicBezTo>
                    <a:pt x="36457" y="18416"/>
                    <a:pt x="36874" y="18190"/>
                    <a:pt x="37267" y="18154"/>
                  </a:cubicBezTo>
                  <a:cubicBezTo>
                    <a:pt x="37305" y="18154"/>
                    <a:pt x="37359" y="18124"/>
                    <a:pt x="37403" y="18124"/>
                  </a:cubicBezTo>
                  <a:close/>
                  <a:moveTo>
                    <a:pt x="33379" y="16848"/>
                  </a:moveTo>
                  <a:cubicBezTo>
                    <a:pt x="33609" y="16848"/>
                    <a:pt x="33780" y="16998"/>
                    <a:pt x="33886" y="17297"/>
                  </a:cubicBezTo>
                  <a:cubicBezTo>
                    <a:pt x="34347" y="17615"/>
                    <a:pt x="34429" y="17774"/>
                    <a:pt x="34116" y="17774"/>
                  </a:cubicBezTo>
                  <a:cubicBezTo>
                    <a:pt x="34065" y="17774"/>
                    <a:pt x="34004" y="17770"/>
                    <a:pt x="33933" y="17761"/>
                  </a:cubicBezTo>
                  <a:cubicBezTo>
                    <a:pt x="33850" y="17821"/>
                    <a:pt x="33695" y="17797"/>
                    <a:pt x="33612" y="17845"/>
                  </a:cubicBezTo>
                  <a:cubicBezTo>
                    <a:pt x="33350" y="17988"/>
                    <a:pt x="33326" y="18107"/>
                    <a:pt x="33195" y="18369"/>
                  </a:cubicBezTo>
                  <a:cubicBezTo>
                    <a:pt x="33004" y="18735"/>
                    <a:pt x="32924" y="18861"/>
                    <a:pt x="32878" y="18861"/>
                  </a:cubicBezTo>
                  <a:cubicBezTo>
                    <a:pt x="32782" y="18861"/>
                    <a:pt x="32843" y="18290"/>
                    <a:pt x="32350" y="18226"/>
                  </a:cubicBezTo>
                  <a:cubicBezTo>
                    <a:pt x="32350" y="18226"/>
                    <a:pt x="31730" y="18436"/>
                    <a:pt x="31736" y="18562"/>
                  </a:cubicBezTo>
                  <a:lnTo>
                    <a:pt x="31736" y="18562"/>
                  </a:lnTo>
                  <a:cubicBezTo>
                    <a:pt x="31694" y="18404"/>
                    <a:pt x="31865" y="17804"/>
                    <a:pt x="31778" y="17630"/>
                  </a:cubicBezTo>
                  <a:cubicBezTo>
                    <a:pt x="31631" y="17305"/>
                    <a:pt x="31226" y="17183"/>
                    <a:pt x="30847" y="17183"/>
                  </a:cubicBezTo>
                  <a:cubicBezTo>
                    <a:pt x="30795" y="17183"/>
                    <a:pt x="30744" y="17186"/>
                    <a:pt x="30695" y="17190"/>
                  </a:cubicBezTo>
                  <a:cubicBezTo>
                    <a:pt x="31493" y="17071"/>
                    <a:pt x="32302" y="16987"/>
                    <a:pt x="33112" y="16904"/>
                  </a:cubicBezTo>
                  <a:cubicBezTo>
                    <a:pt x="33208" y="16867"/>
                    <a:pt x="33297" y="16848"/>
                    <a:pt x="33379" y="16848"/>
                  </a:cubicBezTo>
                  <a:close/>
                  <a:moveTo>
                    <a:pt x="30457" y="17214"/>
                  </a:moveTo>
                  <a:cubicBezTo>
                    <a:pt x="30421" y="17226"/>
                    <a:pt x="30385" y="17237"/>
                    <a:pt x="30350" y="17249"/>
                  </a:cubicBezTo>
                  <a:cubicBezTo>
                    <a:pt x="29849" y="17392"/>
                    <a:pt x="29302" y="18011"/>
                    <a:pt x="29242" y="18535"/>
                  </a:cubicBezTo>
                  <a:cubicBezTo>
                    <a:pt x="29195" y="19000"/>
                    <a:pt x="29457" y="19011"/>
                    <a:pt x="29528" y="19381"/>
                  </a:cubicBezTo>
                  <a:cubicBezTo>
                    <a:pt x="29599" y="19726"/>
                    <a:pt x="29814" y="19476"/>
                    <a:pt x="29361" y="19845"/>
                  </a:cubicBezTo>
                  <a:cubicBezTo>
                    <a:pt x="29254" y="19916"/>
                    <a:pt x="29159" y="20000"/>
                    <a:pt x="29064" y="20071"/>
                  </a:cubicBezTo>
                  <a:cubicBezTo>
                    <a:pt x="28768" y="19740"/>
                    <a:pt x="28461" y="19410"/>
                    <a:pt x="28154" y="19079"/>
                  </a:cubicBezTo>
                  <a:lnTo>
                    <a:pt x="28154" y="19079"/>
                  </a:lnTo>
                  <a:cubicBezTo>
                    <a:pt x="28203" y="19039"/>
                    <a:pt x="28375" y="17640"/>
                    <a:pt x="28351" y="17640"/>
                  </a:cubicBezTo>
                  <a:lnTo>
                    <a:pt x="28351" y="17640"/>
                  </a:lnTo>
                  <a:cubicBezTo>
                    <a:pt x="28351" y="17640"/>
                    <a:pt x="28351" y="17640"/>
                    <a:pt x="28350" y="17641"/>
                  </a:cubicBezTo>
                  <a:lnTo>
                    <a:pt x="28350" y="17641"/>
                  </a:lnTo>
                  <a:cubicBezTo>
                    <a:pt x="28532" y="17345"/>
                    <a:pt x="29636" y="17345"/>
                    <a:pt x="29921" y="17297"/>
                  </a:cubicBezTo>
                  <a:cubicBezTo>
                    <a:pt x="30100" y="17261"/>
                    <a:pt x="30278" y="17249"/>
                    <a:pt x="30457" y="17214"/>
                  </a:cubicBezTo>
                  <a:close/>
                  <a:moveTo>
                    <a:pt x="35826" y="19535"/>
                  </a:moveTo>
                  <a:cubicBezTo>
                    <a:pt x="35600" y="19773"/>
                    <a:pt x="35064" y="20000"/>
                    <a:pt x="34874" y="20095"/>
                  </a:cubicBezTo>
                  <a:cubicBezTo>
                    <a:pt x="34421" y="20297"/>
                    <a:pt x="33933" y="20428"/>
                    <a:pt x="33445" y="20524"/>
                  </a:cubicBezTo>
                  <a:cubicBezTo>
                    <a:pt x="33153" y="20574"/>
                    <a:pt x="32853" y="20624"/>
                    <a:pt x="32551" y="20624"/>
                  </a:cubicBezTo>
                  <a:cubicBezTo>
                    <a:pt x="32496" y="20624"/>
                    <a:pt x="32441" y="20623"/>
                    <a:pt x="32386" y="20619"/>
                  </a:cubicBezTo>
                  <a:cubicBezTo>
                    <a:pt x="31862" y="20571"/>
                    <a:pt x="31624" y="20250"/>
                    <a:pt x="32386" y="20107"/>
                  </a:cubicBezTo>
                  <a:cubicBezTo>
                    <a:pt x="32647" y="20047"/>
                    <a:pt x="32897" y="20059"/>
                    <a:pt x="33159" y="19964"/>
                  </a:cubicBezTo>
                  <a:cubicBezTo>
                    <a:pt x="33481" y="19845"/>
                    <a:pt x="33719" y="19654"/>
                    <a:pt x="34076" y="19619"/>
                  </a:cubicBezTo>
                  <a:cubicBezTo>
                    <a:pt x="34150" y="19614"/>
                    <a:pt x="34224" y="19612"/>
                    <a:pt x="34300" y="19612"/>
                  </a:cubicBezTo>
                  <a:cubicBezTo>
                    <a:pt x="34551" y="19612"/>
                    <a:pt x="34814" y="19633"/>
                    <a:pt x="35068" y="19633"/>
                  </a:cubicBezTo>
                  <a:cubicBezTo>
                    <a:pt x="35111" y="19633"/>
                    <a:pt x="35153" y="19632"/>
                    <a:pt x="35195" y="19631"/>
                  </a:cubicBezTo>
                  <a:cubicBezTo>
                    <a:pt x="35267" y="19619"/>
                    <a:pt x="35612" y="19559"/>
                    <a:pt x="35826" y="19535"/>
                  </a:cubicBezTo>
                  <a:close/>
                  <a:moveTo>
                    <a:pt x="3465" y="30465"/>
                  </a:moveTo>
                  <a:cubicBezTo>
                    <a:pt x="3477" y="30465"/>
                    <a:pt x="3477" y="30477"/>
                    <a:pt x="3477" y="30477"/>
                  </a:cubicBezTo>
                  <a:cubicBezTo>
                    <a:pt x="3489" y="30489"/>
                    <a:pt x="3489" y="30501"/>
                    <a:pt x="3489" y="30513"/>
                  </a:cubicBezTo>
                  <a:cubicBezTo>
                    <a:pt x="3489" y="30501"/>
                    <a:pt x="3477" y="30477"/>
                    <a:pt x="3465" y="30465"/>
                  </a:cubicBezTo>
                  <a:close/>
                  <a:moveTo>
                    <a:pt x="3489" y="31037"/>
                  </a:moveTo>
                  <a:cubicBezTo>
                    <a:pt x="3489" y="31180"/>
                    <a:pt x="3501" y="31215"/>
                    <a:pt x="3465" y="31299"/>
                  </a:cubicBezTo>
                  <a:cubicBezTo>
                    <a:pt x="3453" y="31323"/>
                    <a:pt x="3441" y="31358"/>
                    <a:pt x="3418" y="31394"/>
                  </a:cubicBezTo>
                  <a:cubicBezTo>
                    <a:pt x="3441" y="31263"/>
                    <a:pt x="3465" y="31144"/>
                    <a:pt x="3489" y="31037"/>
                  </a:cubicBezTo>
                  <a:close/>
                  <a:moveTo>
                    <a:pt x="19384" y="42298"/>
                  </a:moveTo>
                  <a:cubicBezTo>
                    <a:pt x="19474" y="42298"/>
                    <a:pt x="19564" y="42316"/>
                    <a:pt x="19658" y="42360"/>
                  </a:cubicBezTo>
                  <a:cubicBezTo>
                    <a:pt x="19717" y="42383"/>
                    <a:pt x="19753" y="42419"/>
                    <a:pt x="19789" y="42455"/>
                  </a:cubicBezTo>
                  <a:cubicBezTo>
                    <a:pt x="19598" y="42383"/>
                    <a:pt x="19384" y="42348"/>
                    <a:pt x="19134" y="42336"/>
                  </a:cubicBezTo>
                  <a:cubicBezTo>
                    <a:pt x="19219" y="42313"/>
                    <a:pt x="19302" y="42298"/>
                    <a:pt x="19384" y="42298"/>
                  </a:cubicBezTo>
                  <a:close/>
                  <a:moveTo>
                    <a:pt x="42934" y="47241"/>
                  </a:moveTo>
                  <a:cubicBezTo>
                    <a:pt x="42911" y="47253"/>
                    <a:pt x="42875" y="47265"/>
                    <a:pt x="42839" y="47289"/>
                  </a:cubicBezTo>
                  <a:cubicBezTo>
                    <a:pt x="42744" y="47336"/>
                    <a:pt x="42482" y="47467"/>
                    <a:pt x="42137" y="47551"/>
                  </a:cubicBezTo>
                  <a:cubicBezTo>
                    <a:pt x="42399" y="47420"/>
                    <a:pt x="42673" y="47313"/>
                    <a:pt x="42934" y="47241"/>
                  </a:cubicBezTo>
                  <a:close/>
                  <a:moveTo>
                    <a:pt x="35148" y="61493"/>
                  </a:moveTo>
                  <a:lnTo>
                    <a:pt x="35148" y="61493"/>
                  </a:lnTo>
                  <a:cubicBezTo>
                    <a:pt x="35183" y="61541"/>
                    <a:pt x="35219" y="61576"/>
                    <a:pt x="35243" y="61636"/>
                  </a:cubicBezTo>
                  <a:cubicBezTo>
                    <a:pt x="35243" y="61660"/>
                    <a:pt x="35243" y="61683"/>
                    <a:pt x="35255" y="61707"/>
                  </a:cubicBezTo>
                  <a:cubicBezTo>
                    <a:pt x="35219" y="61648"/>
                    <a:pt x="35195" y="61588"/>
                    <a:pt x="35148" y="61493"/>
                  </a:cubicBezTo>
                  <a:close/>
                  <a:moveTo>
                    <a:pt x="38381" y="72400"/>
                  </a:moveTo>
                  <a:cubicBezTo>
                    <a:pt x="38412" y="72400"/>
                    <a:pt x="38465" y="72406"/>
                    <a:pt x="38529" y="72411"/>
                  </a:cubicBezTo>
                  <a:cubicBezTo>
                    <a:pt x="38493" y="72435"/>
                    <a:pt x="38470" y="72459"/>
                    <a:pt x="38458" y="72482"/>
                  </a:cubicBezTo>
                  <a:cubicBezTo>
                    <a:pt x="38340" y="72416"/>
                    <a:pt x="38331" y="72400"/>
                    <a:pt x="38381" y="72400"/>
                  </a:cubicBezTo>
                  <a:close/>
                  <a:moveTo>
                    <a:pt x="44887" y="81079"/>
                  </a:moveTo>
                  <a:lnTo>
                    <a:pt x="44887" y="81079"/>
                  </a:lnTo>
                  <a:cubicBezTo>
                    <a:pt x="44851" y="81305"/>
                    <a:pt x="44804" y="81495"/>
                    <a:pt x="44732" y="81650"/>
                  </a:cubicBezTo>
                  <a:cubicBezTo>
                    <a:pt x="44649" y="81888"/>
                    <a:pt x="44506" y="82186"/>
                    <a:pt x="44327" y="82507"/>
                  </a:cubicBezTo>
                  <a:cubicBezTo>
                    <a:pt x="44554" y="82019"/>
                    <a:pt x="44744" y="81555"/>
                    <a:pt x="44887" y="81079"/>
                  </a:cubicBezTo>
                  <a:close/>
                  <a:moveTo>
                    <a:pt x="33517" y="1"/>
                  </a:moveTo>
                  <a:cubicBezTo>
                    <a:pt x="29804" y="1"/>
                    <a:pt x="26111" y="398"/>
                    <a:pt x="22444" y="1033"/>
                  </a:cubicBezTo>
                  <a:cubicBezTo>
                    <a:pt x="20420" y="1390"/>
                    <a:pt x="18372" y="1783"/>
                    <a:pt x="16407" y="2426"/>
                  </a:cubicBezTo>
                  <a:cubicBezTo>
                    <a:pt x="14693" y="2986"/>
                    <a:pt x="13562" y="4236"/>
                    <a:pt x="11931" y="4867"/>
                  </a:cubicBezTo>
                  <a:cubicBezTo>
                    <a:pt x="11728" y="4903"/>
                    <a:pt x="11454" y="4879"/>
                    <a:pt x="11264" y="4950"/>
                  </a:cubicBezTo>
                  <a:cubicBezTo>
                    <a:pt x="11109" y="5010"/>
                    <a:pt x="11061" y="5284"/>
                    <a:pt x="11264" y="5307"/>
                  </a:cubicBezTo>
                  <a:cubicBezTo>
                    <a:pt x="11002" y="5331"/>
                    <a:pt x="10752" y="5343"/>
                    <a:pt x="10538" y="5403"/>
                  </a:cubicBezTo>
                  <a:cubicBezTo>
                    <a:pt x="10049" y="5546"/>
                    <a:pt x="9668" y="5831"/>
                    <a:pt x="9216" y="6069"/>
                  </a:cubicBezTo>
                  <a:cubicBezTo>
                    <a:pt x="7001" y="7248"/>
                    <a:pt x="4977" y="8153"/>
                    <a:pt x="3049" y="9760"/>
                  </a:cubicBezTo>
                  <a:cubicBezTo>
                    <a:pt x="2965" y="9832"/>
                    <a:pt x="2977" y="9963"/>
                    <a:pt x="3049" y="10034"/>
                  </a:cubicBezTo>
                  <a:cubicBezTo>
                    <a:pt x="3370" y="10379"/>
                    <a:pt x="3799" y="10153"/>
                    <a:pt x="4096" y="10475"/>
                  </a:cubicBezTo>
                  <a:cubicBezTo>
                    <a:pt x="4811" y="11237"/>
                    <a:pt x="4180" y="11999"/>
                    <a:pt x="3989" y="12844"/>
                  </a:cubicBezTo>
                  <a:cubicBezTo>
                    <a:pt x="3775" y="13749"/>
                    <a:pt x="3965" y="14249"/>
                    <a:pt x="2929" y="14725"/>
                  </a:cubicBezTo>
                  <a:cubicBezTo>
                    <a:pt x="2858" y="14761"/>
                    <a:pt x="2810" y="14868"/>
                    <a:pt x="2834" y="14940"/>
                  </a:cubicBezTo>
                  <a:cubicBezTo>
                    <a:pt x="3013" y="15428"/>
                    <a:pt x="3513" y="15928"/>
                    <a:pt x="4013" y="15987"/>
                  </a:cubicBezTo>
                  <a:lnTo>
                    <a:pt x="4001" y="15987"/>
                  </a:lnTo>
                  <a:cubicBezTo>
                    <a:pt x="3775" y="16035"/>
                    <a:pt x="3846" y="16344"/>
                    <a:pt x="4049" y="16356"/>
                  </a:cubicBezTo>
                  <a:cubicBezTo>
                    <a:pt x="4501" y="16404"/>
                    <a:pt x="3775" y="16571"/>
                    <a:pt x="3430" y="16892"/>
                  </a:cubicBezTo>
                  <a:cubicBezTo>
                    <a:pt x="2989" y="17285"/>
                    <a:pt x="2584" y="17845"/>
                    <a:pt x="2275" y="18357"/>
                  </a:cubicBezTo>
                  <a:cubicBezTo>
                    <a:pt x="1751" y="19226"/>
                    <a:pt x="917" y="20297"/>
                    <a:pt x="489" y="21238"/>
                  </a:cubicBezTo>
                  <a:cubicBezTo>
                    <a:pt x="1" y="22286"/>
                    <a:pt x="120" y="22833"/>
                    <a:pt x="322" y="23964"/>
                  </a:cubicBezTo>
                  <a:cubicBezTo>
                    <a:pt x="620" y="25655"/>
                    <a:pt x="1870" y="26929"/>
                    <a:pt x="2191" y="28548"/>
                  </a:cubicBezTo>
                  <a:cubicBezTo>
                    <a:pt x="2334" y="29263"/>
                    <a:pt x="2251" y="29668"/>
                    <a:pt x="2525" y="30310"/>
                  </a:cubicBezTo>
                  <a:cubicBezTo>
                    <a:pt x="2584" y="30465"/>
                    <a:pt x="2929" y="30334"/>
                    <a:pt x="3037" y="30561"/>
                  </a:cubicBezTo>
                  <a:cubicBezTo>
                    <a:pt x="3251" y="31001"/>
                    <a:pt x="3084" y="31370"/>
                    <a:pt x="2620" y="31751"/>
                  </a:cubicBezTo>
                  <a:cubicBezTo>
                    <a:pt x="2537" y="31823"/>
                    <a:pt x="2548" y="31954"/>
                    <a:pt x="2620" y="32013"/>
                  </a:cubicBezTo>
                  <a:cubicBezTo>
                    <a:pt x="2918" y="32335"/>
                    <a:pt x="3501" y="32549"/>
                    <a:pt x="3739" y="32835"/>
                  </a:cubicBezTo>
                  <a:cubicBezTo>
                    <a:pt x="4275" y="33478"/>
                    <a:pt x="4001" y="33799"/>
                    <a:pt x="4001" y="34478"/>
                  </a:cubicBezTo>
                  <a:cubicBezTo>
                    <a:pt x="4001" y="34537"/>
                    <a:pt x="4037" y="34609"/>
                    <a:pt x="4096" y="34632"/>
                  </a:cubicBezTo>
                  <a:cubicBezTo>
                    <a:pt x="4644" y="34954"/>
                    <a:pt x="4763" y="35692"/>
                    <a:pt x="4918" y="36252"/>
                  </a:cubicBezTo>
                  <a:cubicBezTo>
                    <a:pt x="4942" y="36311"/>
                    <a:pt x="4989" y="36359"/>
                    <a:pt x="5061" y="36383"/>
                  </a:cubicBezTo>
                  <a:cubicBezTo>
                    <a:pt x="5213" y="36422"/>
                    <a:pt x="5348" y="36442"/>
                    <a:pt x="5473" y="36442"/>
                  </a:cubicBezTo>
                  <a:cubicBezTo>
                    <a:pt x="5767" y="36442"/>
                    <a:pt x="6006" y="36331"/>
                    <a:pt x="6299" y="36097"/>
                  </a:cubicBezTo>
                  <a:cubicBezTo>
                    <a:pt x="6347" y="36049"/>
                    <a:pt x="6358" y="35966"/>
                    <a:pt x="6347" y="35906"/>
                  </a:cubicBezTo>
                  <a:cubicBezTo>
                    <a:pt x="6251" y="35537"/>
                    <a:pt x="6037" y="35240"/>
                    <a:pt x="5942" y="34871"/>
                  </a:cubicBezTo>
                  <a:cubicBezTo>
                    <a:pt x="5918" y="34811"/>
                    <a:pt x="5870" y="34752"/>
                    <a:pt x="5799" y="34740"/>
                  </a:cubicBezTo>
                  <a:cubicBezTo>
                    <a:pt x="5501" y="34668"/>
                    <a:pt x="5263" y="33918"/>
                    <a:pt x="5084" y="33287"/>
                  </a:cubicBezTo>
                  <a:cubicBezTo>
                    <a:pt x="5096" y="33263"/>
                    <a:pt x="5108" y="33228"/>
                    <a:pt x="5108" y="33192"/>
                  </a:cubicBezTo>
                  <a:cubicBezTo>
                    <a:pt x="5108" y="33144"/>
                    <a:pt x="5084" y="33097"/>
                    <a:pt x="5013" y="33013"/>
                  </a:cubicBezTo>
                  <a:cubicBezTo>
                    <a:pt x="4965" y="32811"/>
                    <a:pt x="4906" y="32632"/>
                    <a:pt x="4870" y="32513"/>
                  </a:cubicBezTo>
                  <a:cubicBezTo>
                    <a:pt x="4715" y="32096"/>
                    <a:pt x="4358" y="31334"/>
                    <a:pt x="4465" y="30930"/>
                  </a:cubicBezTo>
                  <a:cubicBezTo>
                    <a:pt x="4489" y="30858"/>
                    <a:pt x="4465" y="30787"/>
                    <a:pt x="4418" y="30739"/>
                  </a:cubicBezTo>
                  <a:cubicBezTo>
                    <a:pt x="3933" y="30272"/>
                    <a:pt x="3405" y="28617"/>
                    <a:pt x="3771" y="28617"/>
                  </a:cubicBezTo>
                  <a:cubicBezTo>
                    <a:pt x="3882" y="28617"/>
                    <a:pt x="4073" y="28766"/>
                    <a:pt x="4370" y="29144"/>
                  </a:cubicBezTo>
                  <a:cubicBezTo>
                    <a:pt x="4775" y="29656"/>
                    <a:pt x="4418" y="30275"/>
                    <a:pt x="4573" y="30715"/>
                  </a:cubicBezTo>
                  <a:cubicBezTo>
                    <a:pt x="4751" y="31192"/>
                    <a:pt x="5180" y="31942"/>
                    <a:pt x="5477" y="32263"/>
                  </a:cubicBezTo>
                  <a:cubicBezTo>
                    <a:pt x="5775" y="32596"/>
                    <a:pt x="6751" y="32704"/>
                    <a:pt x="6156" y="33168"/>
                  </a:cubicBezTo>
                  <a:cubicBezTo>
                    <a:pt x="6085" y="33228"/>
                    <a:pt x="6097" y="33335"/>
                    <a:pt x="6132" y="33406"/>
                  </a:cubicBezTo>
                  <a:cubicBezTo>
                    <a:pt x="6680" y="34442"/>
                    <a:pt x="7966" y="35061"/>
                    <a:pt x="8537" y="36240"/>
                  </a:cubicBezTo>
                  <a:cubicBezTo>
                    <a:pt x="9014" y="37204"/>
                    <a:pt x="8633" y="38288"/>
                    <a:pt x="9049" y="39157"/>
                  </a:cubicBezTo>
                  <a:cubicBezTo>
                    <a:pt x="9371" y="39788"/>
                    <a:pt x="10502" y="40562"/>
                    <a:pt x="11145" y="40907"/>
                  </a:cubicBezTo>
                  <a:cubicBezTo>
                    <a:pt x="12264" y="41526"/>
                    <a:pt x="13681" y="42181"/>
                    <a:pt x="14907" y="42633"/>
                  </a:cubicBezTo>
                  <a:cubicBezTo>
                    <a:pt x="15512" y="42862"/>
                    <a:pt x="16016" y="42935"/>
                    <a:pt x="16500" y="42935"/>
                  </a:cubicBezTo>
                  <a:cubicBezTo>
                    <a:pt x="16796" y="42935"/>
                    <a:pt x="17085" y="42908"/>
                    <a:pt x="17384" y="42872"/>
                  </a:cubicBezTo>
                  <a:lnTo>
                    <a:pt x="17467" y="42872"/>
                  </a:lnTo>
                  <a:cubicBezTo>
                    <a:pt x="17527" y="42860"/>
                    <a:pt x="17574" y="42848"/>
                    <a:pt x="17634" y="42836"/>
                  </a:cubicBezTo>
                  <a:cubicBezTo>
                    <a:pt x="17967" y="42800"/>
                    <a:pt x="18312" y="42753"/>
                    <a:pt x="18693" y="42717"/>
                  </a:cubicBezTo>
                  <a:cubicBezTo>
                    <a:pt x="18710" y="42716"/>
                    <a:pt x="18727" y="42715"/>
                    <a:pt x="18745" y="42715"/>
                  </a:cubicBezTo>
                  <a:cubicBezTo>
                    <a:pt x="19112" y="42715"/>
                    <a:pt x="19750" y="42946"/>
                    <a:pt x="20432" y="43264"/>
                  </a:cubicBezTo>
                  <a:cubicBezTo>
                    <a:pt x="20682" y="43455"/>
                    <a:pt x="20872" y="43515"/>
                    <a:pt x="21217" y="43634"/>
                  </a:cubicBezTo>
                  <a:cubicBezTo>
                    <a:pt x="22039" y="44050"/>
                    <a:pt x="22837" y="44503"/>
                    <a:pt x="23206" y="44717"/>
                  </a:cubicBezTo>
                  <a:cubicBezTo>
                    <a:pt x="23563" y="44919"/>
                    <a:pt x="23956" y="45098"/>
                    <a:pt x="24349" y="45253"/>
                  </a:cubicBezTo>
                  <a:cubicBezTo>
                    <a:pt x="24515" y="45372"/>
                    <a:pt x="24694" y="45455"/>
                    <a:pt x="24968" y="45515"/>
                  </a:cubicBezTo>
                  <a:cubicBezTo>
                    <a:pt x="25016" y="45539"/>
                    <a:pt x="25075" y="45550"/>
                    <a:pt x="25123" y="45562"/>
                  </a:cubicBezTo>
                  <a:cubicBezTo>
                    <a:pt x="26718" y="46170"/>
                    <a:pt x="28242" y="46777"/>
                    <a:pt x="28456" y="48825"/>
                  </a:cubicBezTo>
                  <a:cubicBezTo>
                    <a:pt x="28468" y="48920"/>
                    <a:pt x="28516" y="48979"/>
                    <a:pt x="28599" y="49015"/>
                  </a:cubicBezTo>
                  <a:cubicBezTo>
                    <a:pt x="29480" y="49337"/>
                    <a:pt x="29492" y="49337"/>
                    <a:pt x="30314" y="49991"/>
                  </a:cubicBezTo>
                  <a:cubicBezTo>
                    <a:pt x="30469" y="50099"/>
                    <a:pt x="30397" y="50253"/>
                    <a:pt x="30552" y="50337"/>
                  </a:cubicBezTo>
                  <a:cubicBezTo>
                    <a:pt x="31445" y="50801"/>
                    <a:pt x="32528" y="50432"/>
                    <a:pt x="33195" y="51396"/>
                  </a:cubicBezTo>
                  <a:cubicBezTo>
                    <a:pt x="33234" y="51451"/>
                    <a:pt x="33294" y="51486"/>
                    <a:pt x="33358" y="51486"/>
                  </a:cubicBezTo>
                  <a:cubicBezTo>
                    <a:pt x="33391" y="51486"/>
                    <a:pt x="33425" y="51476"/>
                    <a:pt x="33457" y="51456"/>
                  </a:cubicBezTo>
                  <a:cubicBezTo>
                    <a:pt x="33694" y="51315"/>
                    <a:pt x="33806" y="51263"/>
                    <a:pt x="33852" y="51263"/>
                  </a:cubicBezTo>
                  <a:cubicBezTo>
                    <a:pt x="33974" y="51263"/>
                    <a:pt x="33642" y="51617"/>
                    <a:pt x="33910" y="51635"/>
                  </a:cubicBezTo>
                  <a:cubicBezTo>
                    <a:pt x="34209" y="51656"/>
                    <a:pt x="34396" y="51763"/>
                    <a:pt x="34611" y="51763"/>
                  </a:cubicBezTo>
                  <a:cubicBezTo>
                    <a:pt x="34747" y="51763"/>
                    <a:pt x="34895" y="51721"/>
                    <a:pt x="35088" y="51587"/>
                  </a:cubicBezTo>
                  <a:cubicBezTo>
                    <a:pt x="35172" y="51527"/>
                    <a:pt x="35207" y="51420"/>
                    <a:pt x="35148" y="51325"/>
                  </a:cubicBezTo>
                  <a:cubicBezTo>
                    <a:pt x="34969" y="50992"/>
                    <a:pt x="34624" y="50777"/>
                    <a:pt x="34981" y="50420"/>
                  </a:cubicBezTo>
                  <a:cubicBezTo>
                    <a:pt x="35123" y="50276"/>
                    <a:pt x="35276" y="50216"/>
                    <a:pt x="35434" y="50216"/>
                  </a:cubicBezTo>
                  <a:cubicBezTo>
                    <a:pt x="36005" y="50216"/>
                    <a:pt x="36634" y="50997"/>
                    <a:pt x="36969" y="51361"/>
                  </a:cubicBezTo>
                  <a:cubicBezTo>
                    <a:pt x="37743" y="52194"/>
                    <a:pt x="37886" y="53349"/>
                    <a:pt x="37862" y="54480"/>
                  </a:cubicBezTo>
                  <a:cubicBezTo>
                    <a:pt x="37850" y="55349"/>
                    <a:pt x="37505" y="55552"/>
                    <a:pt x="37017" y="56135"/>
                  </a:cubicBezTo>
                  <a:cubicBezTo>
                    <a:pt x="36184" y="57147"/>
                    <a:pt x="33576" y="58838"/>
                    <a:pt x="33921" y="60588"/>
                  </a:cubicBezTo>
                  <a:cubicBezTo>
                    <a:pt x="33981" y="60910"/>
                    <a:pt x="34433" y="61255"/>
                    <a:pt x="34457" y="61398"/>
                  </a:cubicBezTo>
                  <a:cubicBezTo>
                    <a:pt x="34648" y="62600"/>
                    <a:pt x="33838" y="61898"/>
                    <a:pt x="33564" y="62624"/>
                  </a:cubicBezTo>
                  <a:cubicBezTo>
                    <a:pt x="33171" y="63612"/>
                    <a:pt x="33433" y="64565"/>
                    <a:pt x="34017" y="65267"/>
                  </a:cubicBezTo>
                  <a:cubicBezTo>
                    <a:pt x="34517" y="65886"/>
                    <a:pt x="35326" y="66339"/>
                    <a:pt x="35862" y="67041"/>
                  </a:cubicBezTo>
                  <a:cubicBezTo>
                    <a:pt x="36338" y="67660"/>
                    <a:pt x="36803" y="68291"/>
                    <a:pt x="37255" y="68934"/>
                  </a:cubicBezTo>
                  <a:cubicBezTo>
                    <a:pt x="37684" y="69542"/>
                    <a:pt x="38493" y="70458"/>
                    <a:pt x="38601" y="71196"/>
                  </a:cubicBezTo>
                  <a:cubicBezTo>
                    <a:pt x="38636" y="71542"/>
                    <a:pt x="38136" y="72363"/>
                    <a:pt x="38208" y="72578"/>
                  </a:cubicBezTo>
                  <a:cubicBezTo>
                    <a:pt x="38577" y="73637"/>
                    <a:pt x="40625" y="73923"/>
                    <a:pt x="41518" y="74280"/>
                  </a:cubicBezTo>
                  <a:cubicBezTo>
                    <a:pt x="42565" y="74697"/>
                    <a:pt x="44351" y="75245"/>
                    <a:pt x="44816" y="76459"/>
                  </a:cubicBezTo>
                  <a:cubicBezTo>
                    <a:pt x="45054" y="77102"/>
                    <a:pt x="44887" y="78090"/>
                    <a:pt x="44863" y="78757"/>
                  </a:cubicBezTo>
                  <a:cubicBezTo>
                    <a:pt x="44804" y="80305"/>
                    <a:pt x="44673" y="81543"/>
                    <a:pt x="43887" y="82912"/>
                  </a:cubicBezTo>
                  <a:cubicBezTo>
                    <a:pt x="43280" y="83984"/>
                    <a:pt x="42708" y="84805"/>
                    <a:pt x="42506" y="86032"/>
                  </a:cubicBezTo>
                  <a:cubicBezTo>
                    <a:pt x="42399" y="86758"/>
                    <a:pt x="42601" y="87722"/>
                    <a:pt x="42149" y="88365"/>
                  </a:cubicBezTo>
                  <a:cubicBezTo>
                    <a:pt x="41815" y="88853"/>
                    <a:pt x="41089" y="89068"/>
                    <a:pt x="40708" y="89556"/>
                  </a:cubicBezTo>
                  <a:cubicBezTo>
                    <a:pt x="40208" y="90223"/>
                    <a:pt x="40184" y="90889"/>
                    <a:pt x="40006" y="91699"/>
                  </a:cubicBezTo>
                  <a:cubicBezTo>
                    <a:pt x="39779" y="92675"/>
                    <a:pt x="38743" y="93783"/>
                    <a:pt x="38732" y="94735"/>
                  </a:cubicBezTo>
                  <a:cubicBezTo>
                    <a:pt x="38732" y="94771"/>
                    <a:pt x="38755" y="94807"/>
                    <a:pt x="38767" y="94842"/>
                  </a:cubicBezTo>
                  <a:cubicBezTo>
                    <a:pt x="38743" y="94842"/>
                    <a:pt x="38720" y="94854"/>
                    <a:pt x="38696" y="94878"/>
                  </a:cubicBezTo>
                  <a:cubicBezTo>
                    <a:pt x="38684" y="94878"/>
                    <a:pt x="38684" y="94890"/>
                    <a:pt x="38672" y="94890"/>
                  </a:cubicBezTo>
                  <a:cubicBezTo>
                    <a:pt x="38672" y="94902"/>
                    <a:pt x="38660" y="94902"/>
                    <a:pt x="38660" y="94902"/>
                  </a:cubicBezTo>
                  <a:cubicBezTo>
                    <a:pt x="38660" y="94902"/>
                    <a:pt x="38648" y="94914"/>
                    <a:pt x="38648" y="94914"/>
                  </a:cubicBezTo>
                  <a:cubicBezTo>
                    <a:pt x="38648" y="94926"/>
                    <a:pt x="38636" y="94926"/>
                    <a:pt x="38636" y="94937"/>
                  </a:cubicBezTo>
                  <a:cubicBezTo>
                    <a:pt x="38422" y="95140"/>
                    <a:pt x="38362" y="95485"/>
                    <a:pt x="38112" y="95676"/>
                  </a:cubicBezTo>
                  <a:cubicBezTo>
                    <a:pt x="37850" y="95866"/>
                    <a:pt x="37505" y="95926"/>
                    <a:pt x="37255" y="96152"/>
                  </a:cubicBezTo>
                  <a:cubicBezTo>
                    <a:pt x="37100" y="96283"/>
                    <a:pt x="37029" y="96450"/>
                    <a:pt x="37208" y="96604"/>
                  </a:cubicBezTo>
                  <a:cubicBezTo>
                    <a:pt x="37286" y="96667"/>
                    <a:pt x="37384" y="96691"/>
                    <a:pt x="37487" y="96691"/>
                  </a:cubicBezTo>
                  <a:cubicBezTo>
                    <a:pt x="37620" y="96691"/>
                    <a:pt x="37760" y="96651"/>
                    <a:pt x="37874" y="96604"/>
                  </a:cubicBezTo>
                  <a:cubicBezTo>
                    <a:pt x="38124" y="96509"/>
                    <a:pt x="38362" y="96354"/>
                    <a:pt x="38589" y="96200"/>
                  </a:cubicBezTo>
                  <a:lnTo>
                    <a:pt x="38589" y="96200"/>
                  </a:lnTo>
                  <a:cubicBezTo>
                    <a:pt x="38291" y="96628"/>
                    <a:pt x="38017" y="97069"/>
                    <a:pt x="37862" y="97545"/>
                  </a:cubicBezTo>
                  <a:cubicBezTo>
                    <a:pt x="37197" y="99641"/>
                    <a:pt x="39375" y="100189"/>
                    <a:pt x="41433" y="100189"/>
                  </a:cubicBezTo>
                  <a:cubicBezTo>
                    <a:pt x="42544" y="100189"/>
                    <a:pt x="43621" y="100029"/>
                    <a:pt x="44197" y="99867"/>
                  </a:cubicBezTo>
                  <a:cubicBezTo>
                    <a:pt x="44395" y="99808"/>
                    <a:pt x="44364" y="99497"/>
                    <a:pt x="44160" y="99497"/>
                  </a:cubicBezTo>
                  <a:cubicBezTo>
                    <a:pt x="44157" y="99497"/>
                    <a:pt x="44153" y="99497"/>
                    <a:pt x="44149" y="99498"/>
                  </a:cubicBezTo>
                  <a:cubicBezTo>
                    <a:pt x="43944" y="99504"/>
                    <a:pt x="43812" y="99520"/>
                    <a:pt x="43717" y="99520"/>
                  </a:cubicBezTo>
                  <a:cubicBezTo>
                    <a:pt x="43472" y="99520"/>
                    <a:pt x="43484" y="99413"/>
                    <a:pt x="43149" y="98759"/>
                  </a:cubicBezTo>
                  <a:cubicBezTo>
                    <a:pt x="42788" y="98072"/>
                    <a:pt x="42657" y="97961"/>
                    <a:pt x="42680" y="97961"/>
                  </a:cubicBezTo>
                  <a:cubicBezTo>
                    <a:pt x="42692" y="97961"/>
                    <a:pt x="42739" y="97987"/>
                    <a:pt x="42814" y="97987"/>
                  </a:cubicBezTo>
                  <a:cubicBezTo>
                    <a:pt x="42912" y="97987"/>
                    <a:pt x="43058" y="97942"/>
                    <a:pt x="43232" y="97735"/>
                  </a:cubicBezTo>
                  <a:cubicBezTo>
                    <a:pt x="43839" y="97021"/>
                    <a:pt x="44947" y="96890"/>
                    <a:pt x="45721" y="96438"/>
                  </a:cubicBezTo>
                  <a:cubicBezTo>
                    <a:pt x="45840" y="96354"/>
                    <a:pt x="45840" y="96116"/>
                    <a:pt x="45673" y="96092"/>
                  </a:cubicBezTo>
                  <a:cubicBezTo>
                    <a:pt x="45435" y="96057"/>
                    <a:pt x="45149" y="96033"/>
                    <a:pt x="44982" y="95842"/>
                  </a:cubicBezTo>
                  <a:cubicBezTo>
                    <a:pt x="44911" y="95759"/>
                    <a:pt x="44851" y="95699"/>
                    <a:pt x="44792" y="95652"/>
                  </a:cubicBezTo>
                  <a:cubicBezTo>
                    <a:pt x="44899" y="95652"/>
                    <a:pt x="45042" y="95628"/>
                    <a:pt x="45220" y="95497"/>
                  </a:cubicBezTo>
                  <a:cubicBezTo>
                    <a:pt x="45649" y="95188"/>
                    <a:pt x="46054" y="95104"/>
                    <a:pt x="46399" y="94664"/>
                  </a:cubicBezTo>
                  <a:cubicBezTo>
                    <a:pt x="47054" y="93783"/>
                    <a:pt x="46649" y="93140"/>
                    <a:pt x="47947" y="92806"/>
                  </a:cubicBezTo>
                  <a:cubicBezTo>
                    <a:pt x="47999" y="92792"/>
                    <a:pt x="48057" y="92787"/>
                    <a:pt x="48119" y="92787"/>
                  </a:cubicBezTo>
                  <a:cubicBezTo>
                    <a:pt x="48290" y="92787"/>
                    <a:pt x="48490" y="92826"/>
                    <a:pt x="48682" y="92826"/>
                  </a:cubicBezTo>
                  <a:cubicBezTo>
                    <a:pt x="48769" y="92826"/>
                    <a:pt x="48855" y="92818"/>
                    <a:pt x="48935" y="92794"/>
                  </a:cubicBezTo>
                  <a:cubicBezTo>
                    <a:pt x="49411" y="92675"/>
                    <a:pt x="49590" y="91580"/>
                    <a:pt x="50566" y="91294"/>
                  </a:cubicBezTo>
                  <a:cubicBezTo>
                    <a:pt x="50649" y="91274"/>
                    <a:pt x="50734" y="91267"/>
                    <a:pt x="50822" y="91267"/>
                  </a:cubicBezTo>
                  <a:cubicBezTo>
                    <a:pt x="50994" y="91267"/>
                    <a:pt x="51174" y="91293"/>
                    <a:pt x="51352" y="91293"/>
                  </a:cubicBezTo>
                  <a:cubicBezTo>
                    <a:pt x="51453" y="91293"/>
                    <a:pt x="51553" y="91284"/>
                    <a:pt x="51650" y="91258"/>
                  </a:cubicBezTo>
                  <a:cubicBezTo>
                    <a:pt x="52507" y="91032"/>
                    <a:pt x="54138" y="90139"/>
                    <a:pt x="54567" y="89353"/>
                  </a:cubicBezTo>
                  <a:cubicBezTo>
                    <a:pt x="54603" y="89282"/>
                    <a:pt x="54603" y="89187"/>
                    <a:pt x="54543" y="89127"/>
                  </a:cubicBezTo>
                  <a:lnTo>
                    <a:pt x="54543" y="89127"/>
                  </a:lnTo>
                  <a:cubicBezTo>
                    <a:pt x="54552" y="89137"/>
                    <a:pt x="54561" y="89141"/>
                    <a:pt x="54568" y="89141"/>
                  </a:cubicBezTo>
                  <a:cubicBezTo>
                    <a:pt x="54687" y="89141"/>
                    <a:pt x="54600" y="88064"/>
                    <a:pt x="54376" y="87818"/>
                  </a:cubicBezTo>
                  <a:lnTo>
                    <a:pt x="54376" y="87818"/>
                  </a:lnTo>
                  <a:cubicBezTo>
                    <a:pt x="54750" y="87825"/>
                    <a:pt x="55534" y="87922"/>
                    <a:pt x="56218" y="87922"/>
                  </a:cubicBezTo>
                  <a:cubicBezTo>
                    <a:pt x="56622" y="87922"/>
                    <a:pt x="56992" y="87888"/>
                    <a:pt x="57222" y="87782"/>
                  </a:cubicBezTo>
                  <a:cubicBezTo>
                    <a:pt x="58103" y="87377"/>
                    <a:pt x="58436" y="86603"/>
                    <a:pt x="58948" y="85853"/>
                  </a:cubicBezTo>
                  <a:cubicBezTo>
                    <a:pt x="59567" y="84912"/>
                    <a:pt x="60091" y="84710"/>
                    <a:pt x="60961" y="84079"/>
                  </a:cubicBezTo>
                  <a:cubicBezTo>
                    <a:pt x="61842" y="83436"/>
                    <a:pt x="62246" y="82912"/>
                    <a:pt x="62556" y="82341"/>
                  </a:cubicBezTo>
                  <a:cubicBezTo>
                    <a:pt x="62556" y="82341"/>
                    <a:pt x="62556" y="82341"/>
                    <a:pt x="62568" y="82329"/>
                  </a:cubicBezTo>
                  <a:cubicBezTo>
                    <a:pt x="62699" y="82138"/>
                    <a:pt x="62770" y="81984"/>
                    <a:pt x="62830" y="81793"/>
                  </a:cubicBezTo>
                  <a:cubicBezTo>
                    <a:pt x="63032" y="81341"/>
                    <a:pt x="63247" y="80841"/>
                    <a:pt x="63628" y="80221"/>
                  </a:cubicBezTo>
                  <a:cubicBezTo>
                    <a:pt x="64854" y="78209"/>
                    <a:pt x="67759" y="78733"/>
                    <a:pt x="69164" y="76864"/>
                  </a:cubicBezTo>
                  <a:cubicBezTo>
                    <a:pt x="69557" y="76328"/>
                    <a:pt x="69771" y="75638"/>
                    <a:pt x="70116" y="75066"/>
                  </a:cubicBezTo>
                  <a:cubicBezTo>
                    <a:pt x="70700" y="74114"/>
                    <a:pt x="71569" y="73268"/>
                    <a:pt x="71998" y="72220"/>
                  </a:cubicBezTo>
                  <a:cubicBezTo>
                    <a:pt x="72450" y="71089"/>
                    <a:pt x="72319" y="69970"/>
                    <a:pt x="72962" y="68887"/>
                  </a:cubicBezTo>
                  <a:cubicBezTo>
                    <a:pt x="73462" y="68041"/>
                    <a:pt x="73962" y="67196"/>
                    <a:pt x="74438" y="66315"/>
                  </a:cubicBezTo>
                  <a:cubicBezTo>
                    <a:pt x="75486" y="64386"/>
                    <a:pt x="76296" y="63957"/>
                    <a:pt x="75820" y="61695"/>
                  </a:cubicBezTo>
                  <a:cubicBezTo>
                    <a:pt x="75820" y="61671"/>
                    <a:pt x="75820" y="61660"/>
                    <a:pt x="75820" y="61648"/>
                  </a:cubicBezTo>
                  <a:cubicBezTo>
                    <a:pt x="75820" y="61648"/>
                    <a:pt x="75820" y="61648"/>
                    <a:pt x="75808" y="61636"/>
                  </a:cubicBezTo>
                  <a:cubicBezTo>
                    <a:pt x="75808" y="61636"/>
                    <a:pt x="75808" y="61624"/>
                    <a:pt x="75808" y="61624"/>
                  </a:cubicBezTo>
                  <a:cubicBezTo>
                    <a:pt x="75796" y="61612"/>
                    <a:pt x="75796" y="61600"/>
                    <a:pt x="75796" y="61600"/>
                  </a:cubicBezTo>
                  <a:cubicBezTo>
                    <a:pt x="75796" y="61600"/>
                    <a:pt x="75796" y="61588"/>
                    <a:pt x="75796" y="61588"/>
                  </a:cubicBezTo>
                  <a:cubicBezTo>
                    <a:pt x="75784" y="61576"/>
                    <a:pt x="75772" y="61564"/>
                    <a:pt x="75772" y="61552"/>
                  </a:cubicBezTo>
                  <a:cubicBezTo>
                    <a:pt x="75598" y="61302"/>
                    <a:pt x="75555" y="61258"/>
                    <a:pt x="75524" y="61258"/>
                  </a:cubicBezTo>
                  <a:cubicBezTo>
                    <a:pt x="75508" y="61258"/>
                    <a:pt x="75494" y="61271"/>
                    <a:pt x="75465" y="61271"/>
                  </a:cubicBezTo>
                  <a:cubicBezTo>
                    <a:pt x="75430" y="61271"/>
                    <a:pt x="75373" y="61253"/>
                    <a:pt x="75260" y="61171"/>
                  </a:cubicBezTo>
                  <a:cubicBezTo>
                    <a:pt x="74796" y="61124"/>
                    <a:pt x="74379" y="60921"/>
                    <a:pt x="74022" y="60564"/>
                  </a:cubicBezTo>
                  <a:cubicBezTo>
                    <a:pt x="73819" y="60314"/>
                    <a:pt x="73629" y="60064"/>
                    <a:pt x="73426" y="59814"/>
                  </a:cubicBezTo>
                  <a:cubicBezTo>
                    <a:pt x="73380" y="59791"/>
                    <a:pt x="73099" y="59611"/>
                    <a:pt x="73114" y="59611"/>
                  </a:cubicBezTo>
                  <a:cubicBezTo>
                    <a:pt x="73115" y="59611"/>
                    <a:pt x="73116" y="59611"/>
                    <a:pt x="73117" y="59612"/>
                  </a:cubicBezTo>
                  <a:cubicBezTo>
                    <a:pt x="72909" y="59528"/>
                    <a:pt x="72694" y="59499"/>
                    <a:pt x="72476" y="59499"/>
                  </a:cubicBezTo>
                  <a:cubicBezTo>
                    <a:pt x="71985" y="59499"/>
                    <a:pt x="71480" y="59647"/>
                    <a:pt x="71009" y="59647"/>
                  </a:cubicBezTo>
                  <a:cubicBezTo>
                    <a:pt x="70988" y="59563"/>
                    <a:pt x="70921" y="59489"/>
                    <a:pt x="70824" y="59489"/>
                  </a:cubicBezTo>
                  <a:cubicBezTo>
                    <a:pt x="70811" y="59489"/>
                    <a:pt x="70797" y="59490"/>
                    <a:pt x="70783" y="59493"/>
                  </a:cubicBezTo>
                  <a:cubicBezTo>
                    <a:pt x="70712" y="59505"/>
                    <a:pt x="70628" y="59528"/>
                    <a:pt x="70545" y="59576"/>
                  </a:cubicBezTo>
                  <a:cubicBezTo>
                    <a:pt x="70414" y="59540"/>
                    <a:pt x="70271" y="59469"/>
                    <a:pt x="70152" y="59362"/>
                  </a:cubicBezTo>
                  <a:cubicBezTo>
                    <a:pt x="69509" y="58826"/>
                    <a:pt x="70152" y="58362"/>
                    <a:pt x="68997" y="58195"/>
                  </a:cubicBezTo>
                  <a:cubicBezTo>
                    <a:pt x="68923" y="58183"/>
                    <a:pt x="68850" y="58178"/>
                    <a:pt x="68778" y="58178"/>
                  </a:cubicBezTo>
                  <a:cubicBezTo>
                    <a:pt x="68409" y="58178"/>
                    <a:pt x="68062" y="58317"/>
                    <a:pt x="67723" y="58457"/>
                  </a:cubicBezTo>
                  <a:cubicBezTo>
                    <a:pt x="67735" y="58433"/>
                    <a:pt x="67735" y="58421"/>
                    <a:pt x="67735" y="58409"/>
                  </a:cubicBezTo>
                  <a:cubicBezTo>
                    <a:pt x="67725" y="58293"/>
                    <a:pt x="67639" y="58215"/>
                    <a:pt x="67537" y="58215"/>
                  </a:cubicBezTo>
                  <a:cubicBezTo>
                    <a:pt x="67524" y="58215"/>
                    <a:pt x="67511" y="58216"/>
                    <a:pt x="67497" y="58219"/>
                  </a:cubicBezTo>
                  <a:cubicBezTo>
                    <a:pt x="67318" y="58254"/>
                    <a:pt x="67068" y="58576"/>
                    <a:pt x="67021" y="58790"/>
                  </a:cubicBezTo>
                  <a:cubicBezTo>
                    <a:pt x="66825" y="58910"/>
                    <a:pt x="66610" y="59019"/>
                    <a:pt x="66501" y="59019"/>
                  </a:cubicBezTo>
                  <a:cubicBezTo>
                    <a:pt x="66491" y="59019"/>
                    <a:pt x="66481" y="59018"/>
                    <a:pt x="66473" y="59016"/>
                  </a:cubicBezTo>
                  <a:cubicBezTo>
                    <a:pt x="66616" y="58981"/>
                    <a:pt x="66842" y="58004"/>
                    <a:pt x="66842" y="57992"/>
                  </a:cubicBezTo>
                  <a:cubicBezTo>
                    <a:pt x="66854" y="57885"/>
                    <a:pt x="66818" y="57802"/>
                    <a:pt x="66711" y="57766"/>
                  </a:cubicBezTo>
                  <a:cubicBezTo>
                    <a:pt x="66557" y="57711"/>
                    <a:pt x="66267" y="57696"/>
                    <a:pt x="65945" y="57696"/>
                  </a:cubicBezTo>
                  <a:cubicBezTo>
                    <a:pt x="65545" y="57696"/>
                    <a:pt x="65096" y="57720"/>
                    <a:pt x="64798" y="57720"/>
                  </a:cubicBezTo>
                  <a:cubicBezTo>
                    <a:pt x="64763" y="57720"/>
                    <a:pt x="64730" y="57719"/>
                    <a:pt x="64699" y="57719"/>
                  </a:cubicBezTo>
                  <a:cubicBezTo>
                    <a:pt x="64651" y="57683"/>
                    <a:pt x="64616" y="57635"/>
                    <a:pt x="64568" y="57600"/>
                  </a:cubicBezTo>
                  <a:cubicBezTo>
                    <a:pt x="64771" y="57457"/>
                    <a:pt x="65199" y="57111"/>
                    <a:pt x="65247" y="57016"/>
                  </a:cubicBezTo>
                  <a:cubicBezTo>
                    <a:pt x="65592" y="56254"/>
                    <a:pt x="65128" y="54897"/>
                    <a:pt x="64616" y="54075"/>
                  </a:cubicBezTo>
                  <a:cubicBezTo>
                    <a:pt x="64604" y="54016"/>
                    <a:pt x="64580" y="53980"/>
                    <a:pt x="64556" y="53944"/>
                  </a:cubicBezTo>
                  <a:cubicBezTo>
                    <a:pt x="64532" y="53909"/>
                    <a:pt x="64497" y="53885"/>
                    <a:pt x="64473" y="53861"/>
                  </a:cubicBezTo>
                  <a:cubicBezTo>
                    <a:pt x="64390" y="53742"/>
                    <a:pt x="64318" y="53647"/>
                    <a:pt x="64235" y="53575"/>
                  </a:cubicBezTo>
                  <a:cubicBezTo>
                    <a:pt x="63608" y="52937"/>
                    <a:pt x="62419" y="52170"/>
                    <a:pt x="61470" y="52170"/>
                  </a:cubicBezTo>
                  <a:cubicBezTo>
                    <a:pt x="61463" y="52170"/>
                    <a:pt x="61456" y="52170"/>
                    <a:pt x="61449" y="52170"/>
                  </a:cubicBezTo>
                  <a:cubicBezTo>
                    <a:pt x="61496" y="52170"/>
                    <a:pt x="60175" y="52337"/>
                    <a:pt x="60472" y="52349"/>
                  </a:cubicBezTo>
                  <a:cubicBezTo>
                    <a:pt x="60188" y="52480"/>
                    <a:pt x="59894" y="52541"/>
                    <a:pt x="59572" y="52541"/>
                  </a:cubicBezTo>
                  <a:cubicBezTo>
                    <a:pt x="59543" y="52541"/>
                    <a:pt x="59514" y="52540"/>
                    <a:pt x="59484" y="52539"/>
                  </a:cubicBezTo>
                  <a:cubicBezTo>
                    <a:pt x="58901" y="52289"/>
                    <a:pt x="58520" y="51861"/>
                    <a:pt x="58353" y="51277"/>
                  </a:cubicBezTo>
                  <a:cubicBezTo>
                    <a:pt x="57674" y="50456"/>
                    <a:pt x="57412" y="50182"/>
                    <a:pt x="56436" y="49801"/>
                  </a:cubicBezTo>
                  <a:cubicBezTo>
                    <a:pt x="56115" y="49670"/>
                    <a:pt x="55924" y="49658"/>
                    <a:pt x="55817" y="49658"/>
                  </a:cubicBezTo>
                  <a:cubicBezTo>
                    <a:pt x="55912" y="49634"/>
                    <a:pt x="56055" y="49563"/>
                    <a:pt x="56269" y="49360"/>
                  </a:cubicBezTo>
                  <a:cubicBezTo>
                    <a:pt x="56317" y="49301"/>
                    <a:pt x="56341" y="49194"/>
                    <a:pt x="56293" y="49134"/>
                  </a:cubicBezTo>
                  <a:cubicBezTo>
                    <a:pt x="55610" y="48197"/>
                    <a:pt x="54743" y="47781"/>
                    <a:pt x="53843" y="47781"/>
                  </a:cubicBezTo>
                  <a:cubicBezTo>
                    <a:pt x="53771" y="47781"/>
                    <a:pt x="53699" y="47784"/>
                    <a:pt x="53626" y="47789"/>
                  </a:cubicBezTo>
                  <a:cubicBezTo>
                    <a:pt x="53579" y="47783"/>
                    <a:pt x="53531" y="47780"/>
                    <a:pt x="53485" y="47780"/>
                  </a:cubicBezTo>
                  <a:cubicBezTo>
                    <a:pt x="53439" y="47780"/>
                    <a:pt x="53394" y="47783"/>
                    <a:pt x="53352" y="47789"/>
                  </a:cubicBezTo>
                  <a:cubicBezTo>
                    <a:pt x="53269" y="47813"/>
                    <a:pt x="53210" y="47825"/>
                    <a:pt x="53162" y="47860"/>
                  </a:cubicBezTo>
                  <a:cubicBezTo>
                    <a:pt x="52876" y="47932"/>
                    <a:pt x="52590" y="48027"/>
                    <a:pt x="52317" y="48170"/>
                  </a:cubicBezTo>
                  <a:cubicBezTo>
                    <a:pt x="51813" y="48422"/>
                    <a:pt x="51497" y="48515"/>
                    <a:pt x="51266" y="48515"/>
                  </a:cubicBezTo>
                  <a:cubicBezTo>
                    <a:pt x="50764" y="48515"/>
                    <a:pt x="50654" y="48080"/>
                    <a:pt x="49864" y="47884"/>
                  </a:cubicBezTo>
                  <a:cubicBezTo>
                    <a:pt x="49829" y="47875"/>
                    <a:pt x="49789" y="47871"/>
                    <a:pt x="49745" y="47871"/>
                  </a:cubicBezTo>
                  <a:cubicBezTo>
                    <a:pt x="49353" y="47871"/>
                    <a:pt x="48605" y="48183"/>
                    <a:pt x="48130" y="48183"/>
                  </a:cubicBezTo>
                  <a:cubicBezTo>
                    <a:pt x="47801" y="48183"/>
                    <a:pt x="47603" y="48034"/>
                    <a:pt x="47745" y="47527"/>
                  </a:cubicBezTo>
                  <a:cubicBezTo>
                    <a:pt x="47768" y="47455"/>
                    <a:pt x="47733" y="47348"/>
                    <a:pt x="47661" y="47313"/>
                  </a:cubicBezTo>
                  <a:cubicBezTo>
                    <a:pt x="47543" y="47255"/>
                    <a:pt x="47418" y="47238"/>
                    <a:pt x="47295" y="47238"/>
                  </a:cubicBezTo>
                  <a:cubicBezTo>
                    <a:pt x="47120" y="47238"/>
                    <a:pt x="46948" y="47273"/>
                    <a:pt x="46803" y="47273"/>
                  </a:cubicBezTo>
                  <a:cubicBezTo>
                    <a:pt x="46733" y="47273"/>
                    <a:pt x="46669" y="47265"/>
                    <a:pt x="46613" y="47241"/>
                  </a:cubicBezTo>
                  <a:cubicBezTo>
                    <a:pt x="46256" y="47086"/>
                    <a:pt x="46185" y="46801"/>
                    <a:pt x="45816" y="46455"/>
                  </a:cubicBezTo>
                  <a:cubicBezTo>
                    <a:pt x="45782" y="46425"/>
                    <a:pt x="45735" y="46410"/>
                    <a:pt x="45688" y="46410"/>
                  </a:cubicBezTo>
                  <a:cubicBezTo>
                    <a:pt x="45588" y="46410"/>
                    <a:pt x="45486" y="46477"/>
                    <a:pt x="45494" y="46598"/>
                  </a:cubicBezTo>
                  <a:cubicBezTo>
                    <a:pt x="45518" y="46801"/>
                    <a:pt x="44494" y="47920"/>
                    <a:pt x="44220" y="48241"/>
                  </a:cubicBezTo>
                  <a:cubicBezTo>
                    <a:pt x="44220" y="48241"/>
                    <a:pt x="44208" y="48253"/>
                    <a:pt x="44208" y="48253"/>
                  </a:cubicBezTo>
                  <a:cubicBezTo>
                    <a:pt x="44208" y="48241"/>
                    <a:pt x="44220" y="48229"/>
                    <a:pt x="44220" y="48229"/>
                  </a:cubicBezTo>
                  <a:cubicBezTo>
                    <a:pt x="44292" y="47646"/>
                    <a:pt x="44423" y="47146"/>
                    <a:pt x="44780" y="46622"/>
                  </a:cubicBezTo>
                  <a:cubicBezTo>
                    <a:pt x="44863" y="46503"/>
                    <a:pt x="44744" y="46348"/>
                    <a:pt x="44613" y="46336"/>
                  </a:cubicBezTo>
                  <a:cubicBezTo>
                    <a:pt x="44583" y="46334"/>
                    <a:pt x="44554" y="46333"/>
                    <a:pt x="44525" y="46333"/>
                  </a:cubicBezTo>
                  <a:cubicBezTo>
                    <a:pt x="43826" y="46333"/>
                    <a:pt x="43373" y="46871"/>
                    <a:pt x="42744" y="47122"/>
                  </a:cubicBezTo>
                  <a:cubicBezTo>
                    <a:pt x="42030" y="47408"/>
                    <a:pt x="40637" y="47134"/>
                    <a:pt x="40077" y="47825"/>
                  </a:cubicBezTo>
                  <a:cubicBezTo>
                    <a:pt x="39803" y="48170"/>
                    <a:pt x="39934" y="48563"/>
                    <a:pt x="39767" y="48837"/>
                  </a:cubicBezTo>
                  <a:cubicBezTo>
                    <a:pt x="39458" y="49313"/>
                    <a:pt x="39458" y="49110"/>
                    <a:pt x="39005" y="49444"/>
                  </a:cubicBezTo>
                  <a:cubicBezTo>
                    <a:pt x="38863" y="49634"/>
                    <a:pt x="38755" y="49825"/>
                    <a:pt x="38672" y="50051"/>
                  </a:cubicBezTo>
                  <a:cubicBezTo>
                    <a:pt x="38578" y="50060"/>
                    <a:pt x="38486" y="50065"/>
                    <a:pt x="38397" y="50065"/>
                  </a:cubicBezTo>
                  <a:cubicBezTo>
                    <a:pt x="37803" y="50065"/>
                    <a:pt x="37333" y="49857"/>
                    <a:pt x="36981" y="49432"/>
                  </a:cubicBezTo>
                  <a:cubicBezTo>
                    <a:pt x="36553" y="49265"/>
                    <a:pt x="36280" y="49024"/>
                    <a:pt x="35801" y="49024"/>
                  </a:cubicBezTo>
                  <a:cubicBezTo>
                    <a:pt x="35735" y="49024"/>
                    <a:pt x="35664" y="49029"/>
                    <a:pt x="35588" y="49039"/>
                  </a:cubicBezTo>
                  <a:cubicBezTo>
                    <a:pt x="34585" y="49169"/>
                    <a:pt x="34229" y="49638"/>
                    <a:pt x="33547" y="49638"/>
                  </a:cubicBezTo>
                  <a:cubicBezTo>
                    <a:pt x="33290" y="49638"/>
                    <a:pt x="32988" y="49572"/>
                    <a:pt x="32588" y="49396"/>
                  </a:cubicBezTo>
                  <a:cubicBezTo>
                    <a:pt x="30481" y="48456"/>
                    <a:pt x="30683" y="46920"/>
                    <a:pt x="31350" y="45193"/>
                  </a:cubicBezTo>
                  <a:cubicBezTo>
                    <a:pt x="31481" y="44860"/>
                    <a:pt x="31743" y="44384"/>
                    <a:pt x="31576" y="44015"/>
                  </a:cubicBezTo>
                  <a:cubicBezTo>
                    <a:pt x="31552" y="43955"/>
                    <a:pt x="31469" y="43919"/>
                    <a:pt x="31409" y="43919"/>
                  </a:cubicBezTo>
                  <a:cubicBezTo>
                    <a:pt x="31372" y="43922"/>
                    <a:pt x="31337" y="43924"/>
                    <a:pt x="31304" y="43924"/>
                  </a:cubicBezTo>
                  <a:cubicBezTo>
                    <a:pt x="30534" y="43924"/>
                    <a:pt x="31001" y="43143"/>
                    <a:pt x="30635" y="42812"/>
                  </a:cubicBezTo>
                  <a:cubicBezTo>
                    <a:pt x="30338" y="42548"/>
                    <a:pt x="29943" y="42465"/>
                    <a:pt x="29520" y="42465"/>
                  </a:cubicBezTo>
                  <a:cubicBezTo>
                    <a:pt x="28876" y="42465"/>
                    <a:pt x="28167" y="42657"/>
                    <a:pt x="27635" y="42693"/>
                  </a:cubicBezTo>
                  <a:cubicBezTo>
                    <a:pt x="27341" y="42712"/>
                    <a:pt x="26709" y="42780"/>
                    <a:pt x="26165" y="42780"/>
                  </a:cubicBezTo>
                  <a:cubicBezTo>
                    <a:pt x="25672" y="42780"/>
                    <a:pt x="25252" y="42724"/>
                    <a:pt x="25218" y="42526"/>
                  </a:cubicBezTo>
                  <a:cubicBezTo>
                    <a:pt x="25158" y="42145"/>
                    <a:pt x="25670" y="41717"/>
                    <a:pt x="25837" y="41383"/>
                  </a:cubicBezTo>
                  <a:cubicBezTo>
                    <a:pt x="26230" y="40609"/>
                    <a:pt x="26528" y="39871"/>
                    <a:pt x="27004" y="39157"/>
                  </a:cubicBezTo>
                  <a:cubicBezTo>
                    <a:pt x="27397" y="38585"/>
                    <a:pt x="27706" y="38264"/>
                    <a:pt x="27790" y="37585"/>
                  </a:cubicBezTo>
                  <a:cubicBezTo>
                    <a:pt x="27790" y="37502"/>
                    <a:pt x="27718" y="37407"/>
                    <a:pt x="27647" y="37395"/>
                  </a:cubicBezTo>
                  <a:cubicBezTo>
                    <a:pt x="27412" y="37363"/>
                    <a:pt x="27114" y="37344"/>
                    <a:pt x="26787" y="37344"/>
                  </a:cubicBezTo>
                  <a:cubicBezTo>
                    <a:pt x="25755" y="37344"/>
                    <a:pt x="24428" y="37534"/>
                    <a:pt x="23813" y="38121"/>
                  </a:cubicBezTo>
                  <a:cubicBezTo>
                    <a:pt x="23670" y="38252"/>
                    <a:pt x="23563" y="38442"/>
                    <a:pt x="23432" y="38562"/>
                  </a:cubicBezTo>
                  <a:cubicBezTo>
                    <a:pt x="23396" y="38800"/>
                    <a:pt x="23361" y="39050"/>
                    <a:pt x="23313" y="39288"/>
                  </a:cubicBezTo>
                  <a:cubicBezTo>
                    <a:pt x="22813" y="39946"/>
                    <a:pt x="22247" y="40272"/>
                    <a:pt x="21617" y="40272"/>
                  </a:cubicBezTo>
                  <a:cubicBezTo>
                    <a:pt x="21437" y="40272"/>
                    <a:pt x="21253" y="40245"/>
                    <a:pt x="21063" y="40193"/>
                  </a:cubicBezTo>
                  <a:cubicBezTo>
                    <a:pt x="20989" y="40196"/>
                    <a:pt x="20914" y="40198"/>
                    <a:pt x="20840" y="40198"/>
                  </a:cubicBezTo>
                  <a:cubicBezTo>
                    <a:pt x="19698" y="40198"/>
                    <a:pt x="18554" y="39768"/>
                    <a:pt x="17872" y="38907"/>
                  </a:cubicBezTo>
                  <a:cubicBezTo>
                    <a:pt x="17312" y="38192"/>
                    <a:pt x="16753" y="37633"/>
                    <a:pt x="16800" y="36668"/>
                  </a:cubicBezTo>
                  <a:cubicBezTo>
                    <a:pt x="16836" y="36109"/>
                    <a:pt x="17038" y="34549"/>
                    <a:pt x="17193" y="34228"/>
                  </a:cubicBezTo>
                  <a:cubicBezTo>
                    <a:pt x="17300" y="33990"/>
                    <a:pt x="17669" y="33775"/>
                    <a:pt x="17824" y="33513"/>
                  </a:cubicBezTo>
                  <a:cubicBezTo>
                    <a:pt x="17884" y="33418"/>
                    <a:pt x="17657" y="33216"/>
                    <a:pt x="17693" y="33132"/>
                  </a:cubicBezTo>
                  <a:cubicBezTo>
                    <a:pt x="18408" y="31430"/>
                    <a:pt x="17884" y="31704"/>
                    <a:pt x="18860" y="30930"/>
                  </a:cubicBezTo>
                  <a:cubicBezTo>
                    <a:pt x="19564" y="30371"/>
                    <a:pt x="20261" y="30200"/>
                    <a:pt x="20954" y="30200"/>
                  </a:cubicBezTo>
                  <a:cubicBezTo>
                    <a:pt x="22050" y="30200"/>
                    <a:pt x="23136" y="30628"/>
                    <a:pt x="24223" y="30628"/>
                  </a:cubicBezTo>
                  <a:cubicBezTo>
                    <a:pt x="24586" y="30628"/>
                    <a:pt x="24949" y="30581"/>
                    <a:pt x="25313" y="30453"/>
                  </a:cubicBezTo>
                  <a:cubicBezTo>
                    <a:pt x="25670" y="30334"/>
                    <a:pt x="25980" y="29751"/>
                    <a:pt x="26409" y="29549"/>
                  </a:cubicBezTo>
                  <a:cubicBezTo>
                    <a:pt x="26793" y="29373"/>
                    <a:pt x="27099" y="29304"/>
                    <a:pt x="27377" y="29304"/>
                  </a:cubicBezTo>
                  <a:cubicBezTo>
                    <a:pt x="27874" y="29304"/>
                    <a:pt x="28282" y="29526"/>
                    <a:pt x="28885" y="29763"/>
                  </a:cubicBezTo>
                  <a:cubicBezTo>
                    <a:pt x="29254" y="29906"/>
                    <a:pt x="29468" y="30049"/>
                    <a:pt x="29861" y="30120"/>
                  </a:cubicBezTo>
                  <a:cubicBezTo>
                    <a:pt x="29930" y="30133"/>
                    <a:pt x="29998" y="30138"/>
                    <a:pt x="30067" y="30138"/>
                  </a:cubicBezTo>
                  <a:cubicBezTo>
                    <a:pt x="30352" y="30138"/>
                    <a:pt x="30642" y="30050"/>
                    <a:pt x="30938" y="30050"/>
                  </a:cubicBezTo>
                  <a:cubicBezTo>
                    <a:pt x="31171" y="30050"/>
                    <a:pt x="31407" y="30105"/>
                    <a:pt x="31647" y="30299"/>
                  </a:cubicBezTo>
                  <a:cubicBezTo>
                    <a:pt x="32028" y="30608"/>
                    <a:pt x="32243" y="30834"/>
                    <a:pt x="32374" y="31025"/>
                  </a:cubicBezTo>
                  <a:cubicBezTo>
                    <a:pt x="32374" y="31025"/>
                    <a:pt x="32374" y="31025"/>
                    <a:pt x="32374" y="31037"/>
                  </a:cubicBezTo>
                  <a:cubicBezTo>
                    <a:pt x="32433" y="31215"/>
                    <a:pt x="32409" y="31263"/>
                    <a:pt x="32457" y="31632"/>
                  </a:cubicBezTo>
                  <a:cubicBezTo>
                    <a:pt x="32338" y="31870"/>
                    <a:pt x="32124" y="32061"/>
                    <a:pt x="32362" y="32489"/>
                  </a:cubicBezTo>
                  <a:cubicBezTo>
                    <a:pt x="32790" y="33228"/>
                    <a:pt x="33362" y="33990"/>
                    <a:pt x="34267" y="34251"/>
                  </a:cubicBezTo>
                  <a:cubicBezTo>
                    <a:pt x="34281" y="34256"/>
                    <a:pt x="34296" y="34258"/>
                    <a:pt x="34311" y="34258"/>
                  </a:cubicBezTo>
                  <a:cubicBezTo>
                    <a:pt x="34378" y="34258"/>
                    <a:pt x="34442" y="34215"/>
                    <a:pt x="34481" y="34156"/>
                  </a:cubicBezTo>
                  <a:cubicBezTo>
                    <a:pt x="35326" y="32966"/>
                    <a:pt x="34850" y="32049"/>
                    <a:pt x="34314" y="30822"/>
                  </a:cubicBezTo>
                  <a:cubicBezTo>
                    <a:pt x="33695" y="29453"/>
                    <a:pt x="33683" y="28120"/>
                    <a:pt x="34910" y="27036"/>
                  </a:cubicBezTo>
                  <a:cubicBezTo>
                    <a:pt x="35767" y="26286"/>
                    <a:pt x="36874" y="26203"/>
                    <a:pt x="37743" y="25536"/>
                  </a:cubicBezTo>
                  <a:cubicBezTo>
                    <a:pt x="38374" y="25060"/>
                    <a:pt x="38696" y="24655"/>
                    <a:pt x="38529" y="23881"/>
                  </a:cubicBezTo>
                  <a:cubicBezTo>
                    <a:pt x="38505" y="23786"/>
                    <a:pt x="38315" y="23703"/>
                    <a:pt x="38303" y="23655"/>
                  </a:cubicBezTo>
                  <a:cubicBezTo>
                    <a:pt x="38112" y="23214"/>
                    <a:pt x="37922" y="22774"/>
                    <a:pt x="37720" y="22333"/>
                  </a:cubicBezTo>
                  <a:lnTo>
                    <a:pt x="37720" y="22333"/>
                  </a:lnTo>
                  <a:cubicBezTo>
                    <a:pt x="37791" y="22452"/>
                    <a:pt x="37850" y="22571"/>
                    <a:pt x="37910" y="22691"/>
                  </a:cubicBezTo>
                  <a:cubicBezTo>
                    <a:pt x="37992" y="22726"/>
                    <a:pt x="38063" y="23131"/>
                    <a:pt x="38202" y="23131"/>
                  </a:cubicBezTo>
                  <a:cubicBezTo>
                    <a:pt x="38204" y="23131"/>
                    <a:pt x="38206" y="23131"/>
                    <a:pt x="38208" y="23131"/>
                  </a:cubicBezTo>
                  <a:cubicBezTo>
                    <a:pt x="38215" y="23131"/>
                    <a:pt x="38222" y="23131"/>
                    <a:pt x="38228" y="23131"/>
                  </a:cubicBezTo>
                  <a:cubicBezTo>
                    <a:pt x="38444" y="23131"/>
                    <a:pt x="38633" y="23228"/>
                    <a:pt x="38803" y="23228"/>
                  </a:cubicBezTo>
                  <a:cubicBezTo>
                    <a:pt x="38945" y="23228"/>
                    <a:pt x="39074" y="23161"/>
                    <a:pt x="39196" y="22917"/>
                  </a:cubicBezTo>
                  <a:cubicBezTo>
                    <a:pt x="39279" y="22762"/>
                    <a:pt x="39101" y="22631"/>
                    <a:pt x="39101" y="22476"/>
                  </a:cubicBezTo>
                  <a:cubicBezTo>
                    <a:pt x="39113" y="22405"/>
                    <a:pt x="38553" y="21821"/>
                    <a:pt x="38589" y="21762"/>
                  </a:cubicBezTo>
                  <a:lnTo>
                    <a:pt x="38589" y="21762"/>
                  </a:lnTo>
                  <a:cubicBezTo>
                    <a:pt x="38577" y="21786"/>
                    <a:pt x="38886" y="22071"/>
                    <a:pt x="38874" y="22083"/>
                  </a:cubicBezTo>
                  <a:cubicBezTo>
                    <a:pt x="38898" y="22059"/>
                    <a:pt x="39029" y="22000"/>
                    <a:pt x="39184" y="21940"/>
                  </a:cubicBezTo>
                  <a:cubicBezTo>
                    <a:pt x="39255" y="21917"/>
                    <a:pt x="39327" y="21893"/>
                    <a:pt x="39386" y="21845"/>
                  </a:cubicBezTo>
                  <a:cubicBezTo>
                    <a:pt x="39529" y="21774"/>
                    <a:pt x="39660" y="21702"/>
                    <a:pt x="39732" y="21643"/>
                  </a:cubicBezTo>
                  <a:cubicBezTo>
                    <a:pt x="40756" y="20702"/>
                    <a:pt x="40910" y="20405"/>
                    <a:pt x="42232" y="20309"/>
                  </a:cubicBezTo>
                  <a:cubicBezTo>
                    <a:pt x="42294" y="20306"/>
                    <a:pt x="42357" y="20305"/>
                    <a:pt x="42419" y="20305"/>
                  </a:cubicBezTo>
                  <a:cubicBezTo>
                    <a:pt x="42703" y="20305"/>
                    <a:pt x="42986" y="20331"/>
                    <a:pt x="43269" y="20331"/>
                  </a:cubicBezTo>
                  <a:cubicBezTo>
                    <a:pt x="43400" y="20331"/>
                    <a:pt x="43530" y="20326"/>
                    <a:pt x="43661" y="20309"/>
                  </a:cubicBezTo>
                  <a:cubicBezTo>
                    <a:pt x="43816" y="20297"/>
                    <a:pt x="43935" y="20107"/>
                    <a:pt x="43792" y="19988"/>
                  </a:cubicBezTo>
                  <a:cubicBezTo>
                    <a:pt x="42041" y="18428"/>
                    <a:pt x="44732" y="17976"/>
                    <a:pt x="46304" y="17630"/>
                  </a:cubicBezTo>
                  <a:lnTo>
                    <a:pt x="46304" y="17630"/>
                  </a:lnTo>
                  <a:cubicBezTo>
                    <a:pt x="45899" y="17749"/>
                    <a:pt x="45566" y="17940"/>
                    <a:pt x="45768" y="18452"/>
                  </a:cubicBezTo>
                  <a:cubicBezTo>
                    <a:pt x="45909" y="18811"/>
                    <a:pt x="46078" y="18938"/>
                    <a:pt x="46256" y="18938"/>
                  </a:cubicBezTo>
                  <a:cubicBezTo>
                    <a:pt x="46632" y="18938"/>
                    <a:pt x="47052" y="18367"/>
                    <a:pt x="47352" y="18214"/>
                  </a:cubicBezTo>
                  <a:cubicBezTo>
                    <a:pt x="48423" y="17642"/>
                    <a:pt x="50150" y="18095"/>
                    <a:pt x="51174" y="17261"/>
                  </a:cubicBezTo>
                  <a:cubicBezTo>
                    <a:pt x="51233" y="17214"/>
                    <a:pt x="51233" y="17106"/>
                    <a:pt x="51197" y="17035"/>
                  </a:cubicBezTo>
                  <a:cubicBezTo>
                    <a:pt x="50912" y="16443"/>
                    <a:pt x="50588" y="16257"/>
                    <a:pt x="50246" y="16257"/>
                  </a:cubicBezTo>
                  <a:cubicBezTo>
                    <a:pt x="50017" y="16257"/>
                    <a:pt x="49781" y="16340"/>
                    <a:pt x="49542" y="16440"/>
                  </a:cubicBezTo>
                  <a:cubicBezTo>
                    <a:pt x="49531" y="16452"/>
                    <a:pt x="49519" y="16452"/>
                    <a:pt x="49495" y="16464"/>
                  </a:cubicBezTo>
                  <a:cubicBezTo>
                    <a:pt x="49223" y="16594"/>
                    <a:pt x="48939" y="16735"/>
                    <a:pt x="48679" y="16784"/>
                  </a:cubicBezTo>
                  <a:lnTo>
                    <a:pt x="48679" y="16784"/>
                  </a:lnTo>
                  <a:cubicBezTo>
                    <a:pt x="48680" y="16784"/>
                    <a:pt x="48678" y="16783"/>
                    <a:pt x="48675" y="16783"/>
                  </a:cubicBezTo>
                  <a:cubicBezTo>
                    <a:pt x="48614" y="16783"/>
                    <a:pt x="47933" y="16833"/>
                    <a:pt x="47911" y="16833"/>
                  </a:cubicBezTo>
                  <a:cubicBezTo>
                    <a:pt x="47387" y="16749"/>
                    <a:pt x="47078" y="16690"/>
                    <a:pt x="46911" y="16642"/>
                  </a:cubicBezTo>
                  <a:cubicBezTo>
                    <a:pt x="46899" y="16618"/>
                    <a:pt x="46899" y="16606"/>
                    <a:pt x="46887" y="16583"/>
                  </a:cubicBezTo>
                  <a:cubicBezTo>
                    <a:pt x="46875" y="16559"/>
                    <a:pt x="46864" y="16535"/>
                    <a:pt x="46852" y="16511"/>
                  </a:cubicBezTo>
                  <a:cubicBezTo>
                    <a:pt x="47114" y="16440"/>
                    <a:pt x="47626" y="16356"/>
                    <a:pt x="46744" y="15987"/>
                  </a:cubicBezTo>
                  <a:cubicBezTo>
                    <a:pt x="45887" y="15630"/>
                    <a:pt x="44887" y="15737"/>
                    <a:pt x="46768" y="15416"/>
                  </a:cubicBezTo>
                  <a:cubicBezTo>
                    <a:pt x="46875" y="15404"/>
                    <a:pt x="46923" y="15273"/>
                    <a:pt x="46899" y="15190"/>
                  </a:cubicBezTo>
                  <a:cubicBezTo>
                    <a:pt x="46769" y="14644"/>
                    <a:pt x="46324" y="14499"/>
                    <a:pt x="45815" y="14499"/>
                  </a:cubicBezTo>
                  <a:cubicBezTo>
                    <a:pt x="45391" y="14499"/>
                    <a:pt x="44922" y="14600"/>
                    <a:pt x="44554" y="14654"/>
                  </a:cubicBezTo>
                  <a:cubicBezTo>
                    <a:pt x="44054" y="14713"/>
                    <a:pt x="43589" y="14773"/>
                    <a:pt x="43173" y="15035"/>
                  </a:cubicBezTo>
                  <a:cubicBezTo>
                    <a:pt x="43042" y="15106"/>
                    <a:pt x="42970" y="15261"/>
                    <a:pt x="42851" y="15332"/>
                  </a:cubicBezTo>
                  <a:cubicBezTo>
                    <a:pt x="42540" y="15562"/>
                    <a:pt x="41969" y="15926"/>
                    <a:pt x="41820" y="15926"/>
                  </a:cubicBezTo>
                  <a:cubicBezTo>
                    <a:pt x="41729" y="15926"/>
                    <a:pt x="41792" y="15793"/>
                    <a:pt x="42161" y="15416"/>
                  </a:cubicBezTo>
                  <a:cubicBezTo>
                    <a:pt x="42992" y="14574"/>
                    <a:pt x="43872" y="14371"/>
                    <a:pt x="44783" y="14371"/>
                  </a:cubicBezTo>
                  <a:cubicBezTo>
                    <a:pt x="45629" y="14371"/>
                    <a:pt x="46501" y="14545"/>
                    <a:pt x="47385" y="14545"/>
                  </a:cubicBezTo>
                  <a:cubicBezTo>
                    <a:pt x="47596" y="14545"/>
                    <a:pt x="47807" y="14535"/>
                    <a:pt x="48018" y="14511"/>
                  </a:cubicBezTo>
                  <a:cubicBezTo>
                    <a:pt x="48649" y="14440"/>
                    <a:pt x="48459" y="14368"/>
                    <a:pt x="49042" y="14166"/>
                  </a:cubicBezTo>
                  <a:cubicBezTo>
                    <a:pt x="49650" y="13963"/>
                    <a:pt x="50543" y="13808"/>
                    <a:pt x="51126" y="13487"/>
                  </a:cubicBezTo>
                  <a:cubicBezTo>
                    <a:pt x="51185" y="13451"/>
                    <a:pt x="51221" y="13392"/>
                    <a:pt x="51221" y="13320"/>
                  </a:cubicBezTo>
                  <a:cubicBezTo>
                    <a:pt x="51174" y="11892"/>
                    <a:pt x="49185" y="11522"/>
                    <a:pt x="48054" y="11177"/>
                  </a:cubicBezTo>
                  <a:cubicBezTo>
                    <a:pt x="46161" y="10606"/>
                    <a:pt x="45840" y="9629"/>
                    <a:pt x="44363" y="8558"/>
                  </a:cubicBezTo>
                  <a:cubicBezTo>
                    <a:pt x="43963" y="8262"/>
                    <a:pt x="43810" y="8144"/>
                    <a:pt x="43511" y="8144"/>
                  </a:cubicBezTo>
                  <a:cubicBezTo>
                    <a:pt x="43401" y="8144"/>
                    <a:pt x="43271" y="8160"/>
                    <a:pt x="43101" y="8189"/>
                  </a:cubicBezTo>
                  <a:cubicBezTo>
                    <a:pt x="42327" y="8332"/>
                    <a:pt x="42958" y="9463"/>
                    <a:pt x="41708" y="9534"/>
                  </a:cubicBezTo>
                  <a:cubicBezTo>
                    <a:pt x="41565" y="9534"/>
                    <a:pt x="39255" y="7891"/>
                    <a:pt x="39029" y="7796"/>
                  </a:cubicBezTo>
                  <a:cubicBezTo>
                    <a:pt x="38283" y="7467"/>
                    <a:pt x="37033" y="7026"/>
                    <a:pt x="36045" y="7026"/>
                  </a:cubicBezTo>
                  <a:cubicBezTo>
                    <a:pt x="35710" y="7026"/>
                    <a:pt x="35404" y="7077"/>
                    <a:pt x="35160" y="7201"/>
                  </a:cubicBezTo>
                  <a:cubicBezTo>
                    <a:pt x="35088" y="7236"/>
                    <a:pt x="35053" y="7331"/>
                    <a:pt x="35076" y="7415"/>
                  </a:cubicBezTo>
                  <a:cubicBezTo>
                    <a:pt x="35255" y="8010"/>
                    <a:pt x="35588" y="8641"/>
                    <a:pt x="34850" y="8927"/>
                  </a:cubicBezTo>
                  <a:cubicBezTo>
                    <a:pt x="34791" y="8951"/>
                    <a:pt x="34731" y="8986"/>
                    <a:pt x="34719" y="9058"/>
                  </a:cubicBezTo>
                  <a:cubicBezTo>
                    <a:pt x="34707" y="9153"/>
                    <a:pt x="34695" y="9260"/>
                    <a:pt x="34683" y="9356"/>
                  </a:cubicBezTo>
                  <a:cubicBezTo>
                    <a:pt x="34660" y="9451"/>
                    <a:pt x="34695" y="9570"/>
                    <a:pt x="34814" y="9582"/>
                  </a:cubicBezTo>
                  <a:cubicBezTo>
                    <a:pt x="35481" y="9713"/>
                    <a:pt x="35374" y="10760"/>
                    <a:pt x="34707" y="10891"/>
                  </a:cubicBezTo>
                  <a:cubicBezTo>
                    <a:pt x="34648" y="10891"/>
                    <a:pt x="34588" y="10963"/>
                    <a:pt x="34576" y="11022"/>
                  </a:cubicBezTo>
                  <a:cubicBezTo>
                    <a:pt x="34576" y="11022"/>
                    <a:pt x="34576" y="11022"/>
                    <a:pt x="34576" y="11022"/>
                  </a:cubicBezTo>
                  <a:lnTo>
                    <a:pt x="34576" y="11022"/>
                  </a:lnTo>
                  <a:cubicBezTo>
                    <a:pt x="34574" y="11022"/>
                    <a:pt x="34470" y="12108"/>
                    <a:pt x="34576" y="12273"/>
                  </a:cubicBezTo>
                  <a:cubicBezTo>
                    <a:pt x="34074" y="12719"/>
                    <a:pt x="33680" y="12944"/>
                    <a:pt x="33395" y="12944"/>
                  </a:cubicBezTo>
                  <a:cubicBezTo>
                    <a:pt x="33186" y="12944"/>
                    <a:pt x="33036" y="12824"/>
                    <a:pt x="32945" y="12582"/>
                  </a:cubicBezTo>
                  <a:cubicBezTo>
                    <a:pt x="32707" y="12213"/>
                    <a:pt x="32588" y="11820"/>
                    <a:pt x="32588" y="11403"/>
                  </a:cubicBezTo>
                  <a:cubicBezTo>
                    <a:pt x="32362" y="11034"/>
                    <a:pt x="32445" y="10999"/>
                    <a:pt x="31981" y="10713"/>
                  </a:cubicBezTo>
                  <a:cubicBezTo>
                    <a:pt x="30945" y="10082"/>
                    <a:pt x="29171" y="10201"/>
                    <a:pt x="27980" y="9915"/>
                  </a:cubicBezTo>
                  <a:cubicBezTo>
                    <a:pt x="27402" y="9773"/>
                    <a:pt x="26343" y="9889"/>
                    <a:pt x="25850" y="9694"/>
                  </a:cubicBezTo>
                  <a:lnTo>
                    <a:pt x="25850" y="9694"/>
                  </a:lnTo>
                  <a:cubicBezTo>
                    <a:pt x="25863" y="9699"/>
                    <a:pt x="25874" y="9701"/>
                    <a:pt x="25883" y="9701"/>
                  </a:cubicBezTo>
                  <a:cubicBezTo>
                    <a:pt x="26069" y="9701"/>
                    <a:pt x="25271" y="8654"/>
                    <a:pt x="25041" y="8654"/>
                  </a:cubicBezTo>
                  <a:cubicBezTo>
                    <a:pt x="25005" y="8654"/>
                    <a:pt x="24983" y="8679"/>
                    <a:pt x="24980" y="8736"/>
                  </a:cubicBezTo>
                  <a:cubicBezTo>
                    <a:pt x="24992" y="8474"/>
                    <a:pt x="25123" y="8260"/>
                    <a:pt x="25313" y="8082"/>
                  </a:cubicBezTo>
                  <a:cubicBezTo>
                    <a:pt x="25337" y="8058"/>
                    <a:pt x="25373" y="8034"/>
                    <a:pt x="25408" y="7998"/>
                  </a:cubicBezTo>
                  <a:cubicBezTo>
                    <a:pt x="26361" y="7260"/>
                    <a:pt x="28659" y="7212"/>
                    <a:pt x="29361" y="6986"/>
                  </a:cubicBezTo>
                  <a:cubicBezTo>
                    <a:pt x="29373" y="6963"/>
                    <a:pt x="30108" y="6628"/>
                    <a:pt x="30027" y="6617"/>
                  </a:cubicBezTo>
                  <a:lnTo>
                    <a:pt x="30040" y="6617"/>
                  </a:lnTo>
                  <a:cubicBezTo>
                    <a:pt x="30076" y="6879"/>
                    <a:pt x="30147" y="7153"/>
                    <a:pt x="30171" y="7248"/>
                  </a:cubicBezTo>
                  <a:cubicBezTo>
                    <a:pt x="30201" y="7329"/>
                    <a:pt x="30275" y="7384"/>
                    <a:pt x="30362" y="7384"/>
                  </a:cubicBezTo>
                  <a:cubicBezTo>
                    <a:pt x="30377" y="7384"/>
                    <a:pt x="30393" y="7383"/>
                    <a:pt x="30409" y="7379"/>
                  </a:cubicBezTo>
                  <a:cubicBezTo>
                    <a:pt x="30683" y="7319"/>
                    <a:pt x="30997" y="7304"/>
                    <a:pt x="31321" y="7304"/>
                  </a:cubicBezTo>
                  <a:cubicBezTo>
                    <a:pt x="31651" y="7304"/>
                    <a:pt x="31991" y="7320"/>
                    <a:pt x="32311" y="7320"/>
                  </a:cubicBezTo>
                  <a:cubicBezTo>
                    <a:pt x="32675" y="7320"/>
                    <a:pt x="33013" y="7299"/>
                    <a:pt x="33278" y="7212"/>
                  </a:cubicBezTo>
                  <a:cubicBezTo>
                    <a:pt x="33409" y="7177"/>
                    <a:pt x="33862" y="7093"/>
                    <a:pt x="33898" y="6867"/>
                  </a:cubicBezTo>
                  <a:cubicBezTo>
                    <a:pt x="33945" y="6581"/>
                    <a:pt x="33957" y="6581"/>
                    <a:pt x="33886" y="6474"/>
                  </a:cubicBezTo>
                  <a:lnTo>
                    <a:pt x="33886" y="6474"/>
                  </a:lnTo>
                  <a:cubicBezTo>
                    <a:pt x="34433" y="6569"/>
                    <a:pt x="35053" y="6605"/>
                    <a:pt x="35481" y="6641"/>
                  </a:cubicBezTo>
                  <a:cubicBezTo>
                    <a:pt x="35556" y="6647"/>
                    <a:pt x="35629" y="6650"/>
                    <a:pt x="35702" y="6650"/>
                  </a:cubicBezTo>
                  <a:cubicBezTo>
                    <a:pt x="36046" y="6650"/>
                    <a:pt x="36367" y="6591"/>
                    <a:pt x="36701" y="6591"/>
                  </a:cubicBezTo>
                  <a:cubicBezTo>
                    <a:pt x="36966" y="6591"/>
                    <a:pt x="37239" y="6628"/>
                    <a:pt x="37541" y="6760"/>
                  </a:cubicBezTo>
                  <a:cubicBezTo>
                    <a:pt x="37874" y="6903"/>
                    <a:pt x="38101" y="7129"/>
                    <a:pt x="38434" y="7272"/>
                  </a:cubicBezTo>
                  <a:cubicBezTo>
                    <a:pt x="39218" y="7609"/>
                    <a:pt x="40672" y="8128"/>
                    <a:pt x="41813" y="8128"/>
                  </a:cubicBezTo>
                  <a:cubicBezTo>
                    <a:pt x="42162" y="8128"/>
                    <a:pt x="42482" y="8080"/>
                    <a:pt x="42744" y="7963"/>
                  </a:cubicBezTo>
                  <a:cubicBezTo>
                    <a:pt x="42875" y="7915"/>
                    <a:pt x="42851" y="7760"/>
                    <a:pt x="42792" y="7665"/>
                  </a:cubicBezTo>
                  <a:cubicBezTo>
                    <a:pt x="42673" y="7522"/>
                    <a:pt x="42280" y="7320"/>
                    <a:pt x="41911" y="7165"/>
                  </a:cubicBezTo>
                  <a:lnTo>
                    <a:pt x="41911" y="7165"/>
                  </a:lnTo>
                  <a:cubicBezTo>
                    <a:pt x="42244" y="7188"/>
                    <a:pt x="42613" y="7206"/>
                    <a:pt x="42869" y="7206"/>
                  </a:cubicBezTo>
                  <a:cubicBezTo>
                    <a:pt x="43006" y="7206"/>
                    <a:pt x="43111" y="7201"/>
                    <a:pt x="43161" y="7189"/>
                  </a:cubicBezTo>
                  <a:cubicBezTo>
                    <a:pt x="44137" y="6962"/>
                    <a:pt x="44839" y="6355"/>
                    <a:pt x="44363" y="5367"/>
                  </a:cubicBezTo>
                  <a:cubicBezTo>
                    <a:pt x="43923" y="4486"/>
                    <a:pt x="41815" y="3605"/>
                    <a:pt x="40898" y="3438"/>
                  </a:cubicBezTo>
                  <a:cubicBezTo>
                    <a:pt x="40369" y="3343"/>
                    <a:pt x="39830" y="3319"/>
                    <a:pt x="39290" y="3319"/>
                  </a:cubicBezTo>
                  <a:cubicBezTo>
                    <a:pt x="38749" y="3319"/>
                    <a:pt x="38208" y="3343"/>
                    <a:pt x="37672" y="3343"/>
                  </a:cubicBezTo>
                  <a:cubicBezTo>
                    <a:pt x="36565" y="3343"/>
                    <a:pt x="35755" y="3105"/>
                    <a:pt x="34719" y="2879"/>
                  </a:cubicBezTo>
                  <a:cubicBezTo>
                    <a:pt x="34422" y="2816"/>
                    <a:pt x="34121" y="2792"/>
                    <a:pt x="33818" y="2792"/>
                  </a:cubicBezTo>
                  <a:cubicBezTo>
                    <a:pt x="33428" y="2792"/>
                    <a:pt x="33036" y="2832"/>
                    <a:pt x="32647" y="2879"/>
                  </a:cubicBezTo>
                  <a:cubicBezTo>
                    <a:pt x="32969" y="2807"/>
                    <a:pt x="33290" y="2724"/>
                    <a:pt x="33612" y="2652"/>
                  </a:cubicBezTo>
                  <a:cubicBezTo>
                    <a:pt x="34103" y="2537"/>
                    <a:pt x="34555" y="2493"/>
                    <a:pt x="34989" y="2493"/>
                  </a:cubicBezTo>
                  <a:cubicBezTo>
                    <a:pt x="36039" y="2493"/>
                    <a:pt x="36984" y="2754"/>
                    <a:pt x="38112" y="2914"/>
                  </a:cubicBezTo>
                  <a:cubicBezTo>
                    <a:pt x="39327" y="3081"/>
                    <a:pt x="40506" y="2879"/>
                    <a:pt x="41696" y="3248"/>
                  </a:cubicBezTo>
                  <a:cubicBezTo>
                    <a:pt x="42315" y="3438"/>
                    <a:pt x="42875" y="3819"/>
                    <a:pt x="43458" y="4045"/>
                  </a:cubicBezTo>
                  <a:cubicBezTo>
                    <a:pt x="43756" y="4153"/>
                    <a:pt x="44935" y="4212"/>
                    <a:pt x="45078" y="4295"/>
                  </a:cubicBezTo>
                  <a:cubicBezTo>
                    <a:pt x="45089" y="4307"/>
                    <a:pt x="45101" y="4307"/>
                    <a:pt x="45113" y="4307"/>
                  </a:cubicBezTo>
                  <a:cubicBezTo>
                    <a:pt x="45066" y="4355"/>
                    <a:pt x="45006" y="4450"/>
                    <a:pt x="44911" y="4617"/>
                  </a:cubicBezTo>
                  <a:cubicBezTo>
                    <a:pt x="44875" y="4664"/>
                    <a:pt x="44875" y="4748"/>
                    <a:pt x="44911" y="4807"/>
                  </a:cubicBezTo>
                  <a:cubicBezTo>
                    <a:pt x="45268" y="5343"/>
                    <a:pt x="45566" y="5141"/>
                    <a:pt x="46137" y="5307"/>
                  </a:cubicBezTo>
                  <a:cubicBezTo>
                    <a:pt x="46292" y="5367"/>
                    <a:pt x="46399" y="5379"/>
                    <a:pt x="46483" y="5391"/>
                  </a:cubicBezTo>
                  <a:cubicBezTo>
                    <a:pt x="46506" y="5415"/>
                    <a:pt x="46530" y="5438"/>
                    <a:pt x="46554" y="5462"/>
                  </a:cubicBezTo>
                  <a:cubicBezTo>
                    <a:pt x="46483" y="5593"/>
                    <a:pt x="46459" y="5748"/>
                    <a:pt x="46530" y="5855"/>
                  </a:cubicBezTo>
                  <a:cubicBezTo>
                    <a:pt x="46562" y="5908"/>
                    <a:pt x="46613" y="5952"/>
                    <a:pt x="46675" y="5952"/>
                  </a:cubicBezTo>
                  <a:cubicBezTo>
                    <a:pt x="46682" y="5952"/>
                    <a:pt x="46689" y="5952"/>
                    <a:pt x="46697" y="5950"/>
                  </a:cubicBezTo>
                  <a:cubicBezTo>
                    <a:pt x="46733" y="5950"/>
                    <a:pt x="46756" y="5938"/>
                    <a:pt x="46792" y="5927"/>
                  </a:cubicBezTo>
                  <a:cubicBezTo>
                    <a:pt x="46816" y="6069"/>
                    <a:pt x="46852" y="6212"/>
                    <a:pt x="46935" y="6296"/>
                  </a:cubicBezTo>
                  <a:cubicBezTo>
                    <a:pt x="47316" y="6712"/>
                    <a:pt x="48566" y="7177"/>
                    <a:pt x="48935" y="7391"/>
                  </a:cubicBezTo>
                  <a:cubicBezTo>
                    <a:pt x="49471" y="7712"/>
                    <a:pt x="49995" y="7855"/>
                    <a:pt x="50578" y="8070"/>
                  </a:cubicBezTo>
                  <a:cubicBezTo>
                    <a:pt x="51174" y="8296"/>
                    <a:pt x="51626" y="8665"/>
                    <a:pt x="52221" y="8808"/>
                  </a:cubicBezTo>
                  <a:cubicBezTo>
                    <a:pt x="52235" y="8811"/>
                    <a:pt x="52249" y="8812"/>
                    <a:pt x="52264" y="8812"/>
                  </a:cubicBezTo>
                  <a:cubicBezTo>
                    <a:pt x="52415" y="8812"/>
                    <a:pt x="52618" y="8673"/>
                    <a:pt x="52719" y="8673"/>
                  </a:cubicBezTo>
                  <a:cubicBezTo>
                    <a:pt x="52729" y="8673"/>
                    <a:pt x="52737" y="8674"/>
                    <a:pt x="52745" y="8677"/>
                  </a:cubicBezTo>
                  <a:cubicBezTo>
                    <a:pt x="53233" y="8867"/>
                    <a:pt x="53864" y="9570"/>
                    <a:pt x="54376" y="9582"/>
                  </a:cubicBezTo>
                  <a:cubicBezTo>
                    <a:pt x="54407" y="9583"/>
                    <a:pt x="54437" y="9583"/>
                    <a:pt x="54465" y="9583"/>
                  </a:cubicBezTo>
                  <a:cubicBezTo>
                    <a:pt x="56007" y="9583"/>
                    <a:pt x="54384" y="8024"/>
                    <a:pt x="54174" y="7474"/>
                  </a:cubicBezTo>
                  <a:cubicBezTo>
                    <a:pt x="54174" y="7462"/>
                    <a:pt x="54174" y="7439"/>
                    <a:pt x="54162" y="7415"/>
                  </a:cubicBezTo>
                  <a:cubicBezTo>
                    <a:pt x="54139" y="7323"/>
                    <a:pt x="54067" y="7281"/>
                    <a:pt x="53994" y="7281"/>
                  </a:cubicBezTo>
                  <a:cubicBezTo>
                    <a:pt x="53952" y="7281"/>
                    <a:pt x="53910" y="7294"/>
                    <a:pt x="53876" y="7320"/>
                  </a:cubicBezTo>
                  <a:cubicBezTo>
                    <a:pt x="53876" y="7262"/>
                    <a:pt x="53876" y="7222"/>
                    <a:pt x="53872" y="7222"/>
                  </a:cubicBezTo>
                  <a:cubicBezTo>
                    <a:pt x="53871" y="7222"/>
                    <a:pt x="53868" y="7230"/>
                    <a:pt x="53864" y="7248"/>
                  </a:cubicBezTo>
                  <a:cubicBezTo>
                    <a:pt x="53897" y="7054"/>
                    <a:pt x="53870" y="6996"/>
                    <a:pt x="53839" y="6996"/>
                  </a:cubicBezTo>
                  <a:cubicBezTo>
                    <a:pt x="53835" y="6996"/>
                    <a:pt x="53832" y="6997"/>
                    <a:pt x="53829" y="6998"/>
                  </a:cubicBezTo>
                  <a:cubicBezTo>
                    <a:pt x="53852" y="6962"/>
                    <a:pt x="53876" y="6927"/>
                    <a:pt x="53924" y="6867"/>
                  </a:cubicBezTo>
                  <a:lnTo>
                    <a:pt x="53924" y="6867"/>
                  </a:lnTo>
                  <a:cubicBezTo>
                    <a:pt x="53918" y="6875"/>
                    <a:pt x="53923" y="6878"/>
                    <a:pt x="53936" y="6878"/>
                  </a:cubicBezTo>
                  <a:cubicBezTo>
                    <a:pt x="54027" y="6878"/>
                    <a:pt x="54515" y="6718"/>
                    <a:pt x="54567" y="6677"/>
                  </a:cubicBezTo>
                  <a:cubicBezTo>
                    <a:pt x="54674" y="6617"/>
                    <a:pt x="54674" y="6331"/>
                    <a:pt x="54710" y="6296"/>
                  </a:cubicBezTo>
                  <a:lnTo>
                    <a:pt x="54710" y="6296"/>
                  </a:lnTo>
                  <a:cubicBezTo>
                    <a:pt x="54666" y="6322"/>
                    <a:pt x="54637" y="6334"/>
                    <a:pt x="54620" y="6334"/>
                  </a:cubicBezTo>
                  <a:cubicBezTo>
                    <a:pt x="54553" y="6334"/>
                    <a:pt x="54665" y="6159"/>
                    <a:pt x="54769" y="6046"/>
                  </a:cubicBezTo>
                  <a:cubicBezTo>
                    <a:pt x="54805" y="6046"/>
                    <a:pt x="54853" y="6058"/>
                    <a:pt x="54888" y="6058"/>
                  </a:cubicBezTo>
                  <a:cubicBezTo>
                    <a:pt x="54865" y="6105"/>
                    <a:pt x="54841" y="6153"/>
                    <a:pt x="54805" y="6236"/>
                  </a:cubicBezTo>
                  <a:cubicBezTo>
                    <a:pt x="54803" y="6238"/>
                    <a:pt x="54807" y="6239"/>
                    <a:pt x="54814" y="6239"/>
                  </a:cubicBezTo>
                  <a:cubicBezTo>
                    <a:pt x="54857" y="6239"/>
                    <a:pt x="55044" y="6211"/>
                    <a:pt x="55126" y="6200"/>
                  </a:cubicBezTo>
                  <a:cubicBezTo>
                    <a:pt x="55234" y="6177"/>
                    <a:pt x="55281" y="6058"/>
                    <a:pt x="55257" y="5962"/>
                  </a:cubicBezTo>
                  <a:cubicBezTo>
                    <a:pt x="55019" y="4819"/>
                    <a:pt x="53186" y="4212"/>
                    <a:pt x="52209" y="3926"/>
                  </a:cubicBezTo>
                  <a:cubicBezTo>
                    <a:pt x="50757" y="3498"/>
                    <a:pt x="49423" y="3069"/>
                    <a:pt x="48030" y="2486"/>
                  </a:cubicBezTo>
                  <a:cubicBezTo>
                    <a:pt x="44089" y="843"/>
                    <a:pt x="39589" y="200"/>
                    <a:pt x="35326" y="33"/>
                  </a:cubicBezTo>
                  <a:cubicBezTo>
                    <a:pt x="34723" y="11"/>
                    <a:pt x="34119" y="1"/>
                    <a:pt x="335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5"/>
            <p:cNvSpPr/>
            <p:nvPr/>
          </p:nvSpPr>
          <p:spPr>
            <a:xfrm>
              <a:off x="4392800" y="2117950"/>
              <a:ext cx="625" cy="325"/>
            </a:xfrm>
            <a:custGeom>
              <a:avLst/>
              <a:gdLst/>
              <a:ahLst/>
              <a:cxnLst/>
              <a:rect l="l" t="t" r="r" b="b"/>
              <a:pathLst>
                <a:path w="25" h="13" extrusionOk="0">
                  <a:moveTo>
                    <a:pt x="24" y="0"/>
                  </a:moveTo>
                  <a:cubicBezTo>
                    <a:pt x="12" y="0"/>
                    <a:pt x="12" y="0"/>
                    <a:pt x="0" y="12"/>
                  </a:cubicBezTo>
                  <a:cubicBezTo>
                    <a:pt x="12" y="12"/>
                    <a:pt x="12" y="0"/>
                    <a:pt x="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5"/>
            <p:cNvSpPr/>
            <p:nvPr/>
          </p:nvSpPr>
          <p:spPr>
            <a:xfrm>
              <a:off x="3768900" y="2144450"/>
              <a:ext cx="275" cy="800"/>
            </a:xfrm>
            <a:custGeom>
              <a:avLst/>
              <a:gdLst/>
              <a:ahLst/>
              <a:cxnLst/>
              <a:rect l="l" t="t" r="r" b="b"/>
              <a:pathLst>
                <a:path w="11" h="32" extrusionOk="0">
                  <a:moveTo>
                    <a:pt x="1" y="0"/>
                  </a:moveTo>
                  <a:cubicBezTo>
                    <a:pt x="6" y="22"/>
                    <a:pt x="9" y="32"/>
                    <a:pt x="10" y="32"/>
                  </a:cubicBezTo>
                  <a:cubicBezTo>
                    <a:pt x="10" y="32"/>
                    <a:pt x="7" y="19"/>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5"/>
            <p:cNvSpPr/>
            <p:nvPr/>
          </p:nvSpPr>
          <p:spPr>
            <a:xfrm>
              <a:off x="4255275" y="2306125"/>
              <a:ext cx="146475" cy="86025"/>
            </a:xfrm>
            <a:custGeom>
              <a:avLst/>
              <a:gdLst/>
              <a:ahLst/>
              <a:cxnLst/>
              <a:rect l="l" t="t" r="r" b="b"/>
              <a:pathLst>
                <a:path w="5859" h="3441" extrusionOk="0">
                  <a:moveTo>
                    <a:pt x="1519" y="1"/>
                  </a:moveTo>
                  <a:cubicBezTo>
                    <a:pt x="1477" y="1"/>
                    <a:pt x="1429" y="46"/>
                    <a:pt x="1394" y="46"/>
                  </a:cubicBezTo>
                  <a:lnTo>
                    <a:pt x="1382" y="46"/>
                  </a:lnTo>
                  <a:cubicBezTo>
                    <a:pt x="548" y="665"/>
                    <a:pt x="1" y="1987"/>
                    <a:pt x="906" y="2368"/>
                  </a:cubicBezTo>
                  <a:cubicBezTo>
                    <a:pt x="1035" y="2424"/>
                    <a:pt x="1197" y="2438"/>
                    <a:pt x="1361" y="2438"/>
                  </a:cubicBezTo>
                  <a:cubicBezTo>
                    <a:pt x="1514" y="2438"/>
                    <a:pt x="1668" y="2426"/>
                    <a:pt x="1799" y="2426"/>
                  </a:cubicBezTo>
                  <a:cubicBezTo>
                    <a:pt x="1824" y="2426"/>
                    <a:pt x="1847" y="2426"/>
                    <a:pt x="1870" y="2427"/>
                  </a:cubicBezTo>
                  <a:cubicBezTo>
                    <a:pt x="2573" y="2463"/>
                    <a:pt x="3013" y="2427"/>
                    <a:pt x="3573" y="2856"/>
                  </a:cubicBezTo>
                  <a:cubicBezTo>
                    <a:pt x="4028" y="3197"/>
                    <a:pt x="4755" y="3441"/>
                    <a:pt x="5338" y="3441"/>
                  </a:cubicBezTo>
                  <a:cubicBezTo>
                    <a:pt x="5365" y="3441"/>
                    <a:pt x="5392" y="3440"/>
                    <a:pt x="5418" y="3439"/>
                  </a:cubicBezTo>
                  <a:cubicBezTo>
                    <a:pt x="5692" y="3439"/>
                    <a:pt x="5823" y="3391"/>
                    <a:pt x="5835" y="3070"/>
                  </a:cubicBezTo>
                  <a:cubicBezTo>
                    <a:pt x="5859" y="2439"/>
                    <a:pt x="5311" y="2379"/>
                    <a:pt x="4894" y="2332"/>
                  </a:cubicBezTo>
                  <a:cubicBezTo>
                    <a:pt x="3977" y="2201"/>
                    <a:pt x="4227" y="1225"/>
                    <a:pt x="3501" y="808"/>
                  </a:cubicBezTo>
                  <a:cubicBezTo>
                    <a:pt x="3180" y="641"/>
                    <a:pt x="2834" y="689"/>
                    <a:pt x="2489" y="629"/>
                  </a:cubicBezTo>
                  <a:cubicBezTo>
                    <a:pt x="1977" y="534"/>
                    <a:pt x="1870" y="355"/>
                    <a:pt x="1560" y="22"/>
                  </a:cubicBezTo>
                  <a:cubicBezTo>
                    <a:pt x="1548" y="6"/>
                    <a:pt x="1534" y="1"/>
                    <a:pt x="15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5"/>
            <p:cNvSpPr/>
            <p:nvPr/>
          </p:nvSpPr>
          <p:spPr>
            <a:xfrm>
              <a:off x="3556975" y="3417150"/>
              <a:ext cx="57775" cy="54400"/>
            </a:xfrm>
            <a:custGeom>
              <a:avLst/>
              <a:gdLst/>
              <a:ahLst/>
              <a:cxnLst/>
              <a:rect l="l" t="t" r="r" b="b"/>
              <a:pathLst>
                <a:path w="2311" h="2176" extrusionOk="0">
                  <a:moveTo>
                    <a:pt x="655" y="0"/>
                  </a:moveTo>
                  <a:cubicBezTo>
                    <a:pt x="455" y="0"/>
                    <a:pt x="267" y="54"/>
                    <a:pt x="120" y="194"/>
                  </a:cubicBezTo>
                  <a:cubicBezTo>
                    <a:pt x="84" y="206"/>
                    <a:pt x="60" y="229"/>
                    <a:pt x="36" y="277"/>
                  </a:cubicBezTo>
                  <a:cubicBezTo>
                    <a:pt x="13" y="313"/>
                    <a:pt x="1" y="360"/>
                    <a:pt x="1" y="396"/>
                  </a:cubicBezTo>
                  <a:cubicBezTo>
                    <a:pt x="1" y="503"/>
                    <a:pt x="36" y="610"/>
                    <a:pt x="60" y="718"/>
                  </a:cubicBezTo>
                  <a:cubicBezTo>
                    <a:pt x="132" y="1051"/>
                    <a:pt x="215" y="1396"/>
                    <a:pt x="346" y="1706"/>
                  </a:cubicBezTo>
                  <a:cubicBezTo>
                    <a:pt x="445" y="1936"/>
                    <a:pt x="593" y="2176"/>
                    <a:pt x="858" y="2176"/>
                  </a:cubicBezTo>
                  <a:cubicBezTo>
                    <a:pt x="881" y="2176"/>
                    <a:pt x="905" y="2174"/>
                    <a:pt x="929" y="2170"/>
                  </a:cubicBezTo>
                  <a:cubicBezTo>
                    <a:pt x="1191" y="2122"/>
                    <a:pt x="1418" y="1872"/>
                    <a:pt x="1560" y="1658"/>
                  </a:cubicBezTo>
                  <a:cubicBezTo>
                    <a:pt x="1703" y="1444"/>
                    <a:pt x="1715" y="1360"/>
                    <a:pt x="1989" y="1230"/>
                  </a:cubicBezTo>
                  <a:cubicBezTo>
                    <a:pt x="2096" y="1170"/>
                    <a:pt x="2191" y="1134"/>
                    <a:pt x="2227" y="1003"/>
                  </a:cubicBezTo>
                  <a:cubicBezTo>
                    <a:pt x="2311" y="729"/>
                    <a:pt x="1965" y="527"/>
                    <a:pt x="1787" y="396"/>
                  </a:cubicBezTo>
                  <a:cubicBezTo>
                    <a:pt x="1501" y="214"/>
                    <a:pt x="1053" y="0"/>
                    <a:pt x="6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5"/>
            <p:cNvSpPr/>
            <p:nvPr/>
          </p:nvSpPr>
          <p:spPr>
            <a:xfrm>
              <a:off x="4824700" y="2422200"/>
              <a:ext cx="321800" cy="831450"/>
            </a:xfrm>
            <a:custGeom>
              <a:avLst/>
              <a:gdLst/>
              <a:ahLst/>
              <a:cxnLst/>
              <a:rect l="l" t="t" r="r" b="b"/>
              <a:pathLst>
                <a:path w="12872" h="33258" extrusionOk="0">
                  <a:moveTo>
                    <a:pt x="10156" y="25264"/>
                  </a:moveTo>
                  <a:lnTo>
                    <a:pt x="10156" y="25264"/>
                  </a:lnTo>
                  <a:cubicBezTo>
                    <a:pt x="10192" y="25407"/>
                    <a:pt x="10240" y="25561"/>
                    <a:pt x="10287" y="25752"/>
                  </a:cubicBezTo>
                  <a:cubicBezTo>
                    <a:pt x="10371" y="26109"/>
                    <a:pt x="10430" y="26395"/>
                    <a:pt x="10478" y="26657"/>
                  </a:cubicBezTo>
                  <a:cubicBezTo>
                    <a:pt x="10371" y="26192"/>
                    <a:pt x="10264" y="25728"/>
                    <a:pt x="10156" y="25264"/>
                  </a:cubicBezTo>
                  <a:close/>
                  <a:moveTo>
                    <a:pt x="209" y="1"/>
                  </a:moveTo>
                  <a:cubicBezTo>
                    <a:pt x="154" y="1"/>
                    <a:pt x="105" y="33"/>
                    <a:pt x="72" y="82"/>
                  </a:cubicBezTo>
                  <a:cubicBezTo>
                    <a:pt x="24" y="118"/>
                    <a:pt x="0" y="177"/>
                    <a:pt x="24" y="249"/>
                  </a:cubicBezTo>
                  <a:cubicBezTo>
                    <a:pt x="774" y="4071"/>
                    <a:pt x="4227" y="6333"/>
                    <a:pt x="5668" y="9917"/>
                  </a:cubicBezTo>
                  <a:cubicBezTo>
                    <a:pt x="6906" y="13012"/>
                    <a:pt x="7478" y="16394"/>
                    <a:pt x="8430" y="19572"/>
                  </a:cubicBezTo>
                  <a:cubicBezTo>
                    <a:pt x="9371" y="22740"/>
                    <a:pt x="10014" y="25919"/>
                    <a:pt x="10609" y="29145"/>
                  </a:cubicBezTo>
                  <a:cubicBezTo>
                    <a:pt x="10760" y="30006"/>
                    <a:pt x="11219" y="33258"/>
                    <a:pt x="12586" y="33258"/>
                  </a:cubicBezTo>
                  <a:cubicBezTo>
                    <a:pt x="12617" y="33258"/>
                    <a:pt x="12648" y="33256"/>
                    <a:pt x="12681" y="33253"/>
                  </a:cubicBezTo>
                  <a:cubicBezTo>
                    <a:pt x="12788" y="33241"/>
                    <a:pt x="12871" y="33181"/>
                    <a:pt x="12871" y="33062"/>
                  </a:cubicBezTo>
                  <a:cubicBezTo>
                    <a:pt x="12538" y="20918"/>
                    <a:pt x="8180" y="9405"/>
                    <a:pt x="370" y="94"/>
                  </a:cubicBezTo>
                  <a:cubicBezTo>
                    <a:pt x="346" y="58"/>
                    <a:pt x="322" y="34"/>
                    <a:pt x="286" y="22"/>
                  </a:cubicBezTo>
                  <a:cubicBezTo>
                    <a:pt x="260" y="8"/>
                    <a:pt x="234" y="1"/>
                    <a:pt x="2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5"/>
            <p:cNvSpPr/>
            <p:nvPr/>
          </p:nvSpPr>
          <p:spPr>
            <a:xfrm>
              <a:off x="4433875" y="2133725"/>
              <a:ext cx="96475" cy="62525"/>
            </a:xfrm>
            <a:custGeom>
              <a:avLst/>
              <a:gdLst/>
              <a:ahLst/>
              <a:cxnLst/>
              <a:rect l="l" t="t" r="r" b="b"/>
              <a:pathLst>
                <a:path w="3859" h="2501" extrusionOk="0">
                  <a:moveTo>
                    <a:pt x="1896" y="5"/>
                  </a:moveTo>
                  <a:cubicBezTo>
                    <a:pt x="1878" y="5"/>
                    <a:pt x="1861" y="7"/>
                    <a:pt x="1846" y="12"/>
                  </a:cubicBezTo>
                  <a:lnTo>
                    <a:pt x="1834" y="12"/>
                  </a:lnTo>
                  <a:cubicBezTo>
                    <a:pt x="1620" y="48"/>
                    <a:pt x="1" y="1"/>
                    <a:pt x="310" y="620"/>
                  </a:cubicBezTo>
                  <a:cubicBezTo>
                    <a:pt x="441" y="858"/>
                    <a:pt x="917" y="989"/>
                    <a:pt x="1132" y="1132"/>
                  </a:cubicBezTo>
                  <a:cubicBezTo>
                    <a:pt x="1608" y="1441"/>
                    <a:pt x="1929" y="1917"/>
                    <a:pt x="2394" y="2227"/>
                  </a:cubicBezTo>
                  <a:cubicBezTo>
                    <a:pt x="2624" y="2370"/>
                    <a:pt x="2919" y="2500"/>
                    <a:pt x="3175" y="2500"/>
                  </a:cubicBezTo>
                  <a:cubicBezTo>
                    <a:pt x="3410" y="2500"/>
                    <a:pt x="3612" y="2391"/>
                    <a:pt x="3703" y="2084"/>
                  </a:cubicBezTo>
                  <a:cubicBezTo>
                    <a:pt x="3787" y="1798"/>
                    <a:pt x="3858" y="1298"/>
                    <a:pt x="3691" y="1048"/>
                  </a:cubicBezTo>
                  <a:cubicBezTo>
                    <a:pt x="3560" y="858"/>
                    <a:pt x="3120" y="703"/>
                    <a:pt x="2929" y="584"/>
                  </a:cubicBezTo>
                  <a:cubicBezTo>
                    <a:pt x="2608" y="393"/>
                    <a:pt x="2298" y="215"/>
                    <a:pt x="1977" y="24"/>
                  </a:cubicBezTo>
                  <a:cubicBezTo>
                    <a:pt x="1949" y="10"/>
                    <a:pt x="1921" y="5"/>
                    <a:pt x="1896" y="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5"/>
            <p:cNvSpPr/>
            <p:nvPr/>
          </p:nvSpPr>
          <p:spPr>
            <a:xfrm>
              <a:off x="3614125" y="4495475"/>
              <a:ext cx="588200" cy="91450"/>
            </a:xfrm>
            <a:custGeom>
              <a:avLst/>
              <a:gdLst/>
              <a:ahLst/>
              <a:cxnLst/>
              <a:rect l="l" t="t" r="r" b="b"/>
              <a:pathLst>
                <a:path w="23528" h="3658" extrusionOk="0">
                  <a:moveTo>
                    <a:pt x="22412" y="0"/>
                  </a:moveTo>
                  <a:cubicBezTo>
                    <a:pt x="21555" y="0"/>
                    <a:pt x="20563" y="308"/>
                    <a:pt x="19932" y="483"/>
                  </a:cubicBezTo>
                  <a:cubicBezTo>
                    <a:pt x="18408" y="1042"/>
                    <a:pt x="16919" y="1733"/>
                    <a:pt x="15407" y="2316"/>
                  </a:cubicBezTo>
                  <a:cubicBezTo>
                    <a:pt x="14586" y="2638"/>
                    <a:pt x="13550" y="2840"/>
                    <a:pt x="12502" y="2995"/>
                  </a:cubicBezTo>
                  <a:cubicBezTo>
                    <a:pt x="12312" y="3007"/>
                    <a:pt x="12121" y="3031"/>
                    <a:pt x="11895" y="3066"/>
                  </a:cubicBezTo>
                  <a:lnTo>
                    <a:pt x="11883" y="3066"/>
                  </a:lnTo>
                  <a:cubicBezTo>
                    <a:pt x="11193" y="3150"/>
                    <a:pt x="10526" y="3209"/>
                    <a:pt x="9931" y="3245"/>
                  </a:cubicBezTo>
                  <a:cubicBezTo>
                    <a:pt x="9883" y="3257"/>
                    <a:pt x="9847" y="3269"/>
                    <a:pt x="9811" y="3304"/>
                  </a:cubicBezTo>
                  <a:cubicBezTo>
                    <a:pt x="9788" y="3269"/>
                    <a:pt x="9752" y="3257"/>
                    <a:pt x="9692" y="3245"/>
                  </a:cubicBezTo>
                  <a:cubicBezTo>
                    <a:pt x="6736" y="3132"/>
                    <a:pt x="3727" y="2549"/>
                    <a:pt x="765" y="2549"/>
                  </a:cubicBezTo>
                  <a:cubicBezTo>
                    <a:pt x="601" y="2549"/>
                    <a:pt x="438" y="2551"/>
                    <a:pt x="275" y="2554"/>
                  </a:cubicBezTo>
                  <a:cubicBezTo>
                    <a:pt x="72" y="2566"/>
                    <a:pt x="1" y="2900"/>
                    <a:pt x="227" y="2935"/>
                  </a:cubicBezTo>
                  <a:cubicBezTo>
                    <a:pt x="429" y="2959"/>
                    <a:pt x="632" y="2983"/>
                    <a:pt x="834" y="3019"/>
                  </a:cubicBezTo>
                  <a:cubicBezTo>
                    <a:pt x="965" y="3054"/>
                    <a:pt x="1168" y="3078"/>
                    <a:pt x="1394" y="3090"/>
                  </a:cubicBezTo>
                  <a:cubicBezTo>
                    <a:pt x="3858" y="3435"/>
                    <a:pt x="6347" y="3626"/>
                    <a:pt x="8847" y="3638"/>
                  </a:cubicBezTo>
                  <a:cubicBezTo>
                    <a:pt x="9133" y="3638"/>
                    <a:pt x="9407" y="3638"/>
                    <a:pt x="9692" y="3626"/>
                  </a:cubicBezTo>
                  <a:cubicBezTo>
                    <a:pt x="9740" y="3626"/>
                    <a:pt x="9788" y="3614"/>
                    <a:pt x="9811" y="3590"/>
                  </a:cubicBezTo>
                  <a:cubicBezTo>
                    <a:pt x="9847" y="3614"/>
                    <a:pt x="9883" y="3626"/>
                    <a:pt x="9931" y="3626"/>
                  </a:cubicBezTo>
                  <a:cubicBezTo>
                    <a:pt x="10145" y="3626"/>
                    <a:pt x="10359" y="3614"/>
                    <a:pt x="10573" y="3614"/>
                  </a:cubicBezTo>
                  <a:cubicBezTo>
                    <a:pt x="10683" y="3644"/>
                    <a:pt x="10812" y="3657"/>
                    <a:pt x="10955" y="3657"/>
                  </a:cubicBezTo>
                  <a:cubicBezTo>
                    <a:pt x="11153" y="3657"/>
                    <a:pt x="11379" y="3632"/>
                    <a:pt x="11621" y="3590"/>
                  </a:cubicBezTo>
                  <a:cubicBezTo>
                    <a:pt x="13764" y="3543"/>
                    <a:pt x="16110" y="3447"/>
                    <a:pt x="17967" y="2709"/>
                  </a:cubicBezTo>
                  <a:cubicBezTo>
                    <a:pt x="19444" y="2114"/>
                    <a:pt x="20884" y="1447"/>
                    <a:pt x="22408" y="923"/>
                  </a:cubicBezTo>
                  <a:cubicBezTo>
                    <a:pt x="22742" y="804"/>
                    <a:pt x="23182" y="768"/>
                    <a:pt x="23444" y="506"/>
                  </a:cubicBezTo>
                  <a:cubicBezTo>
                    <a:pt x="23527" y="423"/>
                    <a:pt x="23516" y="268"/>
                    <a:pt x="23408" y="209"/>
                  </a:cubicBezTo>
                  <a:cubicBezTo>
                    <a:pt x="23128" y="58"/>
                    <a:pt x="22782" y="0"/>
                    <a:pt x="224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5"/>
            <p:cNvSpPr/>
            <p:nvPr/>
          </p:nvSpPr>
          <p:spPr>
            <a:xfrm>
              <a:off x="2669675" y="2505800"/>
              <a:ext cx="2486350" cy="2080925"/>
            </a:xfrm>
            <a:custGeom>
              <a:avLst/>
              <a:gdLst/>
              <a:ahLst/>
              <a:cxnLst/>
              <a:rect l="l" t="t" r="r" b="b"/>
              <a:pathLst>
                <a:path w="99454" h="83237" extrusionOk="0">
                  <a:moveTo>
                    <a:pt x="89619" y="0"/>
                  </a:moveTo>
                  <a:cubicBezTo>
                    <a:pt x="80891" y="32445"/>
                    <a:pt x="51257" y="56341"/>
                    <a:pt x="16050" y="56341"/>
                  </a:cubicBezTo>
                  <a:cubicBezTo>
                    <a:pt x="10537" y="56341"/>
                    <a:pt x="5179" y="55745"/>
                    <a:pt x="0" y="54638"/>
                  </a:cubicBezTo>
                  <a:lnTo>
                    <a:pt x="0" y="54638"/>
                  </a:lnTo>
                  <a:cubicBezTo>
                    <a:pt x="8727" y="71616"/>
                    <a:pt x="26420" y="83237"/>
                    <a:pt x="46827" y="83237"/>
                  </a:cubicBezTo>
                  <a:cubicBezTo>
                    <a:pt x="75891" y="83237"/>
                    <a:pt x="99453" y="59686"/>
                    <a:pt x="99453" y="30623"/>
                  </a:cubicBezTo>
                  <a:cubicBezTo>
                    <a:pt x="99453" y="19193"/>
                    <a:pt x="95810" y="8620"/>
                    <a:pt x="89619" y="0"/>
                  </a:cubicBezTo>
                  <a:close/>
                </a:path>
              </a:pathLst>
            </a:custGeom>
            <a:solidFill>
              <a:schemeClr val="dk1">
                <a:alpha val="348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 name="Google Shape;537;p35"/>
          <p:cNvGrpSpPr/>
          <p:nvPr/>
        </p:nvGrpSpPr>
        <p:grpSpPr>
          <a:xfrm flipH="1">
            <a:off x="1608664" y="2454243"/>
            <a:ext cx="446222" cy="77476"/>
            <a:chOff x="6146875" y="1767300"/>
            <a:chExt cx="331025" cy="57475"/>
          </a:xfrm>
        </p:grpSpPr>
        <p:sp>
          <p:nvSpPr>
            <p:cNvPr id="538" name="Google Shape;538;p35"/>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5"/>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5"/>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36"/>
          <p:cNvSpPr txBox="1">
            <a:spLocks noGrp="1"/>
          </p:cNvSpPr>
          <p:nvPr>
            <p:ph type="title"/>
          </p:nvPr>
        </p:nvSpPr>
        <p:spPr>
          <a:xfrm>
            <a:off x="2476950" y="1054800"/>
            <a:ext cx="4637100" cy="2875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t>Deep decarbonisation:</a:t>
            </a:r>
            <a:br>
              <a:rPr lang="en" sz="3600"/>
            </a:br>
            <a:r>
              <a:rPr lang="en" sz="3600"/>
              <a:t>Rapid reduction of greenhouse gas (GHG) emissions by 2050 or before.</a:t>
            </a:r>
            <a:endParaRPr sz="3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37"/>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 Global View: Why Decarbonisation?</a:t>
            </a:r>
            <a:endParaRPr/>
          </a:p>
        </p:txBody>
      </p:sp>
      <p:sp>
        <p:nvSpPr>
          <p:cNvPr id="551" name="Google Shape;551;p37"/>
          <p:cNvSpPr txBox="1"/>
          <p:nvPr/>
        </p:nvSpPr>
        <p:spPr>
          <a:xfrm>
            <a:off x="992850" y="1218325"/>
            <a:ext cx="7158300" cy="42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Anthropogenic climate change and environmental deterioration - a serious problem. </a:t>
            </a:r>
            <a:endParaRPr>
              <a:solidFill>
                <a:schemeClr val="dk1"/>
              </a:solidFill>
              <a:latin typeface="Open Sans"/>
              <a:ea typeface="Open Sans"/>
              <a:cs typeface="Open Sans"/>
              <a:sym typeface="Open Sans"/>
            </a:endParaRPr>
          </a:p>
        </p:txBody>
      </p:sp>
      <p:pic>
        <p:nvPicPr>
          <p:cNvPr id="552" name="Google Shape;552;p37"/>
          <p:cNvPicPr preferRelativeResize="0"/>
          <p:nvPr/>
        </p:nvPicPr>
        <p:blipFill>
          <a:blip r:embed="rId3">
            <a:alphaModFix/>
          </a:blip>
          <a:stretch>
            <a:fillRect/>
          </a:stretch>
        </p:blipFill>
        <p:spPr>
          <a:xfrm>
            <a:off x="850388" y="1645525"/>
            <a:ext cx="7443086" cy="3193176"/>
          </a:xfrm>
          <a:prstGeom prst="rect">
            <a:avLst/>
          </a:prstGeom>
          <a:noFill/>
          <a:ln>
            <a:noFill/>
          </a:ln>
        </p:spPr>
      </p:pic>
      <p:pic>
        <p:nvPicPr>
          <p:cNvPr id="553" name="Google Shape;553;p37"/>
          <p:cNvPicPr preferRelativeResize="0"/>
          <p:nvPr/>
        </p:nvPicPr>
        <p:blipFill>
          <a:blip r:embed="rId4">
            <a:alphaModFix/>
          </a:blip>
          <a:stretch>
            <a:fillRect/>
          </a:stretch>
        </p:blipFill>
        <p:spPr>
          <a:xfrm>
            <a:off x="1781100" y="2537263"/>
            <a:ext cx="5581650" cy="1409700"/>
          </a:xfrm>
          <a:prstGeom prst="rect">
            <a:avLst/>
          </a:prstGeom>
          <a:noFill/>
          <a:ln>
            <a:noFill/>
          </a:ln>
        </p:spPr>
      </p:pic>
      <p:pic>
        <p:nvPicPr>
          <p:cNvPr id="554" name="Google Shape;554;p37"/>
          <p:cNvPicPr preferRelativeResize="0"/>
          <p:nvPr/>
        </p:nvPicPr>
        <p:blipFill>
          <a:blip r:embed="rId5">
            <a:alphaModFix/>
          </a:blip>
          <a:stretch>
            <a:fillRect/>
          </a:stretch>
        </p:blipFill>
        <p:spPr>
          <a:xfrm>
            <a:off x="1790625" y="2408675"/>
            <a:ext cx="5562600" cy="1666875"/>
          </a:xfrm>
          <a:prstGeom prst="rect">
            <a:avLst/>
          </a:prstGeom>
          <a:noFill/>
          <a:ln>
            <a:noFill/>
          </a:ln>
        </p:spPr>
      </p:pic>
      <p:pic>
        <p:nvPicPr>
          <p:cNvPr id="555" name="Google Shape;555;p37"/>
          <p:cNvPicPr preferRelativeResize="0"/>
          <p:nvPr/>
        </p:nvPicPr>
        <p:blipFill>
          <a:blip r:embed="rId6">
            <a:alphaModFix/>
          </a:blip>
          <a:stretch>
            <a:fillRect/>
          </a:stretch>
        </p:blipFill>
        <p:spPr>
          <a:xfrm>
            <a:off x="1790625" y="2261038"/>
            <a:ext cx="5562600" cy="1685925"/>
          </a:xfrm>
          <a:prstGeom prst="rect">
            <a:avLst/>
          </a:prstGeom>
          <a:noFill/>
          <a:ln>
            <a:noFill/>
          </a:ln>
        </p:spPr>
      </p:pic>
      <p:pic>
        <p:nvPicPr>
          <p:cNvPr id="556" name="Google Shape;556;p37"/>
          <p:cNvPicPr preferRelativeResize="0"/>
          <p:nvPr/>
        </p:nvPicPr>
        <p:blipFill>
          <a:blip r:embed="rId7">
            <a:alphaModFix/>
          </a:blip>
          <a:stretch>
            <a:fillRect/>
          </a:stretch>
        </p:blipFill>
        <p:spPr>
          <a:xfrm>
            <a:off x="1804900" y="2403913"/>
            <a:ext cx="5534025" cy="1676400"/>
          </a:xfrm>
          <a:prstGeom prst="rect">
            <a:avLst/>
          </a:prstGeom>
          <a:noFill/>
          <a:ln>
            <a:noFill/>
          </a:ln>
        </p:spPr>
      </p:pic>
      <p:sp>
        <p:nvSpPr>
          <p:cNvPr id="557" name="Google Shape;557;p37"/>
          <p:cNvSpPr txBox="1"/>
          <p:nvPr/>
        </p:nvSpPr>
        <p:spPr>
          <a:xfrm>
            <a:off x="1898100" y="4838725"/>
            <a:ext cx="5347800" cy="52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Sources: Stockholm Resilience Centre and the Guardian</a:t>
            </a:r>
            <a:endParaRPr>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1000"/>
                                        <p:tgtEl>
                                          <p:spTgt spid="552"/>
                                        </p:tgtEl>
                                      </p:cBhvr>
                                    </p:animEffect>
                                    <p:set>
                                      <p:cBhvr>
                                        <p:cTn id="11" dur="1" fill="hold">
                                          <p:stCondLst>
                                            <p:cond delay="1000"/>
                                          </p:stCondLst>
                                        </p:cTn>
                                        <p:tgtEl>
                                          <p:spTgt spid="55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53"/>
                                        </p:tgtEl>
                                        <p:attrNameLst>
                                          <p:attrName>style.visibility</p:attrName>
                                        </p:attrNameLst>
                                      </p:cBhvr>
                                      <p:to>
                                        <p:strVal val="visible"/>
                                      </p:to>
                                    </p:set>
                                    <p:animEffect transition="in" filter="fade">
                                      <p:cBhvr>
                                        <p:cTn id="16" dur="1000"/>
                                        <p:tgtEl>
                                          <p:spTgt spid="55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553"/>
                                        </p:tgtEl>
                                      </p:cBhvr>
                                    </p:animEffect>
                                    <p:set>
                                      <p:cBhvr>
                                        <p:cTn id="21" dur="1" fill="hold">
                                          <p:stCondLst>
                                            <p:cond delay="1000"/>
                                          </p:stCondLst>
                                        </p:cTn>
                                        <p:tgtEl>
                                          <p:spTgt spid="55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54"/>
                                        </p:tgtEl>
                                        <p:attrNameLst>
                                          <p:attrName>style.visibility</p:attrName>
                                        </p:attrNameLst>
                                      </p:cBhvr>
                                      <p:to>
                                        <p:strVal val="visible"/>
                                      </p:to>
                                    </p:set>
                                    <p:animEffect transition="in" filter="fade">
                                      <p:cBhvr>
                                        <p:cTn id="26" dur="1000"/>
                                        <p:tgtEl>
                                          <p:spTgt spid="55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554"/>
                                        </p:tgtEl>
                                      </p:cBhvr>
                                    </p:animEffect>
                                    <p:set>
                                      <p:cBhvr>
                                        <p:cTn id="31" dur="1" fill="hold">
                                          <p:stCondLst>
                                            <p:cond delay="1000"/>
                                          </p:stCondLst>
                                        </p:cTn>
                                        <p:tgtEl>
                                          <p:spTgt spid="554"/>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55"/>
                                        </p:tgtEl>
                                        <p:attrNameLst>
                                          <p:attrName>style.visibility</p:attrName>
                                        </p:attrNameLst>
                                      </p:cBhvr>
                                      <p:to>
                                        <p:strVal val="visible"/>
                                      </p:to>
                                    </p:set>
                                    <p:animEffect transition="in" filter="fade">
                                      <p:cBhvr>
                                        <p:cTn id="36" dur="1000"/>
                                        <p:tgtEl>
                                          <p:spTgt spid="55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1000"/>
                                        <p:tgtEl>
                                          <p:spTgt spid="555"/>
                                        </p:tgtEl>
                                      </p:cBhvr>
                                    </p:animEffect>
                                    <p:set>
                                      <p:cBhvr>
                                        <p:cTn id="41" dur="1" fill="hold">
                                          <p:stCondLst>
                                            <p:cond delay="1000"/>
                                          </p:stCondLst>
                                        </p:cTn>
                                        <p:tgtEl>
                                          <p:spTgt spid="55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56"/>
                                        </p:tgtEl>
                                        <p:attrNameLst>
                                          <p:attrName>style.visibility</p:attrName>
                                        </p:attrNameLst>
                                      </p:cBhvr>
                                      <p:to>
                                        <p:strVal val="visible"/>
                                      </p:to>
                                    </p:set>
                                    <p:animEffect transition="in" filter="fade">
                                      <p:cBhvr>
                                        <p:cTn id="46" dur="1000"/>
                                        <p:tgtEl>
                                          <p:spTgt spid="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38"/>
          <p:cNvPicPr preferRelativeResize="0"/>
          <p:nvPr/>
        </p:nvPicPr>
        <p:blipFill>
          <a:blip r:embed="rId3">
            <a:alphaModFix/>
          </a:blip>
          <a:stretch>
            <a:fillRect/>
          </a:stretch>
        </p:blipFill>
        <p:spPr>
          <a:xfrm>
            <a:off x="1805800" y="1220800"/>
            <a:ext cx="6290100" cy="3344500"/>
          </a:xfrm>
          <a:prstGeom prst="rect">
            <a:avLst/>
          </a:prstGeom>
          <a:noFill/>
          <a:ln>
            <a:noFill/>
          </a:ln>
        </p:spPr>
      </p:pic>
      <p:pic>
        <p:nvPicPr>
          <p:cNvPr id="563" name="Google Shape;563;p38"/>
          <p:cNvPicPr preferRelativeResize="0"/>
          <p:nvPr/>
        </p:nvPicPr>
        <p:blipFill>
          <a:blip r:embed="rId4">
            <a:alphaModFix/>
          </a:blip>
          <a:stretch>
            <a:fillRect/>
          </a:stretch>
        </p:blipFill>
        <p:spPr>
          <a:xfrm>
            <a:off x="1805788" y="1220800"/>
            <a:ext cx="6290115" cy="3344500"/>
          </a:xfrm>
          <a:prstGeom prst="rect">
            <a:avLst/>
          </a:prstGeom>
          <a:noFill/>
          <a:ln>
            <a:noFill/>
          </a:ln>
        </p:spPr>
      </p:pic>
      <p:pic>
        <p:nvPicPr>
          <p:cNvPr id="564" name="Google Shape;564;p38"/>
          <p:cNvPicPr preferRelativeResize="0"/>
          <p:nvPr/>
        </p:nvPicPr>
        <p:blipFill>
          <a:blip r:embed="rId5">
            <a:alphaModFix/>
          </a:blip>
          <a:stretch>
            <a:fillRect/>
          </a:stretch>
        </p:blipFill>
        <p:spPr>
          <a:xfrm>
            <a:off x="1048100" y="1192950"/>
            <a:ext cx="7047801" cy="3344500"/>
          </a:xfrm>
          <a:prstGeom prst="rect">
            <a:avLst/>
          </a:prstGeom>
          <a:noFill/>
          <a:ln>
            <a:noFill/>
          </a:ln>
        </p:spPr>
      </p:pic>
      <p:sp>
        <p:nvSpPr>
          <p:cNvPr id="565" name="Google Shape;565;p38"/>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View from Slovakia: GHG Emission Development (1)</a:t>
            </a:r>
            <a:endParaRPr/>
          </a:p>
        </p:txBody>
      </p:sp>
      <p:sp>
        <p:nvSpPr>
          <p:cNvPr id="566" name="Google Shape;566;p38"/>
          <p:cNvSpPr txBox="1"/>
          <p:nvPr/>
        </p:nvSpPr>
        <p:spPr>
          <a:xfrm>
            <a:off x="1636925" y="3484725"/>
            <a:ext cx="4624800" cy="21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Open Sans"/>
              <a:ea typeface="Open Sans"/>
              <a:cs typeface="Open Sans"/>
              <a:sym typeface="Open Sans"/>
            </a:endParaRPr>
          </a:p>
        </p:txBody>
      </p:sp>
      <p:sp>
        <p:nvSpPr>
          <p:cNvPr id="567" name="Google Shape;567;p38"/>
          <p:cNvSpPr txBox="1"/>
          <p:nvPr/>
        </p:nvSpPr>
        <p:spPr>
          <a:xfrm>
            <a:off x="3106800" y="4565300"/>
            <a:ext cx="2930400" cy="29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Open Sans"/>
                <a:ea typeface="Open Sans"/>
                <a:cs typeface="Open Sans"/>
                <a:sym typeface="Open Sans"/>
              </a:rPr>
              <a:t>Source: Slovak National Inventory Report 2024</a:t>
            </a:r>
            <a:endParaRPr sz="100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
                                        </p:tgtEl>
                                        <p:attrNameLst>
                                          <p:attrName>style.visibility</p:attrName>
                                        </p:attrNameLst>
                                      </p:cBhvr>
                                      <p:to>
                                        <p:strVal val="visible"/>
                                      </p:to>
                                    </p:set>
                                    <p:animEffect transition="in" filter="fade">
                                      <p:cBhvr>
                                        <p:cTn id="7" dur="1000"/>
                                        <p:tgtEl>
                                          <p:spTgt spid="5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563"/>
                                        </p:tgtEl>
                                      </p:cBhvr>
                                    </p:animEffect>
                                    <p:set>
                                      <p:cBhvr>
                                        <p:cTn id="12" dur="1" fill="hold">
                                          <p:stCondLst>
                                            <p:cond delay="1000"/>
                                          </p:stCondLst>
                                        </p:cTn>
                                        <p:tgtEl>
                                          <p:spTgt spid="56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4"/>
                                        </p:tgtEl>
                                        <p:attrNameLst>
                                          <p:attrName>style.visibility</p:attrName>
                                        </p:attrNameLst>
                                      </p:cBhvr>
                                      <p:to>
                                        <p:strVal val="visible"/>
                                      </p:to>
                                    </p:set>
                                    <p:animEffect transition="in" filter="fade">
                                      <p:cBhvr>
                                        <p:cTn id="17" dur="1000"/>
                                        <p:tgtEl>
                                          <p:spTgt spid="5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564"/>
                                        </p:tgtEl>
                                      </p:cBhvr>
                                    </p:animEffect>
                                    <p:set>
                                      <p:cBhvr>
                                        <p:cTn id="22" dur="1" fill="hold">
                                          <p:stCondLst>
                                            <p:cond delay="1000"/>
                                          </p:stCondLst>
                                        </p:cTn>
                                        <p:tgtEl>
                                          <p:spTgt spid="56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62"/>
                                        </p:tgtEl>
                                        <p:attrNameLst>
                                          <p:attrName>style.visibility</p:attrName>
                                        </p:attrNameLst>
                                      </p:cBhvr>
                                      <p:to>
                                        <p:strVal val="visible"/>
                                      </p:to>
                                    </p:set>
                                    <p:animEffect transition="in" filter="fade">
                                      <p:cBhvr>
                                        <p:cTn id="27" dur="1"/>
                                        <p:tgtEl>
                                          <p:spTgt spid="56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00"/>
                                        <p:tgtEl>
                                          <p:spTgt spid="562"/>
                                        </p:tgtEl>
                                      </p:cBhvr>
                                    </p:animEffect>
                                    <p:set>
                                      <p:cBhvr>
                                        <p:cTn id="32" dur="1" fill="hold">
                                          <p:stCondLst>
                                            <p:cond delay="1000"/>
                                          </p:stCondLst>
                                        </p:cTn>
                                        <p:tgtEl>
                                          <p:spTgt spid="5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39"/>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View from Slovakia: Disaggregated Sector View (2)</a:t>
            </a:r>
            <a:endParaRPr/>
          </a:p>
        </p:txBody>
      </p:sp>
      <p:pic>
        <p:nvPicPr>
          <p:cNvPr id="573" name="Google Shape;573;p39"/>
          <p:cNvPicPr preferRelativeResize="0"/>
          <p:nvPr/>
        </p:nvPicPr>
        <p:blipFill>
          <a:blip r:embed="rId3">
            <a:alphaModFix/>
          </a:blip>
          <a:stretch>
            <a:fillRect/>
          </a:stretch>
        </p:blipFill>
        <p:spPr>
          <a:xfrm>
            <a:off x="1542537" y="1528263"/>
            <a:ext cx="6058927" cy="2619246"/>
          </a:xfrm>
          <a:prstGeom prst="rect">
            <a:avLst/>
          </a:prstGeom>
          <a:noFill/>
          <a:ln>
            <a:noFill/>
          </a:ln>
        </p:spPr>
      </p:pic>
      <p:pic>
        <p:nvPicPr>
          <p:cNvPr id="574" name="Google Shape;574;p39"/>
          <p:cNvPicPr preferRelativeResize="0"/>
          <p:nvPr/>
        </p:nvPicPr>
        <p:blipFill>
          <a:blip r:embed="rId4">
            <a:alphaModFix/>
          </a:blip>
          <a:stretch>
            <a:fillRect/>
          </a:stretch>
        </p:blipFill>
        <p:spPr>
          <a:xfrm>
            <a:off x="1616725" y="1413400"/>
            <a:ext cx="6058951" cy="2960425"/>
          </a:xfrm>
          <a:prstGeom prst="rect">
            <a:avLst/>
          </a:prstGeom>
          <a:noFill/>
          <a:ln>
            <a:noFill/>
          </a:ln>
        </p:spPr>
      </p:pic>
      <p:sp>
        <p:nvSpPr>
          <p:cNvPr id="575" name="Google Shape;575;p39"/>
          <p:cNvSpPr txBox="1"/>
          <p:nvPr/>
        </p:nvSpPr>
        <p:spPr>
          <a:xfrm>
            <a:off x="1542525" y="4318100"/>
            <a:ext cx="6133200" cy="29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Open Sans"/>
                <a:ea typeface="Open Sans"/>
                <a:cs typeface="Open Sans"/>
                <a:sym typeface="Open Sans"/>
              </a:rPr>
              <a:t>Source: Slovak National Inventory Report 2024</a:t>
            </a:r>
            <a:endParaRPr sz="120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3"/>
                                        </p:tgtEl>
                                        <p:attrNameLst>
                                          <p:attrName>style.visibility</p:attrName>
                                        </p:attrNameLst>
                                      </p:cBhvr>
                                      <p:to>
                                        <p:strVal val="visible"/>
                                      </p:to>
                                    </p:set>
                                    <p:animEffect transition="in" filter="fade">
                                      <p:cBhvr>
                                        <p:cTn id="7" dur="1000"/>
                                        <p:tgtEl>
                                          <p:spTgt spid="5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573"/>
                                        </p:tgtEl>
                                      </p:cBhvr>
                                    </p:animEffect>
                                    <p:set>
                                      <p:cBhvr>
                                        <p:cTn id="12" dur="1" fill="hold">
                                          <p:stCondLst>
                                            <p:cond delay="1000"/>
                                          </p:stCondLst>
                                        </p:cTn>
                                        <p:tgtEl>
                                          <p:spTgt spid="573"/>
                                        </p:tgtEl>
                                        <p:attrNameLst>
                                          <p:attrName>style.visibility</p:attrName>
                                        </p:attrNameLst>
                                      </p:cBhvr>
                                      <p:to>
                                        <p:strVal val="hidden"/>
                                      </p:to>
                                    </p:se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74"/>
                                        </p:tgtEl>
                                        <p:attrNameLst>
                                          <p:attrName>style.visibility</p:attrName>
                                        </p:attrNameLst>
                                      </p:cBhvr>
                                      <p:to>
                                        <p:strVal val="visible"/>
                                      </p:to>
                                    </p:set>
                                    <p:animEffect transition="in" filter="fade">
                                      <p:cBhvr>
                                        <p:cTn id="16" dur="1000"/>
                                        <p:tgtEl>
                                          <p:spTgt spid="57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40"/>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View from Slovakia: (Even More) Disaggregated Sector View (3)</a:t>
            </a:r>
            <a:endParaRPr/>
          </a:p>
        </p:txBody>
      </p:sp>
      <p:pic>
        <p:nvPicPr>
          <p:cNvPr id="581" name="Google Shape;581;p40"/>
          <p:cNvPicPr preferRelativeResize="0"/>
          <p:nvPr/>
        </p:nvPicPr>
        <p:blipFill>
          <a:blip r:embed="rId3">
            <a:alphaModFix/>
          </a:blip>
          <a:stretch>
            <a:fillRect/>
          </a:stretch>
        </p:blipFill>
        <p:spPr>
          <a:xfrm>
            <a:off x="1368888" y="1224550"/>
            <a:ext cx="6406075" cy="2995024"/>
          </a:xfrm>
          <a:prstGeom prst="rect">
            <a:avLst/>
          </a:prstGeom>
          <a:noFill/>
          <a:ln>
            <a:noFill/>
          </a:ln>
        </p:spPr>
      </p:pic>
      <p:pic>
        <p:nvPicPr>
          <p:cNvPr id="582" name="Google Shape;582;p40"/>
          <p:cNvPicPr preferRelativeResize="0"/>
          <p:nvPr/>
        </p:nvPicPr>
        <p:blipFill>
          <a:blip r:embed="rId4">
            <a:alphaModFix/>
          </a:blip>
          <a:stretch>
            <a:fillRect/>
          </a:stretch>
        </p:blipFill>
        <p:spPr>
          <a:xfrm>
            <a:off x="1368875" y="1224550"/>
            <a:ext cx="6406075" cy="2995024"/>
          </a:xfrm>
          <a:prstGeom prst="rect">
            <a:avLst/>
          </a:prstGeom>
          <a:noFill/>
          <a:ln>
            <a:noFill/>
          </a:ln>
        </p:spPr>
      </p:pic>
      <p:sp>
        <p:nvSpPr>
          <p:cNvPr id="583" name="Google Shape;583;p40"/>
          <p:cNvSpPr txBox="1"/>
          <p:nvPr/>
        </p:nvSpPr>
        <p:spPr>
          <a:xfrm>
            <a:off x="1368972" y="4219575"/>
            <a:ext cx="6406200" cy="29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Open Sans"/>
                <a:ea typeface="Open Sans"/>
                <a:cs typeface="Open Sans"/>
                <a:sym typeface="Open Sans"/>
              </a:rPr>
              <a:t>Source: Slovak National Inventory Report 2024</a:t>
            </a:r>
            <a:endParaRPr sz="120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1"/>
                                        </p:tgtEl>
                                        <p:attrNameLst>
                                          <p:attrName>style.visibility</p:attrName>
                                        </p:attrNameLst>
                                      </p:cBhvr>
                                      <p:to>
                                        <p:strVal val="visible"/>
                                      </p:to>
                                    </p:set>
                                    <p:animEffect transition="in" filter="fade">
                                      <p:cBhvr>
                                        <p:cTn id="7" dur="1000"/>
                                        <p:tgtEl>
                                          <p:spTgt spid="5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581"/>
                                        </p:tgtEl>
                                      </p:cBhvr>
                                    </p:animEffect>
                                    <p:set>
                                      <p:cBhvr>
                                        <p:cTn id="12" dur="1" fill="hold">
                                          <p:stCondLst>
                                            <p:cond delay="1000"/>
                                          </p:stCondLst>
                                        </p:cTn>
                                        <p:tgtEl>
                                          <p:spTgt spid="581"/>
                                        </p:tgtEl>
                                        <p:attrNameLst>
                                          <p:attrName>style.visibility</p:attrName>
                                        </p:attrNameLst>
                                      </p:cBhvr>
                                      <p:to>
                                        <p:strVal val="hidden"/>
                                      </p:to>
                                    </p:se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82"/>
                                        </p:tgtEl>
                                        <p:attrNameLst>
                                          <p:attrName>style.visibility</p:attrName>
                                        </p:attrNameLst>
                                      </p:cBhvr>
                                      <p:to>
                                        <p:strVal val="visible"/>
                                      </p:to>
                                    </p:set>
                                    <p:animEffect transition="in" filter="fade">
                                      <p:cBhvr>
                                        <p:cTn id="16" dur="1"/>
                                        <p:tgtEl>
                                          <p:spTgt spid="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41"/>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View from Slovakia: Contrast with Employment (4)</a:t>
            </a:r>
            <a:endParaRPr/>
          </a:p>
        </p:txBody>
      </p:sp>
      <p:pic>
        <p:nvPicPr>
          <p:cNvPr id="589" name="Google Shape;589;p41"/>
          <p:cNvPicPr preferRelativeResize="0"/>
          <p:nvPr/>
        </p:nvPicPr>
        <p:blipFill>
          <a:blip r:embed="rId3">
            <a:alphaModFix/>
          </a:blip>
          <a:stretch>
            <a:fillRect/>
          </a:stretch>
        </p:blipFill>
        <p:spPr>
          <a:xfrm>
            <a:off x="1157062" y="1177150"/>
            <a:ext cx="6829875" cy="3398501"/>
          </a:xfrm>
          <a:prstGeom prst="rect">
            <a:avLst/>
          </a:prstGeom>
          <a:noFill/>
          <a:ln>
            <a:noFill/>
          </a:ln>
        </p:spPr>
      </p:pic>
      <p:sp>
        <p:nvSpPr>
          <p:cNvPr id="590" name="Google Shape;590;p41"/>
          <p:cNvSpPr txBox="1"/>
          <p:nvPr/>
        </p:nvSpPr>
        <p:spPr>
          <a:xfrm>
            <a:off x="3106800" y="4565300"/>
            <a:ext cx="2930400" cy="29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Open Sans"/>
                <a:ea typeface="Open Sans"/>
                <a:cs typeface="Open Sans"/>
                <a:sym typeface="Open Sans"/>
              </a:rPr>
              <a:t>Source: Statistical Office of Slovakia, EXIOBASE</a:t>
            </a:r>
            <a:endParaRPr sz="1000">
              <a:solidFill>
                <a:schemeClr val="dk1"/>
              </a:solidFill>
              <a:latin typeface="Open Sans"/>
              <a:ea typeface="Open Sans"/>
              <a:cs typeface="Open Sans"/>
              <a:sym typeface="Open Sans"/>
            </a:endParaRPr>
          </a:p>
        </p:txBody>
      </p:sp>
      <p:pic>
        <p:nvPicPr>
          <p:cNvPr id="591" name="Google Shape;591;p41"/>
          <p:cNvPicPr preferRelativeResize="0"/>
          <p:nvPr/>
        </p:nvPicPr>
        <p:blipFill>
          <a:blip r:embed="rId4">
            <a:alphaModFix/>
          </a:blip>
          <a:stretch>
            <a:fillRect/>
          </a:stretch>
        </p:blipFill>
        <p:spPr>
          <a:xfrm>
            <a:off x="-75" y="1015460"/>
            <a:ext cx="9143999" cy="3610479"/>
          </a:xfrm>
          <a:prstGeom prst="rect">
            <a:avLst/>
          </a:prstGeom>
          <a:noFill/>
          <a:ln>
            <a:noFill/>
          </a:ln>
        </p:spPr>
      </p:pic>
      <p:pic>
        <p:nvPicPr>
          <p:cNvPr id="592" name="Google Shape;592;p41"/>
          <p:cNvPicPr preferRelativeResize="0"/>
          <p:nvPr/>
        </p:nvPicPr>
        <p:blipFill>
          <a:blip r:embed="rId5">
            <a:alphaModFix/>
          </a:blip>
          <a:stretch>
            <a:fillRect/>
          </a:stretch>
        </p:blipFill>
        <p:spPr>
          <a:xfrm>
            <a:off x="0" y="1015460"/>
            <a:ext cx="9143999" cy="3610479"/>
          </a:xfrm>
          <a:prstGeom prst="rect">
            <a:avLst/>
          </a:prstGeom>
          <a:noFill/>
          <a:ln>
            <a:noFill/>
          </a:ln>
        </p:spPr>
      </p:pic>
      <p:pic>
        <p:nvPicPr>
          <p:cNvPr id="593" name="Google Shape;593;p41"/>
          <p:cNvPicPr preferRelativeResize="0"/>
          <p:nvPr/>
        </p:nvPicPr>
        <p:blipFill>
          <a:blip r:embed="rId6">
            <a:alphaModFix/>
          </a:blip>
          <a:stretch>
            <a:fillRect/>
          </a:stretch>
        </p:blipFill>
        <p:spPr>
          <a:xfrm>
            <a:off x="0" y="1071160"/>
            <a:ext cx="9143999" cy="361047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9"/>
                                        </p:tgtEl>
                                        <p:attrNameLst>
                                          <p:attrName>style.visibility</p:attrName>
                                        </p:attrNameLst>
                                      </p:cBhvr>
                                      <p:to>
                                        <p:strVal val="visible"/>
                                      </p:to>
                                    </p:set>
                                    <p:animEffect transition="in" filter="fade">
                                      <p:cBhvr>
                                        <p:cTn id="7" dur="1000"/>
                                        <p:tgtEl>
                                          <p:spTgt spid="5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589"/>
                                        </p:tgtEl>
                                      </p:cBhvr>
                                    </p:animEffect>
                                    <p:set>
                                      <p:cBhvr>
                                        <p:cTn id="12" dur="1" fill="hold">
                                          <p:stCondLst>
                                            <p:cond delay="1000"/>
                                          </p:stCondLst>
                                        </p:cTn>
                                        <p:tgtEl>
                                          <p:spTgt spid="58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1"/>
                                        </p:tgtEl>
                                        <p:attrNameLst>
                                          <p:attrName>style.visibility</p:attrName>
                                        </p:attrNameLst>
                                      </p:cBhvr>
                                      <p:to>
                                        <p:strVal val="visible"/>
                                      </p:to>
                                    </p:set>
                                    <p:animEffect transition="in" filter="fade">
                                      <p:cBhvr>
                                        <p:cTn id="17" dur="1000"/>
                                        <p:tgtEl>
                                          <p:spTgt spid="5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591"/>
                                        </p:tgtEl>
                                      </p:cBhvr>
                                    </p:animEffect>
                                    <p:set>
                                      <p:cBhvr>
                                        <p:cTn id="22" dur="1" fill="hold">
                                          <p:stCondLst>
                                            <p:cond delay="1000"/>
                                          </p:stCondLst>
                                        </p:cTn>
                                        <p:tgtEl>
                                          <p:spTgt spid="59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2"/>
                                        </p:tgtEl>
                                        <p:attrNameLst>
                                          <p:attrName>style.visibility</p:attrName>
                                        </p:attrNameLst>
                                      </p:cBhvr>
                                      <p:to>
                                        <p:strVal val="visible"/>
                                      </p:to>
                                    </p:set>
                                    <p:animEffect transition="in" filter="fade">
                                      <p:cBhvr>
                                        <p:cTn id="27" dur="1000"/>
                                        <p:tgtEl>
                                          <p:spTgt spid="59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00"/>
                                        <p:tgtEl>
                                          <p:spTgt spid="592"/>
                                        </p:tgtEl>
                                      </p:cBhvr>
                                    </p:animEffect>
                                    <p:set>
                                      <p:cBhvr>
                                        <p:cTn id="32" dur="1" fill="hold">
                                          <p:stCondLst>
                                            <p:cond delay="1000"/>
                                          </p:stCondLst>
                                        </p:cTn>
                                        <p:tgtEl>
                                          <p:spTgt spid="59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93"/>
                                        </p:tgtEl>
                                        <p:attrNameLst>
                                          <p:attrName>style.visibility</p:attrName>
                                        </p:attrNameLst>
                                      </p:cBhvr>
                                      <p:to>
                                        <p:strVal val="visible"/>
                                      </p:to>
                                    </p:set>
                                    <p:animEffect transition="in" filter="fade">
                                      <p:cBhvr>
                                        <p:cTn id="37" dur="1000"/>
                                        <p:tgtEl>
                                          <p:spTgt spid="59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1000"/>
                                        <p:tgtEl>
                                          <p:spTgt spid="593"/>
                                        </p:tgtEl>
                                      </p:cBhvr>
                                    </p:animEffect>
                                    <p:set>
                                      <p:cBhvr>
                                        <p:cTn id="42" dur="1" fill="hold">
                                          <p:stCondLst>
                                            <p:cond delay="1000"/>
                                          </p:stCondLst>
                                        </p:cTn>
                                        <p:tgtEl>
                                          <p:spTgt spid="5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42"/>
          <p:cNvSpPr txBox="1">
            <a:spLocks noGrp="1"/>
          </p:cNvSpPr>
          <p:nvPr>
            <p:ph type="title"/>
          </p:nvPr>
        </p:nvSpPr>
        <p:spPr>
          <a:xfrm>
            <a:off x="717525" y="552990"/>
            <a:ext cx="7709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UNDERSTANDING THE PROBLEM</a:t>
            </a:r>
            <a:endParaRPr/>
          </a:p>
          <a:p>
            <a:pPr marL="0" lvl="0" indent="0" algn="l" rtl="0">
              <a:spcBef>
                <a:spcPts val="0"/>
              </a:spcBef>
              <a:spcAft>
                <a:spcPts val="0"/>
              </a:spcAft>
              <a:buNone/>
            </a:pPr>
            <a:endParaRPr/>
          </a:p>
        </p:txBody>
      </p:sp>
      <p:sp>
        <p:nvSpPr>
          <p:cNvPr id="599" name="Google Shape;599;p42"/>
          <p:cNvSpPr txBox="1">
            <a:spLocks noGrp="1"/>
          </p:cNvSpPr>
          <p:nvPr>
            <p:ph type="title" idx="2"/>
          </p:nvPr>
        </p:nvSpPr>
        <p:spPr>
          <a:xfrm>
            <a:off x="4861800" y="1524638"/>
            <a:ext cx="3598800" cy="4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Energy and Transport</a:t>
            </a:r>
            <a:endParaRPr/>
          </a:p>
        </p:txBody>
      </p:sp>
      <p:sp>
        <p:nvSpPr>
          <p:cNvPr id="600" name="Google Shape;600;p42"/>
          <p:cNvSpPr txBox="1">
            <a:spLocks noGrp="1"/>
          </p:cNvSpPr>
          <p:nvPr>
            <p:ph type="subTitle" idx="1"/>
          </p:nvPr>
        </p:nvSpPr>
        <p:spPr>
          <a:xfrm>
            <a:off x="4973350" y="1933994"/>
            <a:ext cx="3084600" cy="62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Road transport, public heating, residential, iron and steel, etc.</a:t>
            </a:r>
            <a:endParaRPr/>
          </a:p>
          <a:p>
            <a:pPr marL="0" lvl="0" indent="0" algn="l" rtl="0">
              <a:spcBef>
                <a:spcPts val="1600"/>
              </a:spcBef>
              <a:spcAft>
                <a:spcPts val="1600"/>
              </a:spcAft>
              <a:buNone/>
            </a:pPr>
            <a:endParaRPr/>
          </a:p>
        </p:txBody>
      </p:sp>
      <p:grpSp>
        <p:nvGrpSpPr>
          <p:cNvPr id="601" name="Google Shape;601;p42"/>
          <p:cNvGrpSpPr/>
          <p:nvPr/>
        </p:nvGrpSpPr>
        <p:grpSpPr>
          <a:xfrm flipH="1">
            <a:off x="6836389" y="1723686"/>
            <a:ext cx="446222" cy="74603"/>
            <a:chOff x="6146875" y="1767300"/>
            <a:chExt cx="331025" cy="57475"/>
          </a:xfrm>
        </p:grpSpPr>
        <p:sp>
          <p:nvSpPr>
            <p:cNvPr id="602" name="Google Shape;602;p42"/>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2"/>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2"/>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5" name="Google Shape;605;p42"/>
          <p:cNvSpPr txBox="1">
            <a:spLocks noGrp="1"/>
          </p:cNvSpPr>
          <p:nvPr>
            <p:ph type="subTitle" idx="4"/>
          </p:nvPr>
        </p:nvSpPr>
        <p:spPr>
          <a:xfrm>
            <a:off x="5838775" y="2748279"/>
            <a:ext cx="3084600" cy="628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Steel and iron, ammonia, lime, and similar processes.</a:t>
            </a:r>
            <a:endParaRPr/>
          </a:p>
        </p:txBody>
      </p:sp>
      <p:grpSp>
        <p:nvGrpSpPr>
          <p:cNvPr id="606" name="Google Shape;606;p42"/>
          <p:cNvGrpSpPr/>
          <p:nvPr/>
        </p:nvGrpSpPr>
        <p:grpSpPr>
          <a:xfrm>
            <a:off x="814874" y="1372446"/>
            <a:ext cx="3281247" cy="3203761"/>
            <a:chOff x="2025550" y="988325"/>
            <a:chExt cx="3568900" cy="3485000"/>
          </a:xfrm>
        </p:grpSpPr>
        <p:sp>
          <p:nvSpPr>
            <p:cNvPr id="607" name="Google Shape;607;p42"/>
            <p:cNvSpPr/>
            <p:nvPr/>
          </p:nvSpPr>
          <p:spPr>
            <a:xfrm>
              <a:off x="2025550" y="4130400"/>
              <a:ext cx="3568900" cy="342925"/>
            </a:xfrm>
            <a:custGeom>
              <a:avLst/>
              <a:gdLst/>
              <a:ahLst/>
              <a:cxnLst/>
              <a:rect l="l" t="t" r="r" b="b"/>
              <a:pathLst>
                <a:path w="142756" h="13717" extrusionOk="0">
                  <a:moveTo>
                    <a:pt x="71378" y="0"/>
                  </a:moveTo>
                  <a:cubicBezTo>
                    <a:pt x="52447" y="0"/>
                    <a:pt x="34290" y="727"/>
                    <a:pt x="20907" y="2013"/>
                  </a:cubicBezTo>
                  <a:cubicBezTo>
                    <a:pt x="7525" y="3299"/>
                    <a:pt x="0" y="5037"/>
                    <a:pt x="0" y="6858"/>
                  </a:cubicBezTo>
                  <a:cubicBezTo>
                    <a:pt x="0" y="8680"/>
                    <a:pt x="7525" y="10418"/>
                    <a:pt x="20907" y="11704"/>
                  </a:cubicBezTo>
                  <a:cubicBezTo>
                    <a:pt x="34290" y="12990"/>
                    <a:pt x="52447" y="13716"/>
                    <a:pt x="71378" y="13716"/>
                  </a:cubicBezTo>
                  <a:cubicBezTo>
                    <a:pt x="90309" y="13716"/>
                    <a:pt x="108466" y="12990"/>
                    <a:pt x="121849" y="11704"/>
                  </a:cubicBezTo>
                  <a:cubicBezTo>
                    <a:pt x="135231" y="10418"/>
                    <a:pt x="142756" y="8680"/>
                    <a:pt x="142756" y="6858"/>
                  </a:cubicBezTo>
                  <a:cubicBezTo>
                    <a:pt x="142756" y="5037"/>
                    <a:pt x="135231" y="3299"/>
                    <a:pt x="121849" y="2013"/>
                  </a:cubicBezTo>
                  <a:cubicBezTo>
                    <a:pt x="108466" y="727"/>
                    <a:pt x="90309" y="0"/>
                    <a:pt x="713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2"/>
            <p:cNvSpPr/>
            <p:nvPr/>
          </p:nvSpPr>
          <p:spPr>
            <a:xfrm>
              <a:off x="3319150" y="1462450"/>
              <a:ext cx="1020700" cy="1704550"/>
            </a:xfrm>
            <a:custGeom>
              <a:avLst/>
              <a:gdLst/>
              <a:ahLst/>
              <a:cxnLst/>
              <a:rect l="l" t="t" r="r" b="b"/>
              <a:pathLst>
                <a:path w="40828" h="68182" extrusionOk="0">
                  <a:moveTo>
                    <a:pt x="15523" y="1"/>
                  </a:moveTo>
                  <a:cubicBezTo>
                    <a:pt x="13789" y="1"/>
                    <a:pt x="12012" y="930"/>
                    <a:pt x="10931" y="2325"/>
                  </a:cubicBezTo>
                  <a:cubicBezTo>
                    <a:pt x="9442" y="4242"/>
                    <a:pt x="9073" y="6825"/>
                    <a:pt x="9299" y="9230"/>
                  </a:cubicBezTo>
                  <a:cubicBezTo>
                    <a:pt x="9609" y="12612"/>
                    <a:pt x="11002" y="15993"/>
                    <a:pt x="10228" y="19303"/>
                  </a:cubicBezTo>
                  <a:cubicBezTo>
                    <a:pt x="9466" y="22541"/>
                    <a:pt x="6823" y="24911"/>
                    <a:pt x="4513" y="27304"/>
                  </a:cubicBezTo>
                  <a:cubicBezTo>
                    <a:pt x="2215" y="29697"/>
                    <a:pt x="1" y="32733"/>
                    <a:pt x="465" y="36019"/>
                  </a:cubicBezTo>
                  <a:cubicBezTo>
                    <a:pt x="977" y="39603"/>
                    <a:pt x="4537" y="42270"/>
                    <a:pt x="4763" y="45890"/>
                  </a:cubicBezTo>
                  <a:cubicBezTo>
                    <a:pt x="4918" y="48473"/>
                    <a:pt x="3311" y="50819"/>
                    <a:pt x="2930" y="53379"/>
                  </a:cubicBezTo>
                  <a:cubicBezTo>
                    <a:pt x="2394" y="56986"/>
                    <a:pt x="4418" y="60606"/>
                    <a:pt x="7263" y="62868"/>
                  </a:cubicBezTo>
                  <a:cubicBezTo>
                    <a:pt x="10121" y="65142"/>
                    <a:pt x="13693" y="66273"/>
                    <a:pt x="17229" y="67166"/>
                  </a:cubicBezTo>
                  <a:cubicBezTo>
                    <a:pt x="19473" y="67727"/>
                    <a:pt x="21874" y="68181"/>
                    <a:pt x="24195" y="68181"/>
                  </a:cubicBezTo>
                  <a:cubicBezTo>
                    <a:pt x="26454" y="68181"/>
                    <a:pt x="28637" y="67751"/>
                    <a:pt x="30528" y="66571"/>
                  </a:cubicBezTo>
                  <a:cubicBezTo>
                    <a:pt x="32409" y="65880"/>
                    <a:pt x="34148" y="64868"/>
                    <a:pt x="35612" y="63511"/>
                  </a:cubicBezTo>
                  <a:cubicBezTo>
                    <a:pt x="39077" y="60284"/>
                    <a:pt x="40684" y="54926"/>
                    <a:pt x="38779" y="50593"/>
                  </a:cubicBezTo>
                  <a:cubicBezTo>
                    <a:pt x="38017" y="48878"/>
                    <a:pt x="36755" y="47354"/>
                    <a:pt x="36410" y="45497"/>
                  </a:cubicBezTo>
                  <a:cubicBezTo>
                    <a:pt x="35886" y="42782"/>
                    <a:pt x="37422" y="40163"/>
                    <a:pt x="38660" y="37686"/>
                  </a:cubicBezTo>
                  <a:cubicBezTo>
                    <a:pt x="39851" y="35329"/>
                    <a:pt x="40827" y="32519"/>
                    <a:pt x="40018" y="30078"/>
                  </a:cubicBezTo>
                  <a:cubicBezTo>
                    <a:pt x="39934" y="29840"/>
                    <a:pt x="39839" y="29602"/>
                    <a:pt x="39720" y="29364"/>
                  </a:cubicBezTo>
                  <a:cubicBezTo>
                    <a:pt x="39720" y="29352"/>
                    <a:pt x="39708" y="29340"/>
                    <a:pt x="39708" y="29328"/>
                  </a:cubicBezTo>
                  <a:cubicBezTo>
                    <a:pt x="38898" y="27733"/>
                    <a:pt x="37315" y="26637"/>
                    <a:pt x="36505" y="25042"/>
                  </a:cubicBezTo>
                  <a:cubicBezTo>
                    <a:pt x="36493" y="25030"/>
                    <a:pt x="36493" y="25018"/>
                    <a:pt x="36481" y="25006"/>
                  </a:cubicBezTo>
                  <a:cubicBezTo>
                    <a:pt x="36362" y="24744"/>
                    <a:pt x="36255" y="24494"/>
                    <a:pt x="36172" y="24220"/>
                  </a:cubicBezTo>
                  <a:cubicBezTo>
                    <a:pt x="35088" y="20910"/>
                    <a:pt x="36803" y="16684"/>
                    <a:pt x="34600" y="13909"/>
                  </a:cubicBezTo>
                  <a:cubicBezTo>
                    <a:pt x="32802" y="11635"/>
                    <a:pt x="29409" y="11683"/>
                    <a:pt x="26706" y="10623"/>
                  </a:cubicBezTo>
                  <a:cubicBezTo>
                    <a:pt x="25016" y="9957"/>
                    <a:pt x="23515" y="8778"/>
                    <a:pt x="22468" y="7301"/>
                  </a:cubicBezTo>
                  <a:cubicBezTo>
                    <a:pt x="20789" y="4920"/>
                    <a:pt x="20015" y="1610"/>
                    <a:pt x="17372" y="396"/>
                  </a:cubicBezTo>
                  <a:cubicBezTo>
                    <a:pt x="16785" y="125"/>
                    <a:pt x="16157" y="1"/>
                    <a:pt x="155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2"/>
            <p:cNvSpPr/>
            <p:nvPr/>
          </p:nvSpPr>
          <p:spPr>
            <a:xfrm>
              <a:off x="3645825" y="1866550"/>
              <a:ext cx="503525" cy="1487775"/>
            </a:xfrm>
            <a:custGeom>
              <a:avLst/>
              <a:gdLst/>
              <a:ahLst/>
              <a:cxnLst/>
              <a:rect l="l" t="t" r="r" b="b"/>
              <a:pathLst>
                <a:path w="20141" h="59511" extrusionOk="0">
                  <a:moveTo>
                    <a:pt x="9279" y="0"/>
                  </a:moveTo>
                  <a:cubicBezTo>
                    <a:pt x="9013" y="0"/>
                    <a:pt x="8746" y="173"/>
                    <a:pt x="8746" y="520"/>
                  </a:cubicBezTo>
                  <a:lnTo>
                    <a:pt x="8746" y="11319"/>
                  </a:lnTo>
                  <a:lnTo>
                    <a:pt x="1162" y="4937"/>
                  </a:lnTo>
                  <a:cubicBezTo>
                    <a:pt x="1048" y="4842"/>
                    <a:pt x="925" y="4801"/>
                    <a:pt x="805" y="4801"/>
                  </a:cubicBezTo>
                  <a:cubicBezTo>
                    <a:pt x="373" y="4801"/>
                    <a:pt x="1" y="5330"/>
                    <a:pt x="411" y="5675"/>
                  </a:cubicBezTo>
                  <a:lnTo>
                    <a:pt x="8746" y="12700"/>
                  </a:lnTo>
                  <a:lnTo>
                    <a:pt x="8805" y="59003"/>
                  </a:lnTo>
                  <a:cubicBezTo>
                    <a:pt x="8805" y="59341"/>
                    <a:pt x="9065" y="59510"/>
                    <a:pt x="9326" y="59510"/>
                  </a:cubicBezTo>
                  <a:cubicBezTo>
                    <a:pt x="9589" y="59510"/>
                    <a:pt x="9853" y="59338"/>
                    <a:pt x="9853" y="58991"/>
                  </a:cubicBezTo>
                  <a:lnTo>
                    <a:pt x="9806" y="30916"/>
                  </a:lnTo>
                  <a:cubicBezTo>
                    <a:pt x="9817" y="30892"/>
                    <a:pt x="9841" y="30880"/>
                    <a:pt x="9853" y="30857"/>
                  </a:cubicBezTo>
                  <a:cubicBezTo>
                    <a:pt x="13187" y="26023"/>
                    <a:pt x="16533" y="21189"/>
                    <a:pt x="19866" y="16355"/>
                  </a:cubicBezTo>
                  <a:cubicBezTo>
                    <a:pt x="20140" y="15965"/>
                    <a:pt x="19777" y="15592"/>
                    <a:pt x="19403" y="15592"/>
                  </a:cubicBezTo>
                  <a:cubicBezTo>
                    <a:pt x="19241" y="15592"/>
                    <a:pt x="19077" y="15662"/>
                    <a:pt x="18961" y="15831"/>
                  </a:cubicBezTo>
                  <a:cubicBezTo>
                    <a:pt x="15902" y="20248"/>
                    <a:pt x="12854" y="24665"/>
                    <a:pt x="9806" y="29071"/>
                  </a:cubicBezTo>
                  <a:lnTo>
                    <a:pt x="9806" y="508"/>
                  </a:lnTo>
                  <a:cubicBezTo>
                    <a:pt x="9806" y="170"/>
                    <a:pt x="9543" y="0"/>
                    <a:pt x="9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2"/>
            <p:cNvSpPr/>
            <p:nvPr/>
          </p:nvSpPr>
          <p:spPr>
            <a:xfrm>
              <a:off x="3562050" y="2412050"/>
              <a:ext cx="266725" cy="265225"/>
            </a:xfrm>
            <a:custGeom>
              <a:avLst/>
              <a:gdLst/>
              <a:ahLst/>
              <a:cxnLst/>
              <a:rect l="l" t="t" r="r" b="b"/>
              <a:pathLst>
                <a:path w="10669" h="10609" extrusionOk="0">
                  <a:moveTo>
                    <a:pt x="2121" y="1"/>
                  </a:moveTo>
                  <a:cubicBezTo>
                    <a:pt x="1755" y="1"/>
                    <a:pt x="1397" y="88"/>
                    <a:pt x="1084" y="286"/>
                  </a:cubicBezTo>
                  <a:cubicBezTo>
                    <a:pt x="298" y="774"/>
                    <a:pt x="0" y="1762"/>
                    <a:pt x="0" y="2679"/>
                  </a:cubicBezTo>
                  <a:cubicBezTo>
                    <a:pt x="0" y="3810"/>
                    <a:pt x="381" y="4905"/>
                    <a:pt x="845" y="5941"/>
                  </a:cubicBezTo>
                  <a:cubicBezTo>
                    <a:pt x="1584" y="7584"/>
                    <a:pt x="2536" y="9144"/>
                    <a:pt x="3596" y="10608"/>
                  </a:cubicBezTo>
                  <a:cubicBezTo>
                    <a:pt x="5703" y="8894"/>
                    <a:pt x="8215" y="7596"/>
                    <a:pt x="9799" y="5381"/>
                  </a:cubicBezTo>
                  <a:cubicBezTo>
                    <a:pt x="10180" y="4846"/>
                    <a:pt x="10513" y="4250"/>
                    <a:pt x="10620" y="3596"/>
                  </a:cubicBezTo>
                  <a:cubicBezTo>
                    <a:pt x="10668" y="3262"/>
                    <a:pt x="10656" y="2929"/>
                    <a:pt x="10525" y="2619"/>
                  </a:cubicBezTo>
                  <a:cubicBezTo>
                    <a:pt x="10394" y="2310"/>
                    <a:pt x="10132" y="2060"/>
                    <a:pt x="9847" y="1881"/>
                  </a:cubicBezTo>
                  <a:cubicBezTo>
                    <a:pt x="9390" y="1590"/>
                    <a:pt x="8856" y="1450"/>
                    <a:pt x="8323" y="1450"/>
                  </a:cubicBezTo>
                  <a:cubicBezTo>
                    <a:pt x="8049" y="1450"/>
                    <a:pt x="7776" y="1487"/>
                    <a:pt x="7513" y="1560"/>
                  </a:cubicBezTo>
                  <a:cubicBezTo>
                    <a:pt x="6727" y="1762"/>
                    <a:pt x="6037" y="2262"/>
                    <a:pt x="5537" y="2905"/>
                  </a:cubicBezTo>
                  <a:lnTo>
                    <a:pt x="5453" y="2941"/>
                  </a:lnTo>
                  <a:cubicBezTo>
                    <a:pt x="5048" y="2083"/>
                    <a:pt x="4584" y="1214"/>
                    <a:pt x="3834" y="619"/>
                  </a:cubicBezTo>
                  <a:cubicBezTo>
                    <a:pt x="3352" y="240"/>
                    <a:pt x="2726" y="1"/>
                    <a:pt x="21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2"/>
            <p:cNvSpPr/>
            <p:nvPr/>
          </p:nvSpPr>
          <p:spPr>
            <a:xfrm>
              <a:off x="3935900" y="2039350"/>
              <a:ext cx="202125" cy="205425"/>
            </a:xfrm>
            <a:custGeom>
              <a:avLst/>
              <a:gdLst/>
              <a:ahLst/>
              <a:cxnLst/>
              <a:rect l="l" t="t" r="r" b="b"/>
              <a:pathLst>
                <a:path w="8085" h="8217" extrusionOk="0">
                  <a:moveTo>
                    <a:pt x="6632" y="1"/>
                  </a:moveTo>
                  <a:cubicBezTo>
                    <a:pt x="6025" y="1"/>
                    <a:pt x="5433" y="296"/>
                    <a:pt x="5013" y="739"/>
                  </a:cubicBezTo>
                  <a:cubicBezTo>
                    <a:pt x="4584" y="1192"/>
                    <a:pt x="4346" y="1799"/>
                    <a:pt x="4275" y="2406"/>
                  </a:cubicBezTo>
                  <a:lnTo>
                    <a:pt x="4239" y="2466"/>
                  </a:lnTo>
                  <a:cubicBezTo>
                    <a:pt x="3620" y="2073"/>
                    <a:pt x="2965" y="1692"/>
                    <a:pt x="2239" y="1609"/>
                  </a:cubicBezTo>
                  <a:cubicBezTo>
                    <a:pt x="2159" y="1600"/>
                    <a:pt x="2078" y="1595"/>
                    <a:pt x="1996" y="1595"/>
                  </a:cubicBezTo>
                  <a:cubicBezTo>
                    <a:pt x="1314" y="1595"/>
                    <a:pt x="608" y="1906"/>
                    <a:pt x="310" y="2502"/>
                  </a:cubicBezTo>
                  <a:cubicBezTo>
                    <a:pt x="0" y="3133"/>
                    <a:pt x="203" y="3906"/>
                    <a:pt x="572" y="4502"/>
                  </a:cubicBezTo>
                  <a:cubicBezTo>
                    <a:pt x="1036" y="5240"/>
                    <a:pt x="1727" y="5800"/>
                    <a:pt x="2441" y="6288"/>
                  </a:cubicBezTo>
                  <a:cubicBezTo>
                    <a:pt x="3596" y="7062"/>
                    <a:pt x="4834" y="7693"/>
                    <a:pt x="6120" y="8217"/>
                  </a:cubicBezTo>
                  <a:cubicBezTo>
                    <a:pt x="6811" y="6252"/>
                    <a:pt x="7918" y="4383"/>
                    <a:pt x="8049" y="2311"/>
                  </a:cubicBezTo>
                  <a:cubicBezTo>
                    <a:pt x="8085" y="1799"/>
                    <a:pt x="8061" y="1275"/>
                    <a:pt x="7858" y="799"/>
                  </a:cubicBezTo>
                  <a:cubicBezTo>
                    <a:pt x="7763" y="573"/>
                    <a:pt x="7620" y="347"/>
                    <a:pt x="7418" y="204"/>
                  </a:cubicBezTo>
                  <a:cubicBezTo>
                    <a:pt x="7192" y="61"/>
                    <a:pt x="6930" y="1"/>
                    <a:pt x="6668" y="1"/>
                  </a:cubicBezTo>
                  <a:cubicBezTo>
                    <a:pt x="6656" y="1"/>
                    <a:pt x="6644" y="1"/>
                    <a:pt x="66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2"/>
            <p:cNvSpPr/>
            <p:nvPr/>
          </p:nvSpPr>
          <p:spPr>
            <a:xfrm>
              <a:off x="3622175" y="1705925"/>
              <a:ext cx="207175" cy="198625"/>
            </a:xfrm>
            <a:custGeom>
              <a:avLst/>
              <a:gdLst/>
              <a:ahLst/>
              <a:cxnLst/>
              <a:rect l="l" t="t" r="r" b="b"/>
              <a:pathLst>
                <a:path w="8287" h="7945" extrusionOk="0">
                  <a:moveTo>
                    <a:pt x="6731" y="1"/>
                  </a:moveTo>
                  <a:cubicBezTo>
                    <a:pt x="6281" y="1"/>
                    <a:pt x="5826" y="145"/>
                    <a:pt x="5453" y="396"/>
                  </a:cubicBezTo>
                  <a:cubicBezTo>
                    <a:pt x="4929" y="741"/>
                    <a:pt x="4548" y="1265"/>
                    <a:pt x="4346" y="1849"/>
                  </a:cubicBezTo>
                  <a:lnTo>
                    <a:pt x="4286" y="1896"/>
                  </a:lnTo>
                  <a:cubicBezTo>
                    <a:pt x="3786" y="1372"/>
                    <a:pt x="3227" y="849"/>
                    <a:pt x="2548" y="599"/>
                  </a:cubicBezTo>
                  <a:cubicBezTo>
                    <a:pt x="2302" y="508"/>
                    <a:pt x="2034" y="460"/>
                    <a:pt x="1769" y="460"/>
                  </a:cubicBezTo>
                  <a:cubicBezTo>
                    <a:pt x="1266" y="460"/>
                    <a:pt x="772" y="633"/>
                    <a:pt x="453" y="1015"/>
                  </a:cubicBezTo>
                  <a:cubicBezTo>
                    <a:pt x="0" y="1563"/>
                    <a:pt x="24" y="2361"/>
                    <a:pt x="238" y="3027"/>
                  </a:cubicBezTo>
                  <a:cubicBezTo>
                    <a:pt x="524" y="3849"/>
                    <a:pt x="1060" y="4551"/>
                    <a:pt x="1643" y="5194"/>
                  </a:cubicBezTo>
                  <a:cubicBezTo>
                    <a:pt x="2584" y="6230"/>
                    <a:pt x="3655" y="7123"/>
                    <a:pt x="4775" y="7945"/>
                  </a:cubicBezTo>
                  <a:cubicBezTo>
                    <a:pt x="5906" y="6183"/>
                    <a:pt x="7418" y="4623"/>
                    <a:pt x="8037" y="2635"/>
                  </a:cubicBezTo>
                  <a:cubicBezTo>
                    <a:pt x="8192" y="2146"/>
                    <a:pt x="8287" y="1634"/>
                    <a:pt x="8204" y="1134"/>
                  </a:cubicBezTo>
                  <a:cubicBezTo>
                    <a:pt x="8168" y="884"/>
                    <a:pt x="8073" y="634"/>
                    <a:pt x="7906" y="444"/>
                  </a:cubicBezTo>
                  <a:cubicBezTo>
                    <a:pt x="7739" y="241"/>
                    <a:pt x="7489" y="122"/>
                    <a:pt x="7227" y="63"/>
                  </a:cubicBezTo>
                  <a:cubicBezTo>
                    <a:pt x="7065" y="21"/>
                    <a:pt x="6898" y="1"/>
                    <a:pt x="67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2"/>
            <p:cNvSpPr/>
            <p:nvPr/>
          </p:nvSpPr>
          <p:spPr>
            <a:xfrm>
              <a:off x="2181225" y="3302925"/>
              <a:ext cx="2529800" cy="1018000"/>
            </a:xfrm>
            <a:custGeom>
              <a:avLst/>
              <a:gdLst/>
              <a:ahLst/>
              <a:cxnLst/>
              <a:rect l="l" t="t" r="r" b="b"/>
              <a:pathLst>
                <a:path w="101192" h="40720" extrusionOk="0">
                  <a:moveTo>
                    <a:pt x="46039" y="1"/>
                  </a:moveTo>
                  <a:cubicBezTo>
                    <a:pt x="45682" y="1"/>
                    <a:pt x="45327" y="59"/>
                    <a:pt x="44982" y="191"/>
                  </a:cubicBezTo>
                  <a:cubicBezTo>
                    <a:pt x="43934" y="584"/>
                    <a:pt x="43232" y="1548"/>
                    <a:pt x="42696" y="2524"/>
                  </a:cubicBezTo>
                  <a:cubicBezTo>
                    <a:pt x="39672" y="7918"/>
                    <a:pt x="39767" y="14442"/>
                    <a:pt x="39934" y="20634"/>
                  </a:cubicBezTo>
                  <a:cubicBezTo>
                    <a:pt x="35921" y="15764"/>
                    <a:pt x="30825" y="11811"/>
                    <a:pt x="25110" y="9168"/>
                  </a:cubicBezTo>
                  <a:cubicBezTo>
                    <a:pt x="24143" y="8714"/>
                    <a:pt x="23116" y="8304"/>
                    <a:pt x="22079" y="8304"/>
                  </a:cubicBezTo>
                  <a:cubicBezTo>
                    <a:pt x="21891" y="8304"/>
                    <a:pt x="21703" y="8317"/>
                    <a:pt x="21515" y="8346"/>
                  </a:cubicBezTo>
                  <a:cubicBezTo>
                    <a:pt x="19002" y="8739"/>
                    <a:pt x="17764" y="11656"/>
                    <a:pt x="17562" y="14192"/>
                  </a:cubicBezTo>
                  <a:cubicBezTo>
                    <a:pt x="17097" y="19967"/>
                    <a:pt x="19526" y="25551"/>
                    <a:pt x="21908" y="30837"/>
                  </a:cubicBezTo>
                  <a:cubicBezTo>
                    <a:pt x="18915" y="30354"/>
                    <a:pt x="15896" y="29871"/>
                    <a:pt x="12873" y="29871"/>
                  </a:cubicBezTo>
                  <a:cubicBezTo>
                    <a:pt x="12396" y="29871"/>
                    <a:pt x="11919" y="29883"/>
                    <a:pt x="11442" y="29909"/>
                  </a:cubicBezTo>
                  <a:cubicBezTo>
                    <a:pt x="7941" y="30099"/>
                    <a:pt x="4393" y="31099"/>
                    <a:pt x="1691" y="33338"/>
                  </a:cubicBezTo>
                  <a:cubicBezTo>
                    <a:pt x="822" y="34064"/>
                    <a:pt x="0" y="35040"/>
                    <a:pt x="48" y="36171"/>
                  </a:cubicBezTo>
                  <a:cubicBezTo>
                    <a:pt x="119" y="37838"/>
                    <a:pt x="1929" y="38814"/>
                    <a:pt x="3524" y="39303"/>
                  </a:cubicBezTo>
                  <a:cubicBezTo>
                    <a:pt x="6156" y="40088"/>
                    <a:pt x="8894" y="40493"/>
                    <a:pt x="11644" y="40493"/>
                  </a:cubicBezTo>
                  <a:lnTo>
                    <a:pt x="11644" y="40684"/>
                  </a:lnTo>
                  <a:lnTo>
                    <a:pt x="99905" y="40684"/>
                  </a:lnTo>
                  <a:lnTo>
                    <a:pt x="100060" y="40719"/>
                  </a:lnTo>
                  <a:cubicBezTo>
                    <a:pt x="101191" y="35695"/>
                    <a:pt x="97143" y="30635"/>
                    <a:pt x="92297" y="28849"/>
                  </a:cubicBezTo>
                  <a:cubicBezTo>
                    <a:pt x="89920" y="27962"/>
                    <a:pt x="87418" y="27659"/>
                    <a:pt x="84880" y="27659"/>
                  </a:cubicBezTo>
                  <a:cubicBezTo>
                    <a:pt x="82207" y="27659"/>
                    <a:pt x="79494" y="27995"/>
                    <a:pt x="76843" y="28337"/>
                  </a:cubicBezTo>
                  <a:cubicBezTo>
                    <a:pt x="80712" y="23908"/>
                    <a:pt x="81760" y="17586"/>
                    <a:pt x="81082" y="11752"/>
                  </a:cubicBezTo>
                  <a:cubicBezTo>
                    <a:pt x="80820" y="9525"/>
                    <a:pt x="80177" y="7084"/>
                    <a:pt x="78284" y="5894"/>
                  </a:cubicBezTo>
                  <a:cubicBezTo>
                    <a:pt x="77505" y="5406"/>
                    <a:pt x="76659" y="5201"/>
                    <a:pt x="75787" y="5201"/>
                  </a:cubicBezTo>
                  <a:cubicBezTo>
                    <a:pt x="73725" y="5201"/>
                    <a:pt x="71521" y="6346"/>
                    <a:pt x="69747" y="7584"/>
                  </a:cubicBezTo>
                  <a:cubicBezTo>
                    <a:pt x="65532" y="10513"/>
                    <a:pt x="61710" y="13990"/>
                    <a:pt x="58400" y="17919"/>
                  </a:cubicBezTo>
                  <a:cubicBezTo>
                    <a:pt x="57090" y="11644"/>
                    <a:pt x="54543" y="5275"/>
                    <a:pt x="49447" y="1405"/>
                  </a:cubicBezTo>
                  <a:cubicBezTo>
                    <a:pt x="48457" y="654"/>
                    <a:pt x="47234" y="1"/>
                    <a:pt x="460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2"/>
            <p:cNvSpPr/>
            <p:nvPr/>
          </p:nvSpPr>
          <p:spPr>
            <a:xfrm>
              <a:off x="3575525" y="3412250"/>
              <a:ext cx="1898375" cy="908475"/>
            </a:xfrm>
            <a:custGeom>
              <a:avLst/>
              <a:gdLst/>
              <a:ahLst/>
              <a:cxnLst/>
              <a:rect l="l" t="t" r="r" b="b"/>
              <a:pathLst>
                <a:path w="75935" h="36339" extrusionOk="0">
                  <a:moveTo>
                    <a:pt x="34603" y="1"/>
                  </a:moveTo>
                  <a:cubicBezTo>
                    <a:pt x="33653" y="1"/>
                    <a:pt x="32695" y="352"/>
                    <a:pt x="31918" y="902"/>
                  </a:cubicBezTo>
                  <a:cubicBezTo>
                    <a:pt x="30822" y="1687"/>
                    <a:pt x="30024" y="2830"/>
                    <a:pt x="29393" y="4033"/>
                  </a:cubicBezTo>
                  <a:cubicBezTo>
                    <a:pt x="26965" y="8569"/>
                    <a:pt x="26524" y="13868"/>
                    <a:pt x="26143" y="19011"/>
                  </a:cubicBezTo>
                  <a:cubicBezTo>
                    <a:pt x="23774" y="15963"/>
                    <a:pt x="20976" y="13201"/>
                    <a:pt x="17642" y="11260"/>
                  </a:cubicBezTo>
                  <a:cubicBezTo>
                    <a:pt x="16236" y="10436"/>
                    <a:pt x="14513" y="9795"/>
                    <a:pt x="12919" y="9795"/>
                  </a:cubicBezTo>
                  <a:cubicBezTo>
                    <a:pt x="11840" y="9795"/>
                    <a:pt x="10820" y="10089"/>
                    <a:pt x="9998" y="10820"/>
                  </a:cubicBezTo>
                  <a:cubicBezTo>
                    <a:pt x="8129" y="12486"/>
                    <a:pt x="8319" y="15427"/>
                    <a:pt x="8915" y="17856"/>
                  </a:cubicBezTo>
                  <a:cubicBezTo>
                    <a:pt x="9784" y="21428"/>
                    <a:pt x="11224" y="24857"/>
                    <a:pt x="13141" y="28000"/>
                  </a:cubicBezTo>
                  <a:cubicBezTo>
                    <a:pt x="12262" y="27688"/>
                    <a:pt x="11358" y="27555"/>
                    <a:pt x="10445" y="27555"/>
                  </a:cubicBezTo>
                  <a:cubicBezTo>
                    <a:pt x="8229" y="27555"/>
                    <a:pt x="5961" y="28334"/>
                    <a:pt x="3878" y="29203"/>
                  </a:cubicBezTo>
                  <a:cubicBezTo>
                    <a:pt x="2342" y="29858"/>
                    <a:pt x="640" y="30774"/>
                    <a:pt x="318" y="32406"/>
                  </a:cubicBezTo>
                  <a:cubicBezTo>
                    <a:pt x="0" y="34008"/>
                    <a:pt x="5489" y="36339"/>
                    <a:pt x="7323" y="36339"/>
                  </a:cubicBezTo>
                  <a:cubicBezTo>
                    <a:pt x="7409" y="36339"/>
                    <a:pt x="7488" y="36333"/>
                    <a:pt x="7557" y="36323"/>
                  </a:cubicBezTo>
                  <a:lnTo>
                    <a:pt x="72184" y="36323"/>
                  </a:lnTo>
                  <a:cubicBezTo>
                    <a:pt x="74030" y="34894"/>
                    <a:pt x="75935" y="33060"/>
                    <a:pt x="75935" y="30727"/>
                  </a:cubicBezTo>
                  <a:cubicBezTo>
                    <a:pt x="75935" y="28179"/>
                    <a:pt x="73625" y="26238"/>
                    <a:pt x="71280" y="25214"/>
                  </a:cubicBezTo>
                  <a:cubicBezTo>
                    <a:pt x="68428" y="23974"/>
                    <a:pt x="65365" y="23568"/>
                    <a:pt x="62247" y="23568"/>
                  </a:cubicBezTo>
                  <a:cubicBezTo>
                    <a:pt x="59351" y="23568"/>
                    <a:pt x="56406" y="23918"/>
                    <a:pt x="53539" y="24274"/>
                  </a:cubicBezTo>
                  <a:cubicBezTo>
                    <a:pt x="56052" y="22535"/>
                    <a:pt x="58314" y="20428"/>
                    <a:pt x="60219" y="18035"/>
                  </a:cubicBezTo>
                  <a:cubicBezTo>
                    <a:pt x="61243" y="16737"/>
                    <a:pt x="62183" y="15320"/>
                    <a:pt x="62505" y="13689"/>
                  </a:cubicBezTo>
                  <a:cubicBezTo>
                    <a:pt x="62814" y="12070"/>
                    <a:pt x="62362" y="10212"/>
                    <a:pt x="61040" y="9224"/>
                  </a:cubicBezTo>
                  <a:cubicBezTo>
                    <a:pt x="60277" y="8663"/>
                    <a:pt x="59316" y="8443"/>
                    <a:pt x="58353" y="8443"/>
                  </a:cubicBezTo>
                  <a:cubicBezTo>
                    <a:pt x="58068" y="8443"/>
                    <a:pt x="57784" y="8463"/>
                    <a:pt x="57504" y="8498"/>
                  </a:cubicBezTo>
                  <a:cubicBezTo>
                    <a:pt x="55813" y="8712"/>
                    <a:pt x="54218" y="9462"/>
                    <a:pt x="52706" y="10260"/>
                  </a:cubicBezTo>
                  <a:cubicBezTo>
                    <a:pt x="48574" y="12463"/>
                    <a:pt x="44741" y="15225"/>
                    <a:pt x="41335" y="18428"/>
                  </a:cubicBezTo>
                  <a:cubicBezTo>
                    <a:pt x="41740" y="12808"/>
                    <a:pt x="41597" y="6688"/>
                    <a:pt x="38192" y="2188"/>
                  </a:cubicBezTo>
                  <a:cubicBezTo>
                    <a:pt x="37549" y="1330"/>
                    <a:pt x="36763" y="533"/>
                    <a:pt x="35751" y="187"/>
                  </a:cubicBezTo>
                  <a:cubicBezTo>
                    <a:pt x="35378" y="59"/>
                    <a:pt x="34991" y="1"/>
                    <a:pt x="34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2"/>
            <p:cNvSpPr/>
            <p:nvPr/>
          </p:nvSpPr>
          <p:spPr>
            <a:xfrm>
              <a:off x="2949750" y="4247975"/>
              <a:ext cx="352750" cy="110150"/>
            </a:xfrm>
            <a:custGeom>
              <a:avLst/>
              <a:gdLst/>
              <a:ahLst/>
              <a:cxnLst/>
              <a:rect l="l" t="t" r="r" b="b"/>
              <a:pathLst>
                <a:path w="14110" h="4406" extrusionOk="0">
                  <a:moveTo>
                    <a:pt x="5240" y="0"/>
                  </a:moveTo>
                  <a:lnTo>
                    <a:pt x="5240" y="0"/>
                  </a:lnTo>
                  <a:cubicBezTo>
                    <a:pt x="3501" y="131"/>
                    <a:pt x="1751" y="215"/>
                    <a:pt x="1" y="227"/>
                  </a:cubicBezTo>
                  <a:cubicBezTo>
                    <a:pt x="1" y="274"/>
                    <a:pt x="13" y="334"/>
                    <a:pt x="13" y="381"/>
                  </a:cubicBezTo>
                  <a:lnTo>
                    <a:pt x="1" y="453"/>
                  </a:lnTo>
                  <a:cubicBezTo>
                    <a:pt x="132" y="1763"/>
                    <a:pt x="203" y="3084"/>
                    <a:pt x="227" y="4406"/>
                  </a:cubicBezTo>
                  <a:lnTo>
                    <a:pt x="251" y="4406"/>
                  </a:lnTo>
                  <a:cubicBezTo>
                    <a:pt x="4835" y="4299"/>
                    <a:pt x="9419" y="3953"/>
                    <a:pt x="13967" y="3358"/>
                  </a:cubicBezTo>
                  <a:lnTo>
                    <a:pt x="14110" y="3120"/>
                  </a:lnTo>
                  <a:cubicBezTo>
                    <a:pt x="11360" y="1643"/>
                    <a:pt x="8323" y="703"/>
                    <a:pt x="5228" y="370"/>
                  </a:cubicBezTo>
                  <a:cubicBezTo>
                    <a:pt x="5228" y="239"/>
                    <a:pt x="5240" y="119"/>
                    <a:pt x="52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2"/>
            <p:cNvSpPr/>
            <p:nvPr/>
          </p:nvSpPr>
          <p:spPr>
            <a:xfrm>
              <a:off x="2361900" y="2565325"/>
              <a:ext cx="771250" cy="1688325"/>
            </a:xfrm>
            <a:custGeom>
              <a:avLst/>
              <a:gdLst/>
              <a:ahLst/>
              <a:cxnLst/>
              <a:rect l="l" t="t" r="r" b="b"/>
              <a:pathLst>
                <a:path w="30850" h="67533" extrusionOk="0">
                  <a:moveTo>
                    <a:pt x="28016" y="1"/>
                  </a:moveTo>
                  <a:cubicBezTo>
                    <a:pt x="26694" y="489"/>
                    <a:pt x="25241" y="584"/>
                    <a:pt x="23825" y="655"/>
                  </a:cubicBezTo>
                  <a:cubicBezTo>
                    <a:pt x="21709" y="760"/>
                    <a:pt x="19591" y="813"/>
                    <a:pt x="17472" y="813"/>
                  </a:cubicBezTo>
                  <a:cubicBezTo>
                    <a:pt x="13343" y="813"/>
                    <a:pt x="9212" y="612"/>
                    <a:pt x="5096" y="203"/>
                  </a:cubicBezTo>
                  <a:cubicBezTo>
                    <a:pt x="3870" y="2298"/>
                    <a:pt x="3572" y="4858"/>
                    <a:pt x="3465" y="7323"/>
                  </a:cubicBezTo>
                  <a:cubicBezTo>
                    <a:pt x="3108" y="15431"/>
                    <a:pt x="4548" y="23622"/>
                    <a:pt x="7644" y="31135"/>
                  </a:cubicBezTo>
                  <a:cubicBezTo>
                    <a:pt x="5096" y="42041"/>
                    <a:pt x="2548" y="52959"/>
                    <a:pt x="0" y="63877"/>
                  </a:cubicBezTo>
                  <a:lnTo>
                    <a:pt x="83" y="63901"/>
                  </a:lnTo>
                  <a:cubicBezTo>
                    <a:pt x="72" y="63973"/>
                    <a:pt x="60" y="64056"/>
                    <a:pt x="48" y="64139"/>
                  </a:cubicBezTo>
                  <a:lnTo>
                    <a:pt x="167" y="64151"/>
                  </a:lnTo>
                  <a:cubicBezTo>
                    <a:pt x="1786" y="64747"/>
                    <a:pt x="3393" y="65342"/>
                    <a:pt x="5013" y="65937"/>
                  </a:cubicBezTo>
                  <a:cubicBezTo>
                    <a:pt x="5037" y="65947"/>
                    <a:pt x="5070" y="65953"/>
                    <a:pt x="5102" y="65953"/>
                  </a:cubicBezTo>
                  <a:cubicBezTo>
                    <a:pt x="5147" y="65953"/>
                    <a:pt x="5189" y="65941"/>
                    <a:pt x="5203" y="65913"/>
                  </a:cubicBezTo>
                  <a:lnTo>
                    <a:pt x="5215" y="65913"/>
                  </a:lnTo>
                  <a:cubicBezTo>
                    <a:pt x="9394" y="54495"/>
                    <a:pt x="13359" y="42994"/>
                    <a:pt x="17109" y="31421"/>
                  </a:cubicBezTo>
                  <a:cubicBezTo>
                    <a:pt x="17109" y="26932"/>
                    <a:pt x="17645" y="21360"/>
                    <a:pt x="17955" y="15907"/>
                  </a:cubicBezTo>
                  <a:cubicBezTo>
                    <a:pt x="20038" y="32945"/>
                    <a:pt x="22134" y="50888"/>
                    <a:pt x="23515" y="67533"/>
                  </a:cubicBezTo>
                  <a:cubicBezTo>
                    <a:pt x="25265" y="67521"/>
                    <a:pt x="27015" y="67437"/>
                    <a:pt x="28754" y="67306"/>
                  </a:cubicBezTo>
                  <a:cubicBezTo>
                    <a:pt x="29813" y="45863"/>
                    <a:pt x="30849" y="24289"/>
                    <a:pt x="28373" y="2977"/>
                  </a:cubicBezTo>
                  <a:cubicBezTo>
                    <a:pt x="28266" y="1989"/>
                    <a:pt x="28146" y="1001"/>
                    <a:pt x="280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2"/>
            <p:cNvSpPr/>
            <p:nvPr/>
          </p:nvSpPr>
          <p:spPr>
            <a:xfrm>
              <a:off x="2340750" y="4168800"/>
              <a:ext cx="320300" cy="193800"/>
            </a:xfrm>
            <a:custGeom>
              <a:avLst/>
              <a:gdLst/>
              <a:ahLst/>
              <a:cxnLst/>
              <a:rect l="l" t="t" r="r" b="b"/>
              <a:pathLst>
                <a:path w="12812" h="7752" extrusionOk="0">
                  <a:moveTo>
                    <a:pt x="894" y="0"/>
                  </a:moveTo>
                  <a:cubicBezTo>
                    <a:pt x="691" y="1298"/>
                    <a:pt x="406" y="2584"/>
                    <a:pt x="1" y="3834"/>
                  </a:cubicBezTo>
                  <a:lnTo>
                    <a:pt x="96" y="3858"/>
                  </a:lnTo>
                  <a:cubicBezTo>
                    <a:pt x="1465" y="4441"/>
                    <a:pt x="2894" y="4858"/>
                    <a:pt x="4311" y="5275"/>
                  </a:cubicBezTo>
                  <a:cubicBezTo>
                    <a:pt x="7133" y="6096"/>
                    <a:pt x="9966" y="6930"/>
                    <a:pt x="12800" y="7751"/>
                  </a:cubicBezTo>
                  <a:lnTo>
                    <a:pt x="12812" y="7704"/>
                  </a:lnTo>
                  <a:cubicBezTo>
                    <a:pt x="10847" y="5477"/>
                    <a:pt x="8526" y="3560"/>
                    <a:pt x="5966" y="2060"/>
                  </a:cubicBezTo>
                  <a:cubicBezTo>
                    <a:pt x="6002" y="1965"/>
                    <a:pt x="6037" y="1870"/>
                    <a:pt x="6061" y="1774"/>
                  </a:cubicBezTo>
                  <a:lnTo>
                    <a:pt x="6049" y="1774"/>
                  </a:lnTo>
                  <a:cubicBezTo>
                    <a:pt x="6035" y="1802"/>
                    <a:pt x="5993" y="1814"/>
                    <a:pt x="5948" y="1814"/>
                  </a:cubicBezTo>
                  <a:cubicBezTo>
                    <a:pt x="5916" y="1814"/>
                    <a:pt x="5883" y="1808"/>
                    <a:pt x="5859" y="1798"/>
                  </a:cubicBezTo>
                  <a:cubicBezTo>
                    <a:pt x="4239" y="1203"/>
                    <a:pt x="2632" y="608"/>
                    <a:pt x="1013" y="12"/>
                  </a:cubicBezTo>
                  <a:lnTo>
                    <a:pt x="89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2"/>
            <p:cNvSpPr/>
            <p:nvPr/>
          </p:nvSpPr>
          <p:spPr>
            <a:xfrm>
              <a:off x="3050375" y="2094425"/>
              <a:ext cx="360475" cy="259900"/>
            </a:xfrm>
            <a:custGeom>
              <a:avLst/>
              <a:gdLst/>
              <a:ahLst/>
              <a:cxnLst/>
              <a:rect l="l" t="t" r="r" b="b"/>
              <a:pathLst>
                <a:path w="14419" h="10396" extrusionOk="0">
                  <a:moveTo>
                    <a:pt x="7382" y="1"/>
                  </a:moveTo>
                  <a:cubicBezTo>
                    <a:pt x="7144" y="84"/>
                    <a:pt x="6894" y="156"/>
                    <a:pt x="6644" y="227"/>
                  </a:cubicBezTo>
                  <a:cubicBezTo>
                    <a:pt x="6763" y="418"/>
                    <a:pt x="6882" y="620"/>
                    <a:pt x="6989" y="811"/>
                  </a:cubicBezTo>
                  <a:lnTo>
                    <a:pt x="7001" y="822"/>
                  </a:lnTo>
                  <a:cubicBezTo>
                    <a:pt x="4691" y="2477"/>
                    <a:pt x="2358" y="4085"/>
                    <a:pt x="0" y="5656"/>
                  </a:cubicBezTo>
                  <a:cubicBezTo>
                    <a:pt x="226" y="7228"/>
                    <a:pt x="405" y="8812"/>
                    <a:pt x="548" y="10395"/>
                  </a:cubicBezTo>
                  <a:lnTo>
                    <a:pt x="667" y="10383"/>
                  </a:lnTo>
                  <a:cubicBezTo>
                    <a:pt x="5251" y="8264"/>
                    <a:pt x="9835" y="6145"/>
                    <a:pt x="14419" y="4025"/>
                  </a:cubicBezTo>
                  <a:lnTo>
                    <a:pt x="14419" y="4025"/>
                  </a:lnTo>
                  <a:cubicBezTo>
                    <a:pt x="12526" y="4263"/>
                    <a:pt x="10609" y="4430"/>
                    <a:pt x="8704" y="4501"/>
                  </a:cubicBezTo>
                  <a:cubicBezTo>
                    <a:pt x="8299" y="2989"/>
                    <a:pt x="7858" y="1489"/>
                    <a:pt x="73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2"/>
            <p:cNvSpPr/>
            <p:nvPr/>
          </p:nvSpPr>
          <p:spPr>
            <a:xfrm>
              <a:off x="2510125" y="2010200"/>
              <a:ext cx="715300" cy="421200"/>
            </a:xfrm>
            <a:custGeom>
              <a:avLst/>
              <a:gdLst/>
              <a:ahLst/>
              <a:cxnLst/>
              <a:rect l="l" t="t" r="r" b="b"/>
              <a:pathLst>
                <a:path w="28612" h="16848" extrusionOk="0">
                  <a:moveTo>
                    <a:pt x="9216" y="0"/>
                  </a:moveTo>
                  <a:cubicBezTo>
                    <a:pt x="6085" y="1382"/>
                    <a:pt x="3037" y="2977"/>
                    <a:pt x="119" y="4763"/>
                  </a:cubicBezTo>
                  <a:lnTo>
                    <a:pt x="0" y="4846"/>
                  </a:lnTo>
                  <a:cubicBezTo>
                    <a:pt x="441" y="5513"/>
                    <a:pt x="881" y="6192"/>
                    <a:pt x="1334" y="6847"/>
                  </a:cubicBezTo>
                  <a:cubicBezTo>
                    <a:pt x="1905" y="7716"/>
                    <a:pt x="2489" y="8573"/>
                    <a:pt x="3072" y="9442"/>
                  </a:cubicBezTo>
                  <a:cubicBezTo>
                    <a:pt x="4751" y="11930"/>
                    <a:pt x="6454" y="14407"/>
                    <a:pt x="8204" y="16848"/>
                  </a:cubicBezTo>
                  <a:lnTo>
                    <a:pt x="8299" y="16788"/>
                  </a:lnTo>
                  <a:cubicBezTo>
                    <a:pt x="10597" y="16002"/>
                    <a:pt x="12681" y="14740"/>
                    <a:pt x="14740" y="13454"/>
                  </a:cubicBezTo>
                  <a:cubicBezTo>
                    <a:pt x="17050" y="12014"/>
                    <a:pt x="19348" y="10537"/>
                    <a:pt x="21610" y="9025"/>
                  </a:cubicBezTo>
                  <a:cubicBezTo>
                    <a:pt x="23968" y="7454"/>
                    <a:pt x="26301" y="5846"/>
                    <a:pt x="28611" y="4191"/>
                  </a:cubicBezTo>
                  <a:lnTo>
                    <a:pt x="28599" y="4180"/>
                  </a:lnTo>
                  <a:cubicBezTo>
                    <a:pt x="28492" y="3989"/>
                    <a:pt x="28373" y="3787"/>
                    <a:pt x="28254" y="3596"/>
                  </a:cubicBezTo>
                  <a:cubicBezTo>
                    <a:pt x="27635" y="2560"/>
                    <a:pt x="27016" y="1536"/>
                    <a:pt x="26408" y="500"/>
                  </a:cubicBezTo>
                  <a:cubicBezTo>
                    <a:pt x="26337" y="393"/>
                    <a:pt x="26278" y="286"/>
                    <a:pt x="26206" y="179"/>
                  </a:cubicBezTo>
                  <a:cubicBezTo>
                    <a:pt x="26039" y="262"/>
                    <a:pt x="25873" y="346"/>
                    <a:pt x="25706" y="417"/>
                  </a:cubicBezTo>
                  <a:cubicBezTo>
                    <a:pt x="24051" y="1203"/>
                    <a:pt x="22408" y="2001"/>
                    <a:pt x="20777" y="2822"/>
                  </a:cubicBezTo>
                  <a:cubicBezTo>
                    <a:pt x="17967" y="4227"/>
                    <a:pt x="15181" y="5692"/>
                    <a:pt x="12431" y="7192"/>
                  </a:cubicBezTo>
                  <a:cubicBezTo>
                    <a:pt x="11466" y="4751"/>
                    <a:pt x="10406" y="2346"/>
                    <a:pt x="92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2"/>
            <p:cNvSpPr/>
            <p:nvPr/>
          </p:nvSpPr>
          <p:spPr>
            <a:xfrm>
              <a:off x="3024175" y="1957225"/>
              <a:ext cx="128600" cy="123550"/>
            </a:xfrm>
            <a:custGeom>
              <a:avLst/>
              <a:gdLst/>
              <a:ahLst/>
              <a:cxnLst/>
              <a:rect l="l" t="t" r="r" b="b"/>
              <a:pathLst>
                <a:path w="5144" h="4942" extrusionOk="0">
                  <a:moveTo>
                    <a:pt x="4168" y="0"/>
                  </a:moveTo>
                  <a:cubicBezTo>
                    <a:pt x="3299" y="322"/>
                    <a:pt x="2429" y="655"/>
                    <a:pt x="1572" y="1012"/>
                  </a:cubicBezTo>
                  <a:cubicBezTo>
                    <a:pt x="1203" y="1834"/>
                    <a:pt x="667" y="2572"/>
                    <a:pt x="1" y="3179"/>
                  </a:cubicBezTo>
                  <a:cubicBezTo>
                    <a:pt x="60" y="3739"/>
                    <a:pt x="120" y="4310"/>
                    <a:pt x="179" y="4882"/>
                  </a:cubicBezTo>
                  <a:lnTo>
                    <a:pt x="215" y="4941"/>
                  </a:lnTo>
                  <a:cubicBezTo>
                    <a:pt x="1846" y="4120"/>
                    <a:pt x="3489" y="3322"/>
                    <a:pt x="5144" y="2536"/>
                  </a:cubicBezTo>
                  <a:lnTo>
                    <a:pt x="5084" y="2405"/>
                  </a:lnTo>
                  <a:cubicBezTo>
                    <a:pt x="4846" y="1584"/>
                    <a:pt x="4537" y="786"/>
                    <a:pt x="41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2"/>
            <p:cNvSpPr/>
            <p:nvPr/>
          </p:nvSpPr>
          <p:spPr>
            <a:xfrm>
              <a:off x="2405050" y="1652575"/>
              <a:ext cx="751000" cy="537425"/>
            </a:xfrm>
            <a:custGeom>
              <a:avLst/>
              <a:gdLst/>
              <a:ahLst/>
              <a:cxnLst/>
              <a:rect l="l" t="t" r="r" b="b"/>
              <a:pathLst>
                <a:path w="30040" h="21497" extrusionOk="0">
                  <a:moveTo>
                    <a:pt x="19120" y="1"/>
                  </a:moveTo>
                  <a:cubicBezTo>
                    <a:pt x="18655" y="1"/>
                    <a:pt x="18206" y="21"/>
                    <a:pt x="17788" y="66"/>
                  </a:cubicBezTo>
                  <a:cubicBezTo>
                    <a:pt x="17884" y="351"/>
                    <a:pt x="17979" y="649"/>
                    <a:pt x="18086" y="947"/>
                  </a:cubicBezTo>
                  <a:cubicBezTo>
                    <a:pt x="18110" y="1030"/>
                    <a:pt x="18134" y="1101"/>
                    <a:pt x="18169" y="1185"/>
                  </a:cubicBezTo>
                  <a:cubicBezTo>
                    <a:pt x="18265" y="1447"/>
                    <a:pt x="18336" y="1816"/>
                    <a:pt x="18372" y="2233"/>
                  </a:cubicBezTo>
                  <a:cubicBezTo>
                    <a:pt x="18527" y="3840"/>
                    <a:pt x="18229" y="6376"/>
                    <a:pt x="17360" y="7900"/>
                  </a:cubicBezTo>
                  <a:lnTo>
                    <a:pt x="17241" y="8043"/>
                  </a:lnTo>
                  <a:cubicBezTo>
                    <a:pt x="14550" y="6090"/>
                    <a:pt x="12014" y="3911"/>
                    <a:pt x="9680" y="1554"/>
                  </a:cubicBezTo>
                  <a:lnTo>
                    <a:pt x="9668" y="1137"/>
                  </a:lnTo>
                  <a:cubicBezTo>
                    <a:pt x="9668" y="1101"/>
                    <a:pt x="9668" y="1066"/>
                    <a:pt x="9668" y="1030"/>
                  </a:cubicBezTo>
                  <a:lnTo>
                    <a:pt x="9645" y="1030"/>
                  </a:lnTo>
                  <a:cubicBezTo>
                    <a:pt x="7621" y="2649"/>
                    <a:pt x="5596" y="4280"/>
                    <a:pt x="3596" y="5923"/>
                  </a:cubicBezTo>
                  <a:cubicBezTo>
                    <a:pt x="3299" y="6162"/>
                    <a:pt x="3013" y="6400"/>
                    <a:pt x="2715" y="6638"/>
                  </a:cubicBezTo>
                  <a:cubicBezTo>
                    <a:pt x="2096" y="7138"/>
                    <a:pt x="1465" y="7674"/>
                    <a:pt x="1048" y="8352"/>
                  </a:cubicBezTo>
                  <a:cubicBezTo>
                    <a:pt x="1" y="10079"/>
                    <a:pt x="560" y="12305"/>
                    <a:pt x="1382" y="14151"/>
                  </a:cubicBezTo>
                  <a:cubicBezTo>
                    <a:pt x="2167" y="15889"/>
                    <a:pt x="3156" y="17544"/>
                    <a:pt x="4203" y="19151"/>
                  </a:cubicBezTo>
                  <a:lnTo>
                    <a:pt x="4322" y="19068"/>
                  </a:lnTo>
                  <a:cubicBezTo>
                    <a:pt x="7240" y="17282"/>
                    <a:pt x="10288" y="15687"/>
                    <a:pt x="13419" y="14305"/>
                  </a:cubicBezTo>
                  <a:cubicBezTo>
                    <a:pt x="14609" y="16651"/>
                    <a:pt x="15669" y="19056"/>
                    <a:pt x="16634" y="21497"/>
                  </a:cubicBezTo>
                  <a:cubicBezTo>
                    <a:pt x="19384" y="19997"/>
                    <a:pt x="22170" y="18532"/>
                    <a:pt x="24980" y="17127"/>
                  </a:cubicBezTo>
                  <a:lnTo>
                    <a:pt x="24944" y="17068"/>
                  </a:lnTo>
                  <a:cubicBezTo>
                    <a:pt x="24885" y="16496"/>
                    <a:pt x="24825" y="15925"/>
                    <a:pt x="24766" y="15365"/>
                  </a:cubicBezTo>
                  <a:cubicBezTo>
                    <a:pt x="25432" y="14758"/>
                    <a:pt x="25968" y="14020"/>
                    <a:pt x="26337" y="13198"/>
                  </a:cubicBezTo>
                  <a:cubicBezTo>
                    <a:pt x="27194" y="12841"/>
                    <a:pt x="28064" y="12508"/>
                    <a:pt x="28933" y="12186"/>
                  </a:cubicBezTo>
                  <a:cubicBezTo>
                    <a:pt x="29302" y="12055"/>
                    <a:pt x="29671" y="11924"/>
                    <a:pt x="30040" y="11793"/>
                  </a:cubicBezTo>
                  <a:cubicBezTo>
                    <a:pt x="29933" y="10960"/>
                    <a:pt x="29814" y="10114"/>
                    <a:pt x="29683" y="9281"/>
                  </a:cubicBezTo>
                  <a:lnTo>
                    <a:pt x="29588" y="9281"/>
                  </a:lnTo>
                  <a:cubicBezTo>
                    <a:pt x="29564" y="9186"/>
                    <a:pt x="29016" y="7436"/>
                    <a:pt x="28766" y="6519"/>
                  </a:cubicBezTo>
                  <a:lnTo>
                    <a:pt x="28802" y="6507"/>
                  </a:lnTo>
                  <a:cubicBezTo>
                    <a:pt x="28861" y="6507"/>
                    <a:pt x="28921" y="6495"/>
                    <a:pt x="28980" y="6483"/>
                  </a:cubicBezTo>
                  <a:cubicBezTo>
                    <a:pt x="28754" y="6054"/>
                    <a:pt x="28456" y="5638"/>
                    <a:pt x="28195" y="5197"/>
                  </a:cubicBezTo>
                  <a:cubicBezTo>
                    <a:pt x="27730" y="4447"/>
                    <a:pt x="26194" y="2125"/>
                    <a:pt x="25635" y="1459"/>
                  </a:cubicBezTo>
                  <a:cubicBezTo>
                    <a:pt x="24976" y="678"/>
                    <a:pt x="21787" y="1"/>
                    <a:pt x="191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2"/>
            <p:cNvSpPr/>
            <p:nvPr/>
          </p:nvSpPr>
          <p:spPr>
            <a:xfrm>
              <a:off x="2487800" y="2235825"/>
              <a:ext cx="585525" cy="349850"/>
            </a:xfrm>
            <a:custGeom>
              <a:avLst/>
              <a:gdLst/>
              <a:ahLst/>
              <a:cxnLst/>
              <a:rect l="l" t="t" r="r" b="b"/>
              <a:pathLst>
                <a:path w="23421" h="13994" extrusionOk="0">
                  <a:moveTo>
                    <a:pt x="22503" y="0"/>
                  </a:moveTo>
                  <a:cubicBezTo>
                    <a:pt x="20241" y="1512"/>
                    <a:pt x="17943" y="2989"/>
                    <a:pt x="15633" y="4429"/>
                  </a:cubicBezTo>
                  <a:cubicBezTo>
                    <a:pt x="13574" y="5715"/>
                    <a:pt x="11490" y="6977"/>
                    <a:pt x="9192" y="7763"/>
                  </a:cubicBezTo>
                  <a:lnTo>
                    <a:pt x="9097" y="7823"/>
                  </a:lnTo>
                  <a:cubicBezTo>
                    <a:pt x="7347" y="5382"/>
                    <a:pt x="5644" y="2905"/>
                    <a:pt x="3965" y="405"/>
                  </a:cubicBezTo>
                  <a:lnTo>
                    <a:pt x="3965" y="405"/>
                  </a:lnTo>
                  <a:cubicBezTo>
                    <a:pt x="4191" y="2310"/>
                    <a:pt x="4430" y="4203"/>
                    <a:pt x="4656" y="6096"/>
                  </a:cubicBezTo>
                  <a:cubicBezTo>
                    <a:pt x="3048" y="8489"/>
                    <a:pt x="1489" y="10906"/>
                    <a:pt x="0" y="13371"/>
                  </a:cubicBezTo>
                  <a:cubicBezTo>
                    <a:pt x="24" y="13371"/>
                    <a:pt x="48" y="13371"/>
                    <a:pt x="60" y="13383"/>
                  </a:cubicBezTo>
                  <a:cubicBezTo>
                    <a:pt x="4176" y="13792"/>
                    <a:pt x="8307" y="13993"/>
                    <a:pt x="12436" y="13993"/>
                  </a:cubicBezTo>
                  <a:cubicBezTo>
                    <a:pt x="14555" y="13993"/>
                    <a:pt x="16673" y="13940"/>
                    <a:pt x="18789" y="13835"/>
                  </a:cubicBezTo>
                  <a:cubicBezTo>
                    <a:pt x="20205" y="13776"/>
                    <a:pt x="21658" y="13669"/>
                    <a:pt x="22980" y="13181"/>
                  </a:cubicBezTo>
                  <a:cubicBezTo>
                    <a:pt x="23122" y="13133"/>
                    <a:pt x="23265" y="13073"/>
                    <a:pt x="23420" y="13002"/>
                  </a:cubicBezTo>
                  <a:cubicBezTo>
                    <a:pt x="23408" y="10240"/>
                    <a:pt x="23289" y="7477"/>
                    <a:pt x="23051" y="4739"/>
                  </a:cubicBezTo>
                  <a:cubicBezTo>
                    <a:pt x="22908" y="3156"/>
                    <a:pt x="22729" y="1572"/>
                    <a:pt x="225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2"/>
            <p:cNvSpPr/>
            <p:nvPr/>
          </p:nvSpPr>
          <p:spPr>
            <a:xfrm>
              <a:off x="2814325" y="1550325"/>
              <a:ext cx="925" cy="25"/>
            </a:xfrm>
            <a:custGeom>
              <a:avLst/>
              <a:gdLst/>
              <a:ahLst/>
              <a:cxnLst/>
              <a:rect l="l" t="t" r="r" b="b"/>
              <a:pathLst>
                <a:path w="37" h="1" extrusionOk="0">
                  <a:moveTo>
                    <a:pt x="36" y="0"/>
                  </a:moveTo>
                  <a:lnTo>
                    <a:pt x="36" y="0"/>
                  </a:lnTo>
                  <a:cubicBezTo>
                    <a:pt x="24" y="0"/>
                    <a:pt x="13" y="0"/>
                    <a:pt x="1" y="0"/>
                  </a:cubicBezTo>
                  <a:close/>
                </a:path>
              </a:pathLst>
            </a:custGeom>
            <a:solidFill>
              <a:srgbClr val="00B0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2"/>
            <p:cNvSpPr/>
            <p:nvPr/>
          </p:nvSpPr>
          <p:spPr>
            <a:xfrm>
              <a:off x="3425725" y="2003350"/>
              <a:ext cx="122950" cy="159425"/>
            </a:xfrm>
            <a:custGeom>
              <a:avLst/>
              <a:gdLst/>
              <a:ahLst/>
              <a:cxnLst/>
              <a:rect l="l" t="t" r="r" b="b"/>
              <a:pathLst>
                <a:path w="4918" h="6377" extrusionOk="0">
                  <a:moveTo>
                    <a:pt x="3311" y="0"/>
                  </a:moveTo>
                  <a:cubicBezTo>
                    <a:pt x="3104" y="0"/>
                    <a:pt x="2891" y="34"/>
                    <a:pt x="2679" y="84"/>
                  </a:cubicBezTo>
                  <a:cubicBezTo>
                    <a:pt x="2500" y="96"/>
                    <a:pt x="2334" y="108"/>
                    <a:pt x="2167" y="132"/>
                  </a:cubicBezTo>
                  <a:cubicBezTo>
                    <a:pt x="1905" y="155"/>
                    <a:pt x="1655" y="203"/>
                    <a:pt x="1417" y="286"/>
                  </a:cubicBezTo>
                  <a:cubicBezTo>
                    <a:pt x="1155" y="370"/>
                    <a:pt x="893" y="501"/>
                    <a:pt x="679" y="679"/>
                  </a:cubicBezTo>
                  <a:cubicBezTo>
                    <a:pt x="464" y="858"/>
                    <a:pt x="274" y="1072"/>
                    <a:pt x="167" y="1322"/>
                  </a:cubicBezTo>
                  <a:cubicBezTo>
                    <a:pt x="12" y="1691"/>
                    <a:pt x="12" y="2096"/>
                    <a:pt x="12" y="2489"/>
                  </a:cubicBezTo>
                  <a:cubicBezTo>
                    <a:pt x="0" y="3311"/>
                    <a:pt x="0" y="4180"/>
                    <a:pt x="393" y="4906"/>
                  </a:cubicBezTo>
                  <a:cubicBezTo>
                    <a:pt x="703" y="5454"/>
                    <a:pt x="1203" y="5858"/>
                    <a:pt x="1786" y="6108"/>
                  </a:cubicBezTo>
                  <a:cubicBezTo>
                    <a:pt x="2096" y="6228"/>
                    <a:pt x="2405" y="6311"/>
                    <a:pt x="2738" y="6347"/>
                  </a:cubicBezTo>
                  <a:cubicBezTo>
                    <a:pt x="2774" y="6359"/>
                    <a:pt x="2810" y="6359"/>
                    <a:pt x="2858" y="6370"/>
                  </a:cubicBezTo>
                  <a:cubicBezTo>
                    <a:pt x="2909" y="6374"/>
                    <a:pt x="2961" y="6376"/>
                    <a:pt x="3013" y="6376"/>
                  </a:cubicBezTo>
                  <a:cubicBezTo>
                    <a:pt x="3139" y="6376"/>
                    <a:pt x="3263" y="6362"/>
                    <a:pt x="3381" y="6311"/>
                  </a:cubicBezTo>
                  <a:cubicBezTo>
                    <a:pt x="3572" y="6239"/>
                    <a:pt x="3715" y="6085"/>
                    <a:pt x="3846" y="5918"/>
                  </a:cubicBezTo>
                  <a:cubicBezTo>
                    <a:pt x="4774" y="4727"/>
                    <a:pt x="4917" y="3096"/>
                    <a:pt x="4715" y="1596"/>
                  </a:cubicBezTo>
                  <a:cubicBezTo>
                    <a:pt x="4643" y="1084"/>
                    <a:pt x="4501" y="536"/>
                    <a:pt x="4084" y="227"/>
                  </a:cubicBezTo>
                  <a:cubicBezTo>
                    <a:pt x="3857" y="62"/>
                    <a:pt x="3591" y="0"/>
                    <a:pt x="3311" y="0"/>
                  </a:cubicBezTo>
                  <a:close/>
                </a:path>
              </a:pathLst>
            </a:custGeom>
            <a:solidFill>
              <a:srgbClr val="FBB2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2"/>
            <p:cNvSpPr/>
            <p:nvPr/>
          </p:nvSpPr>
          <p:spPr>
            <a:xfrm>
              <a:off x="3285825" y="1401050"/>
              <a:ext cx="183075" cy="121000"/>
            </a:xfrm>
            <a:custGeom>
              <a:avLst/>
              <a:gdLst/>
              <a:ahLst/>
              <a:cxnLst/>
              <a:rect l="l" t="t" r="r" b="b"/>
              <a:pathLst>
                <a:path w="7323" h="4840" extrusionOk="0">
                  <a:moveTo>
                    <a:pt x="5801" y="0"/>
                  </a:moveTo>
                  <a:cubicBezTo>
                    <a:pt x="4740" y="0"/>
                    <a:pt x="3681" y="278"/>
                    <a:pt x="2774" y="816"/>
                  </a:cubicBezTo>
                  <a:cubicBezTo>
                    <a:pt x="1346" y="1661"/>
                    <a:pt x="310" y="3161"/>
                    <a:pt x="0" y="4793"/>
                  </a:cubicBezTo>
                  <a:cubicBezTo>
                    <a:pt x="267" y="4824"/>
                    <a:pt x="535" y="4840"/>
                    <a:pt x="802" y="4840"/>
                  </a:cubicBezTo>
                  <a:cubicBezTo>
                    <a:pt x="2054" y="4840"/>
                    <a:pt x="3301" y="4499"/>
                    <a:pt x="4370" y="3852"/>
                  </a:cubicBezTo>
                  <a:cubicBezTo>
                    <a:pt x="5727" y="3030"/>
                    <a:pt x="6775" y="1745"/>
                    <a:pt x="7299" y="268"/>
                  </a:cubicBezTo>
                  <a:lnTo>
                    <a:pt x="7322" y="197"/>
                  </a:lnTo>
                  <a:cubicBezTo>
                    <a:pt x="6826" y="65"/>
                    <a:pt x="6313" y="0"/>
                    <a:pt x="58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2"/>
            <p:cNvSpPr/>
            <p:nvPr/>
          </p:nvSpPr>
          <p:spPr>
            <a:xfrm>
              <a:off x="3170325" y="1889050"/>
              <a:ext cx="298275" cy="211075"/>
            </a:xfrm>
            <a:custGeom>
              <a:avLst/>
              <a:gdLst/>
              <a:ahLst/>
              <a:cxnLst/>
              <a:rect l="l" t="t" r="r" b="b"/>
              <a:pathLst>
                <a:path w="11931" h="8443" extrusionOk="0">
                  <a:moveTo>
                    <a:pt x="5846" y="1"/>
                  </a:moveTo>
                  <a:cubicBezTo>
                    <a:pt x="5668" y="1"/>
                    <a:pt x="5465" y="132"/>
                    <a:pt x="5311" y="251"/>
                  </a:cubicBezTo>
                  <a:cubicBezTo>
                    <a:pt x="3918" y="1453"/>
                    <a:pt x="2572" y="2703"/>
                    <a:pt x="1286" y="4013"/>
                  </a:cubicBezTo>
                  <a:cubicBezTo>
                    <a:pt x="858" y="4442"/>
                    <a:pt x="429" y="4894"/>
                    <a:pt x="12" y="5346"/>
                  </a:cubicBezTo>
                  <a:lnTo>
                    <a:pt x="0" y="5346"/>
                  </a:lnTo>
                  <a:cubicBezTo>
                    <a:pt x="608" y="6382"/>
                    <a:pt x="1227" y="7406"/>
                    <a:pt x="1846" y="8442"/>
                  </a:cubicBezTo>
                  <a:cubicBezTo>
                    <a:pt x="2096" y="8371"/>
                    <a:pt x="2346" y="8299"/>
                    <a:pt x="2584" y="8216"/>
                  </a:cubicBezTo>
                  <a:cubicBezTo>
                    <a:pt x="5215" y="7406"/>
                    <a:pt x="7859" y="6489"/>
                    <a:pt x="10061" y="4930"/>
                  </a:cubicBezTo>
                  <a:cubicBezTo>
                    <a:pt x="10633" y="4537"/>
                    <a:pt x="11169" y="4096"/>
                    <a:pt x="11669" y="3596"/>
                  </a:cubicBezTo>
                  <a:cubicBezTo>
                    <a:pt x="11788" y="3477"/>
                    <a:pt x="11931" y="3322"/>
                    <a:pt x="11883" y="3156"/>
                  </a:cubicBezTo>
                  <a:cubicBezTo>
                    <a:pt x="11847" y="3037"/>
                    <a:pt x="11752" y="2965"/>
                    <a:pt x="11645" y="2906"/>
                  </a:cubicBezTo>
                  <a:cubicBezTo>
                    <a:pt x="11097" y="2571"/>
                    <a:pt x="10441" y="2483"/>
                    <a:pt x="9783" y="2483"/>
                  </a:cubicBezTo>
                  <a:cubicBezTo>
                    <a:pt x="9597" y="2483"/>
                    <a:pt x="9411" y="2490"/>
                    <a:pt x="9228" y="2501"/>
                  </a:cubicBezTo>
                  <a:cubicBezTo>
                    <a:pt x="7847" y="2572"/>
                    <a:pt x="6466" y="2834"/>
                    <a:pt x="5144" y="3263"/>
                  </a:cubicBezTo>
                  <a:cubicBezTo>
                    <a:pt x="5585" y="2418"/>
                    <a:pt x="5906" y="1501"/>
                    <a:pt x="6120" y="560"/>
                  </a:cubicBezTo>
                  <a:cubicBezTo>
                    <a:pt x="6144" y="417"/>
                    <a:pt x="6168" y="239"/>
                    <a:pt x="6073" y="108"/>
                  </a:cubicBezTo>
                  <a:cubicBezTo>
                    <a:pt x="6013" y="36"/>
                    <a:pt x="5930" y="1"/>
                    <a:pt x="5846" y="1"/>
                  </a:cubicBezTo>
                  <a:close/>
                </a:path>
              </a:pathLst>
            </a:custGeom>
            <a:solidFill>
              <a:srgbClr val="FBB2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2"/>
            <p:cNvSpPr/>
            <p:nvPr/>
          </p:nvSpPr>
          <p:spPr>
            <a:xfrm>
              <a:off x="3298625" y="1545850"/>
              <a:ext cx="162525" cy="140125"/>
            </a:xfrm>
            <a:custGeom>
              <a:avLst/>
              <a:gdLst/>
              <a:ahLst/>
              <a:cxnLst/>
              <a:rect l="l" t="t" r="r" b="b"/>
              <a:pathLst>
                <a:path w="6501" h="5605" extrusionOk="0">
                  <a:moveTo>
                    <a:pt x="6501" y="1"/>
                  </a:moveTo>
                  <a:lnTo>
                    <a:pt x="6501" y="1"/>
                  </a:lnTo>
                  <a:cubicBezTo>
                    <a:pt x="5036" y="60"/>
                    <a:pt x="3596" y="608"/>
                    <a:pt x="2477" y="1537"/>
                  </a:cubicBezTo>
                  <a:cubicBezTo>
                    <a:pt x="1334" y="2477"/>
                    <a:pt x="512" y="3799"/>
                    <a:pt x="179" y="5239"/>
                  </a:cubicBezTo>
                  <a:lnTo>
                    <a:pt x="0" y="5251"/>
                  </a:lnTo>
                  <a:cubicBezTo>
                    <a:pt x="0" y="5311"/>
                    <a:pt x="0" y="5359"/>
                    <a:pt x="12" y="5418"/>
                  </a:cubicBezTo>
                  <a:cubicBezTo>
                    <a:pt x="404" y="5545"/>
                    <a:pt x="810" y="5604"/>
                    <a:pt x="1218" y="5604"/>
                  </a:cubicBezTo>
                  <a:cubicBezTo>
                    <a:pt x="2420" y="5604"/>
                    <a:pt x="3632" y="5087"/>
                    <a:pt x="4513" y="4251"/>
                  </a:cubicBezTo>
                  <a:cubicBezTo>
                    <a:pt x="5667" y="3156"/>
                    <a:pt x="6298" y="1584"/>
                    <a:pt x="65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2"/>
            <p:cNvSpPr/>
            <p:nvPr/>
          </p:nvSpPr>
          <p:spPr>
            <a:xfrm>
              <a:off x="3207825" y="1226475"/>
              <a:ext cx="99150" cy="226825"/>
            </a:xfrm>
            <a:custGeom>
              <a:avLst/>
              <a:gdLst/>
              <a:ahLst/>
              <a:cxnLst/>
              <a:rect l="l" t="t" r="r" b="b"/>
              <a:pathLst>
                <a:path w="3966" h="9073" extrusionOk="0">
                  <a:moveTo>
                    <a:pt x="2156" y="0"/>
                  </a:moveTo>
                  <a:cubicBezTo>
                    <a:pt x="1632" y="584"/>
                    <a:pt x="1167" y="1227"/>
                    <a:pt x="786" y="1905"/>
                  </a:cubicBezTo>
                  <a:cubicBezTo>
                    <a:pt x="346" y="2715"/>
                    <a:pt x="1" y="3608"/>
                    <a:pt x="36" y="4537"/>
                  </a:cubicBezTo>
                  <a:cubicBezTo>
                    <a:pt x="48" y="5191"/>
                    <a:pt x="263" y="5822"/>
                    <a:pt x="525" y="6430"/>
                  </a:cubicBezTo>
                  <a:cubicBezTo>
                    <a:pt x="977" y="7501"/>
                    <a:pt x="1656" y="8585"/>
                    <a:pt x="2715" y="9073"/>
                  </a:cubicBezTo>
                  <a:cubicBezTo>
                    <a:pt x="2727" y="9049"/>
                    <a:pt x="2751" y="9013"/>
                    <a:pt x="2763" y="8990"/>
                  </a:cubicBezTo>
                  <a:cubicBezTo>
                    <a:pt x="3573" y="7620"/>
                    <a:pt x="3965" y="6001"/>
                    <a:pt x="3858" y="4406"/>
                  </a:cubicBezTo>
                  <a:cubicBezTo>
                    <a:pt x="3751" y="2810"/>
                    <a:pt x="3156" y="1250"/>
                    <a:pt x="2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2"/>
            <p:cNvSpPr/>
            <p:nvPr/>
          </p:nvSpPr>
          <p:spPr>
            <a:xfrm>
              <a:off x="3104850" y="1526225"/>
              <a:ext cx="186950" cy="81250"/>
            </a:xfrm>
            <a:custGeom>
              <a:avLst/>
              <a:gdLst/>
              <a:ahLst/>
              <a:cxnLst/>
              <a:rect l="l" t="t" r="r" b="b"/>
              <a:pathLst>
                <a:path w="7478" h="3250" extrusionOk="0">
                  <a:moveTo>
                    <a:pt x="2783" y="0"/>
                  </a:moveTo>
                  <a:cubicBezTo>
                    <a:pt x="1718" y="0"/>
                    <a:pt x="655" y="400"/>
                    <a:pt x="0" y="1214"/>
                  </a:cubicBezTo>
                  <a:cubicBezTo>
                    <a:pt x="310" y="1691"/>
                    <a:pt x="643" y="2167"/>
                    <a:pt x="1107" y="2488"/>
                  </a:cubicBezTo>
                  <a:cubicBezTo>
                    <a:pt x="1572" y="2798"/>
                    <a:pt x="2119" y="2953"/>
                    <a:pt x="2667" y="3048"/>
                  </a:cubicBezTo>
                  <a:cubicBezTo>
                    <a:pt x="3406" y="3181"/>
                    <a:pt x="4161" y="3250"/>
                    <a:pt x="4916" y="3250"/>
                  </a:cubicBezTo>
                  <a:cubicBezTo>
                    <a:pt x="5778" y="3250"/>
                    <a:pt x="6639" y="3161"/>
                    <a:pt x="7477" y="2976"/>
                  </a:cubicBezTo>
                  <a:cubicBezTo>
                    <a:pt x="7477" y="2917"/>
                    <a:pt x="7465" y="2857"/>
                    <a:pt x="7465" y="2798"/>
                  </a:cubicBezTo>
                  <a:lnTo>
                    <a:pt x="7430" y="2798"/>
                  </a:lnTo>
                  <a:cubicBezTo>
                    <a:pt x="6513" y="1595"/>
                    <a:pt x="5322" y="524"/>
                    <a:pt x="3870" y="143"/>
                  </a:cubicBezTo>
                  <a:cubicBezTo>
                    <a:pt x="3518" y="48"/>
                    <a:pt x="3150" y="0"/>
                    <a:pt x="27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2"/>
            <p:cNvSpPr/>
            <p:nvPr/>
          </p:nvSpPr>
          <p:spPr>
            <a:xfrm>
              <a:off x="3124200" y="1444975"/>
              <a:ext cx="403625" cy="762000"/>
            </a:xfrm>
            <a:custGeom>
              <a:avLst/>
              <a:gdLst/>
              <a:ahLst/>
              <a:cxnLst/>
              <a:rect l="l" t="t" r="r" b="b"/>
              <a:pathLst>
                <a:path w="16145" h="30480" extrusionOk="0">
                  <a:moveTo>
                    <a:pt x="5915" y="0"/>
                  </a:moveTo>
                  <a:cubicBezTo>
                    <a:pt x="5814" y="0"/>
                    <a:pt x="5701" y="86"/>
                    <a:pt x="5715" y="214"/>
                  </a:cubicBezTo>
                  <a:cubicBezTo>
                    <a:pt x="6429" y="4762"/>
                    <a:pt x="6906" y="9334"/>
                    <a:pt x="7168" y="13918"/>
                  </a:cubicBezTo>
                  <a:cubicBezTo>
                    <a:pt x="4846" y="14156"/>
                    <a:pt x="2524" y="14442"/>
                    <a:pt x="214" y="14787"/>
                  </a:cubicBezTo>
                  <a:cubicBezTo>
                    <a:pt x="155" y="14799"/>
                    <a:pt x="95" y="14811"/>
                    <a:pt x="36" y="14811"/>
                  </a:cubicBezTo>
                  <a:lnTo>
                    <a:pt x="0" y="14823"/>
                  </a:lnTo>
                  <a:cubicBezTo>
                    <a:pt x="250" y="15740"/>
                    <a:pt x="798" y="17490"/>
                    <a:pt x="833" y="17585"/>
                  </a:cubicBezTo>
                  <a:lnTo>
                    <a:pt x="917" y="17585"/>
                  </a:lnTo>
                  <a:lnTo>
                    <a:pt x="2048" y="17454"/>
                  </a:lnTo>
                  <a:cubicBezTo>
                    <a:pt x="2429" y="18859"/>
                    <a:pt x="2762" y="20276"/>
                    <a:pt x="3060" y="21705"/>
                  </a:cubicBezTo>
                  <a:lnTo>
                    <a:pt x="3131" y="21776"/>
                  </a:lnTo>
                  <a:cubicBezTo>
                    <a:pt x="4417" y="20466"/>
                    <a:pt x="5763" y="19216"/>
                    <a:pt x="7156" y="18014"/>
                  </a:cubicBezTo>
                  <a:cubicBezTo>
                    <a:pt x="7310" y="17895"/>
                    <a:pt x="7513" y="17764"/>
                    <a:pt x="7691" y="17764"/>
                  </a:cubicBezTo>
                  <a:cubicBezTo>
                    <a:pt x="7775" y="17764"/>
                    <a:pt x="7858" y="17799"/>
                    <a:pt x="7918" y="17871"/>
                  </a:cubicBezTo>
                  <a:cubicBezTo>
                    <a:pt x="8013" y="18002"/>
                    <a:pt x="7989" y="18180"/>
                    <a:pt x="7953" y="18323"/>
                  </a:cubicBezTo>
                  <a:cubicBezTo>
                    <a:pt x="7751" y="19264"/>
                    <a:pt x="7430" y="20181"/>
                    <a:pt x="6989" y="21026"/>
                  </a:cubicBezTo>
                  <a:cubicBezTo>
                    <a:pt x="8311" y="20597"/>
                    <a:pt x="9692" y="20335"/>
                    <a:pt x="11073" y="20264"/>
                  </a:cubicBezTo>
                  <a:cubicBezTo>
                    <a:pt x="11264" y="20250"/>
                    <a:pt x="11459" y="20242"/>
                    <a:pt x="11652" y="20242"/>
                  </a:cubicBezTo>
                  <a:cubicBezTo>
                    <a:pt x="12302" y="20242"/>
                    <a:pt x="12949" y="20339"/>
                    <a:pt x="13490" y="20669"/>
                  </a:cubicBezTo>
                  <a:cubicBezTo>
                    <a:pt x="13597" y="20728"/>
                    <a:pt x="13692" y="20800"/>
                    <a:pt x="13728" y="20919"/>
                  </a:cubicBezTo>
                  <a:cubicBezTo>
                    <a:pt x="13776" y="21085"/>
                    <a:pt x="13633" y="21240"/>
                    <a:pt x="13514" y="21359"/>
                  </a:cubicBezTo>
                  <a:cubicBezTo>
                    <a:pt x="13014" y="21859"/>
                    <a:pt x="12478" y="22300"/>
                    <a:pt x="11906" y="22693"/>
                  </a:cubicBezTo>
                  <a:cubicBezTo>
                    <a:pt x="9704" y="24252"/>
                    <a:pt x="7060" y="25169"/>
                    <a:pt x="4429" y="25979"/>
                  </a:cubicBezTo>
                  <a:cubicBezTo>
                    <a:pt x="4905" y="27467"/>
                    <a:pt x="5346" y="28967"/>
                    <a:pt x="5751" y="30479"/>
                  </a:cubicBezTo>
                  <a:cubicBezTo>
                    <a:pt x="7656" y="30408"/>
                    <a:pt x="9573" y="30241"/>
                    <a:pt x="11466" y="30003"/>
                  </a:cubicBezTo>
                  <a:cubicBezTo>
                    <a:pt x="12252" y="29908"/>
                    <a:pt x="13037" y="29789"/>
                    <a:pt x="13811" y="29658"/>
                  </a:cubicBezTo>
                  <a:cubicBezTo>
                    <a:pt x="13871" y="29265"/>
                    <a:pt x="13883" y="28860"/>
                    <a:pt x="13847" y="28455"/>
                  </a:cubicBezTo>
                  <a:lnTo>
                    <a:pt x="13847" y="28443"/>
                  </a:lnTo>
                  <a:cubicBezTo>
                    <a:pt x="13264" y="28193"/>
                    <a:pt x="12764" y="27789"/>
                    <a:pt x="12454" y="27241"/>
                  </a:cubicBezTo>
                  <a:cubicBezTo>
                    <a:pt x="12061" y="26515"/>
                    <a:pt x="12061" y="25646"/>
                    <a:pt x="12073" y="24824"/>
                  </a:cubicBezTo>
                  <a:cubicBezTo>
                    <a:pt x="12073" y="24431"/>
                    <a:pt x="12073" y="24026"/>
                    <a:pt x="12228" y="23657"/>
                  </a:cubicBezTo>
                  <a:cubicBezTo>
                    <a:pt x="12335" y="23407"/>
                    <a:pt x="12525" y="23193"/>
                    <a:pt x="12740" y="23014"/>
                  </a:cubicBezTo>
                  <a:cubicBezTo>
                    <a:pt x="12954" y="22836"/>
                    <a:pt x="13216" y="22705"/>
                    <a:pt x="13478" y="22621"/>
                  </a:cubicBezTo>
                  <a:cubicBezTo>
                    <a:pt x="13716" y="22538"/>
                    <a:pt x="13966" y="22490"/>
                    <a:pt x="14228" y="22467"/>
                  </a:cubicBezTo>
                  <a:lnTo>
                    <a:pt x="14204" y="22324"/>
                  </a:lnTo>
                  <a:cubicBezTo>
                    <a:pt x="14407" y="20240"/>
                    <a:pt x="14561" y="18133"/>
                    <a:pt x="14680" y="16037"/>
                  </a:cubicBezTo>
                  <a:cubicBezTo>
                    <a:pt x="15038" y="16001"/>
                    <a:pt x="15407" y="15954"/>
                    <a:pt x="15764" y="15918"/>
                  </a:cubicBezTo>
                  <a:cubicBezTo>
                    <a:pt x="15883" y="15037"/>
                    <a:pt x="16014" y="14168"/>
                    <a:pt x="16145" y="13299"/>
                  </a:cubicBezTo>
                  <a:lnTo>
                    <a:pt x="16085" y="13287"/>
                  </a:lnTo>
                  <a:cubicBezTo>
                    <a:pt x="13228" y="13406"/>
                    <a:pt x="10370" y="13596"/>
                    <a:pt x="7525" y="13882"/>
                  </a:cubicBezTo>
                  <a:cubicBezTo>
                    <a:pt x="7263" y="9274"/>
                    <a:pt x="6775" y="4691"/>
                    <a:pt x="6060" y="130"/>
                  </a:cubicBezTo>
                  <a:cubicBezTo>
                    <a:pt x="6046" y="39"/>
                    <a:pt x="5983" y="0"/>
                    <a:pt x="59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2"/>
            <p:cNvSpPr/>
            <p:nvPr/>
          </p:nvSpPr>
          <p:spPr>
            <a:xfrm>
              <a:off x="2736050" y="1549600"/>
              <a:ext cx="128300" cy="159100"/>
            </a:xfrm>
            <a:custGeom>
              <a:avLst/>
              <a:gdLst/>
              <a:ahLst/>
              <a:cxnLst/>
              <a:rect l="l" t="t" r="r" b="b"/>
              <a:pathLst>
                <a:path w="5132" h="6364" extrusionOk="0">
                  <a:moveTo>
                    <a:pt x="2353" y="1"/>
                  </a:moveTo>
                  <a:cubicBezTo>
                    <a:pt x="1741" y="1"/>
                    <a:pt x="1109" y="40"/>
                    <a:pt x="501" y="40"/>
                  </a:cubicBezTo>
                  <a:cubicBezTo>
                    <a:pt x="332" y="40"/>
                    <a:pt x="165" y="37"/>
                    <a:pt x="0" y="29"/>
                  </a:cubicBezTo>
                  <a:lnTo>
                    <a:pt x="0" y="29"/>
                  </a:lnTo>
                  <a:cubicBezTo>
                    <a:pt x="1691" y="2137"/>
                    <a:pt x="3382" y="4256"/>
                    <a:pt x="5084" y="6363"/>
                  </a:cubicBezTo>
                  <a:lnTo>
                    <a:pt x="5132" y="6352"/>
                  </a:lnTo>
                  <a:cubicBezTo>
                    <a:pt x="5096" y="5935"/>
                    <a:pt x="5025" y="5566"/>
                    <a:pt x="4929" y="5304"/>
                  </a:cubicBezTo>
                  <a:cubicBezTo>
                    <a:pt x="4894" y="5220"/>
                    <a:pt x="4870" y="5149"/>
                    <a:pt x="4846" y="5066"/>
                  </a:cubicBezTo>
                  <a:cubicBezTo>
                    <a:pt x="4739" y="4768"/>
                    <a:pt x="4644" y="4470"/>
                    <a:pt x="4548" y="4185"/>
                  </a:cubicBezTo>
                  <a:cubicBezTo>
                    <a:pt x="4084" y="2792"/>
                    <a:pt x="3632" y="1410"/>
                    <a:pt x="3167" y="29"/>
                  </a:cubicBezTo>
                  <a:lnTo>
                    <a:pt x="3132" y="29"/>
                  </a:lnTo>
                  <a:cubicBezTo>
                    <a:pt x="2878" y="8"/>
                    <a:pt x="2617" y="1"/>
                    <a:pt x="2353" y="1"/>
                  </a:cubicBezTo>
                  <a:close/>
                </a:path>
              </a:pathLst>
            </a:custGeom>
            <a:solidFill>
              <a:srgbClr val="ED8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2"/>
            <p:cNvSpPr/>
            <p:nvPr/>
          </p:nvSpPr>
          <p:spPr>
            <a:xfrm>
              <a:off x="2594050" y="1240175"/>
              <a:ext cx="436400" cy="94375"/>
            </a:xfrm>
            <a:custGeom>
              <a:avLst/>
              <a:gdLst/>
              <a:ahLst/>
              <a:cxnLst/>
              <a:rect l="l" t="t" r="r" b="b"/>
              <a:pathLst>
                <a:path w="17456" h="3775" extrusionOk="0">
                  <a:moveTo>
                    <a:pt x="12306" y="1"/>
                  </a:moveTo>
                  <a:cubicBezTo>
                    <a:pt x="11399" y="1"/>
                    <a:pt x="10494" y="97"/>
                    <a:pt x="9597" y="226"/>
                  </a:cubicBezTo>
                  <a:cubicBezTo>
                    <a:pt x="6835" y="631"/>
                    <a:pt x="4121" y="1417"/>
                    <a:pt x="1644" y="2679"/>
                  </a:cubicBezTo>
                  <a:cubicBezTo>
                    <a:pt x="1084" y="2965"/>
                    <a:pt x="537" y="3274"/>
                    <a:pt x="1" y="3620"/>
                  </a:cubicBezTo>
                  <a:lnTo>
                    <a:pt x="96" y="3774"/>
                  </a:lnTo>
                  <a:cubicBezTo>
                    <a:pt x="1239" y="3750"/>
                    <a:pt x="2382" y="3703"/>
                    <a:pt x="3513" y="3655"/>
                  </a:cubicBezTo>
                  <a:cubicBezTo>
                    <a:pt x="6704" y="3500"/>
                    <a:pt x="9895" y="3239"/>
                    <a:pt x="13062" y="2869"/>
                  </a:cubicBezTo>
                  <a:cubicBezTo>
                    <a:pt x="14527" y="2703"/>
                    <a:pt x="15991" y="2512"/>
                    <a:pt x="17456" y="2298"/>
                  </a:cubicBezTo>
                  <a:cubicBezTo>
                    <a:pt x="17325" y="1393"/>
                    <a:pt x="16420" y="798"/>
                    <a:pt x="15551" y="488"/>
                  </a:cubicBezTo>
                  <a:cubicBezTo>
                    <a:pt x="14669" y="191"/>
                    <a:pt x="13765" y="48"/>
                    <a:pt x="12836" y="12"/>
                  </a:cubicBezTo>
                  <a:cubicBezTo>
                    <a:pt x="12659" y="4"/>
                    <a:pt x="12483" y="1"/>
                    <a:pt x="123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2"/>
            <p:cNvSpPr/>
            <p:nvPr/>
          </p:nvSpPr>
          <p:spPr>
            <a:xfrm>
              <a:off x="2591375" y="1311900"/>
              <a:ext cx="337275" cy="541750"/>
            </a:xfrm>
            <a:custGeom>
              <a:avLst/>
              <a:gdLst/>
              <a:ahLst/>
              <a:cxnLst/>
              <a:rect l="l" t="t" r="r" b="b"/>
              <a:pathLst>
                <a:path w="13491" h="21670" extrusionOk="0">
                  <a:moveTo>
                    <a:pt x="13181" y="0"/>
                  </a:moveTo>
                  <a:cubicBezTo>
                    <a:pt x="10002" y="370"/>
                    <a:pt x="6811" y="631"/>
                    <a:pt x="3620" y="786"/>
                  </a:cubicBezTo>
                  <a:cubicBezTo>
                    <a:pt x="3644" y="2120"/>
                    <a:pt x="3513" y="3465"/>
                    <a:pt x="3239" y="4775"/>
                  </a:cubicBezTo>
                  <a:lnTo>
                    <a:pt x="3144" y="4822"/>
                  </a:lnTo>
                  <a:cubicBezTo>
                    <a:pt x="2775" y="4394"/>
                    <a:pt x="2263" y="4049"/>
                    <a:pt x="1692" y="3977"/>
                  </a:cubicBezTo>
                  <a:cubicBezTo>
                    <a:pt x="1638" y="3972"/>
                    <a:pt x="1584" y="3969"/>
                    <a:pt x="1530" y="3969"/>
                  </a:cubicBezTo>
                  <a:cubicBezTo>
                    <a:pt x="1007" y="3969"/>
                    <a:pt x="476" y="4227"/>
                    <a:pt x="239" y="4691"/>
                  </a:cubicBezTo>
                  <a:cubicBezTo>
                    <a:pt x="1" y="5156"/>
                    <a:pt x="84" y="5715"/>
                    <a:pt x="298" y="6192"/>
                  </a:cubicBezTo>
                  <a:cubicBezTo>
                    <a:pt x="584" y="6870"/>
                    <a:pt x="1120" y="7430"/>
                    <a:pt x="1775" y="7775"/>
                  </a:cubicBezTo>
                  <a:cubicBezTo>
                    <a:pt x="1977" y="7882"/>
                    <a:pt x="2192" y="7966"/>
                    <a:pt x="2430" y="8037"/>
                  </a:cubicBezTo>
                  <a:lnTo>
                    <a:pt x="2442" y="8037"/>
                  </a:lnTo>
                  <a:cubicBezTo>
                    <a:pt x="2334" y="10240"/>
                    <a:pt x="2263" y="12442"/>
                    <a:pt x="2215" y="14657"/>
                  </a:cubicBezTo>
                  <a:cubicBezTo>
                    <a:pt x="2215" y="14693"/>
                    <a:pt x="2215" y="14728"/>
                    <a:pt x="2215" y="14764"/>
                  </a:cubicBezTo>
                  <a:lnTo>
                    <a:pt x="2227" y="15181"/>
                  </a:lnTo>
                  <a:cubicBezTo>
                    <a:pt x="4561" y="17538"/>
                    <a:pt x="7097" y="19717"/>
                    <a:pt x="9788" y="21670"/>
                  </a:cubicBezTo>
                  <a:lnTo>
                    <a:pt x="9907" y="21527"/>
                  </a:lnTo>
                  <a:cubicBezTo>
                    <a:pt x="10776" y="20003"/>
                    <a:pt x="11074" y="17467"/>
                    <a:pt x="10919" y="15860"/>
                  </a:cubicBezTo>
                  <a:lnTo>
                    <a:pt x="10919" y="15860"/>
                  </a:lnTo>
                  <a:lnTo>
                    <a:pt x="10871" y="15871"/>
                  </a:lnTo>
                  <a:cubicBezTo>
                    <a:pt x="9169" y="13764"/>
                    <a:pt x="7478" y="11645"/>
                    <a:pt x="5787" y="9537"/>
                  </a:cubicBezTo>
                  <a:lnTo>
                    <a:pt x="5787" y="9537"/>
                  </a:lnTo>
                  <a:cubicBezTo>
                    <a:pt x="5952" y="9545"/>
                    <a:pt x="6119" y="9548"/>
                    <a:pt x="6288" y="9548"/>
                  </a:cubicBezTo>
                  <a:cubicBezTo>
                    <a:pt x="6896" y="9548"/>
                    <a:pt x="7528" y="9509"/>
                    <a:pt x="8140" y="9509"/>
                  </a:cubicBezTo>
                  <a:cubicBezTo>
                    <a:pt x="8404" y="9509"/>
                    <a:pt x="8665" y="9516"/>
                    <a:pt x="8919" y="9537"/>
                  </a:cubicBezTo>
                  <a:lnTo>
                    <a:pt x="8954" y="9537"/>
                  </a:lnTo>
                  <a:cubicBezTo>
                    <a:pt x="9788" y="9466"/>
                    <a:pt x="10716" y="9335"/>
                    <a:pt x="11478" y="9061"/>
                  </a:cubicBezTo>
                  <a:cubicBezTo>
                    <a:pt x="12121" y="8835"/>
                    <a:pt x="12764" y="8513"/>
                    <a:pt x="13086" y="7918"/>
                  </a:cubicBezTo>
                  <a:cubicBezTo>
                    <a:pt x="13300" y="7537"/>
                    <a:pt x="13336" y="7073"/>
                    <a:pt x="13360" y="6632"/>
                  </a:cubicBezTo>
                  <a:cubicBezTo>
                    <a:pt x="13491" y="4418"/>
                    <a:pt x="13431" y="2203"/>
                    <a:pt x="13181" y="0"/>
                  </a:cubicBezTo>
                  <a:close/>
                </a:path>
              </a:pathLst>
            </a:custGeom>
            <a:solidFill>
              <a:srgbClr val="FBB2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2"/>
            <p:cNvSpPr/>
            <p:nvPr/>
          </p:nvSpPr>
          <p:spPr>
            <a:xfrm>
              <a:off x="2488700" y="1196700"/>
              <a:ext cx="426250" cy="110450"/>
            </a:xfrm>
            <a:custGeom>
              <a:avLst/>
              <a:gdLst/>
              <a:ahLst/>
              <a:cxnLst/>
              <a:rect l="l" t="t" r="r" b="b"/>
              <a:pathLst>
                <a:path w="17050" h="4418" extrusionOk="0">
                  <a:moveTo>
                    <a:pt x="16681" y="1"/>
                  </a:moveTo>
                  <a:cubicBezTo>
                    <a:pt x="16657" y="1"/>
                    <a:pt x="16633" y="1"/>
                    <a:pt x="16621" y="13"/>
                  </a:cubicBezTo>
                  <a:cubicBezTo>
                    <a:pt x="11799" y="275"/>
                    <a:pt x="6989" y="810"/>
                    <a:pt x="2215" y="1584"/>
                  </a:cubicBezTo>
                  <a:cubicBezTo>
                    <a:pt x="1905" y="1644"/>
                    <a:pt x="1596" y="1691"/>
                    <a:pt x="1274" y="1751"/>
                  </a:cubicBezTo>
                  <a:cubicBezTo>
                    <a:pt x="857" y="1822"/>
                    <a:pt x="429" y="1894"/>
                    <a:pt x="0" y="1977"/>
                  </a:cubicBezTo>
                  <a:cubicBezTo>
                    <a:pt x="167" y="2739"/>
                    <a:pt x="238" y="3513"/>
                    <a:pt x="214" y="4299"/>
                  </a:cubicBezTo>
                  <a:lnTo>
                    <a:pt x="226" y="4299"/>
                  </a:lnTo>
                  <a:cubicBezTo>
                    <a:pt x="250" y="4263"/>
                    <a:pt x="274" y="4227"/>
                    <a:pt x="298" y="4180"/>
                  </a:cubicBezTo>
                  <a:cubicBezTo>
                    <a:pt x="2143" y="4227"/>
                    <a:pt x="4001" y="4299"/>
                    <a:pt x="5846" y="4406"/>
                  </a:cubicBezTo>
                  <a:lnTo>
                    <a:pt x="5858" y="4418"/>
                  </a:lnTo>
                  <a:cubicBezTo>
                    <a:pt x="8335" y="3156"/>
                    <a:pt x="11049" y="2370"/>
                    <a:pt x="13811" y="1965"/>
                  </a:cubicBezTo>
                  <a:cubicBezTo>
                    <a:pt x="14708" y="1836"/>
                    <a:pt x="15613" y="1740"/>
                    <a:pt x="16520" y="1740"/>
                  </a:cubicBezTo>
                  <a:cubicBezTo>
                    <a:pt x="16697" y="1740"/>
                    <a:pt x="16873" y="1743"/>
                    <a:pt x="17050" y="1751"/>
                  </a:cubicBezTo>
                  <a:lnTo>
                    <a:pt x="17050" y="1727"/>
                  </a:lnTo>
                  <a:cubicBezTo>
                    <a:pt x="16907" y="1156"/>
                    <a:pt x="16788" y="584"/>
                    <a:pt x="166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2"/>
            <p:cNvSpPr/>
            <p:nvPr/>
          </p:nvSpPr>
          <p:spPr>
            <a:xfrm>
              <a:off x="2520550" y="1116525"/>
              <a:ext cx="383700" cy="123950"/>
            </a:xfrm>
            <a:custGeom>
              <a:avLst/>
              <a:gdLst/>
              <a:ahLst/>
              <a:cxnLst/>
              <a:rect l="l" t="t" r="r" b="b"/>
              <a:pathLst>
                <a:path w="15348" h="4958" extrusionOk="0">
                  <a:moveTo>
                    <a:pt x="8465" y="1"/>
                  </a:moveTo>
                  <a:cubicBezTo>
                    <a:pt x="6467" y="1"/>
                    <a:pt x="4495" y="469"/>
                    <a:pt x="2917" y="1648"/>
                  </a:cubicBezTo>
                  <a:cubicBezTo>
                    <a:pt x="1727" y="2529"/>
                    <a:pt x="845" y="3744"/>
                    <a:pt x="0" y="4958"/>
                  </a:cubicBezTo>
                  <a:cubicBezTo>
                    <a:pt x="322" y="4898"/>
                    <a:pt x="631" y="4851"/>
                    <a:pt x="941" y="4791"/>
                  </a:cubicBezTo>
                  <a:cubicBezTo>
                    <a:pt x="5715" y="4017"/>
                    <a:pt x="10525" y="3482"/>
                    <a:pt x="15347" y="3220"/>
                  </a:cubicBezTo>
                  <a:lnTo>
                    <a:pt x="15347" y="3184"/>
                  </a:lnTo>
                  <a:cubicBezTo>
                    <a:pt x="15109" y="2327"/>
                    <a:pt x="14478" y="1624"/>
                    <a:pt x="13716" y="1160"/>
                  </a:cubicBezTo>
                  <a:cubicBezTo>
                    <a:pt x="12966" y="696"/>
                    <a:pt x="12097" y="457"/>
                    <a:pt x="11228" y="279"/>
                  </a:cubicBezTo>
                  <a:cubicBezTo>
                    <a:pt x="10326" y="101"/>
                    <a:pt x="9393" y="1"/>
                    <a:pt x="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2"/>
            <p:cNvSpPr/>
            <p:nvPr/>
          </p:nvSpPr>
          <p:spPr>
            <a:xfrm>
              <a:off x="2238075" y="1301175"/>
              <a:ext cx="444425" cy="504875"/>
            </a:xfrm>
            <a:custGeom>
              <a:avLst/>
              <a:gdLst/>
              <a:ahLst/>
              <a:cxnLst/>
              <a:rect l="l" t="t" r="r" b="b"/>
              <a:pathLst>
                <a:path w="17777" h="20195" extrusionOk="0">
                  <a:moveTo>
                    <a:pt x="10323" y="1"/>
                  </a:moveTo>
                  <a:cubicBezTo>
                    <a:pt x="10299" y="48"/>
                    <a:pt x="10275" y="84"/>
                    <a:pt x="10251" y="120"/>
                  </a:cubicBezTo>
                  <a:cubicBezTo>
                    <a:pt x="9751" y="977"/>
                    <a:pt x="9049" y="1703"/>
                    <a:pt x="8215" y="2239"/>
                  </a:cubicBezTo>
                  <a:cubicBezTo>
                    <a:pt x="6596" y="3287"/>
                    <a:pt x="4584" y="3561"/>
                    <a:pt x="2977" y="4597"/>
                  </a:cubicBezTo>
                  <a:cubicBezTo>
                    <a:pt x="2048" y="5192"/>
                    <a:pt x="1274" y="6025"/>
                    <a:pt x="762" y="7002"/>
                  </a:cubicBezTo>
                  <a:cubicBezTo>
                    <a:pt x="250" y="7978"/>
                    <a:pt x="0" y="9169"/>
                    <a:pt x="441" y="10181"/>
                  </a:cubicBezTo>
                  <a:cubicBezTo>
                    <a:pt x="714" y="10824"/>
                    <a:pt x="1238" y="11336"/>
                    <a:pt x="1715" y="11859"/>
                  </a:cubicBezTo>
                  <a:cubicBezTo>
                    <a:pt x="2500" y="12705"/>
                    <a:pt x="3191" y="13657"/>
                    <a:pt x="3524" y="14765"/>
                  </a:cubicBezTo>
                  <a:cubicBezTo>
                    <a:pt x="3762" y="15562"/>
                    <a:pt x="3786" y="16396"/>
                    <a:pt x="3929" y="17217"/>
                  </a:cubicBezTo>
                  <a:cubicBezTo>
                    <a:pt x="4072" y="18039"/>
                    <a:pt x="4358" y="18884"/>
                    <a:pt x="4965" y="19444"/>
                  </a:cubicBezTo>
                  <a:cubicBezTo>
                    <a:pt x="5096" y="19575"/>
                    <a:pt x="5239" y="19670"/>
                    <a:pt x="5394" y="19765"/>
                  </a:cubicBezTo>
                  <a:cubicBezTo>
                    <a:pt x="5894" y="20063"/>
                    <a:pt x="6477" y="20194"/>
                    <a:pt x="7061" y="20194"/>
                  </a:cubicBezTo>
                  <a:cubicBezTo>
                    <a:pt x="7085" y="20194"/>
                    <a:pt x="7110" y="20194"/>
                    <a:pt x="7135" y="20194"/>
                  </a:cubicBezTo>
                  <a:cubicBezTo>
                    <a:pt x="7922" y="20194"/>
                    <a:pt x="9429" y="20020"/>
                    <a:pt x="10132" y="19801"/>
                  </a:cubicBezTo>
                  <a:lnTo>
                    <a:pt x="10275" y="19979"/>
                  </a:lnTo>
                  <a:cubicBezTo>
                    <a:pt x="12275" y="18336"/>
                    <a:pt x="14300" y="16705"/>
                    <a:pt x="16324" y="15086"/>
                  </a:cubicBezTo>
                  <a:lnTo>
                    <a:pt x="16347" y="15086"/>
                  </a:lnTo>
                  <a:cubicBezTo>
                    <a:pt x="16395" y="12871"/>
                    <a:pt x="16466" y="10669"/>
                    <a:pt x="16574" y="8466"/>
                  </a:cubicBezTo>
                  <a:lnTo>
                    <a:pt x="16562" y="8466"/>
                  </a:lnTo>
                  <a:cubicBezTo>
                    <a:pt x="16324" y="8395"/>
                    <a:pt x="16109" y="8311"/>
                    <a:pt x="15907" y="8204"/>
                  </a:cubicBezTo>
                  <a:cubicBezTo>
                    <a:pt x="15252" y="7859"/>
                    <a:pt x="14716" y="7299"/>
                    <a:pt x="14430" y="6621"/>
                  </a:cubicBezTo>
                  <a:cubicBezTo>
                    <a:pt x="14216" y="6144"/>
                    <a:pt x="14133" y="5585"/>
                    <a:pt x="14371" y="5120"/>
                  </a:cubicBezTo>
                  <a:cubicBezTo>
                    <a:pt x="14608" y="4656"/>
                    <a:pt x="15139" y="4398"/>
                    <a:pt x="15662" y="4398"/>
                  </a:cubicBezTo>
                  <a:cubicBezTo>
                    <a:pt x="15716" y="4398"/>
                    <a:pt x="15770" y="4401"/>
                    <a:pt x="15824" y="4406"/>
                  </a:cubicBezTo>
                  <a:cubicBezTo>
                    <a:pt x="16395" y="4478"/>
                    <a:pt x="16907" y="4823"/>
                    <a:pt x="17276" y="5251"/>
                  </a:cubicBezTo>
                  <a:lnTo>
                    <a:pt x="17371" y="5204"/>
                  </a:lnTo>
                  <a:cubicBezTo>
                    <a:pt x="17645" y="3894"/>
                    <a:pt x="17776" y="2549"/>
                    <a:pt x="17752" y="1215"/>
                  </a:cubicBezTo>
                  <a:lnTo>
                    <a:pt x="17752" y="1215"/>
                  </a:lnTo>
                  <a:cubicBezTo>
                    <a:pt x="16621" y="1263"/>
                    <a:pt x="15478" y="1310"/>
                    <a:pt x="14335" y="1334"/>
                  </a:cubicBezTo>
                  <a:lnTo>
                    <a:pt x="14240" y="1180"/>
                  </a:lnTo>
                  <a:cubicBezTo>
                    <a:pt x="14776" y="834"/>
                    <a:pt x="15323" y="525"/>
                    <a:pt x="15883" y="239"/>
                  </a:cubicBezTo>
                  <a:lnTo>
                    <a:pt x="15871" y="227"/>
                  </a:lnTo>
                  <a:cubicBezTo>
                    <a:pt x="14026" y="120"/>
                    <a:pt x="12168" y="48"/>
                    <a:pt x="103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2"/>
            <p:cNvSpPr/>
            <p:nvPr/>
          </p:nvSpPr>
          <p:spPr>
            <a:xfrm>
              <a:off x="3394750" y="3292500"/>
              <a:ext cx="942125" cy="123550"/>
            </a:xfrm>
            <a:custGeom>
              <a:avLst/>
              <a:gdLst/>
              <a:ahLst/>
              <a:cxnLst/>
              <a:rect l="l" t="t" r="r" b="b"/>
              <a:pathLst>
                <a:path w="37685" h="4942" extrusionOk="0">
                  <a:moveTo>
                    <a:pt x="1" y="0"/>
                  </a:moveTo>
                  <a:lnTo>
                    <a:pt x="1418" y="4942"/>
                  </a:lnTo>
                  <a:lnTo>
                    <a:pt x="36362" y="4942"/>
                  </a:lnTo>
                  <a:lnTo>
                    <a:pt x="3768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2"/>
            <p:cNvSpPr/>
            <p:nvPr/>
          </p:nvSpPr>
          <p:spPr>
            <a:xfrm>
              <a:off x="3463525" y="3416025"/>
              <a:ext cx="814100" cy="905500"/>
            </a:xfrm>
            <a:custGeom>
              <a:avLst/>
              <a:gdLst/>
              <a:ahLst/>
              <a:cxnLst/>
              <a:rect l="l" t="t" r="r" b="b"/>
              <a:pathLst>
                <a:path w="32564" h="36220" extrusionOk="0">
                  <a:moveTo>
                    <a:pt x="0" y="1"/>
                  </a:moveTo>
                  <a:lnTo>
                    <a:pt x="4370" y="36219"/>
                  </a:lnTo>
                  <a:lnTo>
                    <a:pt x="27813" y="36219"/>
                  </a:lnTo>
                  <a:lnTo>
                    <a:pt x="325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2"/>
            <p:cNvSpPr/>
            <p:nvPr/>
          </p:nvSpPr>
          <p:spPr>
            <a:xfrm>
              <a:off x="3898400" y="3715475"/>
              <a:ext cx="251250" cy="348875"/>
            </a:xfrm>
            <a:custGeom>
              <a:avLst/>
              <a:gdLst/>
              <a:ahLst/>
              <a:cxnLst/>
              <a:rect l="l" t="t" r="r" b="b"/>
              <a:pathLst>
                <a:path w="10050" h="13955" extrusionOk="0">
                  <a:moveTo>
                    <a:pt x="7584" y="0"/>
                  </a:moveTo>
                  <a:cubicBezTo>
                    <a:pt x="6870" y="417"/>
                    <a:pt x="6156" y="822"/>
                    <a:pt x="5441" y="1238"/>
                  </a:cubicBezTo>
                  <a:cubicBezTo>
                    <a:pt x="4691" y="1667"/>
                    <a:pt x="3941" y="2108"/>
                    <a:pt x="3191" y="2536"/>
                  </a:cubicBezTo>
                  <a:cubicBezTo>
                    <a:pt x="4108" y="4120"/>
                    <a:pt x="5025" y="5703"/>
                    <a:pt x="5929" y="7299"/>
                  </a:cubicBezTo>
                  <a:cubicBezTo>
                    <a:pt x="4763" y="7287"/>
                    <a:pt x="3596" y="7275"/>
                    <a:pt x="2429" y="7275"/>
                  </a:cubicBezTo>
                  <a:cubicBezTo>
                    <a:pt x="2453" y="6525"/>
                    <a:pt x="2477" y="5787"/>
                    <a:pt x="2489" y="5048"/>
                  </a:cubicBezTo>
                  <a:lnTo>
                    <a:pt x="2489" y="5048"/>
                  </a:lnTo>
                  <a:cubicBezTo>
                    <a:pt x="2465" y="5060"/>
                    <a:pt x="2453" y="5084"/>
                    <a:pt x="2441" y="5108"/>
                  </a:cubicBezTo>
                  <a:cubicBezTo>
                    <a:pt x="2286" y="5394"/>
                    <a:pt x="2131" y="5679"/>
                    <a:pt x="1977" y="5965"/>
                  </a:cubicBezTo>
                  <a:cubicBezTo>
                    <a:pt x="1322" y="7180"/>
                    <a:pt x="667" y="8394"/>
                    <a:pt x="12" y="9609"/>
                  </a:cubicBezTo>
                  <a:cubicBezTo>
                    <a:pt x="0" y="9620"/>
                    <a:pt x="0" y="9632"/>
                    <a:pt x="0" y="9644"/>
                  </a:cubicBezTo>
                  <a:cubicBezTo>
                    <a:pt x="0" y="9656"/>
                    <a:pt x="0" y="9668"/>
                    <a:pt x="12" y="9680"/>
                  </a:cubicBezTo>
                  <a:cubicBezTo>
                    <a:pt x="822" y="11085"/>
                    <a:pt x="1631" y="12502"/>
                    <a:pt x="2453" y="13907"/>
                  </a:cubicBezTo>
                  <a:cubicBezTo>
                    <a:pt x="2453" y="13919"/>
                    <a:pt x="2465" y="13930"/>
                    <a:pt x="2477" y="13954"/>
                  </a:cubicBezTo>
                  <a:cubicBezTo>
                    <a:pt x="2489" y="13288"/>
                    <a:pt x="2500" y="12645"/>
                    <a:pt x="2512" y="12002"/>
                  </a:cubicBezTo>
                  <a:lnTo>
                    <a:pt x="2584" y="12002"/>
                  </a:lnTo>
                  <a:cubicBezTo>
                    <a:pt x="3179" y="12014"/>
                    <a:pt x="3786" y="12014"/>
                    <a:pt x="4394" y="12025"/>
                  </a:cubicBezTo>
                  <a:lnTo>
                    <a:pt x="4822" y="12025"/>
                  </a:lnTo>
                  <a:cubicBezTo>
                    <a:pt x="4891" y="12029"/>
                    <a:pt x="4958" y="12031"/>
                    <a:pt x="5025" y="12031"/>
                  </a:cubicBezTo>
                  <a:cubicBezTo>
                    <a:pt x="5203" y="12031"/>
                    <a:pt x="5376" y="12015"/>
                    <a:pt x="5548" y="11954"/>
                  </a:cubicBezTo>
                  <a:cubicBezTo>
                    <a:pt x="5894" y="11823"/>
                    <a:pt x="6180" y="11621"/>
                    <a:pt x="6382" y="11311"/>
                  </a:cubicBezTo>
                  <a:cubicBezTo>
                    <a:pt x="6680" y="10847"/>
                    <a:pt x="6965" y="10382"/>
                    <a:pt x="7263" y="9918"/>
                  </a:cubicBezTo>
                  <a:cubicBezTo>
                    <a:pt x="8073" y="8656"/>
                    <a:pt x="8847" y="7358"/>
                    <a:pt x="9692" y="6120"/>
                  </a:cubicBezTo>
                  <a:cubicBezTo>
                    <a:pt x="9847" y="5882"/>
                    <a:pt x="9954" y="5620"/>
                    <a:pt x="10013" y="5334"/>
                  </a:cubicBezTo>
                  <a:cubicBezTo>
                    <a:pt x="10025" y="5239"/>
                    <a:pt x="10037" y="5144"/>
                    <a:pt x="10049" y="5060"/>
                  </a:cubicBezTo>
                  <a:lnTo>
                    <a:pt x="10049" y="4787"/>
                  </a:lnTo>
                  <a:cubicBezTo>
                    <a:pt x="10037" y="4739"/>
                    <a:pt x="10037" y="4679"/>
                    <a:pt x="10025" y="4620"/>
                  </a:cubicBezTo>
                  <a:cubicBezTo>
                    <a:pt x="9990" y="4358"/>
                    <a:pt x="9918" y="4084"/>
                    <a:pt x="9787" y="3846"/>
                  </a:cubicBezTo>
                  <a:cubicBezTo>
                    <a:pt x="9061" y="2584"/>
                    <a:pt x="8335" y="1322"/>
                    <a:pt x="7620" y="60"/>
                  </a:cubicBezTo>
                  <a:cubicBezTo>
                    <a:pt x="7608" y="36"/>
                    <a:pt x="7596" y="24"/>
                    <a:pt x="75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2"/>
            <p:cNvSpPr/>
            <p:nvPr/>
          </p:nvSpPr>
          <p:spPr>
            <a:xfrm>
              <a:off x="3715625" y="3559500"/>
              <a:ext cx="364650" cy="185150"/>
            </a:xfrm>
            <a:custGeom>
              <a:avLst/>
              <a:gdLst/>
              <a:ahLst/>
              <a:cxnLst/>
              <a:rect l="l" t="t" r="r" b="b"/>
              <a:pathLst>
                <a:path w="14586" h="7406" extrusionOk="0">
                  <a:moveTo>
                    <a:pt x="3906" y="0"/>
                  </a:moveTo>
                  <a:cubicBezTo>
                    <a:pt x="3835" y="12"/>
                    <a:pt x="3763" y="24"/>
                    <a:pt x="3704" y="36"/>
                  </a:cubicBezTo>
                  <a:cubicBezTo>
                    <a:pt x="3323" y="96"/>
                    <a:pt x="2989" y="250"/>
                    <a:pt x="2692" y="477"/>
                  </a:cubicBezTo>
                  <a:cubicBezTo>
                    <a:pt x="2489" y="643"/>
                    <a:pt x="2299" y="834"/>
                    <a:pt x="2168" y="1060"/>
                  </a:cubicBezTo>
                  <a:cubicBezTo>
                    <a:pt x="1441" y="2346"/>
                    <a:pt x="727" y="3644"/>
                    <a:pt x="13" y="4930"/>
                  </a:cubicBezTo>
                  <a:cubicBezTo>
                    <a:pt x="13" y="4941"/>
                    <a:pt x="1" y="4953"/>
                    <a:pt x="1" y="4977"/>
                  </a:cubicBezTo>
                  <a:cubicBezTo>
                    <a:pt x="667" y="5334"/>
                    <a:pt x="1322" y="5703"/>
                    <a:pt x="2001" y="6073"/>
                  </a:cubicBezTo>
                  <a:cubicBezTo>
                    <a:pt x="2811" y="6513"/>
                    <a:pt x="3620" y="6965"/>
                    <a:pt x="4442" y="7406"/>
                  </a:cubicBezTo>
                  <a:cubicBezTo>
                    <a:pt x="5335" y="5811"/>
                    <a:pt x="6216" y="4203"/>
                    <a:pt x="7109" y="2596"/>
                  </a:cubicBezTo>
                  <a:cubicBezTo>
                    <a:pt x="7704" y="3608"/>
                    <a:pt x="8299" y="4608"/>
                    <a:pt x="8883" y="5608"/>
                  </a:cubicBezTo>
                  <a:cubicBezTo>
                    <a:pt x="8240" y="5977"/>
                    <a:pt x="7597" y="6346"/>
                    <a:pt x="6954" y="6715"/>
                  </a:cubicBezTo>
                  <a:cubicBezTo>
                    <a:pt x="6978" y="6727"/>
                    <a:pt x="7014" y="6727"/>
                    <a:pt x="7037" y="6727"/>
                  </a:cubicBezTo>
                  <a:cubicBezTo>
                    <a:pt x="7716" y="6692"/>
                    <a:pt x="8395" y="6656"/>
                    <a:pt x="9073" y="6620"/>
                  </a:cubicBezTo>
                  <a:cubicBezTo>
                    <a:pt x="9657" y="6596"/>
                    <a:pt x="10240" y="6573"/>
                    <a:pt x="10824" y="6537"/>
                  </a:cubicBezTo>
                  <a:cubicBezTo>
                    <a:pt x="11252" y="6513"/>
                    <a:pt x="11693" y="6501"/>
                    <a:pt x="12133" y="6477"/>
                  </a:cubicBezTo>
                  <a:cubicBezTo>
                    <a:pt x="12145" y="6477"/>
                    <a:pt x="12169" y="6465"/>
                    <a:pt x="12169" y="6465"/>
                  </a:cubicBezTo>
                  <a:cubicBezTo>
                    <a:pt x="12181" y="6454"/>
                    <a:pt x="12193" y="6442"/>
                    <a:pt x="12193" y="6430"/>
                  </a:cubicBezTo>
                  <a:cubicBezTo>
                    <a:pt x="12990" y="5013"/>
                    <a:pt x="13764" y="3596"/>
                    <a:pt x="14562" y="2179"/>
                  </a:cubicBezTo>
                  <a:cubicBezTo>
                    <a:pt x="14562" y="2155"/>
                    <a:pt x="14574" y="2143"/>
                    <a:pt x="14586" y="2120"/>
                  </a:cubicBezTo>
                  <a:lnTo>
                    <a:pt x="14586" y="2120"/>
                  </a:lnTo>
                  <a:cubicBezTo>
                    <a:pt x="14014" y="2441"/>
                    <a:pt x="13455" y="2774"/>
                    <a:pt x="12883" y="3096"/>
                  </a:cubicBezTo>
                  <a:cubicBezTo>
                    <a:pt x="12871" y="3072"/>
                    <a:pt x="12871" y="3060"/>
                    <a:pt x="12859" y="3048"/>
                  </a:cubicBezTo>
                  <a:cubicBezTo>
                    <a:pt x="12443" y="2346"/>
                    <a:pt x="12026" y="1643"/>
                    <a:pt x="11621" y="941"/>
                  </a:cubicBezTo>
                  <a:cubicBezTo>
                    <a:pt x="11383" y="548"/>
                    <a:pt x="11062" y="298"/>
                    <a:pt x="10609" y="203"/>
                  </a:cubicBezTo>
                  <a:cubicBezTo>
                    <a:pt x="10502" y="179"/>
                    <a:pt x="10383" y="143"/>
                    <a:pt x="10288" y="143"/>
                  </a:cubicBezTo>
                  <a:cubicBezTo>
                    <a:pt x="10014" y="131"/>
                    <a:pt x="9764" y="131"/>
                    <a:pt x="9490" y="131"/>
                  </a:cubicBezTo>
                  <a:cubicBezTo>
                    <a:pt x="9157" y="131"/>
                    <a:pt x="8823" y="131"/>
                    <a:pt x="8478" y="119"/>
                  </a:cubicBezTo>
                  <a:cubicBezTo>
                    <a:pt x="8037" y="119"/>
                    <a:pt x="7609" y="107"/>
                    <a:pt x="7180" y="107"/>
                  </a:cubicBezTo>
                  <a:cubicBezTo>
                    <a:pt x="6835" y="96"/>
                    <a:pt x="6502" y="96"/>
                    <a:pt x="6156" y="96"/>
                  </a:cubicBezTo>
                  <a:cubicBezTo>
                    <a:pt x="5912" y="90"/>
                    <a:pt x="5665" y="90"/>
                    <a:pt x="5418" y="90"/>
                  </a:cubicBezTo>
                  <a:cubicBezTo>
                    <a:pt x="5171" y="90"/>
                    <a:pt x="4924" y="90"/>
                    <a:pt x="4680" y="84"/>
                  </a:cubicBezTo>
                  <a:cubicBezTo>
                    <a:pt x="4537" y="72"/>
                    <a:pt x="4382" y="24"/>
                    <a:pt x="42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2"/>
            <p:cNvSpPr/>
            <p:nvPr/>
          </p:nvSpPr>
          <p:spPr>
            <a:xfrm>
              <a:off x="3628125" y="3735400"/>
              <a:ext cx="238450" cy="284975"/>
            </a:xfrm>
            <a:custGeom>
              <a:avLst/>
              <a:gdLst/>
              <a:ahLst/>
              <a:cxnLst/>
              <a:rect l="l" t="t" r="r" b="b"/>
              <a:pathLst>
                <a:path w="9538" h="11399" extrusionOk="0">
                  <a:moveTo>
                    <a:pt x="0" y="1"/>
                  </a:moveTo>
                  <a:lnTo>
                    <a:pt x="0" y="13"/>
                  </a:lnTo>
                  <a:cubicBezTo>
                    <a:pt x="548" y="346"/>
                    <a:pt x="1108" y="680"/>
                    <a:pt x="1667" y="1013"/>
                  </a:cubicBezTo>
                  <a:cubicBezTo>
                    <a:pt x="1655" y="1037"/>
                    <a:pt x="1655" y="1049"/>
                    <a:pt x="1643" y="1061"/>
                  </a:cubicBezTo>
                  <a:cubicBezTo>
                    <a:pt x="1227" y="1763"/>
                    <a:pt x="798" y="2477"/>
                    <a:pt x="381" y="3192"/>
                  </a:cubicBezTo>
                  <a:cubicBezTo>
                    <a:pt x="84" y="3692"/>
                    <a:pt x="84" y="4216"/>
                    <a:pt x="346" y="4728"/>
                  </a:cubicBezTo>
                  <a:cubicBezTo>
                    <a:pt x="727" y="5490"/>
                    <a:pt x="1155" y="6240"/>
                    <a:pt x="1548" y="7002"/>
                  </a:cubicBezTo>
                  <a:cubicBezTo>
                    <a:pt x="2096" y="8038"/>
                    <a:pt x="2667" y="9062"/>
                    <a:pt x="3179" y="10121"/>
                  </a:cubicBezTo>
                  <a:cubicBezTo>
                    <a:pt x="3536" y="10871"/>
                    <a:pt x="4167" y="11252"/>
                    <a:pt x="4977" y="11383"/>
                  </a:cubicBezTo>
                  <a:cubicBezTo>
                    <a:pt x="5054" y="11395"/>
                    <a:pt x="5132" y="11398"/>
                    <a:pt x="5211" y="11398"/>
                  </a:cubicBezTo>
                  <a:cubicBezTo>
                    <a:pt x="5290" y="11398"/>
                    <a:pt x="5370" y="11395"/>
                    <a:pt x="5453" y="11395"/>
                  </a:cubicBezTo>
                  <a:lnTo>
                    <a:pt x="9537" y="11395"/>
                  </a:lnTo>
                  <a:lnTo>
                    <a:pt x="9537" y="8847"/>
                  </a:lnTo>
                  <a:lnTo>
                    <a:pt x="9537" y="6323"/>
                  </a:lnTo>
                  <a:lnTo>
                    <a:pt x="4048" y="6323"/>
                  </a:lnTo>
                  <a:cubicBezTo>
                    <a:pt x="4644" y="5311"/>
                    <a:pt x="5215" y="4311"/>
                    <a:pt x="5799" y="3299"/>
                  </a:cubicBezTo>
                  <a:cubicBezTo>
                    <a:pt x="6442" y="3692"/>
                    <a:pt x="7073" y="4073"/>
                    <a:pt x="7716" y="4466"/>
                  </a:cubicBezTo>
                  <a:lnTo>
                    <a:pt x="7716" y="4454"/>
                  </a:lnTo>
                  <a:cubicBezTo>
                    <a:pt x="7716" y="4442"/>
                    <a:pt x="7716" y="4442"/>
                    <a:pt x="7704" y="4430"/>
                  </a:cubicBezTo>
                  <a:cubicBezTo>
                    <a:pt x="6799" y="2977"/>
                    <a:pt x="5894" y="1513"/>
                    <a:pt x="4989" y="49"/>
                  </a:cubicBezTo>
                  <a:cubicBezTo>
                    <a:pt x="4989" y="25"/>
                    <a:pt x="4977" y="13"/>
                    <a:pt x="4965" y="13"/>
                  </a:cubicBezTo>
                  <a:cubicBezTo>
                    <a:pt x="4941" y="13"/>
                    <a:pt x="4929" y="1"/>
                    <a:pt x="4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2"/>
            <p:cNvSpPr/>
            <p:nvPr/>
          </p:nvSpPr>
          <p:spPr>
            <a:xfrm>
              <a:off x="4998525" y="4106300"/>
              <a:ext cx="378350" cy="244675"/>
            </a:xfrm>
            <a:custGeom>
              <a:avLst/>
              <a:gdLst/>
              <a:ahLst/>
              <a:cxnLst/>
              <a:rect l="l" t="t" r="r" b="b"/>
              <a:pathLst>
                <a:path w="15134" h="9787" extrusionOk="0">
                  <a:moveTo>
                    <a:pt x="14276" y="0"/>
                  </a:moveTo>
                  <a:lnTo>
                    <a:pt x="7216" y="1834"/>
                  </a:lnTo>
                  <a:cubicBezTo>
                    <a:pt x="4394" y="4024"/>
                    <a:pt x="1489" y="6358"/>
                    <a:pt x="1" y="9608"/>
                  </a:cubicBezTo>
                  <a:lnTo>
                    <a:pt x="370" y="9787"/>
                  </a:lnTo>
                  <a:cubicBezTo>
                    <a:pt x="5287" y="7430"/>
                    <a:pt x="10216" y="5072"/>
                    <a:pt x="15134" y="2727"/>
                  </a:cubicBezTo>
                  <a:cubicBezTo>
                    <a:pt x="14895" y="1810"/>
                    <a:pt x="14610" y="905"/>
                    <a:pt x="14288" y="12"/>
                  </a:cubicBezTo>
                  <a:lnTo>
                    <a:pt x="142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2"/>
            <p:cNvSpPr/>
            <p:nvPr/>
          </p:nvSpPr>
          <p:spPr>
            <a:xfrm>
              <a:off x="4280875" y="4232200"/>
              <a:ext cx="432825" cy="110750"/>
            </a:xfrm>
            <a:custGeom>
              <a:avLst/>
              <a:gdLst/>
              <a:ahLst/>
              <a:cxnLst/>
              <a:rect l="l" t="t" r="r" b="b"/>
              <a:pathLst>
                <a:path w="17313" h="4430" extrusionOk="0">
                  <a:moveTo>
                    <a:pt x="9871" y="0"/>
                  </a:moveTo>
                  <a:lnTo>
                    <a:pt x="9871" y="12"/>
                  </a:lnTo>
                  <a:cubicBezTo>
                    <a:pt x="6251" y="512"/>
                    <a:pt x="2787" y="2060"/>
                    <a:pt x="1" y="4430"/>
                  </a:cubicBezTo>
                  <a:cubicBezTo>
                    <a:pt x="5775" y="4275"/>
                    <a:pt x="11550" y="4132"/>
                    <a:pt x="17312" y="3977"/>
                  </a:cubicBezTo>
                  <a:cubicBezTo>
                    <a:pt x="17253" y="2655"/>
                    <a:pt x="17158" y="1322"/>
                    <a:pt x="170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2"/>
            <p:cNvSpPr/>
            <p:nvPr/>
          </p:nvSpPr>
          <p:spPr>
            <a:xfrm>
              <a:off x="3910300" y="1464575"/>
              <a:ext cx="358100" cy="354850"/>
            </a:xfrm>
            <a:custGeom>
              <a:avLst/>
              <a:gdLst/>
              <a:ahLst/>
              <a:cxnLst/>
              <a:rect l="l" t="t" r="r" b="b"/>
              <a:pathLst>
                <a:path w="14324" h="14194" extrusionOk="0">
                  <a:moveTo>
                    <a:pt x="11724" y="1"/>
                  </a:moveTo>
                  <a:cubicBezTo>
                    <a:pt x="10776" y="1"/>
                    <a:pt x="9840" y="387"/>
                    <a:pt x="9133" y="1001"/>
                  </a:cubicBezTo>
                  <a:cubicBezTo>
                    <a:pt x="8311" y="1716"/>
                    <a:pt x="7775" y="2728"/>
                    <a:pt x="7561" y="3788"/>
                  </a:cubicBezTo>
                  <a:lnTo>
                    <a:pt x="7478" y="3883"/>
                  </a:lnTo>
                  <a:cubicBezTo>
                    <a:pt x="6477" y="3073"/>
                    <a:pt x="5406" y="2311"/>
                    <a:pt x="4168" y="2037"/>
                  </a:cubicBezTo>
                  <a:cubicBezTo>
                    <a:pt x="3895" y="1977"/>
                    <a:pt x="3611" y="1946"/>
                    <a:pt x="3327" y="1946"/>
                  </a:cubicBezTo>
                  <a:cubicBezTo>
                    <a:pt x="2272" y="1946"/>
                    <a:pt x="1209" y="2368"/>
                    <a:pt x="655" y="3240"/>
                  </a:cubicBezTo>
                  <a:cubicBezTo>
                    <a:pt x="0" y="4288"/>
                    <a:pt x="215" y="5657"/>
                    <a:pt x="762" y="6764"/>
                  </a:cubicBezTo>
                  <a:cubicBezTo>
                    <a:pt x="1429" y="8121"/>
                    <a:pt x="2525" y="9217"/>
                    <a:pt x="3679" y="10181"/>
                  </a:cubicBezTo>
                  <a:cubicBezTo>
                    <a:pt x="5537" y="11729"/>
                    <a:pt x="7585" y="13039"/>
                    <a:pt x="9728" y="14194"/>
                  </a:cubicBezTo>
                  <a:cubicBezTo>
                    <a:pt x="11264" y="10896"/>
                    <a:pt x="13514" y="7848"/>
                    <a:pt x="14121" y="4276"/>
                  </a:cubicBezTo>
                  <a:cubicBezTo>
                    <a:pt x="14276" y="3395"/>
                    <a:pt x="14324" y="2478"/>
                    <a:pt x="14062" y="1632"/>
                  </a:cubicBezTo>
                  <a:cubicBezTo>
                    <a:pt x="13931" y="1216"/>
                    <a:pt x="13716" y="799"/>
                    <a:pt x="13383" y="525"/>
                  </a:cubicBezTo>
                  <a:cubicBezTo>
                    <a:pt x="13038" y="216"/>
                    <a:pt x="12585" y="73"/>
                    <a:pt x="12133" y="25"/>
                  </a:cubicBezTo>
                  <a:cubicBezTo>
                    <a:pt x="11997" y="9"/>
                    <a:pt x="11860" y="1"/>
                    <a:pt x="11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2"/>
            <p:cNvSpPr/>
            <p:nvPr/>
          </p:nvSpPr>
          <p:spPr>
            <a:xfrm>
              <a:off x="4680625" y="1385725"/>
              <a:ext cx="127125" cy="183375"/>
            </a:xfrm>
            <a:custGeom>
              <a:avLst/>
              <a:gdLst/>
              <a:ahLst/>
              <a:cxnLst/>
              <a:rect l="l" t="t" r="r" b="b"/>
              <a:pathLst>
                <a:path w="5085" h="7335" extrusionOk="0">
                  <a:moveTo>
                    <a:pt x="5037" y="0"/>
                  </a:moveTo>
                  <a:cubicBezTo>
                    <a:pt x="5037" y="0"/>
                    <a:pt x="2180" y="905"/>
                    <a:pt x="679" y="1346"/>
                  </a:cubicBezTo>
                  <a:lnTo>
                    <a:pt x="679" y="1357"/>
                  </a:lnTo>
                  <a:cubicBezTo>
                    <a:pt x="525" y="2596"/>
                    <a:pt x="358" y="3834"/>
                    <a:pt x="191" y="5072"/>
                  </a:cubicBezTo>
                  <a:cubicBezTo>
                    <a:pt x="120" y="5525"/>
                    <a:pt x="60" y="5977"/>
                    <a:pt x="1" y="6430"/>
                  </a:cubicBezTo>
                  <a:cubicBezTo>
                    <a:pt x="263" y="6727"/>
                    <a:pt x="513" y="7037"/>
                    <a:pt x="775" y="7334"/>
                  </a:cubicBezTo>
                  <a:cubicBezTo>
                    <a:pt x="2251" y="4929"/>
                    <a:pt x="3692" y="2489"/>
                    <a:pt x="5085" y="24"/>
                  </a:cubicBezTo>
                  <a:lnTo>
                    <a:pt x="5037" y="0"/>
                  </a:lnTo>
                  <a:close/>
                </a:path>
              </a:pathLst>
            </a:custGeom>
            <a:solidFill>
              <a:srgbClr val="ED8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2"/>
            <p:cNvSpPr/>
            <p:nvPr/>
          </p:nvSpPr>
          <p:spPr>
            <a:xfrm>
              <a:off x="4515725" y="1069100"/>
              <a:ext cx="401275" cy="586325"/>
            </a:xfrm>
            <a:custGeom>
              <a:avLst/>
              <a:gdLst/>
              <a:ahLst/>
              <a:cxnLst/>
              <a:rect l="l" t="t" r="r" b="b"/>
              <a:pathLst>
                <a:path w="16051" h="23453" extrusionOk="0">
                  <a:moveTo>
                    <a:pt x="10569" y="0"/>
                  </a:moveTo>
                  <a:cubicBezTo>
                    <a:pt x="10460" y="0"/>
                    <a:pt x="10347" y="15"/>
                    <a:pt x="10240" y="33"/>
                  </a:cubicBezTo>
                  <a:cubicBezTo>
                    <a:pt x="7442" y="473"/>
                    <a:pt x="4632" y="926"/>
                    <a:pt x="1822" y="1366"/>
                  </a:cubicBezTo>
                  <a:cubicBezTo>
                    <a:pt x="1215" y="1461"/>
                    <a:pt x="608" y="1557"/>
                    <a:pt x="1" y="1604"/>
                  </a:cubicBezTo>
                  <a:lnTo>
                    <a:pt x="1" y="1664"/>
                  </a:lnTo>
                  <a:cubicBezTo>
                    <a:pt x="346" y="4962"/>
                    <a:pt x="691" y="8248"/>
                    <a:pt x="1275" y="11510"/>
                  </a:cubicBezTo>
                  <a:cubicBezTo>
                    <a:pt x="1418" y="12248"/>
                    <a:pt x="1560" y="13010"/>
                    <a:pt x="1953" y="13653"/>
                  </a:cubicBezTo>
                  <a:cubicBezTo>
                    <a:pt x="2108" y="13915"/>
                    <a:pt x="2322" y="14165"/>
                    <a:pt x="2584" y="14296"/>
                  </a:cubicBezTo>
                  <a:cubicBezTo>
                    <a:pt x="2894" y="14451"/>
                    <a:pt x="3239" y="14463"/>
                    <a:pt x="3585" y="14463"/>
                  </a:cubicBezTo>
                  <a:cubicBezTo>
                    <a:pt x="4811" y="14451"/>
                    <a:pt x="6037" y="14308"/>
                    <a:pt x="7228" y="14034"/>
                  </a:cubicBezTo>
                  <a:cubicBezTo>
                    <a:pt x="7252" y="14022"/>
                    <a:pt x="7264" y="14022"/>
                    <a:pt x="7275" y="14011"/>
                  </a:cubicBezTo>
                  <a:cubicBezTo>
                    <a:pt x="8776" y="13570"/>
                    <a:pt x="11633" y="12665"/>
                    <a:pt x="11633" y="12665"/>
                  </a:cubicBezTo>
                  <a:lnTo>
                    <a:pt x="11681" y="12689"/>
                  </a:lnTo>
                  <a:cubicBezTo>
                    <a:pt x="10288" y="15154"/>
                    <a:pt x="8847" y="17594"/>
                    <a:pt x="7371" y="19999"/>
                  </a:cubicBezTo>
                  <a:cubicBezTo>
                    <a:pt x="8073" y="20845"/>
                    <a:pt x="8776" y="21678"/>
                    <a:pt x="9478" y="22512"/>
                  </a:cubicBezTo>
                  <a:cubicBezTo>
                    <a:pt x="9776" y="22857"/>
                    <a:pt x="10073" y="23214"/>
                    <a:pt x="10443" y="23452"/>
                  </a:cubicBezTo>
                  <a:cubicBezTo>
                    <a:pt x="12395" y="22071"/>
                    <a:pt x="14264" y="20583"/>
                    <a:pt x="16050" y="19011"/>
                  </a:cubicBezTo>
                  <a:lnTo>
                    <a:pt x="16027" y="18987"/>
                  </a:lnTo>
                  <a:cubicBezTo>
                    <a:pt x="15943" y="18654"/>
                    <a:pt x="15848" y="18321"/>
                    <a:pt x="15753" y="17987"/>
                  </a:cubicBezTo>
                  <a:cubicBezTo>
                    <a:pt x="14848" y="14689"/>
                    <a:pt x="14014" y="11367"/>
                    <a:pt x="13252" y="8034"/>
                  </a:cubicBezTo>
                  <a:cubicBezTo>
                    <a:pt x="13633" y="7569"/>
                    <a:pt x="13991" y="7093"/>
                    <a:pt x="14217" y="6533"/>
                  </a:cubicBezTo>
                  <a:cubicBezTo>
                    <a:pt x="14479" y="5902"/>
                    <a:pt x="14514" y="5129"/>
                    <a:pt x="14157" y="4533"/>
                  </a:cubicBezTo>
                  <a:cubicBezTo>
                    <a:pt x="14014" y="4307"/>
                    <a:pt x="13800" y="4105"/>
                    <a:pt x="13550" y="4033"/>
                  </a:cubicBezTo>
                  <a:cubicBezTo>
                    <a:pt x="13473" y="4010"/>
                    <a:pt x="13396" y="3997"/>
                    <a:pt x="13319" y="3997"/>
                  </a:cubicBezTo>
                  <a:cubicBezTo>
                    <a:pt x="13277" y="3997"/>
                    <a:pt x="13235" y="4001"/>
                    <a:pt x="13193" y="4009"/>
                  </a:cubicBezTo>
                  <a:cubicBezTo>
                    <a:pt x="12967" y="4057"/>
                    <a:pt x="12776" y="4224"/>
                    <a:pt x="12621" y="4390"/>
                  </a:cubicBezTo>
                  <a:cubicBezTo>
                    <a:pt x="12205" y="4795"/>
                    <a:pt x="11859" y="5271"/>
                    <a:pt x="11586" y="5783"/>
                  </a:cubicBezTo>
                  <a:lnTo>
                    <a:pt x="11514" y="5748"/>
                  </a:lnTo>
                  <a:cubicBezTo>
                    <a:pt x="11419" y="4045"/>
                    <a:pt x="11300" y="2331"/>
                    <a:pt x="11169" y="628"/>
                  </a:cubicBezTo>
                  <a:cubicBezTo>
                    <a:pt x="11145" y="473"/>
                    <a:pt x="11133" y="307"/>
                    <a:pt x="11038" y="176"/>
                  </a:cubicBezTo>
                  <a:cubicBezTo>
                    <a:pt x="10926" y="41"/>
                    <a:pt x="10753" y="0"/>
                    <a:pt x="10569" y="0"/>
                  </a:cubicBezTo>
                  <a:close/>
                </a:path>
              </a:pathLst>
            </a:custGeom>
            <a:solidFill>
              <a:srgbClr val="FBB2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2"/>
            <p:cNvSpPr/>
            <p:nvPr/>
          </p:nvSpPr>
          <p:spPr>
            <a:xfrm>
              <a:off x="4397550" y="988325"/>
              <a:ext cx="457525" cy="225375"/>
            </a:xfrm>
            <a:custGeom>
              <a:avLst/>
              <a:gdLst/>
              <a:ahLst/>
              <a:cxnLst/>
              <a:rect l="l" t="t" r="r" b="b"/>
              <a:pathLst>
                <a:path w="18301" h="9015" extrusionOk="0">
                  <a:moveTo>
                    <a:pt x="16256" y="0"/>
                  </a:moveTo>
                  <a:cubicBezTo>
                    <a:pt x="16049" y="0"/>
                    <a:pt x="15834" y="72"/>
                    <a:pt x="15634" y="144"/>
                  </a:cubicBezTo>
                  <a:cubicBezTo>
                    <a:pt x="12231" y="1376"/>
                    <a:pt x="8621" y="2010"/>
                    <a:pt x="5002" y="2010"/>
                  </a:cubicBezTo>
                  <a:cubicBezTo>
                    <a:pt x="4633" y="2010"/>
                    <a:pt x="4264" y="2003"/>
                    <a:pt x="3894" y="1990"/>
                  </a:cubicBezTo>
                  <a:cubicBezTo>
                    <a:pt x="3063" y="1959"/>
                    <a:pt x="2232" y="1902"/>
                    <a:pt x="1401" y="1902"/>
                  </a:cubicBezTo>
                  <a:cubicBezTo>
                    <a:pt x="1267" y="1902"/>
                    <a:pt x="1134" y="1903"/>
                    <a:pt x="1001" y="1906"/>
                  </a:cubicBezTo>
                  <a:cubicBezTo>
                    <a:pt x="763" y="1906"/>
                    <a:pt x="501" y="1930"/>
                    <a:pt x="311" y="2073"/>
                  </a:cubicBezTo>
                  <a:cubicBezTo>
                    <a:pt x="84" y="2240"/>
                    <a:pt x="1" y="2573"/>
                    <a:pt x="60" y="2859"/>
                  </a:cubicBezTo>
                  <a:cubicBezTo>
                    <a:pt x="108" y="3145"/>
                    <a:pt x="299" y="3395"/>
                    <a:pt x="489" y="3597"/>
                  </a:cubicBezTo>
                  <a:cubicBezTo>
                    <a:pt x="1227" y="4383"/>
                    <a:pt x="2299" y="4752"/>
                    <a:pt x="3370" y="4847"/>
                  </a:cubicBezTo>
                  <a:cubicBezTo>
                    <a:pt x="3560" y="4862"/>
                    <a:pt x="3749" y="4869"/>
                    <a:pt x="3939" y="4869"/>
                  </a:cubicBezTo>
                  <a:cubicBezTo>
                    <a:pt x="4202" y="4869"/>
                    <a:pt x="4465" y="4856"/>
                    <a:pt x="4728" y="4835"/>
                  </a:cubicBezTo>
                  <a:cubicBezTo>
                    <a:pt x="5335" y="4788"/>
                    <a:pt x="5942" y="4692"/>
                    <a:pt x="6549" y="4597"/>
                  </a:cubicBezTo>
                  <a:cubicBezTo>
                    <a:pt x="9359" y="4157"/>
                    <a:pt x="12169" y="3704"/>
                    <a:pt x="14967" y="3264"/>
                  </a:cubicBezTo>
                  <a:cubicBezTo>
                    <a:pt x="15074" y="3246"/>
                    <a:pt x="15187" y="3231"/>
                    <a:pt x="15296" y="3231"/>
                  </a:cubicBezTo>
                  <a:cubicBezTo>
                    <a:pt x="15480" y="3231"/>
                    <a:pt x="15653" y="3272"/>
                    <a:pt x="15765" y="3407"/>
                  </a:cubicBezTo>
                  <a:cubicBezTo>
                    <a:pt x="15860" y="3538"/>
                    <a:pt x="15872" y="3704"/>
                    <a:pt x="15896" y="3859"/>
                  </a:cubicBezTo>
                  <a:cubicBezTo>
                    <a:pt x="16027" y="5562"/>
                    <a:pt x="16146" y="7276"/>
                    <a:pt x="16241" y="8979"/>
                  </a:cubicBezTo>
                  <a:lnTo>
                    <a:pt x="16313" y="9014"/>
                  </a:lnTo>
                  <a:cubicBezTo>
                    <a:pt x="16586" y="8502"/>
                    <a:pt x="16932" y="8026"/>
                    <a:pt x="17348" y="7621"/>
                  </a:cubicBezTo>
                  <a:cubicBezTo>
                    <a:pt x="17503" y="7455"/>
                    <a:pt x="17694" y="7288"/>
                    <a:pt x="17920" y="7240"/>
                  </a:cubicBezTo>
                  <a:cubicBezTo>
                    <a:pt x="17962" y="7232"/>
                    <a:pt x="18004" y="7228"/>
                    <a:pt x="18046" y="7228"/>
                  </a:cubicBezTo>
                  <a:cubicBezTo>
                    <a:pt x="18123" y="7228"/>
                    <a:pt x="18200" y="7241"/>
                    <a:pt x="18277" y="7264"/>
                  </a:cubicBezTo>
                  <a:lnTo>
                    <a:pt x="18301" y="7181"/>
                  </a:lnTo>
                  <a:cubicBezTo>
                    <a:pt x="17884" y="5121"/>
                    <a:pt x="17479" y="3061"/>
                    <a:pt x="17063" y="990"/>
                  </a:cubicBezTo>
                  <a:cubicBezTo>
                    <a:pt x="16991" y="632"/>
                    <a:pt x="16884" y="216"/>
                    <a:pt x="16551" y="61"/>
                  </a:cubicBezTo>
                  <a:cubicBezTo>
                    <a:pt x="16457" y="18"/>
                    <a:pt x="16357" y="0"/>
                    <a:pt x="162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2"/>
            <p:cNvSpPr/>
            <p:nvPr/>
          </p:nvSpPr>
          <p:spPr>
            <a:xfrm>
              <a:off x="4231775" y="1512225"/>
              <a:ext cx="953400" cy="989825"/>
            </a:xfrm>
            <a:custGeom>
              <a:avLst/>
              <a:gdLst/>
              <a:ahLst/>
              <a:cxnLst/>
              <a:rect l="l" t="t" r="r" b="b"/>
              <a:pathLst>
                <a:path w="38136" h="39593" extrusionOk="0">
                  <a:moveTo>
                    <a:pt x="18133" y="0"/>
                  </a:moveTo>
                  <a:lnTo>
                    <a:pt x="18133" y="0"/>
                  </a:lnTo>
                  <a:cubicBezTo>
                    <a:pt x="16574" y="298"/>
                    <a:pt x="15014" y="643"/>
                    <a:pt x="13454" y="1036"/>
                  </a:cubicBezTo>
                  <a:cubicBezTo>
                    <a:pt x="11728" y="1524"/>
                    <a:pt x="10049" y="2274"/>
                    <a:pt x="8680" y="3453"/>
                  </a:cubicBezTo>
                  <a:cubicBezTo>
                    <a:pt x="7323" y="4632"/>
                    <a:pt x="6584" y="6061"/>
                    <a:pt x="6037" y="7620"/>
                  </a:cubicBezTo>
                  <a:cubicBezTo>
                    <a:pt x="5691" y="9013"/>
                    <a:pt x="5346" y="10394"/>
                    <a:pt x="5025" y="11787"/>
                  </a:cubicBezTo>
                  <a:lnTo>
                    <a:pt x="5013" y="11787"/>
                  </a:lnTo>
                  <a:lnTo>
                    <a:pt x="5001" y="11883"/>
                  </a:lnTo>
                  <a:cubicBezTo>
                    <a:pt x="4941" y="12097"/>
                    <a:pt x="4894" y="12311"/>
                    <a:pt x="4846" y="12538"/>
                  </a:cubicBezTo>
                  <a:lnTo>
                    <a:pt x="4858" y="12538"/>
                  </a:lnTo>
                  <a:lnTo>
                    <a:pt x="2941" y="21622"/>
                  </a:lnTo>
                  <a:lnTo>
                    <a:pt x="0" y="23039"/>
                  </a:lnTo>
                  <a:cubicBezTo>
                    <a:pt x="0" y="23039"/>
                    <a:pt x="381" y="24087"/>
                    <a:pt x="2608" y="26480"/>
                  </a:cubicBezTo>
                  <a:cubicBezTo>
                    <a:pt x="2608" y="26480"/>
                    <a:pt x="3108" y="27158"/>
                    <a:pt x="3513" y="28075"/>
                  </a:cubicBezTo>
                  <a:lnTo>
                    <a:pt x="10216" y="23801"/>
                  </a:lnTo>
                  <a:cubicBezTo>
                    <a:pt x="10216" y="23801"/>
                    <a:pt x="10728" y="31516"/>
                    <a:pt x="10418" y="37624"/>
                  </a:cubicBezTo>
                  <a:cubicBezTo>
                    <a:pt x="10418" y="37624"/>
                    <a:pt x="15476" y="39593"/>
                    <a:pt x="22762" y="39593"/>
                  </a:cubicBezTo>
                  <a:cubicBezTo>
                    <a:pt x="26463" y="39593"/>
                    <a:pt x="30739" y="39085"/>
                    <a:pt x="35219" y="37553"/>
                  </a:cubicBezTo>
                  <a:lnTo>
                    <a:pt x="34088" y="18431"/>
                  </a:lnTo>
                  <a:lnTo>
                    <a:pt x="36409" y="12538"/>
                  </a:lnTo>
                  <a:cubicBezTo>
                    <a:pt x="36564" y="12133"/>
                    <a:pt x="36719" y="11728"/>
                    <a:pt x="36874" y="11335"/>
                  </a:cubicBezTo>
                  <a:cubicBezTo>
                    <a:pt x="36874" y="11335"/>
                    <a:pt x="36874" y="11323"/>
                    <a:pt x="36886" y="11323"/>
                  </a:cubicBezTo>
                  <a:cubicBezTo>
                    <a:pt x="37005" y="11002"/>
                    <a:pt x="37136" y="10668"/>
                    <a:pt x="37267" y="10347"/>
                  </a:cubicBezTo>
                  <a:cubicBezTo>
                    <a:pt x="37374" y="10073"/>
                    <a:pt x="37481" y="9799"/>
                    <a:pt x="37576" y="9537"/>
                  </a:cubicBezTo>
                  <a:cubicBezTo>
                    <a:pt x="37576" y="9525"/>
                    <a:pt x="37588" y="9525"/>
                    <a:pt x="37588" y="9525"/>
                  </a:cubicBezTo>
                  <a:cubicBezTo>
                    <a:pt x="38136" y="7108"/>
                    <a:pt x="37422" y="4346"/>
                    <a:pt x="35755" y="2536"/>
                  </a:cubicBezTo>
                  <a:cubicBezTo>
                    <a:pt x="35421" y="2167"/>
                    <a:pt x="34695" y="1679"/>
                    <a:pt x="34088" y="1453"/>
                  </a:cubicBezTo>
                  <a:cubicBezTo>
                    <a:pt x="31790" y="917"/>
                    <a:pt x="29456" y="512"/>
                    <a:pt x="27111" y="250"/>
                  </a:cubicBezTo>
                  <a:lnTo>
                    <a:pt x="27111" y="250"/>
                  </a:lnTo>
                  <a:cubicBezTo>
                    <a:pt x="27206" y="584"/>
                    <a:pt x="27301" y="917"/>
                    <a:pt x="27385" y="1250"/>
                  </a:cubicBezTo>
                  <a:lnTo>
                    <a:pt x="27408" y="1274"/>
                  </a:lnTo>
                  <a:cubicBezTo>
                    <a:pt x="25622" y="2846"/>
                    <a:pt x="23753" y="4334"/>
                    <a:pt x="21801" y="5703"/>
                  </a:cubicBezTo>
                  <a:cubicBezTo>
                    <a:pt x="21431" y="5477"/>
                    <a:pt x="21134" y="5120"/>
                    <a:pt x="20836" y="4775"/>
                  </a:cubicBezTo>
                  <a:cubicBezTo>
                    <a:pt x="20134" y="3941"/>
                    <a:pt x="19431" y="3108"/>
                    <a:pt x="18729" y="2263"/>
                  </a:cubicBezTo>
                  <a:cubicBezTo>
                    <a:pt x="18467" y="1965"/>
                    <a:pt x="18217" y="1655"/>
                    <a:pt x="17955" y="1358"/>
                  </a:cubicBezTo>
                  <a:cubicBezTo>
                    <a:pt x="18014" y="905"/>
                    <a:pt x="18074" y="453"/>
                    <a:pt x="181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2"/>
            <p:cNvSpPr/>
            <p:nvPr/>
          </p:nvSpPr>
          <p:spPr>
            <a:xfrm>
              <a:off x="4487150" y="2449825"/>
              <a:ext cx="889725" cy="1782400"/>
            </a:xfrm>
            <a:custGeom>
              <a:avLst/>
              <a:gdLst/>
              <a:ahLst/>
              <a:cxnLst/>
              <a:rect l="l" t="t" r="r" b="b"/>
              <a:pathLst>
                <a:path w="35589" h="71296" extrusionOk="0">
                  <a:moveTo>
                    <a:pt x="215" y="1"/>
                  </a:moveTo>
                  <a:cubicBezTo>
                    <a:pt x="203" y="144"/>
                    <a:pt x="203" y="287"/>
                    <a:pt x="191" y="430"/>
                  </a:cubicBezTo>
                  <a:lnTo>
                    <a:pt x="167" y="6645"/>
                  </a:lnTo>
                  <a:lnTo>
                    <a:pt x="1" y="71295"/>
                  </a:lnTo>
                  <a:lnTo>
                    <a:pt x="9526" y="71295"/>
                  </a:lnTo>
                  <a:lnTo>
                    <a:pt x="10585" y="23194"/>
                  </a:lnTo>
                  <a:lnTo>
                    <a:pt x="11657" y="33136"/>
                  </a:lnTo>
                  <a:lnTo>
                    <a:pt x="25206" y="68736"/>
                  </a:lnTo>
                  <a:lnTo>
                    <a:pt x="27671" y="68093"/>
                  </a:lnTo>
                  <a:lnTo>
                    <a:pt x="34731" y="66259"/>
                  </a:lnTo>
                  <a:lnTo>
                    <a:pt x="35589" y="66033"/>
                  </a:lnTo>
                  <a:lnTo>
                    <a:pt x="23873" y="30433"/>
                  </a:lnTo>
                  <a:lnTo>
                    <a:pt x="25206" y="13"/>
                  </a:lnTo>
                  <a:lnTo>
                    <a:pt x="25206" y="13"/>
                  </a:lnTo>
                  <a:cubicBezTo>
                    <a:pt x="25135" y="25"/>
                    <a:pt x="25075" y="49"/>
                    <a:pt x="25004" y="60"/>
                  </a:cubicBezTo>
                  <a:cubicBezTo>
                    <a:pt x="21020" y="1241"/>
                    <a:pt x="16867" y="1830"/>
                    <a:pt x="12714" y="1830"/>
                  </a:cubicBezTo>
                  <a:cubicBezTo>
                    <a:pt x="8488" y="1830"/>
                    <a:pt x="4262" y="1220"/>
                    <a:pt x="2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2"/>
            <p:cNvSpPr/>
            <p:nvPr/>
          </p:nvSpPr>
          <p:spPr>
            <a:xfrm>
              <a:off x="4037100" y="1853125"/>
              <a:ext cx="323875" cy="134775"/>
            </a:xfrm>
            <a:custGeom>
              <a:avLst/>
              <a:gdLst/>
              <a:ahLst/>
              <a:cxnLst/>
              <a:rect l="l" t="t" r="r" b="b"/>
              <a:pathLst>
                <a:path w="12955" h="5391" extrusionOk="0">
                  <a:moveTo>
                    <a:pt x="9798" y="1"/>
                  </a:moveTo>
                  <a:cubicBezTo>
                    <a:pt x="9640" y="1"/>
                    <a:pt x="9485" y="32"/>
                    <a:pt x="9335" y="56"/>
                  </a:cubicBezTo>
                  <a:cubicBezTo>
                    <a:pt x="6227" y="711"/>
                    <a:pt x="3108" y="1354"/>
                    <a:pt x="0" y="1997"/>
                  </a:cubicBezTo>
                  <a:lnTo>
                    <a:pt x="0" y="2021"/>
                  </a:lnTo>
                  <a:cubicBezTo>
                    <a:pt x="477" y="3164"/>
                    <a:pt x="1548" y="3997"/>
                    <a:pt x="2715" y="4367"/>
                  </a:cubicBezTo>
                  <a:cubicBezTo>
                    <a:pt x="3345" y="4570"/>
                    <a:pt x="4003" y="4655"/>
                    <a:pt x="4664" y="4655"/>
                  </a:cubicBezTo>
                  <a:cubicBezTo>
                    <a:pt x="5239" y="4655"/>
                    <a:pt x="5817" y="4591"/>
                    <a:pt x="6382" y="4486"/>
                  </a:cubicBezTo>
                  <a:cubicBezTo>
                    <a:pt x="7466" y="4283"/>
                    <a:pt x="8549" y="3914"/>
                    <a:pt x="9490" y="3331"/>
                  </a:cubicBezTo>
                  <a:lnTo>
                    <a:pt x="9502" y="3366"/>
                  </a:lnTo>
                  <a:cubicBezTo>
                    <a:pt x="10121" y="3962"/>
                    <a:pt x="10740" y="4557"/>
                    <a:pt x="11347" y="5152"/>
                  </a:cubicBezTo>
                  <a:cubicBezTo>
                    <a:pt x="11430" y="5236"/>
                    <a:pt x="11514" y="5319"/>
                    <a:pt x="11597" y="5390"/>
                  </a:cubicBezTo>
                  <a:cubicBezTo>
                    <a:pt x="12062" y="4200"/>
                    <a:pt x="12514" y="3009"/>
                    <a:pt x="12954" y="1807"/>
                  </a:cubicBezTo>
                  <a:lnTo>
                    <a:pt x="12800" y="1747"/>
                  </a:lnTo>
                  <a:cubicBezTo>
                    <a:pt x="12597" y="1616"/>
                    <a:pt x="12383" y="1485"/>
                    <a:pt x="12181" y="1342"/>
                  </a:cubicBezTo>
                  <a:cubicBezTo>
                    <a:pt x="11645" y="997"/>
                    <a:pt x="11109" y="640"/>
                    <a:pt x="10561" y="295"/>
                  </a:cubicBezTo>
                  <a:cubicBezTo>
                    <a:pt x="10383" y="176"/>
                    <a:pt x="10204" y="56"/>
                    <a:pt x="10002" y="21"/>
                  </a:cubicBezTo>
                  <a:cubicBezTo>
                    <a:pt x="9934" y="6"/>
                    <a:pt x="9866" y="1"/>
                    <a:pt x="9798" y="1"/>
                  </a:cubicBezTo>
                  <a:close/>
                </a:path>
              </a:pathLst>
            </a:custGeom>
            <a:solidFill>
              <a:srgbClr val="FBB2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1" name="Google Shape;651;p42"/>
          <p:cNvSpPr txBox="1">
            <a:spLocks noGrp="1"/>
          </p:cNvSpPr>
          <p:nvPr>
            <p:ph type="subTitle" idx="6"/>
          </p:nvPr>
        </p:nvSpPr>
        <p:spPr>
          <a:xfrm>
            <a:off x="5118900" y="3795809"/>
            <a:ext cx="3084600" cy="62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Cement production.</a:t>
            </a:r>
            <a:endParaRPr/>
          </a:p>
          <a:p>
            <a:pPr marL="0" lvl="0" indent="0" algn="l" rtl="0">
              <a:spcBef>
                <a:spcPts val="1600"/>
              </a:spcBef>
              <a:spcAft>
                <a:spcPts val="1600"/>
              </a:spcAft>
              <a:buNone/>
            </a:pPr>
            <a:endParaRPr/>
          </a:p>
        </p:txBody>
      </p:sp>
      <p:sp>
        <p:nvSpPr>
          <p:cNvPr id="652" name="Google Shape;652;p42"/>
          <p:cNvSpPr txBox="1">
            <a:spLocks noGrp="1"/>
          </p:cNvSpPr>
          <p:nvPr>
            <p:ph type="title" idx="3"/>
          </p:nvPr>
        </p:nvSpPr>
        <p:spPr>
          <a:xfrm>
            <a:off x="7556600" y="2418275"/>
            <a:ext cx="629100" cy="4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IPPU</a:t>
            </a:r>
            <a:endParaRPr/>
          </a:p>
        </p:txBody>
      </p:sp>
      <p:sp>
        <p:nvSpPr>
          <p:cNvPr id="653" name="Google Shape;653;p42"/>
          <p:cNvSpPr txBox="1">
            <a:spLocks noGrp="1"/>
          </p:cNvSpPr>
          <p:nvPr>
            <p:ph type="title" idx="5"/>
          </p:nvPr>
        </p:nvSpPr>
        <p:spPr>
          <a:xfrm>
            <a:off x="5021525" y="3390238"/>
            <a:ext cx="1341300" cy="47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Construction </a:t>
            </a:r>
            <a:endParaRPr/>
          </a:p>
        </p:txBody>
      </p:sp>
      <p:grpSp>
        <p:nvGrpSpPr>
          <p:cNvPr id="654" name="Google Shape;654;p42"/>
          <p:cNvGrpSpPr/>
          <p:nvPr/>
        </p:nvGrpSpPr>
        <p:grpSpPr>
          <a:xfrm flipH="1">
            <a:off x="8175736" y="2579757"/>
            <a:ext cx="446222" cy="74603"/>
            <a:chOff x="6146875" y="1767300"/>
            <a:chExt cx="331025" cy="57475"/>
          </a:xfrm>
        </p:grpSpPr>
        <p:sp>
          <p:nvSpPr>
            <p:cNvPr id="655" name="Google Shape;655;p42"/>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2"/>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2"/>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8" name="Google Shape;658;p42"/>
          <p:cNvGrpSpPr/>
          <p:nvPr/>
        </p:nvGrpSpPr>
        <p:grpSpPr>
          <a:xfrm flipH="1">
            <a:off x="6362827" y="3590087"/>
            <a:ext cx="446222" cy="74603"/>
            <a:chOff x="6146875" y="1767300"/>
            <a:chExt cx="331025" cy="57475"/>
          </a:xfrm>
        </p:grpSpPr>
        <p:sp>
          <p:nvSpPr>
            <p:cNvPr id="659" name="Google Shape;659;p42"/>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2"/>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2"/>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43"/>
          <p:cNvSpPr/>
          <p:nvPr/>
        </p:nvSpPr>
        <p:spPr>
          <a:xfrm>
            <a:off x="3993450" y="880600"/>
            <a:ext cx="4627180" cy="4021352"/>
          </a:xfrm>
          <a:custGeom>
            <a:avLst/>
            <a:gdLst/>
            <a:ahLst/>
            <a:cxnLst/>
            <a:rect l="l" t="t" r="r" b="b"/>
            <a:pathLst>
              <a:path w="233578" h="185937" extrusionOk="0">
                <a:moveTo>
                  <a:pt x="121779" y="0"/>
                </a:moveTo>
                <a:cubicBezTo>
                  <a:pt x="109175" y="0"/>
                  <a:pt x="96563" y="3745"/>
                  <a:pt x="85785" y="11250"/>
                </a:cubicBezTo>
                <a:cubicBezTo>
                  <a:pt x="76082" y="18013"/>
                  <a:pt x="74105" y="21668"/>
                  <a:pt x="58091" y="27753"/>
                </a:cubicBezTo>
                <a:cubicBezTo>
                  <a:pt x="39827" y="34694"/>
                  <a:pt x="14943" y="36361"/>
                  <a:pt x="6359" y="57578"/>
                </a:cubicBezTo>
                <a:cubicBezTo>
                  <a:pt x="1" y="73294"/>
                  <a:pt x="2644" y="100107"/>
                  <a:pt x="15038" y="121228"/>
                </a:cubicBezTo>
                <a:cubicBezTo>
                  <a:pt x="26290" y="140409"/>
                  <a:pt x="41982" y="141814"/>
                  <a:pt x="54067" y="146589"/>
                </a:cubicBezTo>
                <a:cubicBezTo>
                  <a:pt x="70891" y="153232"/>
                  <a:pt x="82225" y="165662"/>
                  <a:pt x="99561" y="173735"/>
                </a:cubicBezTo>
                <a:cubicBezTo>
                  <a:pt x="114733" y="180786"/>
                  <a:pt x="135375" y="185937"/>
                  <a:pt x="155204" y="185937"/>
                </a:cubicBezTo>
                <a:cubicBezTo>
                  <a:pt x="170496" y="185937"/>
                  <a:pt x="185305" y="182874"/>
                  <a:pt x="196752" y="175259"/>
                </a:cubicBezTo>
                <a:cubicBezTo>
                  <a:pt x="233578" y="150780"/>
                  <a:pt x="213194" y="117061"/>
                  <a:pt x="201347" y="87891"/>
                </a:cubicBezTo>
                <a:cubicBezTo>
                  <a:pt x="186560" y="51517"/>
                  <a:pt x="181512" y="36944"/>
                  <a:pt x="171296" y="24014"/>
                </a:cubicBezTo>
                <a:cubicBezTo>
                  <a:pt x="158656" y="8021"/>
                  <a:pt x="140226" y="0"/>
                  <a:pt x="1217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3"/>
          <p:cNvSpPr txBox="1">
            <a:spLocks noGrp="1"/>
          </p:cNvSpPr>
          <p:nvPr>
            <p:ph type="title"/>
          </p:nvPr>
        </p:nvSpPr>
        <p:spPr>
          <a:xfrm>
            <a:off x="350525" y="1536000"/>
            <a:ext cx="3914700" cy="207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900"/>
              <a:t>Possible decarbonisation technologies</a:t>
            </a:r>
            <a:endParaRPr sz="4900"/>
          </a:p>
        </p:txBody>
      </p:sp>
      <p:grpSp>
        <p:nvGrpSpPr>
          <p:cNvPr id="668" name="Google Shape;668;p43"/>
          <p:cNvGrpSpPr/>
          <p:nvPr/>
        </p:nvGrpSpPr>
        <p:grpSpPr>
          <a:xfrm>
            <a:off x="4265220" y="1801966"/>
            <a:ext cx="4234653" cy="2798652"/>
            <a:chOff x="4110902" y="1802134"/>
            <a:chExt cx="4875824" cy="3222398"/>
          </a:xfrm>
        </p:grpSpPr>
        <p:sp>
          <p:nvSpPr>
            <p:cNvPr id="669" name="Google Shape;669;p43"/>
            <p:cNvSpPr/>
            <p:nvPr/>
          </p:nvSpPr>
          <p:spPr>
            <a:xfrm>
              <a:off x="4480374" y="3375874"/>
              <a:ext cx="612865" cy="1012595"/>
            </a:xfrm>
            <a:custGeom>
              <a:avLst/>
              <a:gdLst/>
              <a:ahLst/>
              <a:cxnLst/>
              <a:rect l="l" t="t" r="r" b="b"/>
              <a:pathLst>
                <a:path w="19789" h="32696" extrusionOk="0">
                  <a:moveTo>
                    <a:pt x="3108" y="1"/>
                  </a:moveTo>
                  <a:cubicBezTo>
                    <a:pt x="0" y="22575"/>
                    <a:pt x="18371" y="32695"/>
                    <a:pt x="18371" y="32695"/>
                  </a:cubicBezTo>
                  <a:cubicBezTo>
                    <a:pt x="19788" y="10038"/>
                    <a:pt x="3108" y="1"/>
                    <a:pt x="31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3"/>
            <p:cNvSpPr/>
            <p:nvPr/>
          </p:nvSpPr>
          <p:spPr>
            <a:xfrm>
              <a:off x="4322923" y="3882172"/>
              <a:ext cx="490069" cy="471332"/>
            </a:xfrm>
            <a:custGeom>
              <a:avLst/>
              <a:gdLst/>
              <a:ahLst/>
              <a:cxnLst/>
              <a:rect l="l" t="t" r="r" b="b"/>
              <a:pathLst>
                <a:path w="15824" h="15219" extrusionOk="0">
                  <a:moveTo>
                    <a:pt x="0" y="0"/>
                  </a:moveTo>
                  <a:lnTo>
                    <a:pt x="0" y="0"/>
                  </a:lnTo>
                  <a:cubicBezTo>
                    <a:pt x="0" y="0"/>
                    <a:pt x="5911" y="15218"/>
                    <a:pt x="15632" y="15218"/>
                  </a:cubicBezTo>
                  <a:cubicBezTo>
                    <a:pt x="15695" y="15218"/>
                    <a:pt x="15759" y="15218"/>
                    <a:pt x="15824" y="15216"/>
                  </a:cubicBezTo>
                  <a:cubicBezTo>
                    <a:pt x="15824" y="15216"/>
                    <a:pt x="11299" y="1084"/>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3"/>
            <p:cNvSpPr/>
            <p:nvPr/>
          </p:nvSpPr>
          <p:spPr>
            <a:xfrm>
              <a:off x="5605019" y="3081257"/>
              <a:ext cx="1804622" cy="902714"/>
            </a:xfrm>
            <a:custGeom>
              <a:avLst/>
              <a:gdLst/>
              <a:ahLst/>
              <a:cxnLst/>
              <a:rect l="l" t="t" r="r" b="b"/>
              <a:pathLst>
                <a:path w="58270" h="29148" extrusionOk="0">
                  <a:moveTo>
                    <a:pt x="29111" y="1"/>
                  </a:moveTo>
                  <a:cubicBezTo>
                    <a:pt x="26277" y="1"/>
                    <a:pt x="23789" y="1465"/>
                    <a:pt x="22360" y="3680"/>
                  </a:cubicBezTo>
                  <a:cubicBezTo>
                    <a:pt x="22058" y="3301"/>
                    <a:pt x="21738" y="3027"/>
                    <a:pt x="21426" y="3027"/>
                  </a:cubicBezTo>
                  <a:cubicBezTo>
                    <a:pt x="21307" y="3027"/>
                    <a:pt x="21189" y="3067"/>
                    <a:pt x="21074" y="3156"/>
                  </a:cubicBezTo>
                  <a:cubicBezTo>
                    <a:pt x="20003" y="3977"/>
                    <a:pt x="21074" y="7180"/>
                    <a:pt x="21074" y="7180"/>
                  </a:cubicBezTo>
                  <a:cubicBezTo>
                    <a:pt x="21074" y="7180"/>
                    <a:pt x="19381" y="4442"/>
                    <a:pt x="18289" y="4442"/>
                  </a:cubicBezTo>
                  <a:cubicBezTo>
                    <a:pt x="18126" y="4442"/>
                    <a:pt x="17976" y="4503"/>
                    <a:pt x="17848" y="4644"/>
                  </a:cubicBezTo>
                  <a:cubicBezTo>
                    <a:pt x="17443" y="5073"/>
                    <a:pt x="17502" y="6073"/>
                    <a:pt x="17705" y="7133"/>
                  </a:cubicBezTo>
                  <a:cubicBezTo>
                    <a:pt x="16217" y="7752"/>
                    <a:pt x="15169" y="9204"/>
                    <a:pt x="15109" y="10895"/>
                  </a:cubicBezTo>
                  <a:cubicBezTo>
                    <a:pt x="14573" y="10764"/>
                    <a:pt x="14014" y="10681"/>
                    <a:pt x="13442" y="10681"/>
                  </a:cubicBezTo>
                  <a:cubicBezTo>
                    <a:pt x="9775" y="10681"/>
                    <a:pt x="6799" y="13657"/>
                    <a:pt x="6799" y="17324"/>
                  </a:cubicBezTo>
                  <a:cubicBezTo>
                    <a:pt x="6799" y="17586"/>
                    <a:pt x="6822" y="17848"/>
                    <a:pt x="6846" y="18098"/>
                  </a:cubicBezTo>
                  <a:cubicBezTo>
                    <a:pt x="3441" y="19325"/>
                    <a:pt x="0" y="22265"/>
                    <a:pt x="0" y="29147"/>
                  </a:cubicBezTo>
                  <a:lnTo>
                    <a:pt x="57769" y="29147"/>
                  </a:lnTo>
                  <a:cubicBezTo>
                    <a:pt x="57769" y="29147"/>
                    <a:pt x="58269" y="20039"/>
                    <a:pt x="50983" y="17813"/>
                  </a:cubicBezTo>
                  <a:cubicBezTo>
                    <a:pt x="51078" y="17301"/>
                    <a:pt x="51126" y="16765"/>
                    <a:pt x="51126" y="16229"/>
                  </a:cubicBezTo>
                  <a:cubicBezTo>
                    <a:pt x="51126" y="11419"/>
                    <a:pt x="47339" y="7514"/>
                    <a:pt x="42589" y="7311"/>
                  </a:cubicBezTo>
                  <a:cubicBezTo>
                    <a:pt x="42767" y="6609"/>
                    <a:pt x="42732" y="5990"/>
                    <a:pt x="42208" y="5728"/>
                  </a:cubicBezTo>
                  <a:cubicBezTo>
                    <a:pt x="42018" y="5630"/>
                    <a:pt x="41832" y="5587"/>
                    <a:pt x="41650" y="5587"/>
                  </a:cubicBezTo>
                  <a:cubicBezTo>
                    <a:pt x="40540" y="5587"/>
                    <a:pt x="39608" y="7184"/>
                    <a:pt x="39291" y="7787"/>
                  </a:cubicBezTo>
                  <a:cubicBezTo>
                    <a:pt x="39267" y="7799"/>
                    <a:pt x="39255" y="7799"/>
                    <a:pt x="39231" y="7811"/>
                  </a:cubicBezTo>
                  <a:cubicBezTo>
                    <a:pt x="39422" y="7037"/>
                    <a:pt x="39958" y="4418"/>
                    <a:pt x="38267" y="4073"/>
                  </a:cubicBezTo>
                  <a:cubicBezTo>
                    <a:pt x="38200" y="4060"/>
                    <a:pt x="38136" y="4054"/>
                    <a:pt x="38072" y="4054"/>
                  </a:cubicBezTo>
                  <a:cubicBezTo>
                    <a:pt x="37477" y="4054"/>
                    <a:pt x="37016" y="4592"/>
                    <a:pt x="36671" y="5335"/>
                  </a:cubicBezTo>
                  <a:cubicBezTo>
                    <a:pt x="35564" y="2227"/>
                    <a:pt x="32600" y="1"/>
                    <a:pt x="291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3"/>
            <p:cNvSpPr/>
            <p:nvPr/>
          </p:nvSpPr>
          <p:spPr>
            <a:xfrm>
              <a:off x="5192034" y="2781498"/>
              <a:ext cx="101798" cy="1531745"/>
            </a:xfrm>
            <a:custGeom>
              <a:avLst/>
              <a:gdLst/>
              <a:ahLst/>
              <a:cxnLst/>
              <a:rect l="l" t="t" r="r" b="b"/>
              <a:pathLst>
                <a:path w="3287" h="49459" extrusionOk="0">
                  <a:moveTo>
                    <a:pt x="0" y="0"/>
                  </a:moveTo>
                  <a:lnTo>
                    <a:pt x="0" y="49459"/>
                  </a:lnTo>
                  <a:lnTo>
                    <a:pt x="3286" y="49459"/>
                  </a:lnTo>
                  <a:lnTo>
                    <a:pt x="32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3"/>
            <p:cNvSpPr/>
            <p:nvPr/>
          </p:nvSpPr>
          <p:spPr>
            <a:xfrm>
              <a:off x="5242917" y="2781498"/>
              <a:ext cx="50915" cy="1531745"/>
            </a:xfrm>
            <a:custGeom>
              <a:avLst/>
              <a:gdLst/>
              <a:ahLst/>
              <a:cxnLst/>
              <a:rect l="l" t="t" r="r" b="b"/>
              <a:pathLst>
                <a:path w="1644" h="49459" extrusionOk="0">
                  <a:moveTo>
                    <a:pt x="0" y="0"/>
                  </a:moveTo>
                  <a:lnTo>
                    <a:pt x="0" y="49459"/>
                  </a:lnTo>
                  <a:lnTo>
                    <a:pt x="1643" y="49459"/>
                  </a:lnTo>
                  <a:lnTo>
                    <a:pt x="16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3"/>
            <p:cNvSpPr/>
            <p:nvPr/>
          </p:nvSpPr>
          <p:spPr>
            <a:xfrm>
              <a:off x="5647045" y="2191148"/>
              <a:ext cx="101798" cy="1531745"/>
            </a:xfrm>
            <a:custGeom>
              <a:avLst/>
              <a:gdLst/>
              <a:ahLst/>
              <a:cxnLst/>
              <a:rect l="l" t="t" r="r" b="b"/>
              <a:pathLst>
                <a:path w="3287" h="49459" extrusionOk="0">
                  <a:moveTo>
                    <a:pt x="1" y="0"/>
                  </a:moveTo>
                  <a:lnTo>
                    <a:pt x="1" y="49459"/>
                  </a:lnTo>
                  <a:lnTo>
                    <a:pt x="3287" y="49459"/>
                  </a:lnTo>
                  <a:lnTo>
                    <a:pt x="32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3"/>
            <p:cNvSpPr/>
            <p:nvPr/>
          </p:nvSpPr>
          <p:spPr>
            <a:xfrm>
              <a:off x="5697929" y="2191148"/>
              <a:ext cx="50915" cy="1531745"/>
            </a:xfrm>
            <a:custGeom>
              <a:avLst/>
              <a:gdLst/>
              <a:ahLst/>
              <a:cxnLst/>
              <a:rect l="l" t="t" r="r" b="b"/>
              <a:pathLst>
                <a:path w="1644" h="49459" extrusionOk="0">
                  <a:moveTo>
                    <a:pt x="1" y="0"/>
                  </a:moveTo>
                  <a:lnTo>
                    <a:pt x="1" y="49459"/>
                  </a:lnTo>
                  <a:lnTo>
                    <a:pt x="1644" y="49459"/>
                  </a:lnTo>
                  <a:lnTo>
                    <a:pt x="164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3"/>
            <p:cNvSpPr/>
            <p:nvPr/>
          </p:nvSpPr>
          <p:spPr>
            <a:xfrm>
              <a:off x="5801183" y="2781498"/>
              <a:ext cx="101798" cy="1531745"/>
            </a:xfrm>
            <a:custGeom>
              <a:avLst/>
              <a:gdLst/>
              <a:ahLst/>
              <a:cxnLst/>
              <a:rect l="l" t="t" r="r" b="b"/>
              <a:pathLst>
                <a:path w="3287" h="49459" extrusionOk="0">
                  <a:moveTo>
                    <a:pt x="0" y="0"/>
                  </a:moveTo>
                  <a:lnTo>
                    <a:pt x="0" y="49459"/>
                  </a:lnTo>
                  <a:lnTo>
                    <a:pt x="3286" y="49459"/>
                  </a:lnTo>
                  <a:lnTo>
                    <a:pt x="32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3"/>
            <p:cNvSpPr/>
            <p:nvPr/>
          </p:nvSpPr>
          <p:spPr>
            <a:xfrm>
              <a:off x="5852066" y="2781498"/>
              <a:ext cx="50915" cy="1531745"/>
            </a:xfrm>
            <a:custGeom>
              <a:avLst/>
              <a:gdLst/>
              <a:ahLst/>
              <a:cxnLst/>
              <a:rect l="l" t="t" r="r" b="b"/>
              <a:pathLst>
                <a:path w="1644" h="49459" extrusionOk="0">
                  <a:moveTo>
                    <a:pt x="0" y="0"/>
                  </a:moveTo>
                  <a:lnTo>
                    <a:pt x="0" y="49459"/>
                  </a:lnTo>
                  <a:lnTo>
                    <a:pt x="1643" y="49459"/>
                  </a:lnTo>
                  <a:lnTo>
                    <a:pt x="16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3"/>
            <p:cNvSpPr/>
            <p:nvPr/>
          </p:nvSpPr>
          <p:spPr>
            <a:xfrm>
              <a:off x="4717821" y="2453309"/>
              <a:ext cx="1013338" cy="896798"/>
            </a:xfrm>
            <a:custGeom>
              <a:avLst/>
              <a:gdLst/>
              <a:ahLst/>
              <a:cxnLst/>
              <a:rect l="l" t="t" r="r" b="b"/>
              <a:pathLst>
                <a:path w="32720" h="28957" extrusionOk="0">
                  <a:moveTo>
                    <a:pt x="12633" y="1"/>
                  </a:moveTo>
                  <a:cubicBezTo>
                    <a:pt x="11776" y="1"/>
                    <a:pt x="11014" y="512"/>
                    <a:pt x="10693" y="1298"/>
                  </a:cubicBezTo>
                  <a:lnTo>
                    <a:pt x="560" y="26075"/>
                  </a:lnTo>
                  <a:cubicBezTo>
                    <a:pt x="1" y="27444"/>
                    <a:pt x="1013" y="28956"/>
                    <a:pt x="2489" y="28956"/>
                  </a:cubicBezTo>
                  <a:lnTo>
                    <a:pt x="20087" y="28956"/>
                  </a:lnTo>
                  <a:cubicBezTo>
                    <a:pt x="20932" y="28956"/>
                    <a:pt x="21706" y="28444"/>
                    <a:pt x="22027" y="27659"/>
                  </a:cubicBezTo>
                  <a:lnTo>
                    <a:pt x="32160" y="2882"/>
                  </a:lnTo>
                  <a:cubicBezTo>
                    <a:pt x="32719" y="1513"/>
                    <a:pt x="31707" y="1"/>
                    <a:pt x="30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3"/>
            <p:cNvSpPr/>
            <p:nvPr/>
          </p:nvSpPr>
          <p:spPr>
            <a:xfrm>
              <a:off x="5512449" y="2453309"/>
              <a:ext cx="783975" cy="896798"/>
            </a:xfrm>
            <a:custGeom>
              <a:avLst/>
              <a:gdLst/>
              <a:ahLst/>
              <a:cxnLst/>
              <a:rect l="l" t="t" r="r" b="b"/>
              <a:pathLst>
                <a:path w="25314" h="28957" extrusionOk="0">
                  <a:moveTo>
                    <a:pt x="12478" y="1"/>
                  </a:moveTo>
                  <a:cubicBezTo>
                    <a:pt x="11800" y="1"/>
                    <a:pt x="11181" y="417"/>
                    <a:pt x="10919" y="1048"/>
                  </a:cubicBezTo>
                  <a:lnTo>
                    <a:pt x="453" y="26635"/>
                  </a:lnTo>
                  <a:cubicBezTo>
                    <a:pt x="1" y="27742"/>
                    <a:pt x="822" y="28956"/>
                    <a:pt x="2013" y="28956"/>
                  </a:cubicBezTo>
                  <a:lnTo>
                    <a:pt x="12848" y="28956"/>
                  </a:lnTo>
                  <a:cubicBezTo>
                    <a:pt x="13526" y="28956"/>
                    <a:pt x="14133" y="28540"/>
                    <a:pt x="14395" y="27909"/>
                  </a:cubicBezTo>
                  <a:lnTo>
                    <a:pt x="24861" y="2322"/>
                  </a:lnTo>
                  <a:cubicBezTo>
                    <a:pt x="25313" y="1215"/>
                    <a:pt x="24504" y="1"/>
                    <a:pt x="233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3"/>
            <p:cNvSpPr/>
            <p:nvPr/>
          </p:nvSpPr>
          <p:spPr>
            <a:xfrm>
              <a:off x="5124178" y="1854473"/>
              <a:ext cx="1455435" cy="513328"/>
            </a:xfrm>
            <a:custGeom>
              <a:avLst/>
              <a:gdLst/>
              <a:ahLst/>
              <a:cxnLst/>
              <a:rect l="l" t="t" r="r" b="b"/>
              <a:pathLst>
                <a:path w="46995" h="16575" extrusionOk="0">
                  <a:moveTo>
                    <a:pt x="8109" y="1"/>
                  </a:moveTo>
                  <a:cubicBezTo>
                    <a:pt x="7811" y="1"/>
                    <a:pt x="7525" y="179"/>
                    <a:pt x="7394" y="453"/>
                  </a:cubicBezTo>
                  <a:lnTo>
                    <a:pt x="250" y="15443"/>
                  </a:lnTo>
                  <a:cubicBezTo>
                    <a:pt x="0" y="15967"/>
                    <a:pt x="393" y="16574"/>
                    <a:pt x="965" y="16574"/>
                  </a:cubicBezTo>
                  <a:lnTo>
                    <a:pt x="38886" y="16574"/>
                  </a:lnTo>
                  <a:cubicBezTo>
                    <a:pt x="39196" y="16574"/>
                    <a:pt x="39470" y="16408"/>
                    <a:pt x="39601" y="16122"/>
                  </a:cubicBezTo>
                  <a:lnTo>
                    <a:pt x="46744" y="1132"/>
                  </a:lnTo>
                  <a:cubicBezTo>
                    <a:pt x="46994" y="608"/>
                    <a:pt x="46613" y="1"/>
                    <a:pt x="460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3"/>
            <p:cNvSpPr/>
            <p:nvPr/>
          </p:nvSpPr>
          <p:spPr>
            <a:xfrm>
              <a:off x="4691651" y="2400939"/>
              <a:ext cx="1013307" cy="896427"/>
            </a:xfrm>
            <a:custGeom>
              <a:avLst/>
              <a:gdLst/>
              <a:ahLst/>
              <a:cxnLst/>
              <a:rect l="l" t="t" r="r" b="b"/>
              <a:pathLst>
                <a:path w="32719" h="28945" extrusionOk="0">
                  <a:moveTo>
                    <a:pt x="12633" y="1"/>
                  </a:moveTo>
                  <a:cubicBezTo>
                    <a:pt x="11776" y="1"/>
                    <a:pt x="11014" y="513"/>
                    <a:pt x="10692" y="1299"/>
                  </a:cubicBezTo>
                  <a:lnTo>
                    <a:pt x="560" y="26075"/>
                  </a:lnTo>
                  <a:cubicBezTo>
                    <a:pt x="0" y="27445"/>
                    <a:pt x="1012" y="28945"/>
                    <a:pt x="2489" y="28945"/>
                  </a:cubicBezTo>
                  <a:lnTo>
                    <a:pt x="20086" y="28945"/>
                  </a:lnTo>
                  <a:cubicBezTo>
                    <a:pt x="20932" y="28945"/>
                    <a:pt x="21694" y="28433"/>
                    <a:pt x="22015" y="27647"/>
                  </a:cubicBezTo>
                  <a:lnTo>
                    <a:pt x="32159" y="2882"/>
                  </a:lnTo>
                  <a:cubicBezTo>
                    <a:pt x="32719" y="1501"/>
                    <a:pt x="31707" y="1"/>
                    <a:pt x="302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3"/>
            <p:cNvSpPr/>
            <p:nvPr/>
          </p:nvSpPr>
          <p:spPr>
            <a:xfrm>
              <a:off x="4770191" y="2466595"/>
              <a:ext cx="855856" cy="765145"/>
            </a:xfrm>
            <a:custGeom>
              <a:avLst/>
              <a:gdLst/>
              <a:ahLst/>
              <a:cxnLst/>
              <a:rect l="l" t="t" r="r" b="b"/>
              <a:pathLst>
                <a:path w="27635" h="24706" extrusionOk="0">
                  <a:moveTo>
                    <a:pt x="10109" y="0"/>
                  </a:moveTo>
                  <a:lnTo>
                    <a:pt x="0" y="24706"/>
                  </a:lnTo>
                  <a:lnTo>
                    <a:pt x="17526" y="24706"/>
                  </a:lnTo>
                  <a:lnTo>
                    <a:pt x="2763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3"/>
            <p:cNvSpPr/>
            <p:nvPr/>
          </p:nvSpPr>
          <p:spPr>
            <a:xfrm>
              <a:off x="5492164" y="2400939"/>
              <a:ext cx="783975" cy="896427"/>
            </a:xfrm>
            <a:custGeom>
              <a:avLst/>
              <a:gdLst/>
              <a:ahLst/>
              <a:cxnLst/>
              <a:rect l="l" t="t" r="r" b="b"/>
              <a:pathLst>
                <a:path w="25314" h="28945" extrusionOk="0">
                  <a:moveTo>
                    <a:pt x="12467" y="1"/>
                  </a:moveTo>
                  <a:cubicBezTo>
                    <a:pt x="11788" y="1"/>
                    <a:pt x="11181" y="418"/>
                    <a:pt x="10919" y="1049"/>
                  </a:cubicBezTo>
                  <a:lnTo>
                    <a:pt x="453" y="26635"/>
                  </a:lnTo>
                  <a:cubicBezTo>
                    <a:pt x="1" y="27742"/>
                    <a:pt x="811" y="28945"/>
                    <a:pt x="2001" y="28945"/>
                  </a:cubicBezTo>
                  <a:lnTo>
                    <a:pt x="12836" y="28945"/>
                  </a:lnTo>
                  <a:cubicBezTo>
                    <a:pt x="13514" y="28945"/>
                    <a:pt x="14134" y="28540"/>
                    <a:pt x="14396" y="27909"/>
                  </a:cubicBezTo>
                  <a:lnTo>
                    <a:pt x="24861" y="2323"/>
                  </a:lnTo>
                  <a:cubicBezTo>
                    <a:pt x="25314" y="1215"/>
                    <a:pt x="24504" y="1"/>
                    <a:pt x="23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3"/>
            <p:cNvSpPr/>
            <p:nvPr/>
          </p:nvSpPr>
          <p:spPr>
            <a:xfrm>
              <a:off x="5574389" y="2466595"/>
              <a:ext cx="619152" cy="765145"/>
            </a:xfrm>
            <a:custGeom>
              <a:avLst/>
              <a:gdLst/>
              <a:ahLst/>
              <a:cxnLst/>
              <a:rect l="l" t="t" r="r" b="b"/>
              <a:pathLst>
                <a:path w="19992" h="24706" extrusionOk="0">
                  <a:moveTo>
                    <a:pt x="10109" y="0"/>
                  </a:moveTo>
                  <a:lnTo>
                    <a:pt x="1" y="24706"/>
                  </a:lnTo>
                  <a:lnTo>
                    <a:pt x="9883" y="24706"/>
                  </a:lnTo>
                  <a:lnTo>
                    <a:pt x="1999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3"/>
            <p:cNvSpPr/>
            <p:nvPr/>
          </p:nvSpPr>
          <p:spPr>
            <a:xfrm>
              <a:off x="5097265" y="1802134"/>
              <a:ext cx="1455064" cy="513297"/>
            </a:xfrm>
            <a:custGeom>
              <a:avLst/>
              <a:gdLst/>
              <a:ahLst/>
              <a:cxnLst/>
              <a:rect l="l" t="t" r="r" b="b"/>
              <a:pathLst>
                <a:path w="46983" h="16574" extrusionOk="0">
                  <a:moveTo>
                    <a:pt x="8097" y="0"/>
                  </a:moveTo>
                  <a:cubicBezTo>
                    <a:pt x="7799" y="0"/>
                    <a:pt x="7525" y="167"/>
                    <a:pt x="7382" y="441"/>
                  </a:cubicBezTo>
                  <a:lnTo>
                    <a:pt x="250" y="15442"/>
                  </a:lnTo>
                  <a:cubicBezTo>
                    <a:pt x="0" y="15966"/>
                    <a:pt x="381" y="16574"/>
                    <a:pt x="965" y="16574"/>
                  </a:cubicBezTo>
                  <a:lnTo>
                    <a:pt x="38874" y="16574"/>
                  </a:lnTo>
                  <a:cubicBezTo>
                    <a:pt x="39184" y="16574"/>
                    <a:pt x="39458" y="16395"/>
                    <a:pt x="39589" y="16121"/>
                  </a:cubicBezTo>
                  <a:lnTo>
                    <a:pt x="46732" y="1119"/>
                  </a:lnTo>
                  <a:cubicBezTo>
                    <a:pt x="46982" y="595"/>
                    <a:pt x="46601" y="0"/>
                    <a:pt x="460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3"/>
            <p:cNvSpPr/>
            <p:nvPr/>
          </p:nvSpPr>
          <p:spPr>
            <a:xfrm>
              <a:off x="5192034" y="1867388"/>
              <a:ext cx="1265527" cy="382418"/>
            </a:xfrm>
            <a:custGeom>
              <a:avLst/>
              <a:gdLst/>
              <a:ahLst/>
              <a:cxnLst/>
              <a:rect l="l" t="t" r="r" b="b"/>
              <a:pathLst>
                <a:path w="40863" h="12348" extrusionOk="0">
                  <a:moveTo>
                    <a:pt x="5882" y="1"/>
                  </a:moveTo>
                  <a:lnTo>
                    <a:pt x="0" y="12347"/>
                  </a:lnTo>
                  <a:lnTo>
                    <a:pt x="34981" y="12347"/>
                  </a:lnTo>
                  <a:lnTo>
                    <a:pt x="408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3"/>
            <p:cNvSpPr/>
            <p:nvPr/>
          </p:nvSpPr>
          <p:spPr>
            <a:xfrm>
              <a:off x="4846161" y="2409053"/>
              <a:ext cx="747089" cy="888684"/>
            </a:xfrm>
            <a:custGeom>
              <a:avLst/>
              <a:gdLst/>
              <a:ahLst/>
              <a:cxnLst/>
              <a:rect l="l" t="t" r="r" b="b"/>
              <a:pathLst>
                <a:path w="24123" h="28695" extrusionOk="0">
                  <a:moveTo>
                    <a:pt x="16990" y="6942"/>
                  </a:moveTo>
                  <a:lnTo>
                    <a:pt x="14597" y="12871"/>
                  </a:lnTo>
                  <a:lnTo>
                    <a:pt x="8858" y="12871"/>
                  </a:lnTo>
                  <a:lnTo>
                    <a:pt x="11252" y="6942"/>
                  </a:lnTo>
                  <a:close/>
                  <a:moveTo>
                    <a:pt x="14252" y="13717"/>
                  </a:moveTo>
                  <a:lnTo>
                    <a:pt x="12085" y="19086"/>
                  </a:lnTo>
                  <a:lnTo>
                    <a:pt x="6358" y="19086"/>
                  </a:lnTo>
                  <a:lnTo>
                    <a:pt x="8513" y="13717"/>
                  </a:lnTo>
                  <a:close/>
                  <a:moveTo>
                    <a:pt x="13145" y="1"/>
                  </a:moveTo>
                  <a:lnTo>
                    <a:pt x="10680" y="6097"/>
                  </a:lnTo>
                  <a:lnTo>
                    <a:pt x="4977" y="6097"/>
                  </a:lnTo>
                  <a:lnTo>
                    <a:pt x="4977" y="6942"/>
                  </a:lnTo>
                  <a:lnTo>
                    <a:pt x="10335" y="6942"/>
                  </a:lnTo>
                  <a:lnTo>
                    <a:pt x="7942" y="12871"/>
                  </a:lnTo>
                  <a:lnTo>
                    <a:pt x="1929" y="12871"/>
                  </a:lnTo>
                  <a:lnTo>
                    <a:pt x="1929" y="13717"/>
                  </a:lnTo>
                  <a:lnTo>
                    <a:pt x="7608" y="13717"/>
                  </a:lnTo>
                  <a:lnTo>
                    <a:pt x="5441" y="19086"/>
                  </a:lnTo>
                  <a:lnTo>
                    <a:pt x="0" y="19086"/>
                  </a:lnTo>
                  <a:lnTo>
                    <a:pt x="0" y="19932"/>
                  </a:lnTo>
                  <a:lnTo>
                    <a:pt x="5096" y="19932"/>
                  </a:lnTo>
                  <a:lnTo>
                    <a:pt x="1691" y="28373"/>
                  </a:lnTo>
                  <a:lnTo>
                    <a:pt x="2477" y="28695"/>
                  </a:lnTo>
                  <a:lnTo>
                    <a:pt x="6013" y="19932"/>
                  </a:lnTo>
                  <a:lnTo>
                    <a:pt x="11752" y="19932"/>
                  </a:lnTo>
                  <a:lnTo>
                    <a:pt x="8335" y="28373"/>
                  </a:lnTo>
                  <a:lnTo>
                    <a:pt x="9120" y="28695"/>
                  </a:lnTo>
                  <a:lnTo>
                    <a:pt x="12656" y="19932"/>
                  </a:lnTo>
                  <a:lnTo>
                    <a:pt x="19395" y="19932"/>
                  </a:lnTo>
                  <a:lnTo>
                    <a:pt x="19395" y="19086"/>
                  </a:lnTo>
                  <a:lnTo>
                    <a:pt x="13002" y="19086"/>
                  </a:lnTo>
                  <a:lnTo>
                    <a:pt x="15169" y="13717"/>
                  </a:lnTo>
                  <a:lnTo>
                    <a:pt x="21515" y="13717"/>
                  </a:lnTo>
                  <a:lnTo>
                    <a:pt x="21515" y="12871"/>
                  </a:lnTo>
                  <a:lnTo>
                    <a:pt x="15514" y="12871"/>
                  </a:lnTo>
                  <a:lnTo>
                    <a:pt x="17907" y="6942"/>
                  </a:lnTo>
                  <a:lnTo>
                    <a:pt x="24122" y="6942"/>
                  </a:lnTo>
                  <a:lnTo>
                    <a:pt x="24122" y="6097"/>
                  </a:lnTo>
                  <a:lnTo>
                    <a:pt x="18241" y="6097"/>
                  </a:lnTo>
                  <a:lnTo>
                    <a:pt x="20574" y="322"/>
                  </a:lnTo>
                  <a:lnTo>
                    <a:pt x="19788" y="1"/>
                  </a:lnTo>
                  <a:lnTo>
                    <a:pt x="17324" y="6097"/>
                  </a:lnTo>
                  <a:lnTo>
                    <a:pt x="11597" y="6097"/>
                  </a:lnTo>
                  <a:lnTo>
                    <a:pt x="13930" y="322"/>
                  </a:lnTo>
                  <a:lnTo>
                    <a:pt x="1314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3"/>
            <p:cNvSpPr/>
            <p:nvPr/>
          </p:nvSpPr>
          <p:spPr>
            <a:xfrm>
              <a:off x="5626016" y="2409053"/>
              <a:ext cx="564211" cy="888684"/>
            </a:xfrm>
            <a:custGeom>
              <a:avLst/>
              <a:gdLst/>
              <a:ahLst/>
              <a:cxnLst/>
              <a:rect l="l" t="t" r="r" b="b"/>
              <a:pathLst>
                <a:path w="18218" h="28695" extrusionOk="0">
                  <a:moveTo>
                    <a:pt x="13312" y="1"/>
                  </a:moveTo>
                  <a:lnTo>
                    <a:pt x="10847" y="6097"/>
                  </a:lnTo>
                  <a:lnTo>
                    <a:pt x="5644" y="6097"/>
                  </a:lnTo>
                  <a:lnTo>
                    <a:pt x="5644" y="6942"/>
                  </a:lnTo>
                  <a:lnTo>
                    <a:pt x="10514" y="6942"/>
                  </a:lnTo>
                  <a:lnTo>
                    <a:pt x="8121" y="12871"/>
                  </a:lnTo>
                  <a:lnTo>
                    <a:pt x="3156" y="12871"/>
                  </a:lnTo>
                  <a:lnTo>
                    <a:pt x="3156" y="13717"/>
                  </a:lnTo>
                  <a:lnTo>
                    <a:pt x="7776" y="13717"/>
                  </a:lnTo>
                  <a:lnTo>
                    <a:pt x="5382" y="19646"/>
                  </a:lnTo>
                  <a:lnTo>
                    <a:pt x="1" y="19646"/>
                  </a:lnTo>
                  <a:lnTo>
                    <a:pt x="1" y="20503"/>
                  </a:lnTo>
                  <a:lnTo>
                    <a:pt x="5037" y="20503"/>
                  </a:lnTo>
                  <a:lnTo>
                    <a:pt x="1858" y="28373"/>
                  </a:lnTo>
                  <a:lnTo>
                    <a:pt x="2644" y="28695"/>
                  </a:lnTo>
                  <a:lnTo>
                    <a:pt x="5954" y="20503"/>
                  </a:lnTo>
                  <a:lnTo>
                    <a:pt x="11931" y="20503"/>
                  </a:lnTo>
                  <a:lnTo>
                    <a:pt x="11931" y="19646"/>
                  </a:lnTo>
                  <a:lnTo>
                    <a:pt x="6299" y="19646"/>
                  </a:lnTo>
                  <a:lnTo>
                    <a:pt x="8692" y="13717"/>
                  </a:lnTo>
                  <a:lnTo>
                    <a:pt x="15455" y="13717"/>
                  </a:lnTo>
                  <a:lnTo>
                    <a:pt x="15455" y="12871"/>
                  </a:lnTo>
                  <a:lnTo>
                    <a:pt x="9026" y="12871"/>
                  </a:lnTo>
                  <a:lnTo>
                    <a:pt x="11419" y="6942"/>
                  </a:lnTo>
                  <a:lnTo>
                    <a:pt x="18217" y="6942"/>
                  </a:lnTo>
                  <a:lnTo>
                    <a:pt x="18217" y="6097"/>
                  </a:lnTo>
                  <a:lnTo>
                    <a:pt x="11764" y="6097"/>
                  </a:lnTo>
                  <a:lnTo>
                    <a:pt x="14098" y="322"/>
                  </a:lnTo>
                  <a:lnTo>
                    <a:pt x="13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3"/>
            <p:cNvSpPr/>
            <p:nvPr/>
          </p:nvSpPr>
          <p:spPr>
            <a:xfrm>
              <a:off x="5213775" y="1835674"/>
              <a:ext cx="1240844" cy="459099"/>
            </a:xfrm>
            <a:custGeom>
              <a:avLst/>
              <a:gdLst/>
              <a:ahLst/>
              <a:cxnLst/>
              <a:rect l="l" t="t" r="r" b="b"/>
              <a:pathLst>
                <a:path w="40066" h="14824" extrusionOk="0">
                  <a:moveTo>
                    <a:pt x="13836" y="5120"/>
                  </a:moveTo>
                  <a:lnTo>
                    <a:pt x="12086" y="8799"/>
                  </a:lnTo>
                  <a:lnTo>
                    <a:pt x="6966" y="8799"/>
                  </a:lnTo>
                  <a:lnTo>
                    <a:pt x="8716" y="5120"/>
                  </a:lnTo>
                  <a:close/>
                  <a:moveTo>
                    <a:pt x="19884" y="5120"/>
                  </a:moveTo>
                  <a:lnTo>
                    <a:pt x="18146" y="8799"/>
                  </a:lnTo>
                  <a:lnTo>
                    <a:pt x="13026" y="8799"/>
                  </a:lnTo>
                  <a:lnTo>
                    <a:pt x="14776" y="5120"/>
                  </a:lnTo>
                  <a:close/>
                  <a:moveTo>
                    <a:pt x="25944" y="5120"/>
                  </a:moveTo>
                  <a:lnTo>
                    <a:pt x="24194" y="8799"/>
                  </a:lnTo>
                  <a:lnTo>
                    <a:pt x="19074" y="8799"/>
                  </a:lnTo>
                  <a:lnTo>
                    <a:pt x="20825" y="5120"/>
                  </a:lnTo>
                  <a:close/>
                  <a:moveTo>
                    <a:pt x="32005" y="5120"/>
                  </a:moveTo>
                  <a:lnTo>
                    <a:pt x="30254" y="8799"/>
                  </a:lnTo>
                  <a:lnTo>
                    <a:pt x="25135" y="8799"/>
                  </a:lnTo>
                  <a:lnTo>
                    <a:pt x="26885" y="5120"/>
                  </a:lnTo>
                  <a:close/>
                  <a:moveTo>
                    <a:pt x="10216" y="1"/>
                  </a:moveTo>
                  <a:lnTo>
                    <a:pt x="8180" y="4275"/>
                  </a:lnTo>
                  <a:lnTo>
                    <a:pt x="3013" y="4275"/>
                  </a:lnTo>
                  <a:lnTo>
                    <a:pt x="3013" y="5120"/>
                  </a:lnTo>
                  <a:lnTo>
                    <a:pt x="7775" y="5120"/>
                  </a:lnTo>
                  <a:lnTo>
                    <a:pt x="6025" y="8799"/>
                  </a:lnTo>
                  <a:lnTo>
                    <a:pt x="1" y="8799"/>
                  </a:lnTo>
                  <a:lnTo>
                    <a:pt x="1" y="9645"/>
                  </a:lnTo>
                  <a:lnTo>
                    <a:pt x="5632" y="9645"/>
                  </a:lnTo>
                  <a:lnTo>
                    <a:pt x="3334" y="14467"/>
                  </a:lnTo>
                  <a:lnTo>
                    <a:pt x="4096" y="14824"/>
                  </a:lnTo>
                  <a:lnTo>
                    <a:pt x="6561" y="9645"/>
                  </a:lnTo>
                  <a:lnTo>
                    <a:pt x="11681" y="9645"/>
                  </a:lnTo>
                  <a:lnTo>
                    <a:pt x="9383" y="14467"/>
                  </a:lnTo>
                  <a:lnTo>
                    <a:pt x="10157" y="14824"/>
                  </a:lnTo>
                  <a:lnTo>
                    <a:pt x="12621" y="9645"/>
                  </a:lnTo>
                  <a:lnTo>
                    <a:pt x="17741" y="9645"/>
                  </a:lnTo>
                  <a:lnTo>
                    <a:pt x="15443" y="14467"/>
                  </a:lnTo>
                  <a:lnTo>
                    <a:pt x="16205" y="14824"/>
                  </a:lnTo>
                  <a:lnTo>
                    <a:pt x="18682" y="9645"/>
                  </a:lnTo>
                  <a:lnTo>
                    <a:pt x="23789" y="9645"/>
                  </a:lnTo>
                  <a:lnTo>
                    <a:pt x="21503" y="14467"/>
                  </a:lnTo>
                  <a:lnTo>
                    <a:pt x="22265" y="14824"/>
                  </a:lnTo>
                  <a:lnTo>
                    <a:pt x="24730" y="9645"/>
                  </a:lnTo>
                  <a:lnTo>
                    <a:pt x="29850" y="9645"/>
                  </a:lnTo>
                  <a:lnTo>
                    <a:pt x="27552" y="14467"/>
                  </a:lnTo>
                  <a:lnTo>
                    <a:pt x="28314" y="14824"/>
                  </a:lnTo>
                  <a:lnTo>
                    <a:pt x="30790" y="9645"/>
                  </a:lnTo>
                  <a:lnTo>
                    <a:pt x="37053" y="9645"/>
                  </a:lnTo>
                  <a:lnTo>
                    <a:pt x="37053" y="8799"/>
                  </a:lnTo>
                  <a:lnTo>
                    <a:pt x="31195" y="8799"/>
                  </a:lnTo>
                  <a:lnTo>
                    <a:pt x="32933" y="5120"/>
                  </a:lnTo>
                  <a:lnTo>
                    <a:pt x="40065" y="5120"/>
                  </a:lnTo>
                  <a:lnTo>
                    <a:pt x="40065" y="4275"/>
                  </a:lnTo>
                  <a:lnTo>
                    <a:pt x="33338" y="4275"/>
                  </a:lnTo>
                  <a:lnTo>
                    <a:pt x="35207" y="370"/>
                  </a:lnTo>
                  <a:lnTo>
                    <a:pt x="34445" y="1"/>
                  </a:lnTo>
                  <a:lnTo>
                    <a:pt x="32409" y="4275"/>
                  </a:lnTo>
                  <a:lnTo>
                    <a:pt x="27290" y="4275"/>
                  </a:lnTo>
                  <a:lnTo>
                    <a:pt x="29147" y="370"/>
                  </a:lnTo>
                  <a:lnTo>
                    <a:pt x="28385" y="1"/>
                  </a:lnTo>
                  <a:lnTo>
                    <a:pt x="26349" y="4275"/>
                  </a:lnTo>
                  <a:lnTo>
                    <a:pt x="21230" y="4275"/>
                  </a:lnTo>
                  <a:lnTo>
                    <a:pt x="23099" y="370"/>
                  </a:lnTo>
                  <a:lnTo>
                    <a:pt x="22325" y="1"/>
                  </a:lnTo>
                  <a:lnTo>
                    <a:pt x="20289" y="4275"/>
                  </a:lnTo>
                  <a:lnTo>
                    <a:pt x="15181" y="4275"/>
                  </a:lnTo>
                  <a:lnTo>
                    <a:pt x="17039" y="370"/>
                  </a:lnTo>
                  <a:lnTo>
                    <a:pt x="16277" y="1"/>
                  </a:lnTo>
                  <a:lnTo>
                    <a:pt x="14241" y="4275"/>
                  </a:lnTo>
                  <a:lnTo>
                    <a:pt x="9121" y="4275"/>
                  </a:lnTo>
                  <a:lnTo>
                    <a:pt x="10990" y="370"/>
                  </a:lnTo>
                  <a:lnTo>
                    <a:pt x="102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3"/>
            <p:cNvSpPr/>
            <p:nvPr/>
          </p:nvSpPr>
          <p:spPr>
            <a:xfrm>
              <a:off x="7919562" y="3528897"/>
              <a:ext cx="198796" cy="61259"/>
            </a:xfrm>
            <a:custGeom>
              <a:avLst/>
              <a:gdLst/>
              <a:ahLst/>
              <a:cxnLst/>
              <a:rect l="l" t="t" r="r" b="b"/>
              <a:pathLst>
                <a:path w="6419" h="1978" extrusionOk="0">
                  <a:moveTo>
                    <a:pt x="989" y="1"/>
                  </a:moveTo>
                  <a:cubicBezTo>
                    <a:pt x="441" y="1"/>
                    <a:pt x="1" y="441"/>
                    <a:pt x="1" y="989"/>
                  </a:cubicBezTo>
                  <a:cubicBezTo>
                    <a:pt x="1" y="1537"/>
                    <a:pt x="441" y="1977"/>
                    <a:pt x="989" y="1977"/>
                  </a:cubicBezTo>
                  <a:lnTo>
                    <a:pt x="5430" y="1977"/>
                  </a:lnTo>
                  <a:cubicBezTo>
                    <a:pt x="5978" y="1977"/>
                    <a:pt x="6418" y="1537"/>
                    <a:pt x="6418" y="989"/>
                  </a:cubicBezTo>
                  <a:cubicBezTo>
                    <a:pt x="6418" y="441"/>
                    <a:pt x="5978" y="1"/>
                    <a:pt x="54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3"/>
            <p:cNvSpPr/>
            <p:nvPr/>
          </p:nvSpPr>
          <p:spPr>
            <a:xfrm>
              <a:off x="7919562" y="3375874"/>
              <a:ext cx="198796" cy="61259"/>
            </a:xfrm>
            <a:custGeom>
              <a:avLst/>
              <a:gdLst/>
              <a:ahLst/>
              <a:cxnLst/>
              <a:rect l="l" t="t" r="r" b="b"/>
              <a:pathLst>
                <a:path w="6419" h="1978" extrusionOk="0">
                  <a:moveTo>
                    <a:pt x="989" y="1"/>
                  </a:moveTo>
                  <a:cubicBezTo>
                    <a:pt x="441" y="1"/>
                    <a:pt x="1" y="441"/>
                    <a:pt x="1" y="989"/>
                  </a:cubicBezTo>
                  <a:cubicBezTo>
                    <a:pt x="1" y="1537"/>
                    <a:pt x="441" y="1977"/>
                    <a:pt x="989" y="1977"/>
                  </a:cubicBezTo>
                  <a:lnTo>
                    <a:pt x="5430" y="1977"/>
                  </a:lnTo>
                  <a:cubicBezTo>
                    <a:pt x="5978" y="1977"/>
                    <a:pt x="6418" y="1537"/>
                    <a:pt x="6418" y="989"/>
                  </a:cubicBezTo>
                  <a:cubicBezTo>
                    <a:pt x="6418" y="441"/>
                    <a:pt x="5978" y="1"/>
                    <a:pt x="54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3"/>
            <p:cNvSpPr/>
            <p:nvPr/>
          </p:nvSpPr>
          <p:spPr>
            <a:xfrm>
              <a:off x="6831802" y="2702958"/>
              <a:ext cx="997822" cy="1876503"/>
            </a:xfrm>
            <a:custGeom>
              <a:avLst/>
              <a:gdLst/>
              <a:ahLst/>
              <a:cxnLst/>
              <a:rect l="l" t="t" r="r" b="b"/>
              <a:pathLst>
                <a:path w="32219" h="60591" extrusionOk="0">
                  <a:moveTo>
                    <a:pt x="3120" y="0"/>
                  </a:moveTo>
                  <a:cubicBezTo>
                    <a:pt x="1393" y="0"/>
                    <a:pt x="0" y="1393"/>
                    <a:pt x="0" y="3119"/>
                  </a:cubicBezTo>
                  <a:lnTo>
                    <a:pt x="0" y="57471"/>
                  </a:lnTo>
                  <a:cubicBezTo>
                    <a:pt x="0" y="59198"/>
                    <a:pt x="1393" y="60591"/>
                    <a:pt x="3120" y="60591"/>
                  </a:cubicBezTo>
                  <a:lnTo>
                    <a:pt x="29099" y="60591"/>
                  </a:lnTo>
                  <a:cubicBezTo>
                    <a:pt x="30814" y="60591"/>
                    <a:pt x="32219" y="59198"/>
                    <a:pt x="32219" y="57471"/>
                  </a:cubicBezTo>
                  <a:lnTo>
                    <a:pt x="32219" y="3119"/>
                  </a:lnTo>
                  <a:cubicBezTo>
                    <a:pt x="32219" y="1393"/>
                    <a:pt x="30814" y="0"/>
                    <a:pt x="29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3"/>
            <p:cNvSpPr/>
            <p:nvPr/>
          </p:nvSpPr>
          <p:spPr>
            <a:xfrm>
              <a:off x="6735548" y="4353411"/>
              <a:ext cx="1190332" cy="226050"/>
            </a:xfrm>
            <a:custGeom>
              <a:avLst/>
              <a:gdLst/>
              <a:ahLst/>
              <a:cxnLst/>
              <a:rect l="l" t="t" r="r" b="b"/>
              <a:pathLst>
                <a:path w="38435" h="7299" extrusionOk="0">
                  <a:moveTo>
                    <a:pt x="1787" y="0"/>
                  </a:moveTo>
                  <a:cubicBezTo>
                    <a:pt x="798" y="0"/>
                    <a:pt x="1" y="798"/>
                    <a:pt x="1" y="1786"/>
                  </a:cubicBezTo>
                  <a:lnTo>
                    <a:pt x="1" y="5513"/>
                  </a:lnTo>
                  <a:cubicBezTo>
                    <a:pt x="1" y="6501"/>
                    <a:pt x="798" y="7299"/>
                    <a:pt x="1787" y="7299"/>
                  </a:cubicBezTo>
                  <a:lnTo>
                    <a:pt x="36636" y="7299"/>
                  </a:lnTo>
                  <a:cubicBezTo>
                    <a:pt x="37625" y="7299"/>
                    <a:pt x="38434" y="6501"/>
                    <a:pt x="38434" y="5513"/>
                  </a:cubicBezTo>
                  <a:lnTo>
                    <a:pt x="38434" y="1786"/>
                  </a:lnTo>
                  <a:cubicBezTo>
                    <a:pt x="38434" y="798"/>
                    <a:pt x="37625" y="0"/>
                    <a:pt x="366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3"/>
            <p:cNvSpPr/>
            <p:nvPr/>
          </p:nvSpPr>
          <p:spPr>
            <a:xfrm>
              <a:off x="6988139" y="3406844"/>
              <a:ext cx="184024" cy="503015"/>
            </a:xfrm>
            <a:custGeom>
              <a:avLst/>
              <a:gdLst/>
              <a:ahLst/>
              <a:cxnLst/>
              <a:rect l="l" t="t" r="r" b="b"/>
              <a:pathLst>
                <a:path w="5942" h="16242" extrusionOk="0">
                  <a:moveTo>
                    <a:pt x="1" y="1"/>
                  </a:moveTo>
                  <a:lnTo>
                    <a:pt x="1" y="16241"/>
                  </a:lnTo>
                  <a:lnTo>
                    <a:pt x="5942" y="16241"/>
                  </a:lnTo>
                  <a:lnTo>
                    <a:pt x="594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3"/>
            <p:cNvSpPr/>
            <p:nvPr/>
          </p:nvSpPr>
          <p:spPr>
            <a:xfrm>
              <a:off x="7025396" y="3454786"/>
              <a:ext cx="109541" cy="109541"/>
            </a:xfrm>
            <a:custGeom>
              <a:avLst/>
              <a:gdLst/>
              <a:ahLst/>
              <a:cxnLst/>
              <a:rect l="l" t="t" r="r" b="b"/>
              <a:pathLst>
                <a:path w="3537" h="3537" extrusionOk="0">
                  <a:moveTo>
                    <a:pt x="1762" y="1"/>
                  </a:moveTo>
                  <a:cubicBezTo>
                    <a:pt x="786" y="1"/>
                    <a:pt x="0" y="799"/>
                    <a:pt x="0" y="1775"/>
                  </a:cubicBezTo>
                  <a:cubicBezTo>
                    <a:pt x="0" y="2739"/>
                    <a:pt x="786" y="3537"/>
                    <a:pt x="1762" y="3537"/>
                  </a:cubicBezTo>
                  <a:cubicBezTo>
                    <a:pt x="2739" y="3537"/>
                    <a:pt x="3536" y="2739"/>
                    <a:pt x="3536" y="1775"/>
                  </a:cubicBezTo>
                  <a:cubicBezTo>
                    <a:pt x="3536" y="799"/>
                    <a:pt x="2739" y="1"/>
                    <a:pt x="17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3"/>
            <p:cNvSpPr/>
            <p:nvPr/>
          </p:nvSpPr>
          <p:spPr>
            <a:xfrm>
              <a:off x="7239615" y="3406844"/>
              <a:ext cx="184024" cy="503015"/>
            </a:xfrm>
            <a:custGeom>
              <a:avLst/>
              <a:gdLst/>
              <a:ahLst/>
              <a:cxnLst/>
              <a:rect l="l" t="t" r="r" b="b"/>
              <a:pathLst>
                <a:path w="5942" h="16242" extrusionOk="0">
                  <a:moveTo>
                    <a:pt x="1" y="1"/>
                  </a:moveTo>
                  <a:lnTo>
                    <a:pt x="1" y="16241"/>
                  </a:lnTo>
                  <a:lnTo>
                    <a:pt x="5942" y="16241"/>
                  </a:lnTo>
                  <a:lnTo>
                    <a:pt x="594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3"/>
            <p:cNvSpPr/>
            <p:nvPr/>
          </p:nvSpPr>
          <p:spPr>
            <a:xfrm>
              <a:off x="7276872" y="3454786"/>
              <a:ext cx="109169" cy="109541"/>
            </a:xfrm>
            <a:custGeom>
              <a:avLst/>
              <a:gdLst/>
              <a:ahLst/>
              <a:cxnLst/>
              <a:rect l="l" t="t" r="r" b="b"/>
              <a:pathLst>
                <a:path w="3525" h="3537" extrusionOk="0">
                  <a:moveTo>
                    <a:pt x="1762" y="1"/>
                  </a:moveTo>
                  <a:cubicBezTo>
                    <a:pt x="786" y="1"/>
                    <a:pt x="0" y="799"/>
                    <a:pt x="0" y="1775"/>
                  </a:cubicBezTo>
                  <a:cubicBezTo>
                    <a:pt x="0" y="2739"/>
                    <a:pt x="786" y="3537"/>
                    <a:pt x="1762" y="3537"/>
                  </a:cubicBezTo>
                  <a:cubicBezTo>
                    <a:pt x="2739" y="3537"/>
                    <a:pt x="3524" y="2739"/>
                    <a:pt x="3524" y="1775"/>
                  </a:cubicBezTo>
                  <a:cubicBezTo>
                    <a:pt x="3524" y="799"/>
                    <a:pt x="2739" y="1"/>
                    <a:pt x="17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3"/>
            <p:cNvSpPr/>
            <p:nvPr/>
          </p:nvSpPr>
          <p:spPr>
            <a:xfrm>
              <a:off x="7491092" y="3406844"/>
              <a:ext cx="184024" cy="503015"/>
            </a:xfrm>
            <a:custGeom>
              <a:avLst/>
              <a:gdLst/>
              <a:ahLst/>
              <a:cxnLst/>
              <a:rect l="l" t="t" r="r" b="b"/>
              <a:pathLst>
                <a:path w="5942" h="16242" extrusionOk="0">
                  <a:moveTo>
                    <a:pt x="1" y="1"/>
                  </a:moveTo>
                  <a:lnTo>
                    <a:pt x="1" y="16241"/>
                  </a:lnTo>
                  <a:lnTo>
                    <a:pt x="5942" y="16241"/>
                  </a:lnTo>
                  <a:lnTo>
                    <a:pt x="594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3"/>
            <p:cNvSpPr/>
            <p:nvPr/>
          </p:nvSpPr>
          <p:spPr>
            <a:xfrm>
              <a:off x="7528349" y="3454786"/>
              <a:ext cx="109169" cy="109541"/>
            </a:xfrm>
            <a:custGeom>
              <a:avLst/>
              <a:gdLst/>
              <a:ahLst/>
              <a:cxnLst/>
              <a:rect l="l" t="t" r="r" b="b"/>
              <a:pathLst>
                <a:path w="3525" h="3537" extrusionOk="0">
                  <a:moveTo>
                    <a:pt x="1762" y="1"/>
                  </a:moveTo>
                  <a:cubicBezTo>
                    <a:pt x="786" y="1"/>
                    <a:pt x="0" y="799"/>
                    <a:pt x="0" y="1775"/>
                  </a:cubicBezTo>
                  <a:cubicBezTo>
                    <a:pt x="0" y="2739"/>
                    <a:pt x="786" y="3537"/>
                    <a:pt x="1762" y="3537"/>
                  </a:cubicBezTo>
                  <a:cubicBezTo>
                    <a:pt x="2739" y="3537"/>
                    <a:pt x="3524" y="2739"/>
                    <a:pt x="3524" y="1775"/>
                  </a:cubicBezTo>
                  <a:cubicBezTo>
                    <a:pt x="3524" y="799"/>
                    <a:pt x="2739" y="1"/>
                    <a:pt x="17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3"/>
            <p:cNvSpPr/>
            <p:nvPr/>
          </p:nvSpPr>
          <p:spPr>
            <a:xfrm>
              <a:off x="7025396" y="3627722"/>
              <a:ext cx="109541" cy="12945"/>
            </a:xfrm>
            <a:custGeom>
              <a:avLst/>
              <a:gdLst/>
              <a:ahLst/>
              <a:cxnLst/>
              <a:rect l="l" t="t" r="r" b="b"/>
              <a:pathLst>
                <a:path w="3537" h="418" extrusionOk="0">
                  <a:moveTo>
                    <a:pt x="0" y="1"/>
                  </a:moveTo>
                  <a:lnTo>
                    <a:pt x="0" y="418"/>
                  </a:lnTo>
                  <a:lnTo>
                    <a:pt x="3536" y="418"/>
                  </a:lnTo>
                  <a:lnTo>
                    <a:pt x="3536"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3"/>
            <p:cNvSpPr/>
            <p:nvPr/>
          </p:nvSpPr>
          <p:spPr>
            <a:xfrm>
              <a:off x="7025396" y="3681208"/>
              <a:ext cx="109541" cy="13286"/>
            </a:xfrm>
            <a:custGeom>
              <a:avLst/>
              <a:gdLst/>
              <a:ahLst/>
              <a:cxnLst/>
              <a:rect l="l" t="t" r="r" b="b"/>
              <a:pathLst>
                <a:path w="3537" h="429" extrusionOk="0">
                  <a:moveTo>
                    <a:pt x="0" y="0"/>
                  </a:moveTo>
                  <a:lnTo>
                    <a:pt x="0" y="429"/>
                  </a:lnTo>
                  <a:lnTo>
                    <a:pt x="3536" y="429"/>
                  </a:lnTo>
                  <a:lnTo>
                    <a:pt x="3536"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3"/>
            <p:cNvSpPr/>
            <p:nvPr/>
          </p:nvSpPr>
          <p:spPr>
            <a:xfrm>
              <a:off x="7025396" y="3735033"/>
              <a:ext cx="109541" cy="13317"/>
            </a:xfrm>
            <a:custGeom>
              <a:avLst/>
              <a:gdLst/>
              <a:ahLst/>
              <a:cxnLst/>
              <a:rect l="l" t="t" r="r" b="b"/>
              <a:pathLst>
                <a:path w="3537" h="430" extrusionOk="0">
                  <a:moveTo>
                    <a:pt x="0" y="1"/>
                  </a:moveTo>
                  <a:lnTo>
                    <a:pt x="0" y="429"/>
                  </a:lnTo>
                  <a:lnTo>
                    <a:pt x="3536" y="429"/>
                  </a:lnTo>
                  <a:lnTo>
                    <a:pt x="3536"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3"/>
            <p:cNvSpPr/>
            <p:nvPr/>
          </p:nvSpPr>
          <p:spPr>
            <a:xfrm>
              <a:off x="7025396" y="3788859"/>
              <a:ext cx="109541" cy="13317"/>
            </a:xfrm>
            <a:custGeom>
              <a:avLst/>
              <a:gdLst/>
              <a:ahLst/>
              <a:cxnLst/>
              <a:rect l="l" t="t" r="r" b="b"/>
              <a:pathLst>
                <a:path w="3537" h="430" extrusionOk="0">
                  <a:moveTo>
                    <a:pt x="0" y="1"/>
                  </a:moveTo>
                  <a:lnTo>
                    <a:pt x="0" y="429"/>
                  </a:lnTo>
                  <a:lnTo>
                    <a:pt x="3536" y="429"/>
                  </a:lnTo>
                  <a:lnTo>
                    <a:pt x="3536"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3"/>
            <p:cNvSpPr/>
            <p:nvPr/>
          </p:nvSpPr>
          <p:spPr>
            <a:xfrm>
              <a:off x="7276872" y="3627722"/>
              <a:ext cx="109169" cy="12945"/>
            </a:xfrm>
            <a:custGeom>
              <a:avLst/>
              <a:gdLst/>
              <a:ahLst/>
              <a:cxnLst/>
              <a:rect l="l" t="t" r="r" b="b"/>
              <a:pathLst>
                <a:path w="3525" h="418" extrusionOk="0">
                  <a:moveTo>
                    <a:pt x="0" y="1"/>
                  </a:moveTo>
                  <a:lnTo>
                    <a:pt x="0" y="418"/>
                  </a:lnTo>
                  <a:lnTo>
                    <a:pt x="3524" y="418"/>
                  </a:lnTo>
                  <a:lnTo>
                    <a:pt x="3524"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3"/>
            <p:cNvSpPr/>
            <p:nvPr/>
          </p:nvSpPr>
          <p:spPr>
            <a:xfrm>
              <a:off x="7276872" y="3681208"/>
              <a:ext cx="109169" cy="13286"/>
            </a:xfrm>
            <a:custGeom>
              <a:avLst/>
              <a:gdLst/>
              <a:ahLst/>
              <a:cxnLst/>
              <a:rect l="l" t="t" r="r" b="b"/>
              <a:pathLst>
                <a:path w="3525" h="429" extrusionOk="0">
                  <a:moveTo>
                    <a:pt x="0" y="0"/>
                  </a:moveTo>
                  <a:lnTo>
                    <a:pt x="0" y="429"/>
                  </a:lnTo>
                  <a:lnTo>
                    <a:pt x="3524" y="429"/>
                  </a:lnTo>
                  <a:lnTo>
                    <a:pt x="3524"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3"/>
            <p:cNvSpPr/>
            <p:nvPr/>
          </p:nvSpPr>
          <p:spPr>
            <a:xfrm>
              <a:off x="7276872" y="3735033"/>
              <a:ext cx="109169" cy="13317"/>
            </a:xfrm>
            <a:custGeom>
              <a:avLst/>
              <a:gdLst/>
              <a:ahLst/>
              <a:cxnLst/>
              <a:rect l="l" t="t" r="r" b="b"/>
              <a:pathLst>
                <a:path w="3525" h="430" extrusionOk="0">
                  <a:moveTo>
                    <a:pt x="0" y="1"/>
                  </a:moveTo>
                  <a:lnTo>
                    <a:pt x="0" y="429"/>
                  </a:lnTo>
                  <a:lnTo>
                    <a:pt x="3524" y="429"/>
                  </a:lnTo>
                  <a:lnTo>
                    <a:pt x="3524"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3"/>
            <p:cNvSpPr/>
            <p:nvPr/>
          </p:nvSpPr>
          <p:spPr>
            <a:xfrm>
              <a:off x="7276872" y="3788859"/>
              <a:ext cx="109169" cy="13317"/>
            </a:xfrm>
            <a:custGeom>
              <a:avLst/>
              <a:gdLst/>
              <a:ahLst/>
              <a:cxnLst/>
              <a:rect l="l" t="t" r="r" b="b"/>
              <a:pathLst>
                <a:path w="3525" h="430" extrusionOk="0">
                  <a:moveTo>
                    <a:pt x="0" y="1"/>
                  </a:moveTo>
                  <a:lnTo>
                    <a:pt x="0" y="429"/>
                  </a:lnTo>
                  <a:lnTo>
                    <a:pt x="3524" y="429"/>
                  </a:lnTo>
                  <a:lnTo>
                    <a:pt x="3524"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3"/>
            <p:cNvSpPr/>
            <p:nvPr/>
          </p:nvSpPr>
          <p:spPr>
            <a:xfrm>
              <a:off x="7528349" y="3627722"/>
              <a:ext cx="109169" cy="12945"/>
            </a:xfrm>
            <a:custGeom>
              <a:avLst/>
              <a:gdLst/>
              <a:ahLst/>
              <a:cxnLst/>
              <a:rect l="l" t="t" r="r" b="b"/>
              <a:pathLst>
                <a:path w="3525" h="418" extrusionOk="0">
                  <a:moveTo>
                    <a:pt x="0" y="1"/>
                  </a:moveTo>
                  <a:lnTo>
                    <a:pt x="0" y="418"/>
                  </a:lnTo>
                  <a:lnTo>
                    <a:pt x="3524" y="418"/>
                  </a:lnTo>
                  <a:lnTo>
                    <a:pt x="3524"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3"/>
            <p:cNvSpPr/>
            <p:nvPr/>
          </p:nvSpPr>
          <p:spPr>
            <a:xfrm>
              <a:off x="7528349" y="3681208"/>
              <a:ext cx="109169" cy="13286"/>
            </a:xfrm>
            <a:custGeom>
              <a:avLst/>
              <a:gdLst/>
              <a:ahLst/>
              <a:cxnLst/>
              <a:rect l="l" t="t" r="r" b="b"/>
              <a:pathLst>
                <a:path w="3525" h="429" extrusionOk="0">
                  <a:moveTo>
                    <a:pt x="0" y="0"/>
                  </a:moveTo>
                  <a:lnTo>
                    <a:pt x="0" y="429"/>
                  </a:lnTo>
                  <a:lnTo>
                    <a:pt x="3524" y="429"/>
                  </a:lnTo>
                  <a:lnTo>
                    <a:pt x="3524"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3"/>
            <p:cNvSpPr/>
            <p:nvPr/>
          </p:nvSpPr>
          <p:spPr>
            <a:xfrm>
              <a:off x="7528349" y="3735033"/>
              <a:ext cx="109169" cy="13317"/>
            </a:xfrm>
            <a:custGeom>
              <a:avLst/>
              <a:gdLst/>
              <a:ahLst/>
              <a:cxnLst/>
              <a:rect l="l" t="t" r="r" b="b"/>
              <a:pathLst>
                <a:path w="3525" h="430" extrusionOk="0">
                  <a:moveTo>
                    <a:pt x="0" y="1"/>
                  </a:moveTo>
                  <a:lnTo>
                    <a:pt x="0" y="429"/>
                  </a:lnTo>
                  <a:lnTo>
                    <a:pt x="3524" y="429"/>
                  </a:lnTo>
                  <a:lnTo>
                    <a:pt x="3524"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3"/>
            <p:cNvSpPr/>
            <p:nvPr/>
          </p:nvSpPr>
          <p:spPr>
            <a:xfrm>
              <a:off x="7528349" y="3788859"/>
              <a:ext cx="109169" cy="13317"/>
            </a:xfrm>
            <a:custGeom>
              <a:avLst/>
              <a:gdLst/>
              <a:ahLst/>
              <a:cxnLst/>
              <a:rect l="l" t="t" r="r" b="b"/>
              <a:pathLst>
                <a:path w="3525" h="430" extrusionOk="0">
                  <a:moveTo>
                    <a:pt x="0" y="1"/>
                  </a:moveTo>
                  <a:lnTo>
                    <a:pt x="0" y="429"/>
                  </a:lnTo>
                  <a:lnTo>
                    <a:pt x="3524" y="429"/>
                  </a:lnTo>
                  <a:lnTo>
                    <a:pt x="3524" y="1"/>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3"/>
            <p:cNvSpPr/>
            <p:nvPr/>
          </p:nvSpPr>
          <p:spPr>
            <a:xfrm>
              <a:off x="6988139" y="2847124"/>
              <a:ext cx="686977" cy="445813"/>
            </a:xfrm>
            <a:custGeom>
              <a:avLst/>
              <a:gdLst/>
              <a:ahLst/>
              <a:cxnLst/>
              <a:rect l="l" t="t" r="r" b="b"/>
              <a:pathLst>
                <a:path w="22182" h="14395" extrusionOk="0">
                  <a:moveTo>
                    <a:pt x="1" y="0"/>
                  </a:moveTo>
                  <a:lnTo>
                    <a:pt x="1" y="14395"/>
                  </a:lnTo>
                  <a:lnTo>
                    <a:pt x="22182" y="14395"/>
                  </a:lnTo>
                  <a:lnTo>
                    <a:pt x="2218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3"/>
            <p:cNvSpPr/>
            <p:nvPr/>
          </p:nvSpPr>
          <p:spPr>
            <a:xfrm>
              <a:off x="6988139" y="4001623"/>
              <a:ext cx="686977" cy="78571"/>
            </a:xfrm>
            <a:custGeom>
              <a:avLst/>
              <a:gdLst/>
              <a:ahLst/>
              <a:cxnLst/>
              <a:rect l="l" t="t" r="r" b="b"/>
              <a:pathLst>
                <a:path w="22182" h="2537" extrusionOk="0">
                  <a:moveTo>
                    <a:pt x="1" y="1"/>
                  </a:moveTo>
                  <a:lnTo>
                    <a:pt x="1" y="2537"/>
                  </a:lnTo>
                  <a:lnTo>
                    <a:pt x="22182" y="2537"/>
                  </a:lnTo>
                  <a:lnTo>
                    <a:pt x="221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3"/>
            <p:cNvSpPr/>
            <p:nvPr/>
          </p:nvSpPr>
          <p:spPr>
            <a:xfrm>
              <a:off x="6988139" y="4130675"/>
              <a:ext cx="686977" cy="78943"/>
            </a:xfrm>
            <a:custGeom>
              <a:avLst/>
              <a:gdLst/>
              <a:ahLst/>
              <a:cxnLst/>
              <a:rect l="l" t="t" r="r" b="b"/>
              <a:pathLst>
                <a:path w="22182" h="2549" extrusionOk="0">
                  <a:moveTo>
                    <a:pt x="1" y="1"/>
                  </a:moveTo>
                  <a:lnTo>
                    <a:pt x="1" y="2549"/>
                  </a:lnTo>
                  <a:lnTo>
                    <a:pt x="22182" y="2549"/>
                  </a:lnTo>
                  <a:lnTo>
                    <a:pt x="221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3"/>
            <p:cNvSpPr/>
            <p:nvPr/>
          </p:nvSpPr>
          <p:spPr>
            <a:xfrm>
              <a:off x="6844717" y="3469930"/>
              <a:ext cx="2142009" cy="1078933"/>
            </a:xfrm>
            <a:custGeom>
              <a:avLst/>
              <a:gdLst/>
              <a:ahLst/>
              <a:cxnLst/>
              <a:rect l="l" t="t" r="r" b="b"/>
              <a:pathLst>
                <a:path w="69164" h="34838" extrusionOk="0">
                  <a:moveTo>
                    <a:pt x="50124" y="0"/>
                  </a:moveTo>
                  <a:cubicBezTo>
                    <a:pt x="49458" y="0"/>
                    <a:pt x="48790" y="43"/>
                    <a:pt x="48125" y="131"/>
                  </a:cubicBezTo>
                  <a:cubicBezTo>
                    <a:pt x="47768" y="179"/>
                    <a:pt x="47530" y="500"/>
                    <a:pt x="47577" y="845"/>
                  </a:cubicBezTo>
                  <a:cubicBezTo>
                    <a:pt x="47622" y="1168"/>
                    <a:pt x="47895" y="1397"/>
                    <a:pt x="48221" y="1397"/>
                  </a:cubicBezTo>
                  <a:cubicBezTo>
                    <a:pt x="48244" y="1397"/>
                    <a:pt x="48268" y="1395"/>
                    <a:pt x="48292" y="1393"/>
                  </a:cubicBezTo>
                  <a:cubicBezTo>
                    <a:pt x="48908" y="1311"/>
                    <a:pt x="49526" y="1272"/>
                    <a:pt x="50143" y="1272"/>
                  </a:cubicBezTo>
                  <a:cubicBezTo>
                    <a:pt x="57534" y="1272"/>
                    <a:pt x="64795" y="6956"/>
                    <a:pt x="66234" y="14264"/>
                  </a:cubicBezTo>
                  <a:cubicBezTo>
                    <a:pt x="67794" y="22181"/>
                    <a:pt x="62305" y="30920"/>
                    <a:pt x="54495" y="32980"/>
                  </a:cubicBezTo>
                  <a:cubicBezTo>
                    <a:pt x="52879" y="33402"/>
                    <a:pt x="51226" y="33569"/>
                    <a:pt x="49567" y="33569"/>
                  </a:cubicBezTo>
                  <a:cubicBezTo>
                    <a:pt x="47007" y="33569"/>
                    <a:pt x="44430" y="33171"/>
                    <a:pt x="41946" y="32694"/>
                  </a:cubicBezTo>
                  <a:cubicBezTo>
                    <a:pt x="39029" y="32147"/>
                    <a:pt x="36040" y="31456"/>
                    <a:pt x="33147" y="30789"/>
                  </a:cubicBezTo>
                  <a:cubicBezTo>
                    <a:pt x="25999" y="29154"/>
                    <a:pt x="18694" y="27476"/>
                    <a:pt x="11498" y="27476"/>
                  </a:cubicBezTo>
                  <a:cubicBezTo>
                    <a:pt x="7800" y="27476"/>
                    <a:pt x="4129" y="27920"/>
                    <a:pt x="524" y="29039"/>
                  </a:cubicBezTo>
                  <a:cubicBezTo>
                    <a:pt x="179" y="29146"/>
                    <a:pt x="0" y="29492"/>
                    <a:pt x="95" y="29837"/>
                  </a:cubicBezTo>
                  <a:cubicBezTo>
                    <a:pt x="182" y="30107"/>
                    <a:pt x="433" y="30284"/>
                    <a:pt x="703" y="30284"/>
                  </a:cubicBezTo>
                  <a:cubicBezTo>
                    <a:pt x="766" y="30284"/>
                    <a:pt x="830" y="30274"/>
                    <a:pt x="893" y="30254"/>
                  </a:cubicBezTo>
                  <a:cubicBezTo>
                    <a:pt x="4360" y="29179"/>
                    <a:pt x="7909" y="28753"/>
                    <a:pt x="11497" y="28753"/>
                  </a:cubicBezTo>
                  <a:cubicBezTo>
                    <a:pt x="18567" y="28753"/>
                    <a:pt x="25793" y="30409"/>
                    <a:pt x="32861" y="32028"/>
                  </a:cubicBezTo>
                  <a:cubicBezTo>
                    <a:pt x="35766" y="32694"/>
                    <a:pt x="38767" y="33385"/>
                    <a:pt x="41708" y="33945"/>
                  </a:cubicBezTo>
                  <a:cubicBezTo>
                    <a:pt x="44256" y="34433"/>
                    <a:pt x="46899" y="34838"/>
                    <a:pt x="49554" y="34838"/>
                  </a:cubicBezTo>
                  <a:cubicBezTo>
                    <a:pt x="51316" y="34838"/>
                    <a:pt x="53078" y="34659"/>
                    <a:pt x="54828" y="34207"/>
                  </a:cubicBezTo>
                  <a:cubicBezTo>
                    <a:pt x="63246" y="31992"/>
                    <a:pt x="69163" y="22562"/>
                    <a:pt x="67473" y="14014"/>
                  </a:cubicBezTo>
                  <a:cubicBezTo>
                    <a:pt x="65923" y="6135"/>
                    <a:pt x="58106" y="0"/>
                    <a:pt x="50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3"/>
            <p:cNvSpPr/>
            <p:nvPr/>
          </p:nvSpPr>
          <p:spPr>
            <a:xfrm>
              <a:off x="8306377" y="3284079"/>
              <a:ext cx="105112" cy="410786"/>
            </a:xfrm>
            <a:custGeom>
              <a:avLst/>
              <a:gdLst/>
              <a:ahLst/>
              <a:cxnLst/>
              <a:rect l="l" t="t" r="r" b="b"/>
              <a:pathLst>
                <a:path w="3394" h="13264" extrusionOk="0">
                  <a:moveTo>
                    <a:pt x="1346" y="0"/>
                  </a:moveTo>
                  <a:cubicBezTo>
                    <a:pt x="608" y="0"/>
                    <a:pt x="0" y="596"/>
                    <a:pt x="0" y="1334"/>
                  </a:cubicBezTo>
                  <a:lnTo>
                    <a:pt x="0" y="11930"/>
                  </a:lnTo>
                  <a:cubicBezTo>
                    <a:pt x="0" y="12668"/>
                    <a:pt x="608" y="13264"/>
                    <a:pt x="1346" y="13264"/>
                  </a:cubicBezTo>
                  <a:lnTo>
                    <a:pt x="2060" y="13264"/>
                  </a:lnTo>
                  <a:cubicBezTo>
                    <a:pt x="2798" y="13264"/>
                    <a:pt x="3394" y="12668"/>
                    <a:pt x="3394" y="11930"/>
                  </a:cubicBezTo>
                  <a:lnTo>
                    <a:pt x="3394" y="1334"/>
                  </a:lnTo>
                  <a:cubicBezTo>
                    <a:pt x="3394" y="596"/>
                    <a:pt x="2798" y="0"/>
                    <a:pt x="20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3"/>
            <p:cNvSpPr/>
            <p:nvPr/>
          </p:nvSpPr>
          <p:spPr>
            <a:xfrm>
              <a:off x="8070385" y="3314678"/>
              <a:ext cx="236022" cy="336675"/>
            </a:xfrm>
            <a:custGeom>
              <a:avLst/>
              <a:gdLst/>
              <a:ahLst/>
              <a:cxnLst/>
              <a:rect l="l" t="t" r="r" b="b"/>
              <a:pathLst>
                <a:path w="7621" h="10871" extrusionOk="0">
                  <a:moveTo>
                    <a:pt x="0" y="0"/>
                  </a:moveTo>
                  <a:lnTo>
                    <a:pt x="0" y="10871"/>
                  </a:lnTo>
                  <a:lnTo>
                    <a:pt x="7620" y="10871"/>
                  </a:lnTo>
                  <a:lnTo>
                    <a:pt x="76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3"/>
            <p:cNvSpPr/>
            <p:nvPr/>
          </p:nvSpPr>
          <p:spPr>
            <a:xfrm>
              <a:off x="7125677" y="2901693"/>
              <a:ext cx="264793" cy="343333"/>
            </a:xfrm>
            <a:custGeom>
              <a:avLst/>
              <a:gdLst/>
              <a:ahLst/>
              <a:cxnLst/>
              <a:rect l="l" t="t" r="r" b="b"/>
              <a:pathLst>
                <a:path w="8550" h="11086" extrusionOk="0">
                  <a:moveTo>
                    <a:pt x="2346" y="0"/>
                  </a:moveTo>
                  <a:lnTo>
                    <a:pt x="2346" y="0"/>
                  </a:lnTo>
                  <a:cubicBezTo>
                    <a:pt x="1" y="7906"/>
                    <a:pt x="6537" y="11085"/>
                    <a:pt x="6537" y="11085"/>
                  </a:cubicBezTo>
                  <a:cubicBezTo>
                    <a:pt x="8549" y="4454"/>
                    <a:pt x="2347" y="1"/>
                    <a:pt x="23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3"/>
            <p:cNvSpPr/>
            <p:nvPr/>
          </p:nvSpPr>
          <p:spPr>
            <a:xfrm>
              <a:off x="7276872" y="2957005"/>
              <a:ext cx="262564" cy="288021"/>
            </a:xfrm>
            <a:custGeom>
              <a:avLst/>
              <a:gdLst/>
              <a:ahLst/>
              <a:cxnLst/>
              <a:rect l="l" t="t" r="r" b="b"/>
              <a:pathLst>
                <a:path w="8478" h="9300" extrusionOk="0">
                  <a:moveTo>
                    <a:pt x="7334" y="0"/>
                  </a:moveTo>
                  <a:lnTo>
                    <a:pt x="7334" y="0"/>
                  </a:lnTo>
                  <a:cubicBezTo>
                    <a:pt x="0" y="584"/>
                    <a:pt x="1655" y="9299"/>
                    <a:pt x="1655" y="9299"/>
                  </a:cubicBezTo>
                  <a:cubicBezTo>
                    <a:pt x="8477" y="8859"/>
                    <a:pt x="7334" y="1"/>
                    <a:pt x="73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3"/>
            <p:cNvSpPr/>
            <p:nvPr/>
          </p:nvSpPr>
          <p:spPr>
            <a:xfrm>
              <a:off x="7198332" y="2901693"/>
              <a:ext cx="192138" cy="343333"/>
            </a:xfrm>
            <a:custGeom>
              <a:avLst/>
              <a:gdLst/>
              <a:ahLst/>
              <a:cxnLst/>
              <a:rect l="l" t="t" r="r" b="b"/>
              <a:pathLst>
                <a:path w="6204" h="11086" extrusionOk="0">
                  <a:moveTo>
                    <a:pt x="0" y="0"/>
                  </a:moveTo>
                  <a:cubicBezTo>
                    <a:pt x="0" y="1"/>
                    <a:pt x="2727" y="6299"/>
                    <a:pt x="4191" y="11085"/>
                  </a:cubicBezTo>
                  <a:cubicBezTo>
                    <a:pt x="6203" y="4454"/>
                    <a:pt x="1" y="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3"/>
            <p:cNvSpPr/>
            <p:nvPr/>
          </p:nvSpPr>
          <p:spPr>
            <a:xfrm>
              <a:off x="7328127" y="2957005"/>
              <a:ext cx="211308" cy="288021"/>
            </a:xfrm>
            <a:custGeom>
              <a:avLst/>
              <a:gdLst/>
              <a:ahLst/>
              <a:cxnLst/>
              <a:rect l="l" t="t" r="r" b="b"/>
              <a:pathLst>
                <a:path w="6823" h="9300" extrusionOk="0">
                  <a:moveTo>
                    <a:pt x="5679" y="0"/>
                  </a:moveTo>
                  <a:lnTo>
                    <a:pt x="5679" y="0"/>
                  </a:lnTo>
                  <a:cubicBezTo>
                    <a:pt x="5679" y="1"/>
                    <a:pt x="2024" y="4406"/>
                    <a:pt x="0" y="9299"/>
                  </a:cubicBezTo>
                  <a:cubicBezTo>
                    <a:pt x="6822" y="8859"/>
                    <a:pt x="5679" y="1"/>
                    <a:pt x="56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3"/>
            <p:cNvSpPr/>
            <p:nvPr/>
          </p:nvSpPr>
          <p:spPr>
            <a:xfrm>
              <a:off x="4149986" y="3695206"/>
              <a:ext cx="2981977" cy="1097763"/>
            </a:xfrm>
            <a:custGeom>
              <a:avLst/>
              <a:gdLst/>
              <a:ahLst/>
              <a:cxnLst/>
              <a:rect l="l" t="t" r="r" b="b"/>
              <a:pathLst>
                <a:path w="96286" h="35446" extrusionOk="0">
                  <a:moveTo>
                    <a:pt x="29980" y="1"/>
                  </a:moveTo>
                  <a:cubicBezTo>
                    <a:pt x="28468" y="1"/>
                    <a:pt x="27146" y="1858"/>
                    <a:pt x="26753" y="3323"/>
                  </a:cubicBezTo>
                  <a:lnTo>
                    <a:pt x="23182" y="16550"/>
                  </a:lnTo>
                  <a:lnTo>
                    <a:pt x="3393" y="20170"/>
                  </a:lnTo>
                  <a:cubicBezTo>
                    <a:pt x="1429" y="20527"/>
                    <a:pt x="0" y="22241"/>
                    <a:pt x="0" y="24230"/>
                  </a:cubicBezTo>
                  <a:lnTo>
                    <a:pt x="0" y="30993"/>
                  </a:lnTo>
                  <a:cubicBezTo>
                    <a:pt x="0" y="32386"/>
                    <a:pt x="1143" y="33529"/>
                    <a:pt x="2548" y="33529"/>
                  </a:cubicBezTo>
                  <a:lnTo>
                    <a:pt x="84273" y="33529"/>
                  </a:lnTo>
                  <a:cubicBezTo>
                    <a:pt x="84273" y="34588"/>
                    <a:pt x="85142" y="35446"/>
                    <a:pt x="86201" y="35446"/>
                  </a:cubicBezTo>
                  <a:lnTo>
                    <a:pt x="94357" y="35446"/>
                  </a:lnTo>
                  <a:cubicBezTo>
                    <a:pt x="95417" y="35446"/>
                    <a:pt x="96286" y="34588"/>
                    <a:pt x="96286" y="33529"/>
                  </a:cubicBezTo>
                  <a:cubicBezTo>
                    <a:pt x="96286" y="32493"/>
                    <a:pt x="95453" y="31647"/>
                    <a:pt x="94429" y="31624"/>
                  </a:cubicBezTo>
                  <a:lnTo>
                    <a:pt x="94048" y="16550"/>
                  </a:lnTo>
                  <a:lnTo>
                    <a:pt x="87690" y="3453"/>
                  </a:lnTo>
                  <a:cubicBezTo>
                    <a:pt x="86916" y="1858"/>
                    <a:pt x="85297" y="1"/>
                    <a:pt x="835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3"/>
            <p:cNvSpPr/>
            <p:nvPr/>
          </p:nvSpPr>
          <p:spPr>
            <a:xfrm>
              <a:off x="4119357" y="4726569"/>
              <a:ext cx="3012607" cy="118770"/>
            </a:xfrm>
            <a:custGeom>
              <a:avLst/>
              <a:gdLst/>
              <a:ahLst/>
              <a:cxnLst/>
              <a:rect l="l" t="t" r="r" b="b"/>
              <a:pathLst>
                <a:path w="97275" h="3835" extrusionOk="0">
                  <a:moveTo>
                    <a:pt x="1918" y="0"/>
                  </a:moveTo>
                  <a:cubicBezTo>
                    <a:pt x="858" y="0"/>
                    <a:pt x="1" y="858"/>
                    <a:pt x="1" y="1917"/>
                  </a:cubicBezTo>
                  <a:cubicBezTo>
                    <a:pt x="1" y="2977"/>
                    <a:pt x="858" y="3834"/>
                    <a:pt x="1918" y="3834"/>
                  </a:cubicBezTo>
                  <a:lnTo>
                    <a:pt x="95346" y="3834"/>
                  </a:lnTo>
                  <a:cubicBezTo>
                    <a:pt x="96406" y="3834"/>
                    <a:pt x="97275" y="2977"/>
                    <a:pt x="97275" y="1917"/>
                  </a:cubicBezTo>
                  <a:cubicBezTo>
                    <a:pt x="97275" y="858"/>
                    <a:pt x="96406" y="0"/>
                    <a:pt x="953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3"/>
            <p:cNvSpPr/>
            <p:nvPr/>
          </p:nvSpPr>
          <p:spPr>
            <a:xfrm>
              <a:off x="6436501" y="3779661"/>
              <a:ext cx="503355" cy="389045"/>
            </a:xfrm>
            <a:custGeom>
              <a:avLst/>
              <a:gdLst/>
              <a:ahLst/>
              <a:cxnLst/>
              <a:rect l="l" t="t" r="r" b="b"/>
              <a:pathLst>
                <a:path w="16253" h="12562" extrusionOk="0">
                  <a:moveTo>
                    <a:pt x="1144" y="0"/>
                  </a:moveTo>
                  <a:cubicBezTo>
                    <a:pt x="513" y="0"/>
                    <a:pt x="1" y="512"/>
                    <a:pt x="1" y="1131"/>
                  </a:cubicBezTo>
                  <a:lnTo>
                    <a:pt x="1" y="11430"/>
                  </a:lnTo>
                  <a:cubicBezTo>
                    <a:pt x="1" y="12049"/>
                    <a:pt x="513" y="12561"/>
                    <a:pt x="1144" y="12561"/>
                  </a:cubicBezTo>
                  <a:lnTo>
                    <a:pt x="14860" y="12561"/>
                  </a:lnTo>
                  <a:cubicBezTo>
                    <a:pt x="15705" y="12561"/>
                    <a:pt x="16253" y="11692"/>
                    <a:pt x="15896" y="10942"/>
                  </a:cubicBezTo>
                  <a:lnTo>
                    <a:pt x="11038" y="655"/>
                  </a:lnTo>
                  <a:cubicBezTo>
                    <a:pt x="10847" y="250"/>
                    <a:pt x="10454" y="0"/>
                    <a:pt x="100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3"/>
            <p:cNvSpPr/>
            <p:nvPr/>
          </p:nvSpPr>
          <p:spPr>
            <a:xfrm>
              <a:off x="5736641" y="3779661"/>
              <a:ext cx="608096" cy="389045"/>
            </a:xfrm>
            <a:custGeom>
              <a:avLst/>
              <a:gdLst/>
              <a:ahLst/>
              <a:cxnLst/>
              <a:rect l="l" t="t" r="r" b="b"/>
              <a:pathLst>
                <a:path w="19635" h="12562" extrusionOk="0">
                  <a:moveTo>
                    <a:pt x="1358" y="0"/>
                  </a:moveTo>
                  <a:cubicBezTo>
                    <a:pt x="608" y="0"/>
                    <a:pt x="1" y="607"/>
                    <a:pt x="1" y="1346"/>
                  </a:cubicBezTo>
                  <a:lnTo>
                    <a:pt x="1" y="11216"/>
                  </a:lnTo>
                  <a:cubicBezTo>
                    <a:pt x="1" y="11954"/>
                    <a:pt x="608" y="12561"/>
                    <a:pt x="1358" y="12561"/>
                  </a:cubicBezTo>
                  <a:lnTo>
                    <a:pt x="18277" y="12561"/>
                  </a:lnTo>
                  <a:cubicBezTo>
                    <a:pt x="19027" y="12561"/>
                    <a:pt x="19634" y="11954"/>
                    <a:pt x="19634" y="11216"/>
                  </a:cubicBezTo>
                  <a:lnTo>
                    <a:pt x="19634" y="1346"/>
                  </a:lnTo>
                  <a:cubicBezTo>
                    <a:pt x="19634" y="607"/>
                    <a:pt x="19027" y="0"/>
                    <a:pt x="182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3"/>
            <p:cNvSpPr/>
            <p:nvPr/>
          </p:nvSpPr>
          <p:spPr>
            <a:xfrm>
              <a:off x="5006926" y="3779661"/>
              <a:ext cx="625037" cy="389045"/>
            </a:xfrm>
            <a:custGeom>
              <a:avLst/>
              <a:gdLst/>
              <a:ahLst/>
              <a:cxnLst/>
              <a:rect l="l" t="t" r="r" b="b"/>
              <a:pathLst>
                <a:path w="20182" h="12562" extrusionOk="0">
                  <a:moveTo>
                    <a:pt x="3691" y="0"/>
                  </a:moveTo>
                  <a:cubicBezTo>
                    <a:pt x="3179" y="0"/>
                    <a:pt x="2727" y="345"/>
                    <a:pt x="2608" y="846"/>
                  </a:cubicBezTo>
                  <a:lnTo>
                    <a:pt x="167" y="11204"/>
                  </a:lnTo>
                  <a:cubicBezTo>
                    <a:pt x="0" y="11895"/>
                    <a:pt x="536" y="12561"/>
                    <a:pt x="1250" y="12561"/>
                  </a:cubicBezTo>
                  <a:lnTo>
                    <a:pt x="19074" y="12561"/>
                  </a:lnTo>
                  <a:cubicBezTo>
                    <a:pt x="19681" y="12561"/>
                    <a:pt x="20181" y="12073"/>
                    <a:pt x="20181" y="11454"/>
                  </a:cubicBezTo>
                  <a:lnTo>
                    <a:pt x="20181" y="1107"/>
                  </a:lnTo>
                  <a:cubicBezTo>
                    <a:pt x="20181" y="488"/>
                    <a:pt x="19681" y="0"/>
                    <a:pt x="190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3"/>
            <p:cNvSpPr/>
            <p:nvPr/>
          </p:nvSpPr>
          <p:spPr>
            <a:xfrm>
              <a:off x="4491430" y="4442636"/>
              <a:ext cx="581895" cy="581895"/>
            </a:xfrm>
            <a:custGeom>
              <a:avLst/>
              <a:gdLst/>
              <a:ahLst/>
              <a:cxnLst/>
              <a:rect l="l" t="t" r="r" b="b"/>
              <a:pathLst>
                <a:path w="18789" h="18789" extrusionOk="0">
                  <a:moveTo>
                    <a:pt x="9394" y="1"/>
                  </a:moveTo>
                  <a:cubicBezTo>
                    <a:pt x="4203" y="1"/>
                    <a:pt x="0" y="4215"/>
                    <a:pt x="0" y="9395"/>
                  </a:cubicBezTo>
                  <a:cubicBezTo>
                    <a:pt x="0" y="14586"/>
                    <a:pt x="4203" y="18789"/>
                    <a:pt x="9394" y="18789"/>
                  </a:cubicBezTo>
                  <a:cubicBezTo>
                    <a:pt x="14585" y="18789"/>
                    <a:pt x="18788" y="14586"/>
                    <a:pt x="18788" y="9395"/>
                  </a:cubicBezTo>
                  <a:cubicBezTo>
                    <a:pt x="18788" y="4215"/>
                    <a:pt x="14585" y="1"/>
                    <a:pt x="93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3"/>
            <p:cNvSpPr/>
            <p:nvPr/>
          </p:nvSpPr>
          <p:spPr>
            <a:xfrm>
              <a:off x="6344706" y="4442636"/>
              <a:ext cx="581524" cy="581895"/>
            </a:xfrm>
            <a:custGeom>
              <a:avLst/>
              <a:gdLst/>
              <a:ahLst/>
              <a:cxnLst/>
              <a:rect l="l" t="t" r="r" b="b"/>
              <a:pathLst>
                <a:path w="18777" h="18789" extrusionOk="0">
                  <a:moveTo>
                    <a:pt x="9394" y="1"/>
                  </a:moveTo>
                  <a:cubicBezTo>
                    <a:pt x="4203" y="1"/>
                    <a:pt x="0" y="4215"/>
                    <a:pt x="0" y="9395"/>
                  </a:cubicBezTo>
                  <a:cubicBezTo>
                    <a:pt x="0" y="14586"/>
                    <a:pt x="4203" y="18789"/>
                    <a:pt x="9394" y="18789"/>
                  </a:cubicBezTo>
                  <a:cubicBezTo>
                    <a:pt x="14573" y="18789"/>
                    <a:pt x="18776" y="14586"/>
                    <a:pt x="18776" y="9395"/>
                  </a:cubicBezTo>
                  <a:cubicBezTo>
                    <a:pt x="18776" y="4215"/>
                    <a:pt x="14573" y="1"/>
                    <a:pt x="93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3"/>
            <p:cNvSpPr/>
            <p:nvPr/>
          </p:nvSpPr>
          <p:spPr>
            <a:xfrm>
              <a:off x="5426167" y="4243158"/>
              <a:ext cx="205796" cy="61228"/>
            </a:xfrm>
            <a:custGeom>
              <a:avLst/>
              <a:gdLst/>
              <a:ahLst/>
              <a:cxnLst/>
              <a:rect l="l" t="t" r="r" b="b"/>
              <a:pathLst>
                <a:path w="6645" h="1977" extrusionOk="0">
                  <a:moveTo>
                    <a:pt x="989" y="0"/>
                  </a:moveTo>
                  <a:cubicBezTo>
                    <a:pt x="453" y="0"/>
                    <a:pt x="1" y="441"/>
                    <a:pt x="1" y="989"/>
                  </a:cubicBezTo>
                  <a:cubicBezTo>
                    <a:pt x="1" y="1536"/>
                    <a:pt x="453" y="1977"/>
                    <a:pt x="989" y="1977"/>
                  </a:cubicBezTo>
                  <a:lnTo>
                    <a:pt x="5656" y="1977"/>
                  </a:lnTo>
                  <a:cubicBezTo>
                    <a:pt x="6204" y="1977"/>
                    <a:pt x="6644" y="1536"/>
                    <a:pt x="6644" y="989"/>
                  </a:cubicBezTo>
                  <a:cubicBezTo>
                    <a:pt x="6644" y="441"/>
                    <a:pt x="6204" y="0"/>
                    <a:pt x="56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3"/>
            <p:cNvSpPr/>
            <p:nvPr/>
          </p:nvSpPr>
          <p:spPr>
            <a:xfrm>
              <a:off x="6134884" y="4243158"/>
              <a:ext cx="205424" cy="61228"/>
            </a:xfrm>
            <a:custGeom>
              <a:avLst/>
              <a:gdLst/>
              <a:ahLst/>
              <a:cxnLst/>
              <a:rect l="l" t="t" r="r" b="b"/>
              <a:pathLst>
                <a:path w="6633" h="1977" extrusionOk="0">
                  <a:moveTo>
                    <a:pt x="989" y="0"/>
                  </a:moveTo>
                  <a:cubicBezTo>
                    <a:pt x="441" y="0"/>
                    <a:pt x="0" y="441"/>
                    <a:pt x="0" y="989"/>
                  </a:cubicBezTo>
                  <a:cubicBezTo>
                    <a:pt x="0" y="1536"/>
                    <a:pt x="441" y="1977"/>
                    <a:pt x="989" y="1977"/>
                  </a:cubicBezTo>
                  <a:lnTo>
                    <a:pt x="5644" y="1977"/>
                  </a:lnTo>
                  <a:cubicBezTo>
                    <a:pt x="6192" y="1977"/>
                    <a:pt x="6632" y="1536"/>
                    <a:pt x="6632" y="989"/>
                  </a:cubicBezTo>
                  <a:cubicBezTo>
                    <a:pt x="6632" y="441"/>
                    <a:pt x="6192" y="0"/>
                    <a:pt x="56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3"/>
            <p:cNvSpPr/>
            <p:nvPr/>
          </p:nvSpPr>
          <p:spPr>
            <a:xfrm>
              <a:off x="4929129" y="3773003"/>
              <a:ext cx="759601" cy="927056"/>
            </a:xfrm>
            <a:custGeom>
              <a:avLst/>
              <a:gdLst/>
              <a:ahLst/>
              <a:cxnLst/>
              <a:rect l="l" t="t" r="r" b="b"/>
              <a:pathLst>
                <a:path w="24527" h="29934" extrusionOk="0">
                  <a:moveTo>
                    <a:pt x="24313" y="1"/>
                  </a:moveTo>
                  <a:cubicBezTo>
                    <a:pt x="24194" y="1"/>
                    <a:pt x="24098" y="96"/>
                    <a:pt x="24098" y="215"/>
                  </a:cubicBezTo>
                  <a:lnTo>
                    <a:pt x="24098" y="29516"/>
                  </a:lnTo>
                  <a:lnTo>
                    <a:pt x="7632" y="29516"/>
                  </a:lnTo>
                  <a:cubicBezTo>
                    <a:pt x="7477" y="28326"/>
                    <a:pt x="6358" y="22075"/>
                    <a:pt x="310" y="19753"/>
                  </a:cubicBezTo>
                  <a:cubicBezTo>
                    <a:pt x="284" y="19742"/>
                    <a:pt x="258" y="19737"/>
                    <a:pt x="232" y="19737"/>
                  </a:cubicBezTo>
                  <a:cubicBezTo>
                    <a:pt x="150" y="19737"/>
                    <a:pt x="72" y="19791"/>
                    <a:pt x="36" y="19872"/>
                  </a:cubicBezTo>
                  <a:cubicBezTo>
                    <a:pt x="0" y="19980"/>
                    <a:pt x="48" y="20099"/>
                    <a:pt x="155" y="20146"/>
                  </a:cubicBezTo>
                  <a:cubicBezTo>
                    <a:pt x="6572" y="22611"/>
                    <a:pt x="7227" y="29671"/>
                    <a:pt x="7227" y="29743"/>
                  </a:cubicBezTo>
                  <a:lnTo>
                    <a:pt x="7251" y="29933"/>
                  </a:lnTo>
                  <a:lnTo>
                    <a:pt x="24527" y="29933"/>
                  </a:lnTo>
                  <a:lnTo>
                    <a:pt x="24527" y="215"/>
                  </a:lnTo>
                  <a:cubicBezTo>
                    <a:pt x="24527" y="96"/>
                    <a:pt x="24432" y="1"/>
                    <a:pt x="243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3"/>
            <p:cNvSpPr/>
            <p:nvPr/>
          </p:nvSpPr>
          <p:spPr>
            <a:xfrm>
              <a:off x="6384162" y="3773003"/>
              <a:ext cx="12914" cy="736776"/>
            </a:xfrm>
            <a:custGeom>
              <a:avLst/>
              <a:gdLst/>
              <a:ahLst/>
              <a:cxnLst/>
              <a:rect l="l" t="t" r="r" b="b"/>
              <a:pathLst>
                <a:path w="417" h="23790" extrusionOk="0">
                  <a:moveTo>
                    <a:pt x="203" y="1"/>
                  </a:moveTo>
                  <a:cubicBezTo>
                    <a:pt x="95" y="1"/>
                    <a:pt x="0" y="96"/>
                    <a:pt x="0" y="215"/>
                  </a:cubicBezTo>
                  <a:lnTo>
                    <a:pt x="0" y="23575"/>
                  </a:lnTo>
                  <a:cubicBezTo>
                    <a:pt x="0" y="23694"/>
                    <a:pt x="95" y="23790"/>
                    <a:pt x="203" y="23790"/>
                  </a:cubicBezTo>
                  <a:cubicBezTo>
                    <a:pt x="322" y="23790"/>
                    <a:pt x="417" y="23694"/>
                    <a:pt x="417" y="23575"/>
                  </a:cubicBezTo>
                  <a:lnTo>
                    <a:pt x="417" y="215"/>
                  </a:lnTo>
                  <a:cubicBezTo>
                    <a:pt x="417" y="96"/>
                    <a:pt x="322"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3"/>
            <p:cNvSpPr/>
            <p:nvPr/>
          </p:nvSpPr>
          <p:spPr>
            <a:xfrm>
              <a:off x="4628225" y="4579430"/>
              <a:ext cx="308306" cy="308306"/>
            </a:xfrm>
            <a:custGeom>
              <a:avLst/>
              <a:gdLst/>
              <a:ahLst/>
              <a:cxnLst/>
              <a:rect l="l" t="t" r="r" b="b"/>
              <a:pathLst>
                <a:path w="9955" h="9955" extrusionOk="0">
                  <a:moveTo>
                    <a:pt x="4977" y="1"/>
                  </a:moveTo>
                  <a:cubicBezTo>
                    <a:pt x="2227" y="1"/>
                    <a:pt x="1" y="2227"/>
                    <a:pt x="1" y="4978"/>
                  </a:cubicBezTo>
                  <a:cubicBezTo>
                    <a:pt x="1" y="7728"/>
                    <a:pt x="2227" y="9954"/>
                    <a:pt x="4977" y="9954"/>
                  </a:cubicBezTo>
                  <a:cubicBezTo>
                    <a:pt x="7728" y="9954"/>
                    <a:pt x="9954" y="7728"/>
                    <a:pt x="9954" y="4978"/>
                  </a:cubicBezTo>
                  <a:cubicBezTo>
                    <a:pt x="9954" y="2227"/>
                    <a:pt x="7728" y="1"/>
                    <a:pt x="4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3"/>
            <p:cNvSpPr/>
            <p:nvPr/>
          </p:nvSpPr>
          <p:spPr>
            <a:xfrm>
              <a:off x="6481501" y="4579430"/>
              <a:ext cx="307935" cy="308306"/>
            </a:xfrm>
            <a:custGeom>
              <a:avLst/>
              <a:gdLst/>
              <a:ahLst/>
              <a:cxnLst/>
              <a:rect l="l" t="t" r="r" b="b"/>
              <a:pathLst>
                <a:path w="9943" h="9955" extrusionOk="0">
                  <a:moveTo>
                    <a:pt x="4977" y="1"/>
                  </a:moveTo>
                  <a:cubicBezTo>
                    <a:pt x="2227" y="1"/>
                    <a:pt x="0" y="2227"/>
                    <a:pt x="0" y="4978"/>
                  </a:cubicBezTo>
                  <a:cubicBezTo>
                    <a:pt x="0" y="7728"/>
                    <a:pt x="2227" y="9954"/>
                    <a:pt x="4977" y="9954"/>
                  </a:cubicBezTo>
                  <a:cubicBezTo>
                    <a:pt x="7716" y="9954"/>
                    <a:pt x="9942" y="7728"/>
                    <a:pt x="9942" y="4978"/>
                  </a:cubicBezTo>
                  <a:cubicBezTo>
                    <a:pt x="9942" y="2227"/>
                    <a:pt x="7716" y="1"/>
                    <a:pt x="4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3"/>
            <p:cNvSpPr/>
            <p:nvPr/>
          </p:nvSpPr>
          <p:spPr>
            <a:xfrm>
              <a:off x="4110902" y="4470664"/>
              <a:ext cx="235279" cy="126512"/>
            </a:xfrm>
            <a:custGeom>
              <a:avLst/>
              <a:gdLst/>
              <a:ahLst/>
              <a:cxnLst/>
              <a:rect l="l" t="t" r="r" b="b"/>
              <a:pathLst>
                <a:path w="7597" h="4085" extrusionOk="0">
                  <a:moveTo>
                    <a:pt x="1524" y="0"/>
                  </a:moveTo>
                  <a:cubicBezTo>
                    <a:pt x="679" y="0"/>
                    <a:pt x="0" y="679"/>
                    <a:pt x="0" y="1524"/>
                  </a:cubicBezTo>
                  <a:lnTo>
                    <a:pt x="0" y="2560"/>
                  </a:lnTo>
                  <a:cubicBezTo>
                    <a:pt x="0" y="3406"/>
                    <a:pt x="679" y="4084"/>
                    <a:pt x="1524" y="4084"/>
                  </a:cubicBezTo>
                  <a:lnTo>
                    <a:pt x="6072" y="4084"/>
                  </a:lnTo>
                  <a:cubicBezTo>
                    <a:pt x="6918" y="4084"/>
                    <a:pt x="7596" y="3406"/>
                    <a:pt x="7596" y="2560"/>
                  </a:cubicBezTo>
                  <a:lnTo>
                    <a:pt x="7596" y="1524"/>
                  </a:lnTo>
                  <a:cubicBezTo>
                    <a:pt x="7596" y="679"/>
                    <a:pt x="6918" y="0"/>
                    <a:pt x="60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3"/>
            <p:cNvSpPr/>
            <p:nvPr/>
          </p:nvSpPr>
          <p:spPr>
            <a:xfrm>
              <a:off x="4722993" y="4674199"/>
              <a:ext cx="118770" cy="118770"/>
            </a:xfrm>
            <a:custGeom>
              <a:avLst/>
              <a:gdLst/>
              <a:ahLst/>
              <a:cxnLst/>
              <a:rect l="l" t="t" r="r" b="b"/>
              <a:pathLst>
                <a:path w="3835" h="3835" extrusionOk="0">
                  <a:moveTo>
                    <a:pt x="1917" y="1"/>
                  </a:moveTo>
                  <a:cubicBezTo>
                    <a:pt x="858" y="1"/>
                    <a:pt x="0" y="858"/>
                    <a:pt x="0" y="1918"/>
                  </a:cubicBezTo>
                  <a:cubicBezTo>
                    <a:pt x="0" y="2977"/>
                    <a:pt x="858" y="3835"/>
                    <a:pt x="1917" y="3835"/>
                  </a:cubicBezTo>
                  <a:cubicBezTo>
                    <a:pt x="2977" y="3835"/>
                    <a:pt x="3834" y="2977"/>
                    <a:pt x="3834" y="1918"/>
                  </a:cubicBezTo>
                  <a:cubicBezTo>
                    <a:pt x="3834" y="858"/>
                    <a:pt x="2977" y="1"/>
                    <a:pt x="19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43"/>
            <p:cNvSpPr/>
            <p:nvPr/>
          </p:nvSpPr>
          <p:spPr>
            <a:xfrm>
              <a:off x="6575897" y="4674199"/>
              <a:ext cx="119142" cy="118770"/>
            </a:xfrm>
            <a:custGeom>
              <a:avLst/>
              <a:gdLst/>
              <a:ahLst/>
              <a:cxnLst/>
              <a:rect l="l" t="t" r="r" b="b"/>
              <a:pathLst>
                <a:path w="3847" h="3835" extrusionOk="0">
                  <a:moveTo>
                    <a:pt x="1929" y="1"/>
                  </a:moveTo>
                  <a:cubicBezTo>
                    <a:pt x="870" y="1"/>
                    <a:pt x="0" y="858"/>
                    <a:pt x="0" y="1918"/>
                  </a:cubicBezTo>
                  <a:cubicBezTo>
                    <a:pt x="0" y="2977"/>
                    <a:pt x="870" y="3835"/>
                    <a:pt x="1929" y="3835"/>
                  </a:cubicBezTo>
                  <a:cubicBezTo>
                    <a:pt x="2977" y="3835"/>
                    <a:pt x="3846" y="2977"/>
                    <a:pt x="3846" y="1918"/>
                  </a:cubicBezTo>
                  <a:cubicBezTo>
                    <a:pt x="3846" y="858"/>
                    <a:pt x="2977" y="1"/>
                    <a:pt x="19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3"/>
            <p:cNvSpPr/>
            <p:nvPr/>
          </p:nvSpPr>
          <p:spPr>
            <a:xfrm>
              <a:off x="6813003" y="4273757"/>
              <a:ext cx="158938" cy="158969"/>
            </a:xfrm>
            <a:custGeom>
              <a:avLst/>
              <a:gdLst/>
              <a:ahLst/>
              <a:cxnLst/>
              <a:rect l="l" t="t" r="r" b="b"/>
              <a:pathLst>
                <a:path w="5132" h="5133" extrusionOk="0">
                  <a:moveTo>
                    <a:pt x="2560" y="1"/>
                  </a:moveTo>
                  <a:cubicBezTo>
                    <a:pt x="1143" y="1"/>
                    <a:pt x="0" y="1144"/>
                    <a:pt x="0" y="2572"/>
                  </a:cubicBezTo>
                  <a:cubicBezTo>
                    <a:pt x="0" y="3989"/>
                    <a:pt x="1143" y="5132"/>
                    <a:pt x="2560" y="5132"/>
                  </a:cubicBezTo>
                  <a:cubicBezTo>
                    <a:pt x="3989" y="5132"/>
                    <a:pt x="5132" y="3989"/>
                    <a:pt x="5132" y="2572"/>
                  </a:cubicBezTo>
                  <a:cubicBezTo>
                    <a:pt x="5132" y="1144"/>
                    <a:pt x="3989" y="1"/>
                    <a:pt x="25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3"/>
            <p:cNvSpPr/>
            <p:nvPr/>
          </p:nvSpPr>
          <p:spPr>
            <a:xfrm>
              <a:off x="4936500" y="3618153"/>
              <a:ext cx="1989730" cy="80398"/>
            </a:xfrm>
            <a:custGeom>
              <a:avLst/>
              <a:gdLst/>
              <a:ahLst/>
              <a:cxnLst/>
              <a:rect l="l" t="t" r="r" b="b"/>
              <a:pathLst>
                <a:path w="64247" h="2596" extrusionOk="0">
                  <a:moveTo>
                    <a:pt x="917" y="0"/>
                  </a:moveTo>
                  <a:cubicBezTo>
                    <a:pt x="405" y="0"/>
                    <a:pt x="0" y="405"/>
                    <a:pt x="0" y="917"/>
                  </a:cubicBezTo>
                  <a:lnTo>
                    <a:pt x="0" y="1679"/>
                  </a:lnTo>
                  <a:cubicBezTo>
                    <a:pt x="0" y="2179"/>
                    <a:pt x="405" y="2596"/>
                    <a:pt x="917" y="2596"/>
                  </a:cubicBezTo>
                  <a:lnTo>
                    <a:pt x="63330" y="2596"/>
                  </a:lnTo>
                  <a:cubicBezTo>
                    <a:pt x="63841" y="2596"/>
                    <a:pt x="64246" y="2179"/>
                    <a:pt x="64246" y="1679"/>
                  </a:cubicBezTo>
                  <a:lnTo>
                    <a:pt x="64246" y="917"/>
                  </a:lnTo>
                  <a:cubicBezTo>
                    <a:pt x="64246" y="405"/>
                    <a:pt x="63841" y="0"/>
                    <a:pt x="633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3"/>
            <p:cNvSpPr/>
            <p:nvPr/>
          </p:nvSpPr>
          <p:spPr>
            <a:xfrm>
              <a:off x="4971527" y="4103019"/>
              <a:ext cx="188081" cy="118398"/>
            </a:xfrm>
            <a:custGeom>
              <a:avLst/>
              <a:gdLst/>
              <a:ahLst/>
              <a:cxnLst/>
              <a:rect l="l" t="t" r="r" b="b"/>
              <a:pathLst>
                <a:path w="6073" h="3823" extrusionOk="0">
                  <a:moveTo>
                    <a:pt x="1191" y="1"/>
                  </a:moveTo>
                  <a:cubicBezTo>
                    <a:pt x="536" y="1"/>
                    <a:pt x="0" y="537"/>
                    <a:pt x="0" y="1192"/>
                  </a:cubicBezTo>
                  <a:lnTo>
                    <a:pt x="0" y="2632"/>
                  </a:lnTo>
                  <a:cubicBezTo>
                    <a:pt x="0" y="3287"/>
                    <a:pt x="536" y="3823"/>
                    <a:pt x="1191" y="3823"/>
                  </a:cubicBezTo>
                  <a:lnTo>
                    <a:pt x="4882" y="3823"/>
                  </a:lnTo>
                  <a:cubicBezTo>
                    <a:pt x="5537" y="3823"/>
                    <a:pt x="6072" y="3287"/>
                    <a:pt x="6072" y="2632"/>
                  </a:cubicBezTo>
                  <a:lnTo>
                    <a:pt x="6072" y="1192"/>
                  </a:lnTo>
                  <a:cubicBezTo>
                    <a:pt x="6072" y="537"/>
                    <a:pt x="5537" y="1"/>
                    <a:pt x="48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44"/>
          <p:cNvSpPr txBox="1">
            <a:spLocks noGrp="1"/>
          </p:cNvSpPr>
          <p:nvPr>
            <p:ph type="title"/>
          </p:nvPr>
        </p:nvSpPr>
        <p:spPr>
          <a:xfrm>
            <a:off x="717600" y="520340"/>
            <a:ext cx="7708800" cy="48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Mostly same as before…</a:t>
            </a:r>
            <a:endParaRPr/>
          </a:p>
        </p:txBody>
      </p:sp>
      <p:grpSp>
        <p:nvGrpSpPr>
          <p:cNvPr id="746" name="Google Shape;746;p44"/>
          <p:cNvGrpSpPr/>
          <p:nvPr/>
        </p:nvGrpSpPr>
        <p:grpSpPr>
          <a:xfrm flipH="1">
            <a:off x="1612979" y="245502"/>
            <a:ext cx="516022" cy="1033602"/>
            <a:chOff x="8208488" y="3307425"/>
            <a:chExt cx="935500" cy="1873825"/>
          </a:xfrm>
        </p:grpSpPr>
        <p:sp>
          <p:nvSpPr>
            <p:cNvPr id="747" name="Google Shape;747;p44"/>
            <p:cNvSpPr/>
            <p:nvPr/>
          </p:nvSpPr>
          <p:spPr>
            <a:xfrm>
              <a:off x="8644188" y="3606050"/>
              <a:ext cx="499800" cy="1162300"/>
            </a:xfrm>
            <a:custGeom>
              <a:avLst/>
              <a:gdLst/>
              <a:ahLst/>
              <a:cxnLst/>
              <a:rect l="l" t="t" r="r" b="b"/>
              <a:pathLst>
                <a:path w="19992" h="46492" extrusionOk="0">
                  <a:moveTo>
                    <a:pt x="10035" y="0"/>
                  </a:moveTo>
                  <a:cubicBezTo>
                    <a:pt x="8386" y="0"/>
                    <a:pt x="6741" y="963"/>
                    <a:pt x="6002" y="2441"/>
                  </a:cubicBezTo>
                  <a:cubicBezTo>
                    <a:pt x="4954" y="4548"/>
                    <a:pt x="5740" y="7120"/>
                    <a:pt x="5025" y="9358"/>
                  </a:cubicBezTo>
                  <a:cubicBezTo>
                    <a:pt x="4120" y="12204"/>
                    <a:pt x="930" y="14026"/>
                    <a:pt x="489" y="16978"/>
                  </a:cubicBezTo>
                  <a:cubicBezTo>
                    <a:pt x="1" y="20181"/>
                    <a:pt x="2906" y="22848"/>
                    <a:pt x="3668" y="25991"/>
                  </a:cubicBezTo>
                  <a:cubicBezTo>
                    <a:pt x="4370" y="28861"/>
                    <a:pt x="3227" y="31814"/>
                    <a:pt x="2227" y="34600"/>
                  </a:cubicBezTo>
                  <a:cubicBezTo>
                    <a:pt x="1811" y="35719"/>
                    <a:pt x="1418" y="36874"/>
                    <a:pt x="1418" y="38076"/>
                  </a:cubicBezTo>
                  <a:cubicBezTo>
                    <a:pt x="1430" y="39624"/>
                    <a:pt x="2108" y="41112"/>
                    <a:pt x="3049" y="42339"/>
                  </a:cubicBezTo>
                  <a:cubicBezTo>
                    <a:pt x="4951" y="44839"/>
                    <a:pt x="7973" y="46492"/>
                    <a:pt x="11087" y="46492"/>
                  </a:cubicBezTo>
                  <a:cubicBezTo>
                    <a:pt x="12242" y="46492"/>
                    <a:pt x="13410" y="46264"/>
                    <a:pt x="14538" y="45768"/>
                  </a:cubicBezTo>
                  <a:cubicBezTo>
                    <a:pt x="16979" y="44696"/>
                    <a:pt x="18741" y="42351"/>
                    <a:pt x="19360" y="39755"/>
                  </a:cubicBezTo>
                  <a:cubicBezTo>
                    <a:pt x="19991" y="37171"/>
                    <a:pt x="19539" y="34397"/>
                    <a:pt x="18396" y="31992"/>
                  </a:cubicBezTo>
                  <a:cubicBezTo>
                    <a:pt x="17813" y="30766"/>
                    <a:pt x="17051" y="29635"/>
                    <a:pt x="16527" y="28385"/>
                  </a:cubicBezTo>
                  <a:cubicBezTo>
                    <a:pt x="15991" y="27134"/>
                    <a:pt x="15717" y="25706"/>
                    <a:pt x="16146" y="24420"/>
                  </a:cubicBezTo>
                  <a:cubicBezTo>
                    <a:pt x="16562" y="23182"/>
                    <a:pt x="17575" y="22253"/>
                    <a:pt x="18194" y="21110"/>
                  </a:cubicBezTo>
                  <a:cubicBezTo>
                    <a:pt x="18968" y="19717"/>
                    <a:pt x="19134" y="18086"/>
                    <a:pt x="19134" y="16502"/>
                  </a:cubicBezTo>
                  <a:cubicBezTo>
                    <a:pt x="19134" y="15502"/>
                    <a:pt x="19075" y="14478"/>
                    <a:pt x="18670" y="13561"/>
                  </a:cubicBezTo>
                  <a:cubicBezTo>
                    <a:pt x="17991" y="12002"/>
                    <a:pt x="16432" y="10990"/>
                    <a:pt x="15681" y="9466"/>
                  </a:cubicBezTo>
                  <a:cubicBezTo>
                    <a:pt x="14693" y="7477"/>
                    <a:pt x="15253" y="5013"/>
                    <a:pt x="14407" y="2977"/>
                  </a:cubicBezTo>
                  <a:cubicBezTo>
                    <a:pt x="13729" y="1346"/>
                    <a:pt x="12110" y="143"/>
                    <a:pt x="10347" y="12"/>
                  </a:cubicBezTo>
                  <a:cubicBezTo>
                    <a:pt x="10244" y="4"/>
                    <a:pt x="10139" y="0"/>
                    <a:pt x="100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4"/>
            <p:cNvSpPr/>
            <p:nvPr/>
          </p:nvSpPr>
          <p:spPr>
            <a:xfrm>
              <a:off x="8896613" y="3682825"/>
              <a:ext cx="25" cy="1498425"/>
            </a:xfrm>
            <a:custGeom>
              <a:avLst/>
              <a:gdLst/>
              <a:ahLst/>
              <a:cxnLst/>
              <a:rect l="l" t="t" r="r" b="b"/>
              <a:pathLst>
                <a:path w="1" h="59937" fill="none" extrusionOk="0">
                  <a:moveTo>
                    <a:pt x="0" y="1"/>
                  </a:moveTo>
                  <a:lnTo>
                    <a:pt x="0" y="59937"/>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4"/>
            <p:cNvSpPr/>
            <p:nvPr/>
          </p:nvSpPr>
          <p:spPr>
            <a:xfrm>
              <a:off x="8896613" y="3917975"/>
              <a:ext cx="161650" cy="150650"/>
            </a:xfrm>
            <a:custGeom>
              <a:avLst/>
              <a:gdLst/>
              <a:ahLst/>
              <a:cxnLst/>
              <a:rect l="l" t="t" r="r" b="b"/>
              <a:pathLst>
                <a:path w="6466" h="6026" fill="none" extrusionOk="0">
                  <a:moveTo>
                    <a:pt x="6465" y="1"/>
                  </a:moveTo>
                  <a:lnTo>
                    <a:pt x="0" y="6025"/>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4"/>
            <p:cNvSpPr/>
            <p:nvPr/>
          </p:nvSpPr>
          <p:spPr>
            <a:xfrm>
              <a:off x="8766238" y="4362375"/>
              <a:ext cx="130400" cy="108375"/>
            </a:xfrm>
            <a:custGeom>
              <a:avLst/>
              <a:gdLst/>
              <a:ahLst/>
              <a:cxnLst/>
              <a:rect l="l" t="t" r="r" b="b"/>
              <a:pathLst>
                <a:path w="5216" h="4335" fill="none" extrusionOk="0">
                  <a:moveTo>
                    <a:pt x="0" y="1"/>
                  </a:moveTo>
                  <a:lnTo>
                    <a:pt x="5215" y="4335"/>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4"/>
            <p:cNvSpPr/>
            <p:nvPr/>
          </p:nvSpPr>
          <p:spPr>
            <a:xfrm>
              <a:off x="8896613" y="4544250"/>
              <a:ext cx="136050" cy="139325"/>
            </a:xfrm>
            <a:custGeom>
              <a:avLst/>
              <a:gdLst/>
              <a:ahLst/>
              <a:cxnLst/>
              <a:rect l="l" t="t" r="r" b="b"/>
              <a:pathLst>
                <a:path w="5442" h="5573" fill="none" extrusionOk="0">
                  <a:moveTo>
                    <a:pt x="5442" y="1"/>
                  </a:moveTo>
                  <a:lnTo>
                    <a:pt x="0" y="5573"/>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4"/>
            <p:cNvSpPr/>
            <p:nvPr/>
          </p:nvSpPr>
          <p:spPr>
            <a:xfrm>
              <a:off x="8898388" y="4490975"/>
              <a:ext cx="114025" cy="110150"/>
            </a:xfrm>
            <a:custGeom>
              <a:avLst/>
              <a:gdLst/>
              <a:ahLst/>
              <a:cxnLst/>
              <a:rect l="l" t="t" r="r" b="b"/>
              <a:pathLst>
                <a:path w="4561" h="4406" fill="none" extrusionOk="0">
                  <a:moveTo>
                    <a:pt x="4561" y="0"/>
                  </a:moveTo>
                  <a:lnTo>
                    <a:pt x="1" y="4406"/>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4"/>
            <p:cNvSpPr/>
            <p:nvPr/>
          </p:nvSpPr>
          <p:spPr>
            <a:xfrm>
              <a:off x="8208488" y="3307425"/>
              <a:ext cx="634325" cy="1474725"/>
            </a:xfrm>
            <a:custGeom>
              <a:avLst/>
              <a:gdLst/>
              <a:ahLst/>
              <a:cxnLst/>
              <a:rect l="l" t="t" r="r" b="b"/>
              <a:pathLst>
                <a:path w="25373" h="58989" extrusionOk="0">
                  <a:moveTo>
                    <a:pt x="12734" y="0"/>
                  </a:moveTo>
                  <a:cubicBezTo>
                    <a:pt x="10638" y="0"/>
                    <a:pt x="8561" y="1218"/>
                    <a:pt x="7620" y="3099"/>
                  </a:cubicBezTo>
                  <a:cubicBezTo>
                    <a:pt x="6287" y="5766"/>
                    <a:pt x="7287" y="9040"/>
                    <a:pt x="6382" y="11874"/>
                  </a:cubicBezTo>
                  <a:cubicBezTo>
                    <a:pt x="5227" y="15481"/>
                    <a:pt x="1191" y="17791"/>
                    <a:pt x="619" y="21542"/>
                  </a:cubicBezTo>
                  <a:cubicBezTo>
                    <a:pt x="0" y="25602"/>
                    <a:pt x="3679" y="28983"/>
                    <a:pt x="4655" y="32972"/>
                  </a:cubicBezTo>
                  <a:cubicBezTo>
                    <a:pt x="5548" y="36615"/>
                    <a:pt x="4108" y="40365"/>
                    <a:pt x="2822" y="43901"/>
                  </a:cubicBezTo>
                  <a:cubicBezTo>
                    <a:pt x="2310" y="45318"/>
                    <a:pt x="1810" y="46795"/>
                    <a:pt x="1810" y="48307"/>
                  </a:cubicBezTo>
                  <a:cubicBezTo>
                    <a:pt x="1810" y="50271"/>
                    <a:pt x="2667" y="52152"/>
                    <a:pt x="3870" y="53724"/>
                  </a:cubicBezTo>
                  <a:cubicBezTo>
                    <a:pt x="6282" y="56900"/>
                    <a:pt x="10111" y="58988"/>
                    <a:pt x="14062" y="58988"/>
                  </a:cubicBezTo>
                  <a:cubicBezTo>
                    <a:pt x="15532" y="58988"/>
                    <a:pt x="17018" y="58699"/>
                    <a:pt x="18455" y="58070"/>
                  </a:cubicBezTo>
                  <a:cubicBezTo>
                    <a:pt x="21539" y="56701"/>
                    <a:pt x="23777" y="53724"/>
                    <a:pt x="24575" y="50450"/>
                  </a:cubicBezTo>
                  <a:cubicBezTo>
                    <a:pt x="25372" y="47164"/>
                    <a:pt x="24801" y="43640"/>
                    <a:pt x="23348" y="40592"/>
                  </a:cubicBezTo>
                  <a:cubicBezTo>
                    <a:pt x="22598" y="39044"/>
                    <a:pt x="21634" y="37591"/>
                    <a:pt x="20967" y="36008"/>
                  </a:cubicBezTo>
                  <a:cubicBezTo>
                    <a:pt x="20300" y="34424"/>
                    <a:pt x="19943" y="32614"/>
                    <a:pt x="20491" y="30983"/>
                  </a:cubicBezTo>
                  <a:cubicBezTo>
                    <a:pt x="21027" y="29412"/>
                    <a:pt x="22301" y="28233"/>
                    <a:pt x="23098" y="26780"/>
                  </a:cubicBezTo>
                  <a:cubicBezTo>
                    <a:pt x="24063" y="25018"/>
                    <a:pt x="24277" y="22946"/>
                    <a:pt x="24289" y="20934"/>
                  </a:cubicBezTo>
                  <a:cubicBezTo>
                    <a:pt x="24289" y="19660"/>
                    <a:pt x="24206" y="18363"/>
                    <a:pt x="23694" y="17196"/>
                  </a:cubicBezTo>
                  <a:cubicBezTo>
                    <a:pt x="22824" y="15231"/>
                    <a:pt x="20848" y="13933"/>
                    <a:pt x="19895" y="12005"/>
                  </a:cubicBezTo>
                  <a:cubicBezTo>
                    <a:pt x="18645" y="9481"/>
                    <a:pt x="19360" y="6361"/>
                    <a:pt x="18276" y="3766"/>
                  </a:cubicBezTo>
                  <a:cubicBezTo>
                    <a:pt x="17419" y="1706"/>
                    <a:pt x="15359" y="170"/>
                    <a:pt x="13133" y="15"/>
                  </a:cubicBezTo>
                  <a:cubicBezTo>
                    <a:pt x="13000" y="5"/>
                    <a:pt x="12867" y="0"/>
                    <a:pt x="127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4"/>
            <p:cNvSpPr/>
            <p:nvPr/>
          </p:nvSpPr>
          <p:spPr>
            <a:xfrm>
              <a:off x="8523388" y="3349450"/>
              <a:ext cx="25" cy="1830325"/>
            </a:xfrm>
            <a:custGeom>
              <a:avLst/>
              <a:gdLst/>
              <a:ahLst/>
              <a:cxnLst/>
              <a:rect l="l" t="t" r="r" b="b"/>
              <a:pathLst>
                <a:path w="1" h="73213" fill="none" extrusionOk="0">
                  <a:moveTo>
                    <a:pt x="1" y="1"/>
                  </a:moveTo>
                  <a:lnTo>
                    <a:pt x="1" y="73212"/>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4"/>
            <p:cNvSpPr/>
            <p:nvPr/>
          </p:nvSpPr>
          <p:spPr>
            <a:xfrm>
              <a:off x="8389763" y="3590575"/>
              <a:ext cx="133650" cy="130975"/>
            </a:xfrm>
            <a:custGeom>
              <a:avLst/>
              <a:gdLst/>
              <a:ahLst/>
              <a:cxnLst/>
              <a:rect l="l" t="t" r="r" b="b"/>
              <a:pathLst>
                <a:path w="5346" h="5239" fill="none" extrusionOk="0">
                  <a:moveTo>
                    <a:pt x="0" y="0"/>
                  </a:moveTo>
                  <a:lnTo>
                    <a:pt x="5346" y="5239"/>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4"/>
            <p:cNvSpPr/>
            <p:nvPr/>
          </p:nvSpPr>
          <p:spPr>
            <a:xfrm>
              <a:off x="8351063" y="3656650"/>
              <a:ext cx="170875" cy="154200"/>
            </a:xfrm>
            <a:custGeom>
              <a:avLst/>
              <a:gdLst/>
              <a:ahLst/>
              <a:cxnLst/>
              <a:rect l="l" t="t" r="r" b="b"/>
              <a:pathLst>
                <a:path w="6835" h="6168" fill="none" extrusionOk="0">
                  <a:moveTo>
                    <a:pt x="0" y="0"/>
                  </a:moveTo>
                  <a:lnTo>
                    <a:pt x="6834" y="6168"/>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4"/>
            <p:cNvSpPr/>
            <p:nvPr/>
          </p:nvSpPr>
          <p:spPr>
            <a:xfrm>
              <a:off x="8290638" y="3992700"/>
              <a:ext cx="231300" cy="143200"/>
            </a:xfrm>
            <a:custGeom>
              <a:avLst/>
              <a:gdLst/>
              <a:ahLst/>
              <a:cxnLst/>
              <a:rect l="l" t="t" r="r" b="b"/>
              <a:pathLst>
                <a:path w="9252" h="5728" fill="none" extrusionOk="0">
                  <a:moveTo>
                    <a:pt x="0" y="0"/>
                  </a:moveTo>
                  <a:lnTo>
                    <a:pt x="9251" y="5727"/>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4"/>
            <p:cNvSpPr/>
            <p:nvPr/>
          </p:nvSpPr>
          <p:spPr>
            <a:xfrm>
              <a:off x="8305813" y="4392150"/>
              <a:ext cx="214625" cy="136350"/>
            </a:xfrm>
            <a:custGeom>
              <a:avLst/>
              <a:gdLst/>
              <a:ahLst/>
              <a:cxnLst/>
              <a:rect l="l" t="t" r="r" b="b"/>
              <a:pathLst>
                <a:path w="8585" h="5454" fill="none" extrusionOk="0">
                  <a:moveTo>
                    <a:pt x="0" y="0"/>
                  </a:moveTo>
                  <a:lnTo>
                    <a:pt x="8585" y="5454"/>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4"/>
            <p:cNvSpPr/>
            <p:nvPr/>
          </p:nvSpPr>
          <p:spPr>
            <a:xfrm>
              <a:off x="8279613" y="4477575"/>
              <a:ext cx="240825" cy="159875"/>
            </a:xfrm>
            <a:custGeom>
              <a:avLst/>
              <a:gdLst/>
              <a:ahLst/>
              <a:cxnLst/>
              <a:rect l="l" t="t" r="r" b="b"/>
              <a:pathLst>
                <a:path w="9633" h="6395" fill="none" extrusionOk="0">
                  <a:moveTo>
                    <a:pt x="1" y="1"/>
                  </a:moveTo>
                  <a:lnTo>
                    <a:pt x="9633" y="6394"/>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4"/>
            <p:cNvSpPr/>
            <p:nvPr/>
          </p:nvSpPr>
          <p:spPr>
            <a:xfrm>
              <a:off x="8523388" y="3753075"/>
              <a:ext cx="206600" cy="175050"/>
            </a:xfrm>
            <a:custGeom>
              <a:avLst/>
              <a:gdLst/>
              <a:ahLst/>
              <a:cxnLst/>
              <a:rect l="l" t="t" r="r" b="b"/>
              <a:pathLst>
                <a:path w="8264" h="7002" fill="none" extrusionOk="0">
                  <a:moveTo>
                    <a:pt x="1" y="7002"/>
                  </a:moveTo>
                  <a:lnTo>
                    <a:pt x="8264" y="1"/>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4"/>
            <p:cNvSpPr/>
            <p:nvPr/>
          </p:nvSpPr>
          <p:spPr>
            <a:xfrm>
              <a:off x="8519238" y="4193900"/>
              <a:ext cx="205100" cy="108675"/>
            </a:xfrm>
            <a:custGeom>
              <a:avLst/>
              <a:gdLst/>
              <a:ahLst/>
              <a:cxnLst/>
              <a:rect l="l" t="t" r="r" b="b"/>
              <a:pathLst>
                <a:path w="8204" h="4347" fill="none" extrusionOk="0">
                  <a:moveTo>
                    <a:pt x="0" y="4347"/>
                  </a:moveTo>
                  <a:lnTo>
                    <a:pt x="8204" y="1"/>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4"/>
            <p:cNvSpPr/>
            <p:nvPr/>
          </p:nvSpPr>
          <p:spPr>
            <a:xfrm>
              <a:off x="8521913" y="4248975"/>
              <a:ext cx="220275" cy="118500"/>
            </a:xfrm>
            <a:custGeom>
              <a:avLst/>
              <a:gdLst/>
              <a:ahLst/>
              <a:cxnLst/>
              <a:rect l="l" t="t" r="r" b="b"/>
              <a:pathLst>
                <a:path w="8811" h="4740" fill="none" extrusionOk="0">
                  <a:moveTo>
                    <a:pt x="0" y="4739"/>
                  </a:moveTo>
                  <a:lnTo>
                    <a:pt x="8811" y="1"/>
                  </a:lnTo>
                </a:path>
              </a:pathLst>
            </a:custGeom>
            <a:noFill/>
            <a:ln w="22025" cap="flat" cmpd="sng">
              <a:solidFill>
                <a:schemeClr val="accent4"/>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763" name="Google Shape;763;p44"/>
          <p:cNvGraphicFramePr/>
          <p:nvPr/>
        </p:nvGraphicFramePr>
        <p:xfrm>
          <a:off x="442613" y="1195538"/>
          <a:ext cx="3000000" cy="3000000"/>
        </p:xfrm>
        <a:graphic>
          <a:graphicData uri="http://schemas.openxmlformats.org/drawingml/2006/table">
            <a:tbl>
              <a:tblPr>
                <a:noFill/>
                <a:tableStyleId>{38A675B7-8763-4B1D-B598-CDAB722F4C99}</a:tableStyleId>
              </a:tblPr>
              <a:tblGrid>
                <a:gridCol w="2144550">
                  <a:extLst>
                    <a:ext uri="{9D8B030D-6E8A-4147-A177-3AD203B41FA5}">
                      <a16:colId xmlns:a16="http://schemas.microsoft.com/office/drawing/2014/main" val="20000"/>
                    </a:ext>
                  </a:extLst>
                </a:gridCol>
                <a:gridCol w="2059725">
                  <a:extLst>
                    <a:ext uri="{9D8B030D-6E8A-4147-A177-3AD203B41FA5}">
                      <a16:colId xmlns:a16="http://schemas.microsoft.com/office/drawing/2014/main" val="20001"/>
                    </a:ext>
                  </a:extLst>
                </a:gridCol>
                <a:gridCol w="1997400">
                  <a:extLst>
                    <a:ext uri="{9D8B030D-6E8A-4147-A177-3AD203B41FA5}">
                      <a16:colId xmlns:a16="http://schemas.microsoft.com/office/drawing/2014/main" val="20002"/>
                    </a:ext>
                  </a:extLst>
                </a:gridCol>
                <a:gridCol w="2177800">
                  <a:extLst>
                    <a:ext uri="{9D8B030D-6E8A-4147-A177-3AD203B41FA5}">
                      <a16:colId xmlns:a16="http://schemas.microsoft.com/office/drawing/2014/main" val="20003"/>
                    </a:ext>
                  </a:extLst>
                </a:gridCol>
              </a:tblGrid>
              <a:tr h="449200">
                <a:tc>
                  <a:txBody>
                    <a:bodyPr/>
                    <a:lstStyle/>
                    <a:p>
                      <a:pPr marL="91440" marR="91440" lvl="0" indent="0" algn="ctr" rtl="0">
                        <a:lnSpc>
                          <a:spcPct val="100000"/>
                        </a:lnSpc>
                        <a:spcBef>
                          <a:spcPts val="600"/>
                        </a:spcBef>
                        <a:spcAft>
                          <a:spcPts val="0"/>
                        </a:spcAft>
                        <a:buClr>
                          <a:srgbClr val="000000"/>
                        </a:buClr>
                        <a:buFont typeface="Arial"/>
                        <a:buNone/>
                      </a:pPr>
                      <a:r>
                        <a:rPr lang="en" sz="1600">
                          <a:solidFill>
                            <a:schemeClr val="lt1"/>
                          </a:solidFill>
                          <a:latin typeface="Oswald"/>
                          <a:ea typeface="Oswald"/>
                          <a:cs typeface="Oswald"/>
                          <a:sym typeface="Oswald"/>
                        </a:rPr>
                        <a:t>Steel and Iron</a:t>
                      </a:r>
                      <a:endParaRPr sz="1600">
                        <a:solidFill>
                          <a:schemeClr val="lt1"/>
                        </a:solidFill>
                        <a:latin typeface="Oswald"/>
                        <a:ea typeface="Oswald"/>
                        <a:cs typeface="Oswald"/>
                        <a:sym typeface="Oswald"/>
                      </a:endParaRPr>
                    </a:p>
                  </a:txBody>
                  <a:tcPr marL="91425" marR="91425" marT="91425" marB="91425" anchor="ctr">
                    <a:lnL w="28575" cap="flat" cmpd="sng">
                      <a:solidFill>
                        <a:schemeClr val="lt1">
                          <a:alpha val="0"/>
                        </a:schemeClr>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91440" marR="91440" lvl="0" indent="0" algn="ctr" rtl="0">
                        <a:lnSpc>
                          <a:spcPct val="100000"/>
                        </a:lnSpc>
                        <a:spcBef>
                          <a:spcPts val="600"/>
                        </a:spcBef>
                        <a:spcAft>
                          <a:spcPts val="0"/>
                        </a:spcAft>
                        <a:buNone/>
                      </a:pPr>
                      <a:r>
                        <a:rPr lang="en" sz="1600">
                          <a:solidFill>
                            <a:schemeClr val="lt1"/>
                          </a:solidFill>
                          <a:latin typeface="Oswald"/>
                          <a:ea typeface="Oswald"/>
                          <a:cs typeface="Oswald"/>
                          <a:sym typeface="Oswald"/>
                        </a:rPr>
                        <a:t>Road Transport</a:t>
                      </a:r>
                      <a:endParaRPr sz="1600">
                        <a:solidFill>
                          <a:schemeClr val="lt1"/>
                        </a:solidFill>
                        <a:latin typeface="Oswald"/>
                        <a:ea typeface="Oswald"/>
                        <a:cs typeface="Oswald"/>
                        <a:sym typeface="Oswald"/>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91440" marR="91440" lvl="0" indent="0" algn="ctr" rtl="0">
                        <a:lnSpc>
                          <a:spcPct val="100000"/>
                        </a:lnSpc>
                        <a:spcBef>
                          <a:spcPts val="600"/>
                        </a:spcBef>
                        <a:spcAft>
                          <a:spcPts val="0"/>
                        </a:spcAft>
                        <a:buNone/>
                      </a:pPr>
                      <a:r>
                        <a:rPr lang="en" sz="1600">
                          <a:solidFill>
                            <a:schemeClr val="lt1"/>
                          </a:solidFill>
                          <a:latin typeface="Oswald"/>
                          <a:ea typeface="Oswald"/>
                          <a:cs typeface="Oswald"/>
                          <a:sym typeface="Oswald"/>
                        </a:rPr>
                        <a:t>Construction</a:t>
                      </a:r>
                      <a:endParaRPr sz="1600">
                        <a:solidFill>
                          <a:schemeClr val="lt1"/>
                        </a:solidFill>
                        <a:latin typeface="Oswald"/>
                        <a:ea typeface="Oswald"/>
                        <a:cs typeface="Oswald"/>
                        <a:sym typeface="Oswald"/>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91440" marR="91440" lvl="0" indent="0" algn="ctr" rtl="0">
                        <a:lnSpc>
                          <a:spcPct val="100000"/>
                        </a:lnSpc>
                        <a:spcBef>
                          <a:spcPts val="600"/>
                        </a:spcBef>
                        <a:spcAft>
                          <a:spcPts val="0"/>
                        </a:spcAft>
                        <a:buNone/>
                      </a:pPr>
                      <a:r>
                        <a:rPr lang="en" sz="1600">
                          <a:solidFill>
                            <a:schemeClr val="lt1"/>
                          </a:solidFill>
                          <a:latin typeface="Oswald"/>
                          <a:ea typeface="Oswald"/>
                          <a:cs typeface="Oswald"/>
                          <a:sym typeface="Oswald"/>
                        </a:rPr>
                        <a:t>Chemicals (Plastics)</a:t>
                      </a:r>
                      <a:endParaRPr sz="1600">
                        <a:solidFill>
                          <a:schemeClr val="lt1"/>
                        </a:solidFill>
                        <a:latin typeface="Oswald"/>
                        <a:ea typeface="Oswald"/>
                        <a:cs typeface="Oswald"/>
                        <a:sym typeface="Oswald"/>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1242950">
                <a:tc>
                  <a:txBody>
                    <a:bodyPr/>
                    <a:lstStyle/>
                    <a:p>
                      <a:pPr marL="457200" marR="91440" lvl="0" indent="-292100" algn="just" rtl="0">
                        <a:lnSpc>
                          <a:spcPct val="100000"/>
                        </a:lnSpc>
                        <a:spcBef>
                          <a:spcPts val="60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Direct reduction of iron (using nat. gas)</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Direct reduction of iron (using hydrogen)</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Carbon Capture, Utilisation and Sequestration Technologies</a:t>
                      </a:r>
                      <a:br>
                        <a:rPr lang="en" sz="1000">
                          <a:solidFill>
                            <a:schemeClr val="dk1"/>
                          </a:solidFill>
                          <a:latin typeface="Open Sans"/>
                          <a:ea typeface="Open Sans"/>
                          <a:cs typeface="Open Sans"/>
                          <a:sym typeface="Open Sans"/>
                        </a:rPr>
                      </a:br>
                      <a:endParaRPr sz="1000">
                        <a:solidFill>
                          <a:schemeClr val="dk1"/>
                        </a:solidFill>
                        <a:latin typeface="Open Sans"/>
                        <a:ea typeface="Open Sans"/>
                        <a:cs typeface="Open Sans"/>
                        <a:sym typeface="Open Sans"/>
                      </a:endParaRPr>
                    </a:p>
                  </a:txBody>
                  <a:tcPr marL="91425" marR="91425" marT="91425" marB="91425">
                    <a:lnL w="28575" cap="flat" cmpd="sng">
                      <a:solidFill>
                        <a:schemeClr val="lt1">
                          <a:alpha val="0"/>
                        </a:schemeClr>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dot"/>
                      <a:round/>
                      <a:headEnd type="none" w="sm" len="sm"/>
                      <a:tailEnd type="none" w="sm" len="sm"/>
                    </a:lnB>
                    <a:solidFill>
                      <a:schemeClr val="dk2"/>
                    </a:solidFill>
                  </a:tcPr>
                </a:tc>
                <a:tc>
                  <a:txBody>
                    <a:bodyPr/>
                    <a:lstStyle/>
                    <a:p>
                      <a:pPr marL="457200" marR="91440" lvl="0" indent="-292100" algn="just" rtl="0">
                        <a:lnSpc>
                          <a:spcPct val="100000"/>
                        </a:lnSpc>
                        <a:spcBef>
                          <a:spcPts val="60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Battery electric vehicles</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Hydrogen vehicles</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Fuel cell powered vehicles</a:t>
                      </a:r>
                      <a:endParaRPr sz="1000">
                        <a:solidFill>
                          <a:schemeClr val="dk1"/>
                        </a:solidFill>
                        <a:latin typeface="Open Sans"/>
                        <a:ea typeface="Open Sans"/>
                        <a:cs typeface="Open Sans"/>
                        <a:sym typeface="Open Sans"/>
                      </a:endParaRPr>
                    </a:p>
                  </a:txBody>
                  <a:tcPr marL="91425" marR="91425" marT="91425" marB="91425">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dot"/>
                      <a:round/>
                      <a:headEnd type="none" w="sm" len="sm"/>
                      <a:tailEnd type="none" w="sm" len="sm"/>
                    </a:lnB>
                    <a:solidFill>
                      <a:schemeClr val="dk2"/>
                    </a:solidFill>
                  </a:tcPr>
                </a:tc>
                <a:tc>
                  <a:txBody>
                    <a:bodyPr/>
                    <a:lstStyle/>
                    <a:p>
                      <a:pPr marL="457200" marR="91440" lvl="0" indent="-292100" algn="just" rtl="0">
                        <a:lnSpc>
                          <a:spcPct val="100000"/>
                        </a:lnSpc>
                        <a:spcBef>
                          <a:spcPts val="60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Carbon Capture, Utilisation and Sequestration Technologies</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Electric kiln + CCS Separation</a:t>
                      </a:r>
                      <a:endParaRPr sz="1000">
                        <a:solidFill>
                          <a:schemeClr val="dk1"/>
                        </a:solidFill>
                        <a:latin typeface="Open Sans"/>
                        <a:ea typeface="Open Sans"/>
                        <a:cs typeface="Open Sans"/>
                        <a:sym typeface="Open Sans"/>
                      </a:endParaRPr>
                    </a:p>
                  </a:txBody>
                  <a:tcPr marL="91425" marR="91425" marT="91425" marB="91425">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dot"/>
                      <a:round/>
                      <a:headEnd type="none" w="sm" len="sm"/>
                      <a:tailEnd type="none" w="sm" len="sm"/>
                    </a:lnB>
                    <a:solidFill>
                      <a:schemeClr val="dk2"/>
                    </a:solidFill>
                  </a:tcPr>
                </a:tc>
                <a:tc>
                  <a:txBody>
                    <a:bodyPr/>
                    <a:lstStyle/>
                    <a:p>
                      <a:pPr marL="457200" marR="91440" lvl="0" indent="-292100" algn="just" rtl="0">
                        <a:lnSpc>
                          <a:spcPct val="100000"/>
                        </a:lnSpc>
                        <a:spcBef>
                          <a:spcPts val="60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Electric steam cracking technology </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Carbon Capture, Utilisation and Sequestration</a:t>
                      </a:r>
                      <a:endParaRPr sz="1000">
                        <a:solidFill>
                          <a:schemeClr val="dk1"/>
                        </a:solidFill>
                        <a:latin typeface="Open Sans"/>
                        <a:ea typeface="Open Sans"/>
                        <a:cs typeface="Open Sans"/>
                        <a:sym typeface="Open Sans"/>
                      </a:endParaRPr>
                    </a:p>
                    <a:p>
                      <a:pPr marL="457200" marR="91440" lvl="0" indent="-292100" algn="just" rtl="0">
                        <a:lnSpc>
                          <a:spcPct val="100000"/>
                        </a:lnSpc>
                        <a:spcBef>
                          <a:spcPts val="0"/>
                        </a:spcBef>
                        <a:spcAft>
                          <a:spcPts val="0"/>
                        </a:spcAft>
                        <a:buClr>
                          <a:schemeClr val="dk1"/>
                        </a:buClr>
                        <a:buSzPts val="1000"/>
                        <a:buFont typeface="Open Sans"/>
                        <a:buChar char="●"/>
                      </a:pPr>
                      <a:r>
                        <a:rPr lang="en" sz="1000">
                          <a:solidFill>
                            <a:schemeClr val="dk1"/>
                          </a:solidFill>
                          <a:latin typeface="Open Sans"/>
                          <a:ea typeface="Open Sans"/>
                          <a:cs typeface="Open Sans"/>
                          <a:sym typeface="Open Sans"/>
                        </a:rPr>
                        <a:t>Recycled feedstock - chemical/mechanical, or biomass feedstock</a:t>
                      </a:r>
                      <a:endParaRPr sz="1000">
                        <a:solidFill>
                          <a:schemeClr val="dk1"/>
                        </a:solidFill>
                        <a:latin typeface="Open Sans"/>
                        <a:ea typeface="Open Sans"/>
                        <a:cs typeface="Open Sans"/>
                        <a:sym typeface="Open Sans"/>
                      </a:endParaRPr>
                    </a:p>
                  </a:txBody>
                  <a:tcPr marL="91425" marR="91425" marT="91425" marB="91425">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dot"/>
                      <a:round/>
                      <a:headEnd type="none" w="sm" len="sm"/>
                      <a:tailEnd type="none" w="sm" len="sm"/>
                    </a:lnB>
                    <a:solidFill>
                      <a:schemeClr val="dk2"/>
                    </a:solidFill>
                  </a:tcPr>
                </a:tc>
                <a:extLst>
                  <a:ext uri="{0D108BD9-81ED-4DB2-BD59-A6C34878D82A}">
                    <a16:rowId xmlns:a16="http://schemas.microsoft.com/office/drawing/2014/main" val="10001"/>
                  </a:ext>
                </a:extLst>
              </a:tr>
              <a:tr h="311250">
                <a:tc gridSpan="4">
                  <a:txBody>
                    <a:bodyPr/>
                    <a:lstStyle/>
                    <a:p>
                      <a:pPr marL="457200" marR="91440" lvl="0" indent="-228600" algn="ctr" rtl="0">
                        <a:lnSpc>
                          <a:spcPct val="100000"/>
                        </a:lnSpc>
                        <a:spcBef>
                          <a:spcPts val="600"/>
                        </a:spcBef>
                        <a:spcAft>
                          <a:spcPts val="0"/>
                        </a:spcAft>
                        <a:buNone/>
                      </a:pPr>
                      <a:r>
                        <a:rPr lang="en" sz="1500">
                          <a:solidFill>
                            <a:schemeClr val="lt1"/>
                          </a:solidFill>
                          <a:latin typeface="Oswald"/>
                          <a:ea typeface="Oswald"/>
                          <a:cs typeface="Oswald"/>
                          <a:sym typeface="Oswald"/>
                        </a:rPr>
                        <a:t>Technology Readiness Level (from the IEA):</a:t>
                      </a:r>
                      <a:endParaRPr sz="900">
                        <a:solidFill>
                          <a:schemeClr val="dk1"/>
                        </a:solidFill>
                        <a:latin typeface="Open Sans"/>
                        <a:ea typeface="Open Sans"/>
                        <a:cs typeface="Open Sans"/>
                        <a:sym typeface="Open Sans"/>
                      </a:endParaRPr>
                    </a:p>
                  </a:txBody>
                  <a:tcPr marL="91425" marR="91425" marT="91425" marB="91425" anchor="ctr">
                    <a:lnL w="28575" cap="flat" cmpd="sng">
                      <a:solidFill>
                        <a:schemeClr val="lt1">
                          <a:alpha val="0"/>
                        </a:schemeClr>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dot"/>
                      <a:round/>
                      <a:headEnd type="none" w="sm" len="sm"/>
                      <a:tailEnd type="none" w="sm" len="sm"/>
                    </a:lnT>
                    <a:lnB w="28575" cap="flat" cmpd="sng">
                      <a:solidFill>
                        <a:schemeClr val="lt1"/>
                      </a:solidFill>
                      <a:prstDash val="dot"/>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006525">
                <a:tc>
                  <a:txBody>
                    <a:bodyPr/>
                    <a:lstStyle/>
                    <a:p>
                      <a:pPr marL="0" marR="91440" lvl="0" indent="0" algn="ctr" rtl="0">
                        <a:spcBef>
                          <a:spcPts val="600"/>
                        </a:spcBef>
                        <a:spcAft>
                          <a:spcPts val="0"/>
                        </a:spcAft>
                        <a:buNone/>
                      </a:pPr>
                      <a:r>
                        <a:rPr lang="en">
                          <a:solidFill>
                            <a:schemeClr val="lt1"/>
                          </a:solidFill>
                          <a:latin typeface="Oswald"/>
                          <a:ea typeface="Oswald"/>
                          <a:cs typeface="Oswald"/>
                          <a:sym typeface="Oswald"/>
                        </a:rPr>
                        <a:t>DRI (5-6)</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H-DR (6)</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CCUS (7)</a:t>
                      </a:r>
                      <a:endParaRPr>
                        <a:solidFill>
                          <a:schemeClr val="lt1"/>
                        </a:solidFill>
                        <a:latin typeface="Oswald"/>
                        <a:ea typeface="Oswald"/>
                        <a:cs typeface="Oswald"/>
                        <a:sym typeface="Oswald"/>
                      </a:endParaRPr>
                    </a:p>
                  </a:txBody>
                  <a:tcPr marL="91425" marR="91425" marT="91425" marB="91425" anchor="ctr">
                    <a:lnL w="28575" cap="flat" cmpd="sng">
                      <a:solidFill>
                        <a:schemeClr val="lt1">
                          <a:alpha val="0"/>
                        </a:schemeClr>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dot"/>
                      <a:round/>
                      <a:headEnd type="none" w="sm" len="sm"/>
                      <a:tailEnd type="none" w="sm" len="sm"/>
                    </a:lnT>
                    <a:lnB w="28575" cap="flat" cmpd="sng">
                      <a:solidFill>
                        <a:schemeClr val="lt1">
                          <a:alpha val="0"/>
                        </a:schemeClr>
                      </a:solidFill>
                      <a:prstDash val="dot"/>
                      <a:round/>
                      <a:headEnd type="none" w="sm" len="sm"/>
                      <a:tailEnd type="none" w="sm" len="sm"/>
                    </a:lnB>
                    <a:solidFill>
                      <a:schemeClr val="accent2"/>
                    </a:solidFill>
                  </a:tcPr>
                </a:tc>
                <a:tc>
                  <a:txBody>
                    <a:bodyPr/>
                    <a:lstStyle/>
                    <a:p>
                      <a:pPr marL="0" marR="91440" lvl="0" indent="0" algn="ctr" rtl="0">
                        <a:spcBef>
                          <a:spcPts val="600"/>
                        </a:spcBef>
                        <a:spcAft>
                          <a:spcPts val="0"/>
                        </a:spcAft>
                        <a:buNone/>
                      </a:pPr>
                      <a:r>
                        <a:rPr lang="en">
                          <a:solidFill>
                            <a:schemeClr val="lt1"/>
                          </a:solidFill>
                          <a:latin typeface="Oswald"/>
                          <a:ea typeface="Oswald"/>
                          <a:cs typeface="Oswald"/>
                          <a:sym typeface="Oswald"/>
                        </a:rPr>
                        <a:t>EV (9)</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Hydrogen (6)</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Fuel Cell (9-10)</a:t>
                      </a:r>
                      <a:endParaRPr u="none" strike="noStrike" cap="none">
                        <a:solidFill>
                          <a:schemeClr val="lt1"/>
                        </a:solidFill>
                        <a:latin typeface="Oswald"/>
                        <a:ea typeface="Oswald"/>
                        <a:cs typeface="Oswald"/>
                        <a:sym typeface="Oswald"/>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dot"/>
                      <a:round/>
                      <a:headEnd type="none" w="sm" len="sm"/>
                      <a:tailEnd type="none" w="sm" len="sm"/>
                    </a:lnT>
                    <a:lnB w="28575" cap="flat" cmpd="sng">
                      <a:solidFill>
                        <a:schemeClr val="lt1">
                          <a:alpha val="0"/>
                        </a:schemeClr>
                      </a:solidFill>
                      <a:prstDash val="dot"/>
                      <a:round/>
                      <a:headEnd type="none" w="sm" len="sm"/>
                      <a:tailEnd type="none" w="sm" len="sm"/>
                    </a:lnB>
                    <a:solidFill>
                      <a:schemeClr val="accent2"/>
                    </a:solidFill>
                  </a:tcPr>
                </a:tc>
                <a:tc>
                  <a:txBody>
                    <a:bodyPr/>
                    <a:lstStyle/>
                    <a:p>
                      <a:pPr marL="0" marR="91440" lvl="0" indent="0" algn="ctr" rtl="0">
                        <a:spcBef>
                          <a:spcPts val="600"/>
                        </a:spcBef>
                        <a:spcAft>
                          <a:spcPts val="0"/>
                        </a:spcAft>
                        <a:buNone/>
                      </a:pPr>
                      <a:r>
                        <a:rPr lang="en">
                          <a:solidFill>
                            <a:schemeClr val="lt1"/>
                          </a:solidFill>
                          <a:latin typeface="Oswald"/>
                          <a:ea typeface="Oswald"/>
                          <a:cs typeface="Oswald"/>
                          <a:sym typeface="Oswald"/>
                        </a:rPr>
                        <a:t>Electrification (5-6)</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CCUS (6)</a:t>
                      </a:r>
                      <a:endParaRPr u="none" strike="noStrike" cap="none">
                        <a:solidFill>
                          <a:schemeClr val="lt1"/>
                        </a:solidFill>
                        <a:latin typeface="Oswald"/>
                        <a:ea typeface="Oswald"/>
                        <a:cs typeface="Oswald"/>
                        <a:sym typeface="Oswald"/>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dot"/>
                      <a:round/>
                      <a:headEnd type="none" w="sm" len="sm"/>
                      <a:tailEnd type="none" w="sm" len="sm"/>
                    </a:lnT>
                    <a:lnB w="28575" cap="flat" cmpd="sng">
                      <a:solidFill>
                        <a:schemeClr val="lt1">
                          <a:alpha val="0"/>
                        </a:schemeClr>
                      </a:solidFill>
                      <a:prstDash val="dot"/>
                      <a:round/>
                      <a:headEnd type="none" w="sm" len="sm"/>
                      <a:tailEnd type="none" w="sm" len="sm"/>
                    </a:lnB>
                    <a:solidFill>
                      <a:schemeClr val="accent2"/>
                    </a:solidFill>
                  </a:tcPr>
                </a:tc>
                <a:tc>
                  <a:txBody>
                    <a:bodyPr/>
                    <a:lstStyle/>
                    <a:p>
                      <a:pPr marL="0" marR="91440" lvl="0" indent="0" algn="ctr" rtl="0">
                        <a:spcBef>
                          <a:spcPts val="600"/>
                        </a:spcBef>
                        <a:spcAft>
                          <a:spcPts val="0"/>
                        </a:spcAft>
                        <a:buNone/>
                      </a:pPr>
                      <a:r>
                        <a:rPr lang="en">
                          <a:solidFill>
                            <a:schemeClr val="lt1"/>
                          </a:solidFill>
                          <a:latin typeface="Oswald"/>
                          <a:ea typeface="Oswald"/>
                          <a:cs typeface="Oswald"/>
                          <a:sym typeface="Oswald"/>
                        </a:rPr>
                        <a:t>Feedstock (4-7)</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ESC (5)</a:t>
                      </a:r>
                      <a:br>
                        <a:rPr lang="en">
                          <a:solidFill>
                            <a:schemeClr val="lt1"/>
                          </a:solidFill>
                          <a:latin typeface="Oswald"/>
                          <a:ea typeface="Oswald"/>
                          <a:cs typeface="Oswald"/>
                          <a:sym typeface="Oswald"/>
                        </a:rPr>
                      </a:br>
                      <a:r>
                        <a:rPr lang="en">
                          <a:solidFill>
                            <a:schemeClr val="lt1"/>
                          </a:solidFill>
                          <a:latin typeface="Oswald"/>
                          <a:ea typeface="Oswald"/>
                          <a:cs typeface="Oswald"/>
                          <a:sym typeface="Oswald"/>
                        </a:rPr>
                        <a:t>CCUS (6)</a:t>
                      </a:r>
                      <a:endParaRPr>
                        <a:solidFill>
                          <a:schemeClr val="lt1"/>
                        </a:solidFill>
                        <a:latin typeface="Oswald"/>
                        <a:ea typeface="Oswald"/>
                        <a:cs typeface="Oswald"/>
                        <a:sym typeface="Oswald"/>
                      </a:endParaRPr>
                    </a:p>
                  </a:txBody>
                  <a:tcPr marL="91425" marR="91425" marT="91425" marB="9142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dot"/>
                      <a:round/>
                      <a:headEnd type="none" w="sm" len="sm"/>
                      <a:tailEnd type="none" w="sm" len="sm"/>
                    </a:lnT>
                    <a:lnB w="28575" cap="flat" cmpd="sng">
                      <a:solidFill>
                        <a:schemeClr val="lt1">
                          <a:alpha val="0"/>
                        </a:schemeClr>
                      </a:solidFill>
                      <a:prstDash val="dot"/>
                      <a:round/>
                      <a:headEnd type="none" w="sm" len="sm"/>
                      <a:tailEnd type="none" w="sm" len="sm"/>
                    </a:lnB>
                    <a:solidFill>
                      <a:schemeClr val="accent2"/>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45"/>
          <p:cNvSpPr txBox="1">
            <a:spLocks noGrp="1"/>
          </p:cNvSpPr>
          <p:nvPr>
            <p:ph type="title"/>
          </p:nvPr>
        </p:nvSpPr>
        <p:spPr>
          <a:xfrm>
            <a:off x="717600" y="520340"/>
            <a:ext cx="7708800" cy="48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pathways - Decarbonisation Scenarios</a:t>
            </a:r>
            <a:endParaRPr/>
          </a:p>
        </p:txBody>
      </p:sp>
      <p:grpSp>
        <p:nvGrpSpPr>
          <p:cNvPr id="769" name="Google Shape;769;p45"/>
          <p:cNvGrpSpPr/>
          <p:nvPr/>
        </p:nvGrpSpPr>
        <p:grpSpPr>
          <a:xfrm>
            <a:off x="3317281" y="1489510"/>
            <a:ext cx="2509429" cy="2164492"/>
            <a:chOff x="374725" y="472500"/>
            <a:chExt cx="5903150" cy="5091725"/>
          </a:xfrm>
        </p:grpSpPr>
        <p:sp>
          <p:nvSpPr>
            <p:cNvPr id="770" name="Google Shape;770;p45"/>
            <p:cNvSpPr/>
            <p:nvPr/>
          </p:nvSpPr>
          <p:spPr>
            <a:xfrm>
              <a:off x="1086725" y="878225"/>
              <a:ext cx="633750" cy="330700"/>
            </a:xfrm>
            <a:custGeom>
              <a:avLst/>
              <a:gdLst/>
              <a:ahLst/>
              <a:cxnLst/>
              <a:rect l="l" t="t" r="r" b="b"/>
              <a:pathLst>
                <a:path w="25350" h="13228" extrusionOk="0">
                  <a:moveTo>
                    <a:pt x="12740" y="0"/>
                  </a:moveTo>
                  <a:cubicBezTo>
                    <a:pt x="10895" y="0"/>
                    <a:pt x="9228" y="774"/>
                    <a:pt x="8061" y="2036"/>
                  </a:cubicBezTo>
                  <a:cubicBezTo>
                    <a:pt x="7269" y="2874"/>
                    <a:pt x="6167" y="3336"/>
                    <a:pt x="5011" y="3336"/>
                  </a:cubicBezTo>
                  <a:cubicBezTo>
                    <a:pt x="4968" y="3336"/>
                    <a:pt x="4925" y="3335"/>
                    <a:pt x="4882" y="3334"/>
                  </a:cubicBezTo>
                  <a:lnTo>
                    <a:pt x="4728" y="3334"/>
                  </a:lnTo>
                  <a:cubicBezTo>
                    <a:pt x="2120" y="3334"/>
                    <a:pt x="1" y="5441"/>
                    <a:pt x="1" y="8037"/>
                  </a:cubicBezTo>
                  <a:cubicBezTo>
                    <a:pt x="1" y="10644"/>
                    <a:pt x="2120" y="12752"/>
                    <a:pt x="4728" y="12752"/>
                  </a:cubicBezTo>
                  <a:cubicBezTo>
                    <a:pt x="6192" y="12752"/>
                    <a:pt x="7502" y="12085"/>
                    <a:pt x="8359" y="11049"/>
                  </a:cubicBezTo>
                  <a:cubicBezTo>
                    <a:pt x="9502" y="12121"/>
                    <a:pt x="11050" y="12775"/>
                    <a:pt x="12740" y="12775"/>
                  </a:cubicBezTo>
                  <a:cubicBezTo>
                    <a:pt x="13669" y="12775"/>
                    <a:pt x="14550" y="12573"/>
                    <a:pt x="15348" y="12216"/>
                  </a:cubicBezTo>
                  <a:cubicBezTo>
                    <a:pt x="16086" y="12847"/>
                    <a:pt x="17050" y="13228"/>
                    <a:pt x="18098" y="13228"/>
                  </a:cubicBezTo>
                  <a:cubicBezTo>
                    <a:pt x="19467" y="13228"/>
                    <a:pt x="20682" y="12585"/>
                    <a:pt x="21444" y="11573"/>
                  </a:cubicBezTo>
                  <a:cubicBezTo>
                    <a:pt x="21861" y="11966"/>
                    <a:pt x="22420" y="12216"/>
                    <a:pt x="23039" y="12216"/>
                  </a:cubicBezTo>
                  <a:cubicBezTo>
                    <a:pt x="24313" y="12216"/>
                    <a:pt x="25349" y="11180"/>
                    <a:pt x="25349" y="9906"/>
                  </a:cubicBezTo>
                  <a:cubicBezTo>
                    <a:pt x="25349" y="8632"/>
                    <a:pt x="24313" y="7596"/>
                    <a:pt x="23039" y="7596"/>
                  </a:cubicBezTo>
                  <a:lnTo>
                    <a:pt x="23027" y="7596"/>
                  </a:lnTo>
                  <a:cubicBezTo>
                    <a:pt x="22504" y="7596"/>
                    <a:pt x="22003" y="7346"/>
                    <a:pt x="21730" y="6894"/>
                  </a:cubicBezTo>
                  <a:cubicBezTo>
                    <a:pt x="21325" y="6203"/>
                    <a:pt x="20741" y="5644"/>
                    <a:pt x="20027" y="5286"/>
                  </a:cubicBezTo>
                  <a:cubicBezTo>
                    <a:pt x="19384" y="4953"/>
                    <a:pt x="18872" y="4417"/>
                    <a:pt x="18574" y="3762"/>
                  </a:cubicBezTo>
                  <a:cubicBezTo>
                    <a:pt x="17562" y="1536"/>
                    <a:pt x="15336" y="0"/>
                    <a:pt x="127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5"/>
            <p:cNvSpPr/>
            <p:nvPr/>
          </p:nvSpPr>
          <p:spPr>
            <a:xfrm>
              <a:off x="5475375" y="1268150"/>
              <a:ext cx="633725" cy="331000"/>
            </a:xfrm>
            <a:custGeom>
              <a:avLst/>
              <a:gdLst/>
              <a:ahLst/>
              <a:cxnLst/>
              <a:rect l="l" t="t" r="r" b="b"/>
              <a:pathLst>
                <a:path w="25349" h="13240" extrusionOk="0">
                  <a:moveTo>
                    <a:pt x="12728" y="0"/>
                  </a:moveTo>
                  <a:cubicBezTo>
                    <a:pt x="10883" y="0"/>
                    <a:pt x="9216" y="786"/>
                    <a:pt x="8049" y="2036"/>
                  </a:cubicBezTo>
                  <a:cubicBezTo>
                    <a:pt x="7266" y="2876"/>
                    <a:pt x="6191" y="3337"/>
                    <a:pt x="5050" y="3337"/>
                  </a:cubicBezTo>
                  <a:cubicBezTo>
                    <a:pt x="4994" y="3337"/>
                    <a:pt x="4938" y="3336"/>
                    <a:pt x="4882" y="3334"/>
                  </a:cubicBezTo>
                  <a:lnTo>
                    <a:pt x="4715" y="3334"/>
                  </a:lnTo>
                  <a:cubicBezTo>
                    <a:pt x="2108" y="3334"/>
                    <a:pt x="0" y="5441"/>
                    <a:pt x="0" y="8049"/>
                  </a:cubicBezTo>
                  <a:cubicBezTo>
                    <a:pt x="0" y="10644"/>
                    <a:pt x="2108" y="12764"/>
                    <a:pt x="4715" y="12764"/>
                  </a:cubicBezTo>
                  <a:cubicBezTo>
                    <a:pt x="6180" y="12764"/>
                    <a:pt x="7490" y="12097"/>
                    <a:pt x="8359" y="11049"/>
                  </a:cubicBezTo>
                  <a:cubicBezTo>
                    <a:pt x="9502" y="12121"/>
                    <a:pt x="11038" y="12776"/>
                    <a:pt x="12728" y="12776"/>
                  </a:cubicBezTo>
                  <a:cubicBezTo>
                    <a:pt x="13669" y="12776"/>
                    <a:pt x="14550" y="12573"/>
                    <a:pt x="15348" y="12216"/>
                  </a:cubicBezTo>
                  <a:cubicBezTo>
                    <a:pt x="16086" y="12859"/>
                    <a:pt x="17038" y="13240"/>
                    <a:pt x="18098" y="13240"/>
                  </a:cubicBezTo>
                  <a:cubicBezTo>
                    <a:pt x="19455" y="13240"/>
                    <a:pt x="20670" y="12585"/>
                    <a:pt x="21444" y="11585"/>
                  </a:cubicBezTo>
                  <a:cubicBezTo>
                    <a:pt x="21860" y="11978"/>
                    <a:pt x="22420" y="12216"/>
                    <a:pt x="23039" y="12216"/>
                  </a:cubicBezTo>
                  <a:cubicBezTo>
                    <a:pt x="24313" y="12216"/>
                    <a:pt x="25349" y="11180"/>
                    <a:pt x="25349" y="9906"/>
                  </a:cubicBezTo>
                  <a:cubicBezTo>
                    <a:pt x="25349" y="8632"/>
                    <a:pt x="24313" y="7596"/>
                    <a:pt x="23039" y="7596"/>
                  </a:cubicBezTo>
                  <a:lnTo>
                    <a:pt x="23027" y="7596"/>
                  </a:lnTo>
                  <a:cubicBezTo>
                    <a:pt x="22503" y="7596"/>
                    <a:pt x="21991" y="7346"/>
                    <a:pt x="21729" y="6894"/>
                  </a:cubicBezTo>
                  <a:cubicBezTo>
                    <a:pt x="21325" y="6215"/>
                    <a:pt x="20729" y="5656"/>
                    <a:pt x="20027" y="5287"/>
                  </a:cubicBezTo>
                  <a:cubicBezTo>
                    <a:pt x="19384" y="4953"/>
                    <a:pt x="18860" y="4429"/>
                    <a:pt x="18562" y="3763"/>
                  </a:cubicBezTo>
                  <a:cubicBezTo>
                    <a:pt x="17562" y="1548"/>
                    <a:pt x="15324" y="0"/>
                    <a:pt x="127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5"/>
            <p:cNvSpPr/>
            <p:nvPr/>
          </p:nvSpPr>
          <p:spPr>
            <a:xfrm>
              <a:off x="384850" y="3958950"/>
              <a:ext cx="633750" cy="331025"/>
            </a:xfrm>
            <a:custGeom>
              <a:avLst/>
              <a:gdLst/>
              <a:ahLst/>
              <a:cxnLst/>
              <a:rect l="l" t="t" r="r" b="b"/>
              <a:pathLst>
                <a:path w="25350" h="13241" extrusionOk="0">
                  <a:moveTo>
                    <a:pt x="12740" y="0"/>
                  </a:moveTo>
                  <a:cubicBezTo>
                    <a:pt x="10883" y="0"/>
                    <a:pt x="9216" y="786"/>
                    <a:pt x="8049" y="2036"/>
                  </a:cubicBezTo>
                  <a:cubicBezTo>
                    <a:pt x="7277" y="2866"/>
                    <a:pt x="6190" y="3337"/>
                    <a:pt x="5047" y="3337"/>
                  </a:cubicBezTo>
                  <a:cubicBezTo>
                    <a:pt x="4992" y="3337"/>
                    <a:pt x="4937" y="3336"/>
                    <a:pt x="4882" y="3334"/>
                  </a:cubicBezTo>
                  <a:lnTo>
                    <a:pt x="4716" y="3334"/>
                  </a:lnTo>
                  <a:cubicBezTo>
                    <a:pt x="2108" y="3334"/>
                    <a:pt x="1" y="5442"/>
                    <a:pt x="1" y="8049"/>
                  </a:cubicBezTo>
                  <a:cubicBezTo>
                    <a:pt x="1" y="10645"/>
                    <a:pt x="2108" y="12752"/>
                    <a:pt x="4716" y="12752"/>
                  </a:cubicBezTo>
                  <a:cubicBezTo>
                    <a:pt x="6180" y="12752"/>
                    <a:pt x="7490" y="12085"/>
                    <a:pt x="8359" y="11049"/>
                  </a:cubicBezTo>
                  <a:cubicBezTo>
                    <a:pt x="9502" y="12121"/>
                    <a:pt x="11038" y="12776"/>
                    <a:pt x="12740" y="12776"/>
                  </a:cubicBezTo>
                  <a:cubicBezTo>
                    <a:pt x="13669" y="12776"/>
                    <a:pt x="14550" y="12573"/>
                    <a:pt x="15348" y="12216"/>
                  </a:cubicBezTo>
                  <a:cubicBezTo>
                    <a:pt x="16086" y="12847"/>
                    <a:pt x="17051" y="13240"/>
                    <a:pt x="18098" y="13240"/>
                  </a:cubicBezTo>
                  <a:cubicBezTo>
                    <a:pt x="19456" y="13240"/>
                    <a:pt x="20670" y="12585"/>
                    <a:pt x="21444" y="11585"/>
                  </a:cubicBezTo>
                  <a:cubicBezTo>
                    <a:pt x="21861" y="11966"/>
                    <a:pt x="22420" y="12216"/>
                    <a:pt x="23039" y="12216"/>
                  </a:cubicBezTo>
                  <a:cubicBezTo>
                    <a:pt x="24313" y="12216"/>
                    <a:pt x="25349" y="11180"/>
                    <a:pt x="25349" y="9906"/>
                  </a:cubicBezTo>
                  <a:cubicBezTo>
                    <a:pt x="25349" y="8633"/>
                    <a:pt x="24313" y="7597"/>
                    <a:pt x="23039" y="7597"/>
                  </a:cubicBezTo>
                  <a:lnTo>
                    <a:pt x="23027" y="7597"/>
                  </a:lnTo>
                  <a:cubicBezTo>
                    <a:pt x="22504" y="7597"/>
                    <a:pt x="22004" y="7347"/>
                    <a:pt x="21730" y="6894"/>
                  </a:cubicBezTo>
                  <a:cubicBezTo>
                    <a:pt x="21325" y="6204"/>
                    <a:pt x="20730" y="5644"/>
                    <a:pt x="20027" y="5287"/>
                  </a:cubicBezTo>
                  <a:cubicBezTo>
                    <a:pt x="19384" y="4953"/>
                    <a:pt x="18872" y="4418"/>
                    <a:pt x="18575" y="3763"/>
                  </a:cubicBezTo>
                  <a:cubicBezTo>
                    <a:pt x="17563" y="1548"/>
                    <a:pt x="15336" y="0"/>
                    <a:pt x="127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45"/>
            <p:cNvSpPr/>
            <p:nvPr/>
          </p:nvSpPr>
          <p:spPr>
            <a:xfrm>
              <a:off x="5922150" y="1734275"/>
              <a:ext cx="79800" cy="61925"/>
            </a:xfrm>
            <a:custGeom>
              <a:avLst/>
              <a:gdLst/>
              <a:ahLst/>
              <a:cxnLst/>
              <a:rect l="l" t="t" r="r" b="b"/>
              <a:pathLst>
                <a:path w="3192" h="2477" extrusionOk="0">
                  <a:moveTo>
                    <a:pt x="1596" y="0"/>
                  </a:moveTo>
                  <a:cubicBezTo>
                    <a:pt x="13" y="0"/>
                    <a:pt x="1" y="2477"/>
                    <a:pt x="1596" y="2477"/>
                  </a:cubicBezTo>
                  <a:cubicBezTo>
                    <a:pt x="3192" y="2477"/>
                    <a:pt x="3192" y="0"/>
                    <a:pt x="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5"/>
            <p:cNvSpPr/>
            <p:nvPr/>
          </p:nvSpPr>
          <p:spPr>
            <a:xfrm>
              <a:off x="5782250" y="1734275"/>
              <a:ext cx="79500" cy="61925"/>
            </a:xfrm>
            <a:custGeom>
              <a:avLst/>
              <a:gdLst/>
              <a:ahLst/>
              <a:cxnLst/>
              <a:rect l="l" t="t" r="r" b="b"/>
              <a:pathLst>
                <a:path w="3180" h="2477" extrusionOk="0">
                  <a:moveTo>
                    <a:pt x="1596" y="0"/>
                  </a:moveTo>
                  <a:cubicBezTo>
                    <a:pt x="1" y="0"/>
                    <a:pt x="1" y="2477"/>
                    <a:pt x="1596" y="2477"/>
                  </a:cubicBezTo>
                  <a:cubicBezTo>
                    <a:pt x="3180" y="2477"/>
                    <a:pt x="3180" y="0"/>
                    <a:pt x="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45"/>
            <p:cNvSpPr/>
            <p:nvPr/>
          </p:nvSpPr>
          <p:spPr>
            <a:xfrm>
              <a:off x="6058175" y="1734275"/>
              <a:ext cx="79800" cy="61925"/>
            </a:xfrm>
            <a:custGeom>
              <a:avLst/>
              <a:gdLst/>
              <a:ahLst/>
              <a:cxnLst/>
              <a:rect l="l" t="t" r="r" b="b"/>
              <a:pathLst>
                <a:path w="3192" h="2477" extrusionOk="0">
                  <a:moveTo>
                    <a:pt x="1596" y="0"/>
                  </a:moveTo>
                  <a:cubicBezTo>
                    <a:pt x="1" y="0"/>
                    <a:pt x="1" y="2477"/>
                    <a:pt x="1596" y="2477"/>
                  </a:cubicBezTo>
                  <a:cubicBezTo>
                    <a:pt x="3192" y="2477"/>
                    <a:pt x="3192" y="0"/>
                    <a:pt x="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45"/>
            <p:cNvSpPr/>
            <p:nvPr/>
          </p:nvSpPr>
          <p:spPr>
            <a:xfrm>
              <a:off x="1596325" y="1410425"/>
              <a:ext cx="79800" cy="61925"/>
            </a:xfrm>
            <a:custGeom>
              <a:avLst/>
              <a:gdLst/>
              <a:ahLst/>
              <a:cxnLst/>
              <a:rect l="l" t="t" r="r" b="b"/>
              <a:pathLst>
                <a:path w="3192" h="2477" extrusionOk="0">
                  <a:moveTo>
                    <a:pt x="1596" y="0"/>
                  </a:moveTo>
                  <a:cubicBezTo>
                    <a:pt x="0" y="0"/>
                    <a:pt x="0" y="2477"/>
                    <a:pt x="1596" y="2477"/>
                  </a:cubicBezTo>
                  <a:cubicBezTo>
                    <a:pt x="3191" y="2477"/>
                    <a:pt x="3191" y="0"/>
                    <a:pt x="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5"/>
            <p:cNvSpPr/>
            <p:nvPr/>
          </p:nvSpPr>
          <p:spPr>
            <a:xfrm>
              <a:off x="1456125" y="1410425"/>
              <a:ext cx="79800" cy="61925"/>
            </a:xfrm>
            <a:custGeom>
              <a:avLst/>
              <a:gdLst/>
              <a:ahLst/>
              <a:cxnLst/>
              <a:rect l="l" t="t" r="r" b="b"/>
              <a:pathLst>
                <a:path w="3192" h="2477" extrusionOk="0">
                  <a:moveTo>
                    <a:pt x="1596" y="0"/>
                  </a:moveTo>
                  <a:cubicBezTo>
                    <a:pt x="12" y="0"/>
                    <a:pt x="0" y="2477"/>
                    <a:pt x="1596" y="2477"/>
                  </a:cubicBezTo>
                  <a:cubicBezTo>
                    <a:pt x="3191" y="2477"/>
                    <a:pt x="3191" y="0"/>
                    <a:pt x="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5"/>
            <p:cNvSpPr/>
            <p:nvPr/>
          </p:nvSpPr>
          <p:spPr>
            <a:xfrm>
              <a:off x="1732350" y="1410425"/>
              <a:ext cx="79800" cy="61925"/>
            </a:xfrm>
            <a:custGeom>
              <a:avLst/>
              <a:gdLst/>
              <a:ahLst/>
              <a:cxnLst/>
              <a:rect l="l" t="t" r="r" b="b"/>
              <a:pathLst>
                <a:path w="3192" h="2477" extrusionOk="0">
                  <a:moveTo>
                    <a:pt x="1596" y="0"/>
                  </a:moveTo>
                  <a:cubicBezTo>
                    <a:pt x="0" y="0"/>
                    <a:pt x="0" y="2477"/>
                    <a:pt x="1596" y="2477"/>
                  </a:cubicBezTo>
                  <a:cubicBezTo>
                    <a:pt x="3179" y="2477"/>
                    <a:pt x="3191" y="0"/>
                    <a:pt x="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5"/>
            <p:cNvSpPr/>
            <p:nvPr/>
          </p:nvSpPr>
          <p:spPr>
            <a:xfrm>
              <a:off x="514925" y="3691050"/>
              <a:ext cx="79800" cy="61950"/>
            </a:xfrm>
            <a:custGeom>
              <a:avLst/>
              <a:gdLst/>
              <a:ahLst/>
              <a:cxnLst/>
              <a:rect l="l" t="t" r="r" b="b"/>
              <a:pathLst>
                <a:path w="3192" h="2478" extrusionOk="0">
                  <a:moveTo>
                    <a:pt x="1596" y="1"/>
                  </a:moveTo>
                  <a:cubicBezTo>
                    <a:pt x="1" y="1"/>
                    <a:pt x="1" y="2477"/>
                    <a:pt x="1596" y="2477"/>
                  </a:cubicBezTo>
                  <a:cubicBezTo>
                    <a:pt x="3180" y="2477"/>
                    <a:pt x="3192"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5"/>
            <p:cNvSpPr/>
            <p:nvPr/>
          </p:nvSpPr>
          <p:spPr>
            <a:xfrm>
              <a:off x="374725" y="3691050"/>
              <a:ext cx="79800" cy="61950"/>
            </a:xfrm>
            <a:custGeom>
              <a:avLst/>
              <a:gdLst/>
              <a:ahLst/>
              <a:cxnLst/>
              <a:rect l="l" t="t" r="r" b="b"/>
              <a:pathLst>
                <a:path w="3192" h="2478" extrusionOk="0">
                  <a:moveTo>
                    <a:pt x="1596" y="1"/>
                  </a:moveTo>
                  <a:cubicBezTo>
                    <a:pt x="13" y="1"/>
                    <a:pt x="1" y="2477"/>
                    <a:pt x="1596" y="2477"/>
                  </a:cubicBezTo>
                  <a:cubicBezTo>
                    <a:pt x="3192" y="2477"/>
                    <a:pt x="3192"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5"/>
            <p:cNvSpPr/>
            <p:nvPr/>
          </p:nvSpPr>
          <p:spPr>
            <a:xfrm>
              <a:off x="650950" y="3691050"/>
              <a:ext cx="79500" cy="61950"/>
            </a:xfrm>
            <a:custGeom>
              <a:avLst/>
              <a:gdLst/>
              <a:ahLst/>
              <a:cxnLst/>
              <a:rect l="l" t="t" r="r" b="b"/>
              <a:pathLst>
                <a:path w="3180" h="2478" extrusionOk="0">
                  <a:moveTo>
                    <a:pt x="1596" y="1"/>
                  </a:moveTo>
                  <a:cubicBezTo>
                    <a:pt x="1" y="1"/>
                    <a:pt x="1" y="2477"/>
                    <a:pt x="1596" y="2477"/>
                  </a:cubicBezTo>
                  <a:cubicBezTo>
                    <a:pt x="3180" y="2477"/>
                    <a:pt x="3180"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5"/>
            <p:cNvSpPr/>
            <p:nvPr/>
          </p:nvSpPr>
          <p:spPr>
            <a:xfrm>
              <a:off x="6198375" y="1177950"/>
              <a:ext cx="79500" cy="61950"/>
            </a:xfrm>
            <a:custGeom>
              <a:avLst/>
              <a:gdLst/>
              <a:ahLst/>
              <a:cxnLst/>
              <a:rect l="l" t="t" r="r" b="b"/>
              <a:pathLst>
                <a:path w="3180" h="2478" extrusionOk="0">
                  <a:moveTo>
                    <a:pt x="1596" y="1"/>
                  </a:moveTo>
                  <a:cubicBezTo>
                    <a:pt x="1" y="1"/>
                    <a:pt x="1" y="2477"/>
                    <a:pt x="1596" y="2477"/>
                  </a:cubicBezTo>
                  <a:cubicBezTo>
                    <a:pt x="3180" y="2477"/>
                    <a:pt x="3180"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5"/>
            <p:cNvSpPr/>
            <p:nvPr/>
          </p:nvSpPr>
          <p:spPr>
            <a:xfrm>
              <a:off x="6058175" y="1177950"/>
              <a:ext cx="79800" cy="61950"/>
            </a:xfrm>
            <a:custGeom>
              <a:avLst/>
              <a:gdLst/>
              <a:ahLst/>
              <a:cxnLst/>
              <a:rect l="l" t="t" r="r" b="b"/>
              <a:pathLst>
                <a:path w="3192" h="2478" extrusionOk="0">
                  <a:moveTo>
                    <a:pt x="1596" y="1"/>
                  </a:moveTo>
                  <a:cubicBezTo>
                    <a:pt x="1" y="1"/>
                    <a:pt x="1" y="2477"/>
                    <a:pt x="1596" y="2477"/>
                  </a:cubicBezTo>
                  <a:cubicBezTo>
                    <a:pt x="3192" y="2477"/>
                    <a:pt x="3192"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5"/>
            <p:cNvSpPr/>
            <p:nvPr/>
          </p:nvSpPr>
          <p:spPr>
            <a:xfrm>
              <a:off x="2638125" y="472500"/>
              <a:ext cx="79500" cy="61950"/>
            </a:xfrm>
            <a:custGeom>
              <a:avLst/>
              <a:gdLst/>
              <a:ahLst/>
              <a:cxnLst/>
              <a:rect l="l" t="t" r="r" b="b"/>
              <a:pathLst>
                <a:path w="3180" h="2478" extrusionOk="0">
                  <a:moveTo>
                    <a:pt x="1596" y="1"/>
                  </a:moveTo>
                  <a:cubicBezTo>
                    <a:pt x="0" y="1"/>
                    <a:pt x="0" y="2477"/>
                    <a:pt x="1596" y="2477"/>
                  </a:cubicBezTo>
                  <a:cubicBezTo>
                    <a:pt x="3179" y="2477"/>
                    <a:pt x="3179"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5"/>
            <p:cNvSpPr/>
            <p:nvPr/>
          </p:nvSpPr>
          <p:spPr>
            <a:xfrm>
              <a:off x="2497925" y="472500"/>
              <a:ext cx="79800" cy="61950"/>
            </a:xfrm>
            <a:custGeom>
              <a:avLst/>
              <a:gdLst/>
              <a:ahLst/>
              <a:cxnLst/>
              <a:rect l="l" t="t" r="r" b="b"/>
              <a:pathLst>
                <a:path w="3192" h="2478" extrusionOk="0">
                  <a:moveTo>
                    <a:pt x="1596" y="1"/>
                  </a:moveTo>
                  <a:cubicBezTo>
                    <a:pt x="0" y="1"/>
                    <a:pt x="0" y="2477"/>
                    <a:pt x="1596" y="2477"/>
                  </a:cubicBezTo>
                  <a:cubicBezTo>
                    <a:pt x="3191" y="2477"/>
                    <a:pt x="3191" y="1"/>
                    <a:pt x="15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5"/>
            <p:cNvSpPr/>
            <p:nvPr/>
          </p:nvSpPr>
          <p:spPr>
            <a:xfrm>
              <a:off x="1765675" y="670150"/>
              <a:ext cx="1684175" cy="1723450"/>
            </a:xfrm>
            <a:custGeom>
              <a:avLst/>
              <a:gdLst/>
              <a:ahLst/>
              <a:cxnLst/>
              <a:rect l="l" t="t" r="r" b="b"/>
              <a:pathLst>
                <a:path w="67367" h="68938" extrusionOk="0">
                  <a:moveTo>
                    <a:pt x="67366" y="22992"/>
                  </a:moveTo>
                  <a:lnTo>
                    <a:pt x="37601" y="68938"/>
                  </a:lnTo>
                  <a:lnTo>
                    <a:pt x="1" y="45018"/>
                  </a:lnTo>
                  <a:lnTo>
                    <a:pt x="21908" y="12633"/>
                  </a:lnTo>
                  <a:cubicBezTo>
                    <a:pt x="27254" y="4739"/>
                    <a:pt x="36160" y="1"/>
                    <a:pt x="45697" y="1"/>
                  </a:cubicBezTo>
                  <a:lnTo>
                    <a:pt x="54091" y="1"/>
                  </a:lnTo>
                  <a:close/>
                </a:path>
              </a:pathLst>
            </a:custGeom>
            <a:solidFill>
              <a:srgbClr val="3BDA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5"/>
            <p:cNvSpPr/>
            <p:nvPr/>
          </p:nvSpPr>
          <p:spPr>
            <a:xfrm>
              <a:off x="1765675" y="670150"/>
              <a:ext cx="1684175" cy="1723450"/>
            </a:xfrm>
            <a:custGeom>
              <a:avLst/>
              <a:gdLst/>
              <a:ahLst/>
              <a:cxnLst/>
              <a:rect l="l" t="t" r="r" b="b"/>
              <a:pathLst>
                <a:path w="67367" h="68938" extrusionOk="0">
                  <a:moveTo>
                    <a:pt x="45697" y="1"/>
                  </a:moveTo>
                  <a:cubicBezTo>
                    <a:pt x="36160" y="1"/>
                    <a:pt x="27254" y="4739"/>
                    <a:pt x="21908" y="12633"/>
                  </a:cubicBezTo>
                  <a:lnTo>
                    <a:pt x="1" y="45018"/>
                  </a:lnTo>
                  <a:lnTo>
                    <a:pt x="37601" y="68938"/>
                  </a:lnTo>
                  <a:lnTo>
                    <a:pt x="67366" y="22992"/>
                  </a:lnTo>
                  <a:lnTo>
                    <a:pt x="5409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5"/>
            <p:cNvSpPr/>
            <p:nvPr/>
          </p:nvSpPr>
          <p:spPr>
            <a:xfrm>
              <a:off x="1765675" y="1257725"/>
              <a:ext cx="1465100" cy="1135875"/>
            </a:xfrm>
            <a:custGeom>
              <a:avLst/>
              <a:gdLst/>
              <a:ahLst/>
              <a:cxnLst/>
              <a:rect l="l" t="t" r="r" b="b"/>
              <a:pathLst>
                <a:path w="58604" h="45435" extrusionOk="0">
                  <a:moveTo>
                    <a:pt x="14550" y="0"/>
                  </a:moveTo>
                  <a:lnTo>
                    <a:pt x="1" y="21515"/>
                  </a:lnTo>
                  <a:lnTo>
                    <a:pt x="37601" y="45435"/>
                  </a:lnTo>
                  <a:lnTo>
                    <a:pt x="58603" y="13026"/>
                  </a:lnTo>
                  <a:cubicBezTo>
                    <a:pt x="58520" y="12954"/>
                    <a:pt x="58461" y="12883"/>
                    <a:pt x="58377" y="12812"/>
                  </a:cubicBezTo>
                  <a:cubicBezTo>
                    <a:pt x="56236" y="10836"/>
                    <a:pt x="53362" y="9568"/>
                    <a:pt x="50479" y="9568"/>
                  </a:cubicBezTo>
                  <a:cubicBezTo>
                    <a:pt x="49835" y="9568"/>
                    <a:pt x="49191" y="9631"/>
                    <a:pt x="48555" y="9764"/>
                  </a:cubicBezTo>
                  <a:cubicBezTo>
                    <a:pt x="44317" y="10647"/>
                    <a:pt x="40741" y="14397"/>
                    <a:pt x="36525" y="14397"/>
                  </a:cubicBezTo>
                  <a:cubicBezTo>
                    <a:pt x="36251" y="14397"/>
                    <a:pt x="35975" y="14381"/>
                    <a:pt x="35696" y="14347"/>
                  </a:cubicBezTo>
                  <a:cubicBezTo>
                    <a:pt x="32898" y="14014"/>
                    <a:pt x="30648" y="11954"/>
                    <a:pt x="28754" y="9883"/>
                  </a:cubicBezTo>
                  <a:cubicBezTo>
                    <a:pt x="25564" y="6406"/>
                    <a:pt x="22551" y="2429"/>
                    <a:pt x="18134" y="774"/>
                  </a:cubicBezTo>
                  <a:cubicBezTo>
                    <a:pt x="16979" y="334"/>
                    <a:pt x="15777" y="96"/>
                    <a:pt x="145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5"/>
            <p:cNvSpPr/>
            <p:nvPr/>
          </p:nvSpPr>
          <p:spPr>
            <a:xfrm>
              <a:off x="2443150" y="670150"/>
              <a:ext cx="2655125" cy="1596350"/>
            </a:xfrm>
            <a:custGeom>
              <a:avLst/>
              <a:gdLst/>
              <a:ahLst/>
              <a:cxnLst/>
              <a:rect l="l" t="t" r="r" b="b"/>
              <a:pathLst>
                <a:path w="106205" h="63854" extrusionOk="0">
                  <a:moveTo>
                    <a:pt x="16526" y="1"/>
                  </a:moveTo>
                  <a:cubicBezTo>
                    <a:pt x="16753" y="13"/>
                    <a:pt x="16967" y="24"/>
                    <a:pt x="17193" y="36"/>
                  </a:cubicBezTo>
                  <a:cubicBezTo>
                    <a:pt x="10811" y="358"/>
                    <a:pt x="4787" y="2787"/>
                    <a:pt x="1" y="6859"/>
                  </a:cubicBezTo>
                  <a:cubicBezTo>
                    <a:pt x="4162" y="5154"/>
                    <a:pt x="7881" y="4476"/>
                    <a:pt x="11166" y="4476"/>
                  </a:cubicBezTo>
                  <a:cubicBezTo>
                    <a:pt x="22129" y="4476"/>
                    <a:pt x="28248" y="12031"/>
                    <a:pt x="29778" y="14193"/>
                  </a:cubicBezTo>
                  <a:cubicBezTo>
                    <a:pt x="30611" y="15574"/>
                    <a:pt x="31504" y="17086"/>
                    <a:pt x="32457" y="18753"/>
                  </a:cubicBezTo>
                  <a:lnTo>
                    <a:pt x="49757" y="48709"/>
                  </a:lnTo>
                  <a:lnTo>
                    <a:pt x="36053" y="56627"/>
                  </a:lnTo>
                  <a:lnTo>
                    <a:pt x="81582" y="63854"/>
                  </a:lnTo>
                  <a:lnTo>
                    <a:pt x="106204" y="16122"/>
                  </a:lnTo>
                  <a:lnTo>
                    <a:pt x="91917" y="24373"/>
                  </a:lnTo>
                  <a:lnTo>
                    <a:pt x="86976" y="15824"/>
                  </a:lnTo>
                  <a:cubicBezTo>
                    <a:pt x="81320" y="6037"/>
                    <a:pt x="70867" y="1"/>
                    <a:pt x="595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5"/>
            <p:cNvSpPr/>
            <p:nvPr/>
          </p:nvSpPr>
          <p:spPr>
            <a:xfrm>
              <a:off x="3231950" y="975975"/>
              <a:ext cx="1866325" cy="771125"/>
            </a:xfrm>
            <a:custGeom>
              <a:avLst/>
              <a:gdLst/>
              <a:ahLst/>
              <a:cxnLst/>
              <a:rect l="l" t="t" r="r" b="b"/>
              <a:pathLst>
                <a:path w="74653" h="30845" extrusionOk="0">
                  <a:moveTo>
                    <a:pt x="35970" y="0"/>
                  </a:moveTo>
                  <a:cubicBezTo>
                    <a:pt x="34583" y="0"/>
                    <a:pt x="33176" y="289"/>
                    <a:pt x="31885" y="793"/>
                  </a:cubicBezTo>
                  <a:cubicBezTo>
                    <a:pt x="29182" y="1865"/>
                    <a:pt x="26896" y="3781"/>
                    <a:pt x="24777" y="5782"/>
                  </a:cubicBezTo>
                  <a:cubicBezTo>
                    <a:pt x="22878" y="7577"/>
                    <a:pt x="20586" y="9614"/>
                    <a:pt x="18110" y="9614"/>
                  </a:cubicBezTo>
                  <a:cubicBezTo>
                    <a:pt x="17729" y="9614"/>
                    <a:pt x="17344" y="9566"/>
                    <a:pt x="16955" y="9461"/>
                  </a:cubicBezTo>
                  <a:cubicBezTo>
                    <a:pt x="12871" y="8353"/>
                    <a:pt x="12240" y="2031"/>
                    <a:pt x="8239" y="662"/>
                  </a:cubicBezTo>
                  <a:cubicBezTo>
                    <a:pt x="7748" y="493"/>
                    <a:pt x="7254" y="416"/>
                    <a:pt x="6763" y="416"/>
                  </a:cubicBezTo>
                  <a:cubicBezTo>
                    <a:pt x="4316" y="416"/>
                    <a:pt x="1950" y="2338"/>
                    <a:pt x="393" y="4401"/>
                  </a:cubicBezTo>
                  <a:cubicBezTo>
                    <a:pt x="262" y="4579"/>
                    <a:pt x="131" y="4770"/>
                    <a:pt x="0" y="4948"/>
                  </a:cubicBezTo>
                  <a:cubicBezTo>
                    <a:pt x="298" y="5460"/>
                    <a:pt x="595" y="5972"/>
                    <a:pt x="905" y="6520"/>
                  </a:cubicBezTo>
                  <a:lnTo>
                    <a:pt x="14883" y="30725"/>
                  </a:lnTo>
                  <a:cubicBezTo>
                    <a:pt x="15788" y="30690"/>
                    <a:pt x="16693" y="30642"/>
                    <a:pt x="17586" y="30582"/>
                  </a:cubicBezTo>
                  <a:cubicBezTo>
                    <a:pt x="25184" y="30103"/>
                    <a:pt x="32801" y="29369"/>
                    <a:pt x="40400" y="29369"/>
                  </a:cubicBezTo>
                  <a:cubicBezTo>
                    <a:pt x="43185" y="29369"/>
                    <a:pt x="45967" y="29467"/>
                    <a:pt x="48744" y="29713"/>
                  </a:cubicBezTo>
                  <a:cubicBezTo>
                    <a:pt x="52685" y="30059"/>
                    <a:pt x="56757" y="30678"/>
                    <a:pt x="60746" y="30844"/>
                  </a:cubicBezTo>
                  <a:lnTo>
                    <a:pt x="74652" y="3889"/>
                  </a:lnTo>
                  <a:lnTo>
                    <a:pt x="60365" y="12140"/>
                  </a:lnTo>
                  <a:lnTo>
                    <a:pt x="58400" y="8746"/>
                  </a:lnTo>
                  <a:cubicBezTo>
                    <a:pt x="57626" y="9080"/>
                    <a:pt x="56829" y="9366"/>
                    <a:pt x="56007" y="9592"/>
                  </a:cubicBezTo>
                  <a:cubicBezTo>
                    <a:pt x="54926" y="9881"/>
                    <a:pt x="53791" y="10043"/>
                    <a:pt x="52664" y="10043"/>
                  </a:cubicBezTo>
                  <a:cubicBezTo>
                    <a:pt x="50824" y="10043"/>
                    <a:pt x="49008" y="9611"/>
                    <a:pt x="47494" y="8592"/>
                  </a:cubicBezTo>
                  <a:cubicBezTo>
                    <a:pt x="44613" y="6651"/>
                    <a:pt x="43255" y="2972"/>
                    <a:pt x="40303" y="1150"/>
                  </a:cubicBezTo>
                  <a:cubicBezTo>
                    <a:pt x="39004" y="351"/>
                    <a:pt x="37499" y="0"/>
                    <a:pt x="359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5"/>
            <p:cNvSpPr/>
            <p:nvPr/>
          </p:nvSpPr>
          <p:spPr>
            <a:xfrm>
              <a:off x="4377325" y="2801025"/>
              <a:ext cx="1418950" cy="872500"/>
            </a:xfrm>
            <a:custGeom>
              <a:avLst/>
              <a:gdLst/>
              <a:ahLst/>
              <a:cxnLst/>
              <a:rect l="l" t="t" r="r" b="b"/>
              <a:pathLst>
                <a:path w="56758" h="34900" extrusionOk="0">
                  <a:moveTo>
                    <a:pt x="29242" y="0"/>
                  </a:moveTo>
                  <a:cubicBezTo>
                    <a:pt x="28722" y="0"/>
                    <a:pt x="28204" y="67"/>
                    <a:pt x="27694" y="217"/>
                  </a:cubicBezTo>
                  <a:cubicBezTo>
                    <a:pt x="26444" y="598"/>
                    <a:pt x="25396" y="1431"/>
                    <a:pt x="24456" y="2324"/>
                  </a:cubicBezTo>
                  <a:cubicBezTo>
                    <a:pt x="23027" y="3681"/>
                    <a:pt x="21777" y="5217"/>
                    <a:pt x="20753" y="6884"/>
                  </a:cubicBezTo>
                  <a:cubicBezTo>
                    <a:pt x="19538" y="8884"/>
                    <a:pt x="18300" y="11313"/>
                    <a:pt x="15990" y="11706"/>
                  </a:cubicBezTo>
                  <a:cubicBezTo>
                    <a:pt x="15794" y="11739"/>
                    <a:pt x="15599" y="11755"/>
                    <a:pt x="15404" y="11755"/>
                  </a:cubicBezTo>
                  <a:cubicBezTo>
                    <a:pt x="13772" y="11755"/>
                    <a:pt x="12234" y="10647"/>
                    <a:pt x="11180" y="9349"/>
                  </a:cubicBezTo>
                  <a:cubicBezTo>
                    <a:pt x="9990" y="7896"/>
                    <a:pt x="9180" y="6158"/>
                    <a:pt x="7906" y="4789"/>
                  </a:cubicBezTo>
                  <a:cubicBezTo>
                    <a:pt x="6909" y="3707"/>
                    <a:pt x="5474" y="2867"/>
                    <a:pt x="4058" y="2867"/>
                  </a:cubicBezTo>
                  <a:cubicBezTo>
                    <a:pt x="3665" y="2867"/>
                    <a:pt x="3274" y="2932"/>
                    <a:pt x="2894" y="3074"/>
                  </a:cubicBezTo>
                  <a:cubicBezTo>
                    <a:pt x="1774" y="3491"/>
                    <a:pt x="989" y="4479"/>
                    <a:pt x="310" y="5455"/>
                  </a:cubicBezTo>
                  <a:cubicBezTo>
                    <a:pt x="203" y="5610"/>
                    <a:pt x="107" y="5777"/>
                    <a:pt x="0" y="5932"/>
                  </a:cubicBezTo>
                  <a:lnTo>
                    <a:pt x="14788" y="34899"/>
                  </a:lnTo>
                  <a:cubicBezTo>
                    <a:pt x="20050" y="32959"/>
                    <a:pt x="24908" y="29268"/>
                    <a:pt x="30504" y="28351"/>
                  </a:cubicBezTo>
                  <a:cubicBezTo>
                    <a:pt x="31659" y="28160"/>
                    <a:pt x="32820" y="28091"/>
                    <a:pt x="33984" y="28091"/>
                  </a:cubicBezTo>
                  <a:cubicBezTo>
                    <a:pt x="36992" y="28091"/>
                    <a:pt x="40024" y="28551"/>
                    <a:pt x="43043" y="28551"/>
                  </a:cubicBezTo>
                  <a:cubicBezTo>
                    <a:pt x="43289" y="28551"/>
                    <a:pt x="43534" y="28548"/>
                    <a:pt x="43780" y="28541"/>
                  </a:cubicBezTo>
                  <a:cubicBezTo>
                    <a:pt x="48447" y="28411"/>
                    <a:pt x="53150" y="26887"/>
                    <a:pt x="56757" y="23970"/>
                  </a:cubicBezTo>
                  <a:cubicBezTo>
                    <a:pt x="56317" y="21172"/>
                    <a:pt x="55472" y="18421"/>
                    <a:pt x="54209" y="15814"/>
                  </a:cubicBezTo>
                  <a:lnTo>
                    <a:pt x="48530" y="4134"/>
                  </a:lnTo>
                  <a:cubicBezTo>
                    <a:pt x="48340" y="4253"/>
                    <a:pt x="48161" y="4372"/>
                    <a:pt x="47959" y="4479"/>
                  </a:cubicBezTo>
                  <a:cubicBezTo>
                    <a:pt x="46544" y="5261"/>
                    <a:pt x="44925" y="5661"/>
                    <a:pt x="43307" y="5661"/>
                  </a:cubicBezTo>
                  <a:cubicBezTo>
                    <a:pt x="42217" y="5661"/>
                    <a:pt x="41127" y="5479"/>
                    <a:pt x="40101" y="5110"/>
                  </a:cubicBezTo>
                  <a:cubicBezTo>
                    <a:pt x="37946" y="4336"/>
                    <a:pt x="36160" y="2824"/>
                    <a:pt x="34195" y="1645"/>
                  </a:cubicBezTo>
                  <a:cubicBezTo>
                    <a:pt x="32696" y="731"/>
                    <a:pt x="30959" y="0"/>
                    <a:pt x="292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5"/>
            <p:cNvSpPr/>
            <p:nvPr/>
          </p:nvSpPr>
          <p:spPr>
            <a:xfrm>
              <a:off x="1342725" y="3880075"/>
              <a:ext cx="1698750" cy="1183200"/>
            </a:xfrm>
            <a:custGeom>
              <a:avLst/>
              <a:gdLst/>
              <a:ahLst/>
              <a:cxnLst/>
              <a:rect l="l" t="t" r="r" b="b"/>
              <a:pathLst>
                <a:path w="67950" h="47328" extrusionOk="0">
                  <a:moveTo>
                    <a:pt x="13276" y="0"/>
                  </a:moveTo>
                  <a:lnTo>
                    <a:pt x="0" y="22991"/>
                  </a:lnTo>
                  <a:lnTo>
                    <a:pt x="4191" y="30254"/>
                  </a:lnTo>
                  <a:cubicBezTo>
                    <a:pt x="8966" y="38517"/>
                    <a:pt x="17514" y="43875"/>
                    <a:pt x="27027" y="44542"/>
                  </a:cubicBezTo>
                  <a:lnTo>
                    <a:pt x="66020" y="47328"/>
                  </a:lnTo>
                  <a:lnTo>
                    <a:pt x="67949" y="2810"/>
                  </a:lnTo>
                  <a:lnTo>
                    <a:pt x="1327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5"/>
            <p:cNvSpPr/>
            <p:nvPr/>
          </p:nvSpPr>
          <p:spPr>
            <a:xfrm>
              <a:off x="1342725" y="4074175"/>
              <a:ext cx="1688625" cy="989100"/>
            </a:xfrm>
            <a:custGeom>
              <a:avLst/>
              <a:gdLst/>
              <a:ahLst/>
              <a:cxnLst/>
              <a:rect l="l" t="t" r="r" b="b"/>
              <a:pathLst>
                <a:path w="67545" h="39564" extrusionOk="0">
                  <a:moveTo>
                    <a:pt x="59634" y="1"/>
                  </a:moveTo>
                  <a:cubicBezTo>
                    <a:pt x="55783" y="1"/>
                    <a:pt x="52103" y="2512"/>
                    <a:pt x="49042" y="5059"/>
                  </a:cubicBezTo>
                  <a:cubicBezTo>
                    <a:pt x="45506" y="8012"/>
                    <a:pt x="41708" y="11358"/>
                    <a:pt x="37100" y="11477"/>
                  </a:cubicBezTo>
                  <a:cubicBezTo>
                    <a:pt x="37018" y="11479"/>
                    <a:pt x="36936" y="11480"/>
                    <a:pt x="36854" y="11480"/>
                  </a:cubicBezTo>
                  <a:cubicBezTo>
                    <a:pt x="31668" y="11480"/>
                    <a:pt x="27416" y="7433"/>
                    <a:pt x="22598" y="5428"/>
                  </a:cubicBezTo>
                  <a:cubicBezTo>
                    <a:pt x="20420" y="4516"/>
                    <a:pt x="18089" y="4086"/>
                    <a:pt x="15748" y="4086"/>
                  </a:cubicBezTo>
                  <a:cubicBezTo>
                    <a:pt x="11767" y="4086"/>
                    <a:pt x="7758" y="5328"/>
                    <a:pt x="4429" y="7548"/>
                  </a:cubicBezTo>
                  <a:lnTo>
                    <a:pt x="0" y="15227"/>
                  </a:lnTo>
                  <a:lnTo>
                    <a:pt x="4191" y="22490"/>
                  </a:lnTo>
                  <a:cubicBezTo>
                    <a:pt x="8966" y="30753"/>
                    <a:pt x="17514" y="36111"/>
                    <a:pt x="27027" y="36778"/>
                  </a:cubicBezTo>
                  <a:lnTo>
                    <a:pt x="66020" y="39564"/>
                  </a:lnTo>
                  <a:lnTo>
                    <a:pt x="67544" y="4452"/>
                  </a:lnTo>
                  <a:cubicBezTo>
                    <a:pt x="65949" y="2380"/>
                    <a:pt x="64056" y="773"/>
                    <a:pt x="61484" y="202"/>
                  </a:cubicBezTo>
                  <a:cubicBezTo>
                    <a:pt x="60864" y="64"/>
                    <a:pt x="60247" y="1"/>
                    <a:pt x="596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5"/>
            <p:cNvSpPr/>
            <p:nvPr/>
          </p:nvSpPr>
          <p:spPr>
            <a:xfrm>
              <a:off x="4927100" y="3012700"/>
              <a:ext cx="133950" cy="298275"/>
            </a:xfrm>
            <a:custGeom>
              <a:avLst/>
              <a:gdLst/>
              <a:ahLst/>
              <a:cxnLst/>
              <a:rect l="l" t="t" r="r" b="b"/>
              <a:pathLst>
                <a:path w="5358" h="11931" extrusionOk="0">
                  <a:moveTo>
                    <a:pt x="1917" y="1"/>
                  </a:moveTo>
                  <a:cubicBezTo>
                    <a:pt x="405" y="3703"/>
                    <a:pt x="0" y="8025"/>
                    <a:pt x="846" y="11931"/>
                  </a:cubicBezTo>
                  <a:cubicBezTo>
                    <a:pt x="2370" y="11645"/>
                    <a:pt x="3632" y="10859"/>
                    <a:pt x="5156" y="10561"/>
                  </a:cubicBezTo>
                  <a:cubicBezTo>
                    <a:pt x="5358" y="6811"/>
                    <a:pt x="4191" y="3001"/>
                    <a:pt x="19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5"/>
            <p:cNvSpPr/>
            <p:nvPr/>
          </p:nvSpPr>
          <p:spPr>
            <a:xfrm>
              <a:off x="5381325" y="2920725"/>
              <a:ext cx="208075" cy="329225"/>
            </a:xfrm>
            <a:custGeom>
              <a:avLst/>
              <a:gdLst/>
              <a:ahLst/>
              <a:cxnLst/>
              <a:rect l="l" t="t" r="r" b="b"/>
              <a:pathLst>
                <a:path w="8323" h="13169" extrusionOk="0">
                  <a:moveTo>
                    <a:pt x="7430" y="1"/>
                  </a:moveTo>
                  <a:cubicBezTo>
                    <a:pt x="3846" y="3215"/>
                    <a:pt x="1131" y="7704"/>
                    <a:pt x="0" y="12395"/>
                  </a:cubicBezTo>
                  <a:cubicBezTo>
                    <a:pt x="1798" y="12883"/>
                    <a:pt x="3572" y="12681"/>
                    <a:pt x="5382" y="13169"/>
                  </a:cubicBezTo>
                  <a:cubicBezTo>
                    <a:pt x="7584" y="9204"/>
                    <a:pt x="8323" y="4442"/>
                    <a:pt x="74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5"/>
            <p:cNvSpPr/>
            <p:nvPr/>
          </p:nvSpPr>
          <p:spPr>
            <a:xfrm>
              <a:off x="4654450" y="3288650"/>
              <a:ext cx="280400" cy="139600"/>
            </a:xfrm>
            <a:custGeom>
              <a:avLst/>
              <a:gdLst/>
              <a:ahLst/>
              <a:cxnLst/>
              <a:rect l="l" t="t" r="r" b="b"/>
              <a:pathLst>
                <a:path w="11216" h="5584" extrusionOk="0">
                  <a:moveTo>
                    <a:pt x="5258" y="0"/>
                  </a:moveTo>
                  <a:cubicBezTo>
                    <a:pt x="3471" y="0"/>
                    <a:pt x="1685" y="293"/>
                    <a:pt x="0" y="881"/>
                  </a:cubicBezTo>
                  <a:cubicBezTo>
                    <a:pt x="3048" y="3464"/>
                    <a:pt x="7037" y="5179"/>
                    <a:pt x="11013" y="5584"/>
                  </a:cubicBezTo>
                  <a:cubicBezTo>
                    <a:pt x="11216" y="4048"/>
                    <a:pt x="10847" y="2607"/>
                    <a:pt x="11049" y="1071"/>
                  </a:cubicBezTo>
                  <a:cubicBezTo>
                    <a:pt x="9211" y="358"/>
                    <a:pt x="7234" y="0"/>
                    <a:pt x="52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5"/>
            <p:cNvSpPr/>
            <p:nvPr/>
          </p:nvSpPr>
          <p:spPr>
            <a:xfrm>
              <a:off x="4966975" y="3104375"/>
              <a:ext cx="192325" cy="264950"/>
            </a:xfrm>
            <a:custGeom>
              <a:avLst/>
              <a:gdLst/>
              <a:ahLst/>
              <a:cxnLst/>
              <a:rect l="l" t="t" r="r" b="b"/>
              <a:pathLst>
                <a:path w="7693" h="10598" extrusionOk="0">
                  <a:moveTo>
                    <a:pt x="7442" y="1"/>
                  </a:moveTo>
                  <a:cubicBezTo>
                    <a:pt x="4144" y="2263"/>
                    <a:pt x="1429" y="5656"/>
                    <a:pt x="1" y="9383"/>
                  </a:cubicBezTo>
                  <a:cubicBezTo>
                    <a:pt x="1429" y="9978"/>
                    <a:pt x="2906" y="10002"/>
                    <a:pt x="4334" y="10597"/>
                  </a:cubicBezTo>
                  <a:cubicBezTo>
                    <a:pt x="6573" y="7573"/>
                    <a:pt x="7692" y="3751"/>
                    <a:pt x="74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5"/>
            <p:cNvSpPr/>
            <p:nvPr/>
          </p:nvSpPr>
          <p:spPr>
            <a:xfrm>
              <a:off x="4700275" y="3012700"/>
              <a:ext cx="336075" cy="448300"/>
            </a:xfrm>
            <a:custGeom>
              <a:avLst/>
              <a:gdLst/>
              <a:ahLst/>
              <a:cxnLst/>
              <a:rect l="l" t="t" r="r" b="b"/>
              <a:pathLst>
                <a:path w="13443" h="17932" extrusionOk="0">
                  <a:moveTo>
                    <a:pt x="1" y="1"/>
                  </a:moveTo>
                  <a:lnTo>
                    <a:pt x="1" y="1"/>
                  </a:lnTo>
                  <a:cubicBezTo>
                    <a:pt x="929" y="6549"/>
                    <a:pt x="3965" y="13062"/>
                    <a:pt x="8442" y="17931"/>
                  </a:cubicBezTo>
                  <a:cubicBezTo>
                    <a:pt x="10383" y="16241"/>
                    <a:pt x="11502" y="14074"/>
                    <a:pt x="13443" y="12383"/>
                  </a:cubicBezTo>
                  <a:cubicBezTo>
                    <a:pt x="10609" y="6847"/>
                    <a:pt x="5751" y="238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5"/>
            <p:cNvSpPr/>
            <p:nvPr/>
          </p:nvSpPr>
          <p:spPr>
            <a:xfrm>
              <a:off x="5091400" y="2954950"/>
              <a:ext cx="335775" cy="448300"/>
            </a:xfrm>
            <a:custGeom>
              <a:avLst/>
              <a:gdLst/>
              <a:ahLst/>
              <a:cxnLst/>
              <a:rect l="l" t="t" r="r" b="b"/>
              <a:pathLst>
                <a:path w="13431" h="17932" extrusionOk="0">
                  <a:moveTo>
                    <a:pt x="0" y="1"/>
                  </a:moveTo>
                  <a:cubicBezTo>
                    <a:pt x="929" y="6549"/>
                    <a:pt x="3965" y="13050"/>
                    <a:pt x="8442" y="17932"/>
                  </a:cubicBezTo>
                  <a:cubicBezTo>
                    <a:pt x="10371" y="16241"/>
                    <a:pt x="11502" y="14062"/>
                    <a:pt x="13431" y="12383"/>
                  </a:cubicBezTo>
                  <a:cubicBezTo>
                    <a:pt x="10597" y="6847"/>
                    <a:pt x="5739" y="2382"/>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45"/>
            <p:cNvSpPr/>
            <p:nvPr/>
          </p:nvSpPr>
          <p:spPr>
            <a:xfrm>
              <a:off x="1947250" y="1636350"/>
              <a:ext cx="635825" cy="281000"/>
            </a:xfrm>
            <a:custGeom>
              <a:avLst/>
              <a:gdLst/>
              <a:ahLst/>
              <a:cxnLst/>
              <a:rect l="l" t="t" r="r" b="b"/>
              <a:pathLst>
                <a:path w="25433" h="11240" extrusionOk="0">
                  <a:moveTo>
                    <a:pt x="11621" y="0"/>
                  </a:moveTo>
                  <a:cubicBezTo>
                    <a:pt x="11074" y="1048"/>
                    <a:pt x="10657" y="2191"/>
                    <a:pt x="10407" y="3382"/>
                  </a:cubicBezTo>
                  <a:cubicBezTo>
                    <a:pt x="9359" y="1965"/>
                    <a:pt x="7966" y="810"/>
                    <a:pt x="6371" y="60"/>
                  </a:cubicBezTo>
                  <a:lnTo>
                    <a:pt x="6371" y="60"/>
                  </a:lnTo>
                  <a:cubicBezTo>
                    <a:pt x="6513" y="1548"/>
                    <a:pt x="6930" y="3036"/>
                    <a:pt x="7573" y="4417"/>
                  </a:cubicBezTo>
                  <a:cubicBezTo>
                    <a:pt x="5669" y="3723"/>
                    <a:pt x="3654" y="3362"/>
                    <a:pt x="1633" y="3362"/>
                  </a:cubicBezTo>
                  <a:cubicBezTo>
                    <a:pt x="1089" y="3362"/>
                    <a:pt x="544" y="3388"/>
                    <a:pt x="1" y="3441"/>
                  </a:cubicBezTo>
                  <a:cubicBezTo>
                    <a:pt x="1477" y="5477"/>
                    <a:pt x="3358" y="7287"/>
                    <a:pt x="5489" y="8727"/>
                  </a:cubicBezTo>
                  <a:cubicBezTo>
                    <a:pt x="4406" y="9287"/>
                    <a:pt x="3418" y="10025"/>
                    <a:pt x="2596" y="10906"/>
                  </a:cubicBezTo>
                  <a:cubicBezTo>
                    <a:pt x="3513" y="11110"/>
                    <a:pt x="4467" y="11210"/>
                    <a:pt x="5425" y="11210"/>
                  </a:cubicBezTo>
                  <a:cubicBezTo>
                    <a:pt x="6656" y="11210"/>
                    <a:pt x="7895" y="11044"/>
                    <a:pt x="9073" y="10716"/>
                  </a:cubicBezTo>
                  <a:cubicBezTo>
                    <a:pt x="9514" y="10906"/>
                    <a:pt x="9954" y="11085"/>
                    <a:pt x="10395" y="11240"/>
                  </a:cubicBezTo>
                  <a:cubicBezTo>
                    <a:pt x="10871" y="10013"/>
                    <a:pt x="10966" y="8751"/>
                    <a:pt x="11276" y="7513"/>
                  </a:cubicBezTo>
                  <a:cubicBezTo>
                    <a:pt x="11752" y="7382"/>
                    <a:pt x="12217" y="7239"/>
                    <a:pt x="12717" y="7156"/>
                  </a:cubicBezTo>
                  <a:cubicBezTo>
                    <a:pt x="13217" y="7239"/>
                    <a:pt x="13681" y="7382"/>
                    <a:pt x="14157" y="7513"/>
                  </a:cubicBezTo>
                  <a:cubicBezTo>
                    <a:pt x="14467" y="8751"/>
                    <a:pt x="14562" y="10013"/>
                    <a:pt x="15038" y="11240"/>
                  </a:cubicBezTo>
                  <a:cubicBezTo>
                    <a:pt x="15479" y="11085"/>
                    <a:pt x="15919" y="10906"/>
                    <a:pt x="16360" y="10716"/>
                  </a:cubicBezTo>
                  <a:cubicBezTo>
                    <a:pt x="17538" y="11044"/>
                    <a:pt x="18777" y="11210"/>
                    <a:pt x="20008" y="11210"/>
                  </a:cubicBezTo>
                  <a:cubicBezTo>
                    <a:pt x="20966" y="11210"/>
                    <a:pt x="21920" y="11110"/>
                    <a:pt x="22837" y="10906"/>
                  </a:cubicBezTo>
                  <a:cubicBezTo>
                    <a:pt x="22015" y="10025"/>
                    <a:pt x="21027" y="9287"/>
                    <a:pt x="19956" y="8727"/>
                  </a:cubicBezTo>
                  <a:cubicBezTo>
                    <a:pt x="22075" y="7287"/>
                    <a:pt x="23956" y="5477"/>
                    <a:pt x="25432" y="3441"/>
                  </a:cubicBezTo>
                  <a:cubicBezTo>
                    <a:pt x="24892" y="3388"/>
                    <a:pt x="24348" y="3362"/>
                    <a:pt x="23804" y="3362"/>
                  </a:cubicBezTo>
                  <a:cubicBezTo>
                    <a:pt x="21786" y="3362"/>
                    <a:pt x="19764" y="3723"/>
                    <a:pt x="17860" y="4417"/>
                  </a:cubicBezTo>
                  <a:cubicBezTo>
                    <a:pt x="18503" y="3036"/>
                    <a:pt x="18920" y="1548"/>
                    <a:pt x="19063" y="60"/>
                  </a:cubicBezTo>
                  <a:lnTo>
                    <a:pt x="19063" y="60"/>
                  </a:lnTo>
                  <a:cubicBezTo>
                    <a:pt x="17467" y="810"/>
                    <a:pt x="16074" y="1965"/>
                    <a:pt x="15026" y="3382"/>
                  </a:cubicBezTo>
                  <a:cubicBezTo>
                    <a:pt x="14776" y="2191"/>
                    <a:pt x="14360" y="1048"/>
                    <a:pt x="13812" y="0"/>
                  </a:cubicBezTo>
                  <a:cubicBezTo>
                    <a:pt x="13348" y="762"/>
                    <a:pt x="12979" y="1572"/>
                    <a:pt x="12717" y="2429"/>
                  </a:cubicBezTo>
                  <a:cubicBezTo>
                    <a:pt x="12455" y="1572"/>
                    <a:pt x="12086" y="762"/>
                    <a:pt x="116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5"/>
            <p:cNvSpPr/>
            <p:nvPr/>
          </p:nvSpPr>
          <p:spPr>
            <a:xfrm>
              <a:off x="1815100" y="4378650"/>
              <a:ext cx="651300" cy="287550"/>
            </a:xfrm>
            <a:custGeom>
              <a:avLst/>
              <a:gdLst/>
              <a:ahLst/>
              <a:cxnLst/>
              <a:rect l="l" t="t" r="r" b="b"/>
              <a:pathLst>
                <a:path w="26052" h="11502" extrusionOk="0">
                  <a:moveTo>
                    <a:pt x="11907" y="0"/>
                  </a:moveTo>
                  <a:cubicBezTo>
                    <a:pt x="11347" y="1072"/>
                    <a:pt x="10930" y="2251"/>
                    <a:pt x="10668" y="3453"/>
                  </a:cubicBezTo>
                  <a:cubicBezTo>
                    <a:pt x="9597" y="2001"/>
                    <a:pt x="8168" y="822"/>
                    <a:pt x="6525" y="60"/>
                  </a:cubicBezTo>
                  <a:lnTo>
                    <a:pt x="6525" y="60"/>
                  </a:lnTo>
                  <a:cubicBezTo>
                    <a:pt x="6680" y="1584"/>
                    <a:pt x="7108" y="3108"/>
                    <a:pt x="7763" y="4513"/>
                  </a:cubicBezTo>
                  <a:cubicBezTo>
                    <a:pt x="5803" y="3806"/>
                    <a:pt x="3723" y="3435"/>
                    <a:pt x="1642" y="3435"/>
                  </a:cubicBezTo>
                  <a:cubicBezTo>
                    <a:pt x="1094" y="3435"/>
                    <a:pt x="546" y="3460"/>
                    <a:pt x="0" y="3513"/>
                  </a:cubicBezTo>
                  <a:cubicBezTo>
                    <a:pt x="1524" y="5608"/>
                    <a:pt x="3453" y="7454"/>
                    <a:pt x="5620" y="8930"/>
                  </a:cubicBezTo>
                  <a:cubicBezTo>
                    <a:pt x="4513" y="9501"/>
                    <a:pt x="3513" y="10252"/>
                    <a:pt x="2667" y="11168"/>
                  </a:cubicBezTo>
                  <a:cubicBezTo>
                    <a:pt x="3604" y="11376"/>
                    <a:pt x="4578" y="11480"/>
                    <a:pt x="5558" y="11480"/>
                  </a:cubicBezTo>
                  <a:cubicBezTo>
                    <a:pt x="6821" y="11480"/>
                    <a:pt x="8092" y="11308"/>
                    <a:pt x="9299" y="10966"/>
                  </a:cubicBezTo>
                  <a:cubicBezTo>
                    <a:pt x="9752" y="11168"/>
                    <a:pt x="10204" y="11347"/>
                    <a:pt x="10656" y="11502"/>
                  </a:cubicBezTo>
                  <a:cubicBezTo>
                    <a:pt x="11145" y="10252"/>
                    <a:pt x="11240" y="8966"/>
                    <a:pt x="11549" y="7692"/>
                  </a:cubicBezTo>
                  <a:cubicBezTo>
                    <a:pt x="12038" y="7561"/>
                    <a:pt x="12526" y="7406"/>
                    <a:pt x="13026" y="7323"/>
                  </a:cubicBezTo>
                  <a:cubicBezTo>
                    <a:pt x="13538" y="7406"/>
                    <a:pt x="14014" y="7561"/>
                    <a:pt x="14514" y="7692"/>
                  </a:cubicBezTo>
                  <a:cubicBezTo>
                    <a:pt x="14824" y="8966"/>
                    <a:pt x="14919" y="10252"/>
                    <a:pt x="15407" y="11502"/>
                  </a:cubicBezTo>
                  <a:cubicBezTo>
                    <a:pt x="15859" y="11347"/>
                    <a:pt x="16312" y="11168"/>
                    <a:pt x="16764" y="10966"/>
                  </a:cubicBezTo>
                  <a:cubicBezTo>
                    <a:pt x="17971" y="11308"/>
                    <a:pt x="19242" y="11480"/>
                    <a:pt x="20505" y="11480"/>
                  </a:cubicBezTo>
                  <a:cubicBezTo>
                    <a:pt x="21485" y="11480"/>
                    <a:pt x="22460" y="11376"/>
                    <a:pt x="23396" y="11168"/>
                  </a:cubicBezTo>
                  <a:cubicBezTo>
                    <a:pt x="22551" y="10252"/>
                    <a:pt x="21539" y="9501"/>
                    <a:pt x="20443" y="8930"/>
                  </a:cubicBezTo>
                  <a:cubicBezTo>
                    <a:pt x="22610" y="7454"/>
                    <a:pt x="24539" y="5608"/>
                    <a:pt x="26051" y="3513"/>
                  </a:cubicBezTo>
                  <a:cubicBezTo>
                    <a:pt x="25508" y="3460"/>
                    <a:pt x="24961" y="3435"/>
                    <a:pt x="24414" y="3435"/>
                  </a:cubicBezTo>
                  <a:cubicBezTo>
                    <a:pt x="22336" y="3435"/>
                    <a:pt x="20251" y="3806"/>
                    <a:pt x="18300" y="4513"/>
                  </a:cubicBezTo>
                  <a:cubicBezTo>
                    <a:pt x="18955" y="3108"/>
                    <a:pt x="19384" y="1584"/>
                    <a:pt x="19538" y="60"/>
                  </a:cubicBezTo>
                  <a:lnTo>
                    <a:pt x="19538" y="60"/>
                  </a:lnTo>
                  <a:cubicBezTo>
                    <a:pt x="17895" y="822"/>
                    <a:pt x="16467" y="2001"/>
                    <a:pt x="15395" y="3453"/>
                  </a:cubicBezTo>
                  <a:cubicBezTo>
                    <a:pt x="15133" y="2251"/>
                    <a:pt x="14716" y="1072"/>
                    <a:pt x="14157" y="0"/>
                  </a:cubicBezTo>
                  <a:cubicBezTo>
                    <a:pt x="13681" y="774"/>
                    <a:pt x="13300" y="1608"/>
                    <a:pt x="13026" y="2477"/>
                  </a:cubicBezTo>
                  <a:cubicBezTo>
                    <a:pt x="12764" y="1608"/>
                    <a:pt x="12383" y="774"/>
                    <a:pt x="119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5"/>
            <p:cNvSpPr/>
            <p:nvPr/>
          </p:nvSpPr>
          <p:spPr>
            <a:xfrm>
              <a:off x="2199075" y="4333700"/>
              <a:ext cx="651300" cy="287850"/>
            </a:xfrm>
            <a:custGeom>
              <a:avLst/>
              <a:gdLst/>
              <a:ahLst/>
              <a:cxnLst/>
              <a:rect l="l" t="t" r="r" b="b"/>
              <a:pathLst>
                <a:path w="26052" h="11514" extrusionOk="0">
                  <a:moveTo>
                    <a:pt x="11907" y="0"/>
                  </a:moveTo>
                  <a:cubicBezTo>
                    <a:pt x="11335" y="1072"/>
                    <a:pt x="10918" y="2251"/>
                    <a:pt x="10656" y="3453"/>
                  </a:cubicBezTo>
                  <a:cubicBezTo>
                    <a:pt x="9597" y="2001"/>
                    <a:pt x="8156" y="822"/>
                    <a:pt x="6525" y="60"/>
                  </a:cubicBezTo>
                  <a:lnTo>
                    <a:pt x="6525" y="60"/>
                  </a:lnTo>
                  <a:cubicBezTo>
                    <a:pt x="6680" y="1584"/>
                    <a:pt x="7108" y="3108"/>
                    <a:pt x="7763" y="4513"/>
                  </a:cubicBezTo>
                  <a:cubicBezTo>
                    <a:pt x="5803" y="3806"/>
                    <a:pt x="3723" y="3435"/>
                    <a:pt x="1642" y="3435"/>
                  </a:cubicBezTo>
                  <a:cubicBezTo>
                    <a:pt x="1094" y="3435"/>
                    <a:pt x="546" y="3461"/>
                    <a:pt x="0" y="3513"/>
                  </a:cubicBezTo>
                  <a:cubicBezTo>
                    <a:pt x="1512" y="5608"/>
                    <a:pt x="3453" y="7454"/>
                    <a:pt x="5620" y="8930"/>
                  </a:cubicBezTo>
                  <a:cubicBezTo>
                    <a:pt x="4513" y="9502"/>
                    <a:pt x="3501" y="10264"/>
                    <a:pt x="2655" y="11168"/>
                  </a:cubicBezTo>
                  <a:cubicBezTo>
                    <a:pt x="3597" y="11377"/>
                    <a:pt x="4575" y="11480"/>
                    <a:pt x="5556" y="11480"/>
                  </a:cubicBezTo>
                  <a:cubicBezTo>
                    <a:pt x="6821" y="11480"/>
                    <a:pt x="8092" y="11308"/>
                    <a:pt x="9299" y="10966"/>
                  </a:cubicBezTo>
                  <a:cubicBezTo>
                    <a:pt x="9740" y="11168"/>
                    <a:pt x="10192" y="11347"/>
                    <a:pt x="10656" y="11514"/>
                  </a:cubicBezTo>
                  <a:cubicBezTo>
                    <a:pt x="11133" y="10252"/>
                    <a:pt x="11228" y="8966"/>
                    <a:pt x="11549" y="7692"/>
                  </a:cubicBezTo>
                  <a:cubicBezTo>
                    <a:pt x="12038" y="7561"/>
                    <a:pt x="12514" y="7406"/>
                    <a:pt x="13026" y="7323"/>
                  </a:cubicBezTo>
                  <a:cubicBezTo>
                    <a:pt x="13538" y="7406"/>
                    <a:pt x="14014" y="7561"/>
                    <a:pt x="14502" y="7692"/>
                  </a:cubicBezTo>
                  <a:cubicBezTo>
                    <a:pt x="14824" y="8966"/>
                    <a:pt x="14919" y="10252"/>
                    <a:pt x="15407" y="11514"/>
                  </a:cubicBezTo>
                  <a:cubicBezTo>
                    <a:pt x="15860" y="11347"/>
                    <a:pt x="16312" y="11168"/>
                    <a:pt x="16752" y="10966"/>
                  </a:cubicBezTo>
                  <a:cubicBezTo>
                    <a:pt x="17966" y="11308"/>
                    <a:pt x="19236" y="11480"/>
                    <a:pt x="20499" y="11480"/>
                  </a:cubicBezTo>
                  <a:cubicBezTo>
                    <a:pt x="21479" y="11480"/>
                    <a:pt x="22455" y="11377"/>
                    <a:pt x="23396" y="11168"/>
                  </a:cubicBezTo>
                  <a:cubicBezTo>
                    <a:pt x="22551" y="10264"/>
                    <a:pt x="21539" y="9502"/>
                    <a:pt x="20432" y="8930"/>
                  </a:cubicBezTo>
                  <a:cubicBezTo>
                    <a:pt x="22610" y="7454"/>
                    <a:pt x="24539" y="5608"/>
                    <a:pt x="26051" y="3513"/>
                  </a:cubicBezTo>
                  <a:cubicBezTo>
                    <a:pt x="25505" y="3461"/>
                    <a:pt x="24957" y="3435"/>
                    <a:pt x="24409" y="3435"/>
                  </a:cubicBezTo>
                  <a:cubicBezTo>
                    <a:pt x="22328" y="3435"/>
                    <a:pt x="20249" y="3806"/>
                    <a:pt x="18288" y="4513"/>
                  </a:cubicBezTo>
                  <a:cubicBezTo>
                    <a:pt x="18955" y="3108"/>
                    <a:pt x="19384" y="1584"/>
                    <a:pt x="19527" y="60"/>
                  </a:cubicBezTo>
                  <a:lnTo>
                    <a:pt x="19527" y="60"/>
                  </a:lnTo>
                  <a:cubicBezTo>
                    <a:pt x="17895" y="822"/>
                    <a:pt x="16467" y="2001"/>
                    <a:pt x="15395" y="3453"/>
                  </a:cubicBezTo>
                  <a:cubicBezTo>
                    <a:pt x="15133" y="2251"/>
                    <a:pt x="14717" y="1072"/>
                    <a:pt x="14157" y="0"/>
                  </a:cubicBezTo>
                  <a:cubicBezTo>
                    <a:pt x="13669" y="774"/>
                    <a:pt x="13300" y="1608"/>
                    <a:pt x="13026" y="2477"/>
                  </a:cubicBezTo>
                  <a:cubicBezTo>
                    <a:pt x="12764" y="1608"/>
                    <a:pt x="12383" y="774"/>
                    <a:pt x="119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5"/>
            <p:cNvSpPr/>
            <p:nvPr/>
          </p:nvSpPr>
          <p:spPr>
            <a:xfrm>
              <a:off x="5345600" y="1783075"/>
              <a:ext cx="105400" cy="1452600"/>
            </a:xfrm>
            <a:custGeom>
              <a:avLst/>
              <a:gdLst/>
              <a:ahLst/>
              <a:cxnLst/>
              <a:rect l="l" t="t" r="r" b="b"/>
              <a:pathLst>
                <a:path w="4216" h="58104" extrusionOk="0">
                  <a:moveTo>
                    <a:pt x="0" y="1"/>
                  </a:moveTo>
                  <a:lnTo>
                    <a:pt x="0" y="58103"/>
                  </a:lnTo>
                  <a:cubicBezTo>
                    <a:pt x="1405" y="57972"/>
                    <a:pt x="2810" y="57865"/>
                    <a:pt x="4215" y="57806"/>
                  </a:cubicBezTo>
                  <a:lnTo>
                    <a:pt x="421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5"/>
            <p:cNvSpPr/>
            <p:nvPr/>
          </p:nvSpPr>
          <p:spPr>
            <a:xfrm>
              <a:off x="5177425" y="1684575"/>
              <a:ext cx="481025" cy="197350"/>
            </a:xfrm>
            <a:custGeom>
              <a:avLst/>
              <a:gdLst/>
              <a:ahLst/>
              <a:cxnLst/>
              <a:rect l="l" t="t" r="r" b="b"/>
              <a:pathLst>
                <a:path w="19241" h="7894" extrusionOk="0">
                  <a:moveTo>
                    <a:pt x="0" y="0"/>
                  </a:moveTo>
                  <a:lnTo>
                    <a:pt x="0" y="7894"/>
                  </a:lnTo>
                  <a:lnTo>
                    <a:pt x="15288" y="7894"/>
                  </a:lnTo>
                  <a:cubicBezTo>
                    <a:pt x="17479" y="7894"/>
                    <a:pt x="19241" y="6132"/>
                    <a:pt x="19241" y="3953"/>
                  </a:cubicBezTo>
                  <a:cubicBezTo>
                    <a:pt x="19241" y="1762"/>
                    <a:pt x="17479" y="0"/>
                    <a:pt x="152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5"/>
            <p:cNvSpPr/>
            <p:nvPr/>
          </p:nvSpPr>
          <p:spPr>
            <a:xfrm>
              <a:off x="5177425" y="1684575"/>
              <a:ext cx="481025" cy="197350"/>
            </a:xfrm>
            <a:custGeom>
              <a:avLst/>
              <a:gdLst/>
              <a:ahLst/>
              <a:cxnLst/>
              <a:rect l="l" t="t" r="r" b="b"/>
              <a:pathLst>
                <a:path w="19241" h="7894" extrusionOk="0">
                  <a:moveTo>
                    <a:pt x="0" y="0"/>
                  </a:moveTo>
                  <a:lnTo>
                    <a:pt x="0" y="7894"/>
                  </a:lnTo>
                  <a:lnTo>
                    <a:pt x="15288" y="7894"/>
                  </a:lnTo>
                  <a:cubicBezTo>
                    <a:pt x="17479" y="7894"/>
                    <a:pt x="19241" y="6132"/>
                    <a:pt x="19241" y="3953"/>
                  </a:cubicBezTo>
                  <a:cubicBezTo>
                    <a:pt x="19241" y="1762"/>
                    <a:pt x="17479" y="0"/>
                    <a:pt x="15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5"/>
            <p:cNvSpPr/>
            <p:nvPr/>
          </p:nvSpPr>
          <p:spPr>
            <a:xfrm>
              <a:off x="5177425" y="1733975"/>
              <a:ext cx="481025" cy="147950"/>
            </a:xfrm>
            <a:custGeom>
              <a:avLst/>
              <a:gdLst/>
              <a:ahLst/>
              <a:cxnLst/>
              <a:rect l="l" t="t" r="r" b="b"/>
              <a:pathLst>
                <a:path w="19241" h="5918" extrusionOk="0">
                  <a:moveTo>
                    <a:pt x="18693" y="0"/>
                  </a:moveTo>
                  <a:cubicBezTo>
                    <a:pt x="18014" y="1167"/>
                    <a:pt x="16752" y="1977"/>
                    <a:pt x="15288" y="1977"/>
                  </a:cubicBezTo>
                  <a:lnTo>
                    <a:pt x="0" y="1977"/>
                  </a:lnTo>
                  <a:lnTo>
                    <a:pt x="0" y="5918"/>
                  </a:lnTo>
                  <a:lnTo>
                    <a:pt x="15288" y="5918"/>
                  </a:lnTo>
                  <a:cubicBezTo>
                    <a:pt x="17479" y="5918"/>
                    <a:pt x="19241" y="4156"/>
                    <a:pt x="19241" y="1977"/>
                  </a:cubicBezTo>
                  <a:cubicBezTo>
                    <a:pt x="19241" y="1251"/>
                    <a:pt x="19038" y="584"/>
                    <a:pt x="18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5"/>
            <p:cNvSpPr/>
            <p:nvPr/>
          </p:nvSpPr>
          <p:spPr>
            <a:xfrm>
              <a:off x="5127425" y="1151750"/>
              <a:ext cx="100325" cy="631650"/>
            </a:xfrm>
            <a:custGeom>
              <a:avLst/>
              <a:gdLst/>
              <a:ahLst/>
              <a:cxnLst/>
              <a:rect l="l" t="t" r="r" b="b"/>
              <a:pathLst>
                <a:path w="4013" h="25266" extrusionOk="0">
                  <a:moveTo>
                    <a:pt x="2000" y="1"/>
                  </a:moveTo>
                  <a:cubicBezTo>
                    <a:pt x="834" y="1870"/>
                    <a:pt x="0" y="6823"/>
                    <a:pt x="0" y="12633"/>
                  </a:cubicBezTo>
                  <a:cubicBezTo>
                    <a:pt x="0" y="18456"/>
                    <a:pt x="834" y="23397"/>
                    <a:pt x="2000" y="25266"/>
                  </a:cubicBezTo>
                  <a:cubicBezTo>
                    <a:pt x="3179" y="23397"/>
                    <a:pt x="4012" y="18456"/>
                    <a:pt x="4012" y="12633"/>
                  </a:cubicBezTo>
                  <a:cubicBezTo>
                    <a:pt x="4012" y="6823"/>
                    <a:pt x="3179" y="1870"/>
                    <a:pt x="20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5"/>
            <p:cNvSpPr/>
            <p:nvPr/>
          </p:nvSpPr>
          <p:spPr>
            <a:xfrm>
              <a:off x="5177425" y="1151750"/>
              <a:ext cx="50325" cy="631650"/>
            </a:xfrm>
            <a:custGeom>
              <a:avLst/>
              <a:gdLst/>
              <a:ahLst/>
              <a:cxnLst/>
              <a:rect l="l" t="t" r="r" b="b"/>
              <a:pathLst>
                <a:path w="2013" h="25266" extrusionOk="0">
                  <a:moveTo>
                    <a:pt x="0" y="1"/>
                  </a:moveTo>
                  <a:lnTo>
                    <a:pt x="0" y="25266"/>
                  </a:lnTo>
                  <a:cubicBezTo>
                    <a:pt x="1179" y="23397"/>
                    <a:pt x="2012" y="18456"/>
                    <a:pt x="2012" y="12633"/>
                  </a:cubicBezTo>
                  <a:cubicBezTo>
                    <a:pt x="2012" y="6823"/>
                    <a:pt x="1179" y="1870"/>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5"/>
            <p:cNvSpPr/>
            <p:nvPr/>
          </p:nvSpPr>
          <p:spPr>
            <a:xfrm>
              <a:off x="4630625" y="1783325"/>
              <a:ext cx="546825" cy="315675"/>
            </a:xfrm>
            <a:custGeom>
              <a:avLst/>
              <a:gdLst/>
              <a:ahLst/>
              <a:cxnLst/>
              <a:rect l="l" t="t" r="r" b="b"/>
              <a:pathLst>
                <a:path w="21873" h="12627" extrusionOk="0">
                  <a:moveTo>
                    <a:pt x="21717" y="0"/>
                  </a:moveTo>
                  <a:cubicBezTo>
                    <a:pt x="19465" y="0"/>
                    <a:pt x="14863" y="1725"/>
                    <a:pt x="9942" y="4575"/>
                  </a:cubicBezTo>
                  <a:cubicBezTo>
                    <a:pt x="4906" y="7480"/>
                    <a:pt x="1036" y="10683"/>
                    <a:pt x="1" y="12623"/>
                  </a:cubicBezTo>
                  <a:cubicBezTo>
                    <a:pt x="51" y="12625"/>
                    <a:pt x="102" y="12626"/>
                    <a:pt x="155" y="12626"/>
                  </a:cubicBezTo>
                  <a:cubicBezTo>
                    <a:pt x="2418" y="12626"/>
                    <a:pt x="7021" y="10890"/>
                    <a:pt x="11943" y="8052"/>
                  </a:cubicBezTo>
                  <a:cubicBezTo>
                    <a:pt x="16979" y="5146"/>
                    <a:pt x="20848" y="1944"/>
                    <a:pt x="21872" y="3"/>
                  </a:cubicBezTo>
                  <a:cubicBezTo>
                    <a:pt x="21822" y="1"/>
                    <a:pt x="21770" y="0"/>
                    <a:pt x="21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5"/>
            <p:cNvSpPr/>
            <p:nvPr/>
          </p:nvSpPr>
          <p:spPr>
            <a:xfrm>
              <a:off x="4630625" y="1783325"/>
              <a:ext cx="546825" cy="315600"/>
            </a:xfrm>
            <a:custGeom>
              <a:avLst/>
              <a:gdLst/>
              <a:ahLst/>
              <a:cxnLst/>
              <a:rect l="l" t="t" r="r" b="b"/>
              <a:pathLst>
                <a:path w="21873" h="12624" extrusionOk="0">
                  <a:moveTo>
                    <a:pt x="21717" y="0"/>
                  </a:moveTo>
                  <a:cubicBezTo>
                    <a:pt x="19465" y="0"/>
                    <a:pt x="14863" y="1725"/>
                    <a:pt x="9942" y="4575"/>
                  </a:cubicBezTo>
                  <a:cubicBezTo>
                    <a:pt x="4894" y="7480"/>
                    <a:pt x="1036" y="10683"/>
                    <a:pt x="1" y="12623"/>
                  </a:cubicBezTo>
                  <a:lnTo>
                    <a:pt x="21872" y="3"/>
                  </a:lnTo>
                  <a:cubicBezTo>
                    <a:pt x="21822" y="1"/>
                    <a:pt x="21770" y="0"/>
                    <a:pt x="21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5"/>
            <p:cNvSpPr/>
            <p:nvPr/>
          </p:nvSpPr>
          <p:spPr>
            <a:xfrm>
              <a:off x="5177425" y="1783325"/>
              <a:ext cx="546825" cy="315675"/>
            </a:xfrm>
            <a:custGeom>
              <a:avLst/>
              <a:gdLst/>
              <a:ahLst/>
              <a:cxnLst/>
              <a:rect l="l" t="t" r="r" b="b"/>
              <a:pathLst>
                <a:path w="21873" h="12627" extrusionOk="0">
                  <a:moveTo>
                    <a:pt x="156" y="0"/>
                  </a:moveTo>
                  <a:cubicBezTo>
                    <a:pt x="103" y="0"/>
                    <a:pt x="51" y="1"/>
                    <a:pt x="0" y="3"/>
                  </a:cubicBezTo>
                  <a:cubicBezTo>
                    <a:pt x="1036" y="1944"/>
                    <a:pt x="4894" y="5146"/>
                    <a:pt x="9942" y="8052"/>
                  </a:cubicBezTo>
                  <a:cubicBezTo>
                    <a:pt x="14863" y="10890"/>
                    <a:pt x="19466" y="12626"/>
                    <a:pt x="21718" y="12626"/>
                  </a:cubicBezTo>
                  <a:cubicBezTo>
                    <a:pt x="21771" y="12626"/>
                    <a:pt x="21822" y="12625"/>
                    <a:pt x="21872" y="12623"/>
                  </a:cubicBezTo>
                  <a:cubicBezTo>
                    <a:pt x="20848" y="10683"/>
                    <a:pt x="16979" y="7480"/>
                    <a:pt x="11942" y="4575"/>
                  </a:cubicBezTo>
                  <a:cubicBezTo>
                    <a:pt x="7022" y="1725"/>
                    <a:pt x="2419" y="0"/>
                    <a:pt x="1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5"/>
            <p:cNvSpPr/>
            <p:nvPr/>
          </p:nvSpPr>
          <p:spPr>
            <a:xfrm>
              <a:off x="5177425" y="1783375"/>
              <a:ext cx="546825" cy="315625"/>
            </a:xfrm>
            <a:custGeom>
              <a:avLst/>
              <a:gdLst/>
              <a:ahLst/>
              <a:cxnLst/>
              <a:rect l="l" t="t" r="r" b="b"/>
              <a:pathLst>
                <a:path w="21873" h="12625" extrusionOk="0">
                  <a:moveTo>
                    <a:pt x="0" y="1"/>
                  </a:moveTo>
                  <a:cubicBezTo>
                    <a:pt x="1036" y="1942"/>
                    <a:pt x="4894" y="5144"/>
                    <a:pt x="9942" y="8050"/>
                  </a:cubicBezTo>
                  <a:cubicBezTo>
                    <a:pt x="14863" y="10888"/>
                    <a:pt x="19466" y="12624"/>
                    <a:pt x="21718" y="12624"/>
                  </a:cubicBezTo>
                  <a:cubicBezTo>
                    <a:pt x="21771" y="12624"/>
                    <a:pt x="21822" y="12623"/>
                    <a:pt x="21872" y="12621"/>
                  </a:cubicBez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5"/>
            <p:cNvSpPr/>
            <p:nvPr/>
          </p:nvSpPr>
          <p:spPr>
            <a:xfrm>
              <a:off x="5078900" y="1684575"/>
              <a:ext cx="197375" cy="197350"/>
            </a:xfrm>
            <a:custGeom>
              <a:avLst/>
              <a:gdLst/>
              <a:ahLst/>
              <a:cxnLst/>
              <a:rect l="l" t="t" r="r" b="b"/>
              <a:pathLst>
                <a:path w="7895" h="7894" extrusionOk="0">
                  <a:moveTo>
                    <a:pt x="3941" y="0"/>
                  </a:moveTo>
                  <a:cubicBezTo>
                    <a:pt x="1762" y="0"/>
                    <a:pt x="0" y="1762"/>
                    <a:pt x="0" y="3953"/>
                  </a:cubicBezTo>
                  <a:cubicBezTo>
                    <a:pt x="0" y="6132"/>
                    <a:pt x="1762" y="7894"/>
                    <a:pt x="3941" y="7894"/>
                  </a:cubicBezTo>
                  <a:cubicBezTo>
                    <a:pt x="6132" y="7894"/>
                    <a:pt x="7894" y="6132"/>
                    <a:pt x="7894" y="3953"/>
                  </a:cubicBezTo>
                  <a:cubicBezTo>
                    <a:pt x="7894" y="1762"/>
                    <a:pt x="6132" y="0"/>
                    <a:pt x="39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5"/>
            <p:cNvSpPr/>
            <p:nvPr/>
          </p:nvSpPr>
          <p:spPr>
            <a:xfrm>
              <a:off x="4982750" y="2572775"/>
              <a:ext cx="81000" cy="1117425"/>
            </a:xfrm>
            <a:custGeom>
              <a:avLst/>
              <a:gdLst/>
              <a:ahLst/>
              <a:cxnLst/>
              <a:rect l="l" t="t" r="r" b="b"/>
              <a:pathLst>
                <a:path w="3240" h="44697" extrusionOk="0">
                  <a:moveTo>
                    <a:pt x="1" y="0"/>
                  </a:moveTo>
                  <a:lnTo>
                    <a:pt x="1" y="44696"/>
                  </a:lnTo>
                  <a:cubicBezTo>
                    <a:pt x="1084" y="44589"/>
                    <a:pt x="2168" y="44506"/>
                    <a:pt x="3239" y="44458"/>
                  </a:cubicBezTo>
                  <a:lnTo>
                    <a:pt x="32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5"/>
            <p:cNvSpPr/>
            <p:nvPr/>
          </p:nvSpPr>
          <p:spPr>
            <a:xfrm>
              <a:off x="4853575" y="2496575"/>
              <a:ext cx="370000" cy="152125"/>
            </a:xfrm>
            <a:custGeom>
              <a:avLst/>
              <a:gdLst/>
              <a:ahLst/>
              <a:cxnLst/>
              <a:rect l="l" t="t" r="r" b="b"/>
              <a:pathLst>
                <a:path w="14800" h="6085" extrusionOk="0">
                  <a:moveTo>
                    <a:pt x="0" y="0"/>
                  </a:moveTo>
                  <a:lnTo>
                    <a:pt x="0" y="6084"/>
                  </a:lnTo>
                  <a:lnTo>
                    <a:pt x="11764" y="6084"/>
                  </a:lnTo>
                  <a:cubicBezTo>
                    <a:pt x="13442" y="6084"/>
                    <a:pt x="14800" y="4727"/>
                    <a:pt x="14800" y="3048"/>
                  </a:cubicBezTo>
                  <a:cubicBezTo>
                    <a:pt x="14800" y="1369"/>
                    <a:pt x="13442" y="0"/>
                    <a:pt x="117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45"/>
            <p:cNvSpPr/>
            <p:nvPr/>
          </p:nvSpPr>
          <p:spPr>
            <a:xfrm>
              <a:off x="4853575" y="2496575"/>
              <a:ext cx="370000" cy="152125"/>
            </a:xfrm>
            <a:custGeom>
              <a:avLst/>
              <a:gdLst/>
              <a:ahLst/>
              <a:cxnLst/>
              <a:rect l="l" t="t" r="r" b="b"/>
              <a:pathLst>
                <a:path w="14800" h="6085" extrusionOk="0">
                  <a:moveTo>
                    <a:pt x="0" y="0"/>
                  </a:moveTo>
                  <a:lnTo>
                    <a:pt x="0" y="6084"/>
                  </a:lnTo>
                  <a:lnTo>
                    <a:pt x="11764" y="6084"/>
                  </a:lnTo>
                  <a:cubicBezTo>
                    <a:pt x="13442" y="6084"/>
                    <a:pt x="14800" y="4727"/>
                    <a:pt x="14800" y="3048"/>
                  </a:cubicBezTo>
                  <a:cubicBezTo>
                    <a:pt x="14800" y="1369"/>
                    <a:pt x="13442" y="0"/>
                    <a:pt x="117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45"/>
            <p:cNvSpPr/>
            <p:nvPr/>
          </p:nvSpPr>
          <p:spPr>
            <a:xfrm>
              <a:off x="4853575" y="2534675"/>
              <a:ext cx="370000" cy="114025"/>
            </a:xfrm>
            <a:custGeom>
              <a:avLst/>
              <a:gdLst/>
              <a:ahLst/>
              <a:cxnLst/>
              <a:rect l="l" t="t" r="r" b="b"/>
              <a:pathLst>
                <a:path w="14800" h="4561" extrusionOk="0">
                  <a:moveTo>
                    <a:pt x="14383" y="0"/>
                  </a:moveTo>
                  <a:cubicBezTo>
                    <a:pt x="13847" y="905"/>
                    <a:pt x="12883" y="1524"/>
                    <a:pt x="11764" y="1524"/>
                  </a:cubicBezTo>
                  <a:lnTo>
                    <a:pt x="0" y="1524"/>
                  </a:lnTo>
                  <a:lnTo>
                    <a:pt x="0" y="4560"/>
                  </a:lnTo>
                  <a:lnTo>
                    <a:pt x="11764" y="4560"/>
                  </a:lnTo>
                  <a:cubicBezTo>
                    <a:pt x="13442" y="4560"/>
                    <a:pt x="14800" y="3203"/>
                    <a:pt x="14800" y="1524"/>
                  </a:cubicBezTo>
                  <a:cubicBezTo>
                    <a:pt x="14800" y="965"/>
                    <a:pt x="14645" y="453"/>
                    <a:pt x="1438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5"/>
            <p:cNvSpPr/>
            <p:nvPr/>
          </p:nvSpPr>
          <p:spPr>
            <a:xfrm>
              <a:off x="4814875" y="2087000"/>
              <a:ext cx="77425" cy="485800"/>
            </a:xfrm>
            <a:custGeom>
              <a:avLst/>
              <a:gdLst/>
              <a:ahLst/>
              <a:cxnLst/>
              <a:rect l="l" t="t" r="r" b="b"/>
              <a:pathLst>
                <a:path w="3097" h="19432" extrusionOk="0">
                  <a:moveTo>
                    <a:pt x="1548" y="0"/>
                  </a:moveTo>
                  <a:cubicBezTo>
                    <a:pt x="643" y="1429"/>
                    <a:pt x="1" y="5239"/>
                    <a:pt x="1" y="9716"/>
                  </a:cubicBezTo>
                  <a:cubicBezTo>
                    <a:pt x="1" y="14192"/>
                    <a:pt x="643" y="17991"/>
                    <a:pt x="1548" y="19431"/>
                  </a:cubicBezTo>
                  <a:cubicBezTo>
                    <a:pt x="2453" y="17991"/>
                    <a:pt x="3096" y="14192"/>
                    <a:pt x="3096" y="9716"/>
                  </a:cubicBezTo>
                  <a:cubicBezTo>
                    <a:pt x="3096" y="5239"/>
                    <a:pt x="2453" y="1429"/>
                    <a:pt x="15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5"/>
            <p:cNvSpPr/>
            <p:nvPr/>
          </p:nvSpPr>
          <p:spPr>
            <a:xfrm>
              <a:off x="4853575" y="2087000"/>
              <a:ext cx="38725" cy="485800"/>
            </a:xfrm>
            <a:custGeom>
              <a:avLst/>
              <a:gdLst/>
              <a:ahLst/>
              <a:cxnLst/>
              <a:rect l="l" t="t" r="r" b="b"/>
              <a:pathLst>
                <a:path w="1549" h="19432" extrusionOk="0">
                  <a:moveTo>
                    <a:pt x="0" y="0"/>
                  </a:moveTo>
                  <a:lnTo>
                    <a:pt x="0" y="19431"/>
                  </a:lnTo>
                  <a:cubicBezTo>
                    <a:pt x="905" y="17991"/>
                    <a:pt x="1548" y="14192"/>
                    <a:pt x="1548" y="9716"/>
                  </a:cubicBezTo>
                  <a:cubicBezTo>
                    <a:pt x="1548" y="5239"/>
                    <a:pt x="905" y="1429"/>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5"/>
            <p:cNvSpPr/>
            <p:nvPr/>
          </p:nvSpPr>
          <p:spPr>
            <a:xfrm>
              <a:off x="4432975" y="2572700"/>
              <a:ext cx="420625" cy="243025"/>
            </a:xfrm>
            <a:custGeom>
              <a:avLst/>
              <a:gdLst/>
              <a:ahLst/>
              <a:cxnLst/>
              <a:rect l="l" t="t" r="r" b="b"/>
              <a:pathLst>
                <a:path w="16825" h="9721" extrusionOk="0">
                  <a:moveTo>
                    <a:pt x="16692" y="0"/>
                  </a:moveTo>
                  <a:cubicBezTo>
                    <a:pt x="14950" y="0"/>
                    <a:pt x="11416" y="1334"/>
                    <a:pt x="7633" y="3516"/>
                  </a:cubicBezTo>
                  <a:cubicBezTo>
                    <a:pt x="3763" y="5754"/>
                    <a:pt x="787" y="8218"/>
                    <a:pt x="1" y="9719"/>
                  </a:cubicBezTo>
                  <a:cubicBezTo>
                    <a:pt x="37" y="9720"/>
                    <a:pt x="74" y="9721"/>
                    <a:pt x="111" y="9721"/>
                  </a:cubicBezTo>
                  <a:cubicBezTo>
                    <a:pt x="1846" y="9721"/>
                    <a:pt x="5393" y="8385"/>
                    <a:pt x="9181" y="6194"/>
                  </a:cubicBezTo>
                  <a:cubicBezTo>
                    <a:pt x="13062" y="3956"/>
                    <a:pt x="16039" y="1491"/>
                    <a:pt x="16824" y="3"/>
                  </a:cubicBezTo>
                  <a:cubicBezTo>
                    <a:pt x="16781" y="1"/>
                    <a:pt x="16737" y="0"/>
                    <a:pt x="166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5"/>
            <p:cNvSpPr/>
            <p:nvPr/>
          </p:nvSpPr>
          <p:spPr>
            <a:xfrm>
              <a:off x="4432975" y="2572700"/>
              <a:ext cx="420625" cy="242975"/>
            </a:xfrm>
            <a:custGeom>
              <a:avLst/>
              <a:gdLst/>
              <a:ahLst/>
              <a:cxnLst/>
              <a:rect l="l" t="t" r="r" b="b"/>
              <a:pathLst>
                <a:path w="16825" h="9719" extrusionOk="0">
                  <a:moveTo>
                    <a:pt x="16692" y="0"/>
                  </a:moveTo>
                  <a:cubicBezTo>
                    <a:pt x="14950" y="0"/>
                    <a:pt x="11416" y="1334"/>
                    <a:pt x="7633" y="3516"/>
                  </a:cubicBezTo>
                  <a:cubicBezTo>
                    <a:pt x="3763" y="5754"/>
                    <a:pt x="787" y="8218"/>
                    <a:pt x="1" y="9719"/>
                  </a:cubicBezTo>
                  <a:lnTo>
                    <a:pt x="16824" y="3"/>
                  </a:lnTo>
                  <a:cubicBezTo>
                    <a:pt x="16781" y="1"/>
                    <a:pt x="16737" y="0"/>
                    <a:pt x="16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45"/>
            <p:cNvSpPr/>
            <p:nvPr/>
          </p:nvSpPr>
          <p:spPr>
            <a:xfrm>
              <a:off x="4853575" y="2572700"/>
              <a:ext cx="420600" cy="243025"/>
            </a:xfrm>
            <a:custGeom>
              <a:avLst/>
              <a:gdLst/>
              <a:ahLst/>
              <a:cxnLst/>
              <a:rect l="l" t="t" r="r" b="b"/>
              <a:pathLst>
                <a:path w="16824" h="9721" extrusionOk="0">
                  <a:moveTo>
                    <a:pt x="132" y="0"/>
                  </a:moveTo>
                  <a:cubicBezTo>
                    <a:pt x="87" y="0"/>
                    <a:pt x="43" y="1"/>
                    <a:pt x="0" y="3"/>
                  </a:cubicBezTo>
                  <a:cubicBezTo>
                    <a:pt x="786" y="1491"/>
                    <a:pt x="3763" y="3956"/>
                    <a:pt x="7644" y="6194"/>
                  </a:cubicBezTo>
                  <a:cubicBezTo>
                    <a:pt x="11431" y="8385"/>
                    <a:pt x="14979" y="9721"/>
                    <a:pt x="16713" y="9721"/>
                  </a:cubicBezTo>
                  <a:cubicBezTo>
                    <a:pt x="16751" y="9721"/>
                    <a:pt x="16788" y="9720"/>
                    <a:pt x="16824" y="9719"/>
                  </a:cubicBezTo>
                  <a:cubicBezTo>
                    <a:pt x="16038" y="8218"/>
                    <a:pt x="13061" y="5754"/>
                    <a:pt x="9180" y="3516"/>
                  </a:cubicBezTo>
                  <a:cubicBezTo>
                    <a:pt x="5409" y="1334"/>
                    <a:pt x="1875" y="0"/>
                    <a:pt x="1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45"/>
            <p:cNvSpPr/>
            <p:nvPr/>
          </p:nvSpPr>
          <p:spPr>
            <a:xfrm>
              <a:off x="4853575" y="2572775"/>
              <a:ext cx="420600" cy="242950"/>
            </a:xfrm>
            <a:custGeom>
              <a:avLst/>
              <a:gdLst/>
              <a:ahLst/>
              <a:cxnLst/>
              <a:rect l="l" t="t" r="r" b="b"/>
              <a:pathLst>
                <a:path w="16824" h="9718" extrusionOk="0">
                  <a:moveTo>
                    <a:pt x="0" y="0"/>
                  </a:moveTo>
                  <a:cubicBezTo>
                    <a:pt x="786" y="1488"/>
                    <a:pt x="3763" y="3953"/>
                    <a:pt x="7644" y="6191"/>
                  </a:cubicBezTo>
                  <a:cubicBezTo>
                    <a:pt x="11431" y="8382"/>
                    <a:pt x="14979" y="9718"/>
                    <a:pt x="16713" y="9718"/>
                  </a:cubicBezTo>
                  <a:cubicBezTo>
                    <a:pt x="16751" y="9718"/>
                    <a:pt x="16788" y="9717"/>
                    <a:pt x="16824" y="9716"/>
                  </a:cubicBez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5"/>
            <p:cNvSpPr/>
            <p:nvPr/>
          </p:nvSpPr>
          <p:spPr>
            <a:xfrm>
              <a:off x="4777675" y="2496575"/>
              <a:ext cx="151825" cy="152125"/>
            </a:xfrm>
            <a:custGeom>
              <a:avLst/>
              <a:gdLst/>
              <a:ahLst/>
              <a:cxnLst/>
              <a:rect l="l" t="t" r="r" b="b"/>
              <a:pathLst>
                <a:path w="6073" h="6085" extrusionOk="0">
                  <a:moveTo>
                    <a:pt x="3036" y="0"/>
                  </a:moveTo>
                  <a:cubicBezTo>
                    <a:pt x="1358" y="0"/>
                    <a:pt x="0" y="1369"/>
                    <a:pt x="0" y="3048"/>
                  </a:cubicBezTo>
                  <a:cubicBezTo>
                    <a:pt x="0" y="4727"/>
                    <a:pt x="1358" y="6084"/>
                    <a:pt x="3036" y="6084"/>
                  </a:cubicBezTo>
                  <a:cubicBezTo>
                    <a:pt x="4715" y="6084"/>
                    <a:pt x="6072" y="4727"/>
                    <a:pt x="6072" y="3048"/>
                  </a:cubicBezTo>
                  <a:cubicBezTo>
                    <a:pt x="6072" y="1369"/>
                    <a:pt x="4715" y="0"/>
                    <a:pt x="30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5"/>
            <p:cNvSpPr/>
            <p:nvPr/>
          </p:nvSpPr>
          <p:spPr>
            <a:xfrm>
              <a:off x="2151150" y="1239275"/>
              <a:ext cx="215225" cy="646825"/>
            </a:xfrm>
            <a:custGeom>
              <a:avLst/>
              <a:gdLst/>
              <a:ahLst/>
              <a:cxnLst/>
              <a:rect l="l" t="t" r="r" b="b"/>
              <a:pathLst>
                <a:path w="8609" h="25873" extrusionOk="0">
                  <a:moveTo>
                    <a:pt x="4442" y="0"/>
                  </a:moveTo>
                  <a:cubicBezTo>
                    <a:pt x="3572" y="929"/>
                    <a:pt x="3358" y="1512"/>
                    <a:pt x="2477" y="2429"/>
                  </a:cubicBezTo>
                  <a:cubicBezTo>
                    <a:pt x="3656" y="10287"/>
                    <a:pt x="2787" y="18443"/>
                    <a:pt x="0" y="25873"/>
                  </a:cubicBezTo>
                  <a:cubicBezTo>
                    <a:pt x="2858" y="25539"/>
                    <a:pt x="5727" y="25289"/>
                    <a:pt x="8609" y="25134"/>
                  </a:cubicBezTo>
                  <a:cubicBezTo>
                    <a:pt x="6037" y="17895"/>
                    <a:pt x="5263" y="10025"/>
                    <a:pt x="6406" y="2429"/>
                  </a:cubicBezTo>
                  <a:cubicBezTo>
                    <a:pt x="5525" y="1512"/>
                    <a:pt x="5311" y="929"/>
                    <a:pt x="44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5"/>
            <p:cNvSpPr/>
            <p:nvPr/>
          </p:nvSpPr>
          <p:spPr>
            <a:xfrm>
              <a:off x="1847550" y="503500"/>
              <a:ext cx="771550" cy="891775"/>
            </a:xfrm>
            <a:custGeom>
              <a:avLst/>
              <a:gdLst/>
              <a:ahLst/>
              <a:cxnLst/>
              <a:rect l="l" t="t" r="r" b="b"/>
              <a:pathLst>
                <a:path w="30862" h="35671" extrusionOk="0">
                  <a:moveTo>
                    <a:pt x="15673" y="0"/>
                  </a:moveTo>
                  <a:cubicBezTo>
                    <a:pt x="14673" y="0"/>
                    <a:pt x="13552" y="301"/>
                    <a:pt x="12847" y="868"/>
                  </a:cubicBezTo>
                  <a:cubicBezTo>
                    <a:pt x="12678" y="846"/>
                    <a:pt x="12507" y="835"/>
                    <a:pt x="12337" y="835"/>
                  </a:cubicBezTo>
                  <a:cubicBezTo>
                    <a:pt x="10961" y="835"/>
                    <a:pt x="9585" y="1546"/>
                    <a:pt x="8823" y="2690"/>
                  </a:cubicBezTo>
                  <a:cubicBezTo>
                    <a:pt x="7953" y="3988"/>
                    <a:pt x="7894" y="5762"/>
                    <a:pt x="8656" y="7119"/>
                  </a:cubicBezTo>
                  <a:cubicBezTo>
                    <a:pt x="7013" y="7464"/>
                    <a:pt x="5298" y="7833"/>
                    <a:pt x="4251" y="9167"/>
                  </a:cubicBezTo>
                  <a:cubicBezTo>
                    <a:pt x="3203" y="10489"/>
                    <a:pt x="2977" y="12548"/>
                    <a:pt x="4084" y="13822"/>
                  </a:cubicBezTo>
                  <a:cubicBezTo>
                    <a:pt x="2250" y="14525"/>
                    <a:pt x="857" y="16084"/>
                    <a:pt x="429" y="18001"/>
                  </a:cubicBezTo>
                  <a:cubicBezTo>
                    <a:pt x="0" y="19918"/>
                    <a:pt x="595" y="22038"/>
                    <a:pt x="1965" y="23454"/>
                  </a:cubicBezTo>
                  <a:cubicBezTo>
                    <a:pt x="1944" y="23453"/>
                    <a:pt x="1924" y="23452"/>
                    <a:pt x="1903" y="23452"/>
                  </a:cubicBezTo>
                  <a:cubicBezTo>
                    <a:pt x="1004" y="23452"/>
                    <a:pt x="558" y="24987"/>
                    <a:pt x="464" y="25907"/>
                  </a:cubicBezTo>
                  <a:cubicBezTo>
                    <a:pt x="274" y="27622"/>
                    <a:pt x="1000" y="29419"/>
                    <a:pt x="2334" y="30527"/>
                  </a:cubicBezTo>
                  <a:cubicBezTo>
                    <a:pt x="3279" y="31311"/>
                    <a:pt x="4505" y="31731"/>
                    <a:pt x="5728" y="31731"/>
                  </a:cubicBezTo>
                  <a:cubicBezTo>
                    <a:pt x="6231" y="31731"/>
                    <a:pt x="6733" y="31661"/>
                    <a:pt x="7215" y="31515"/>
                  </a:cubicBezTo>
                  <a:lnTo>
                    <a:pt x="7215" y="31515"/>
                  </a:lnTo>
                  <a:cubicBezTo>
                    <a:pt x="6930" y="32158"/>
                    <a:pt x="6834" y="33337"/>
                    <a:pt x="7239" y="33920"/>
                  </a:cubicBezTo>
                  <a:cubicBezTo>
                    <a:pt x="7615" y="34479"/>
                    <a:pt x="8417" y="34983"/>
                    <a:pt x="9101" y="34983"/>
                  </a:cubicBezTo>
                  <a:cubicBezTo>
                    <a:pt x="9132" y="34983"/>
                    <a:pt x="9162" y="34982"/>
                    <a:pt x="9192" y="34980"/>
                  </a:cubicBezTo>
                  <a:cubicBezTo>
                    <a:pt x="9986" y="35449"/>
                    <a:pt x="10872" y="35671"/>
                    <a:pt x="11762" y="35671"/>
                  </a:cubicBezTo>
                  <a:cubicBezTo>
                    <a:pt x="13061" y="35671"/>
                    <a:pt x="14368" y="35199"/>
                    <a:pt x="15407" y="34337"/>
                  </a:cubicBezTo>
                  <a:cubicBezTo>
                    <a:pt x="16134" y="34787"/>
                    <a:pt x="16958" y="34996"/>
                    <a:pt x="17788" y="34996"/>
                  </a:cubicBezTo>
                  <a:cubicBezTo>
                    <a:pt x="19349" y="34996"/>
                    <a:pt x="20928" y="34254"/>
                    <a:pt x="21908" y="32979"/>
                  </a:cubicBezTo>
                  <a:cubicBezTo>
                    <a:pt x="22496" y="33218"/>
                    <a:pt x="23131" y="33336"/>
                    <a:pt x="23766" y="33336"/>
                  </a:cubicBezTo>
                  <a:cubicBezTo>
                    <a:pt x="24559" y="33336"/>
                    <a:pt x="25351" y="33152"/>
                    <a:pt x="26051" y="32789"/>
                  </a:cubicBezTo>
                  <a:cubicBezTo>
                    <a:pt x="27325" y="32134"/>
                    <a:pt x="28373" y="30610"/>
                    <a:pt x="28718" y="29217"/>
                  </a:cubicBezTo>
                  <a:cubicBezTo>
                    <a:pt x="29897" y="28538"/>
                    <a:pt x="30706" y="27241"/>
                    <a:pt x="30778" y="25883"/>
                  </a:cubicBezTo>
                  <a:cubicBezTo>
                    <a:pt x="30861" y="24514"/>
                    <a:pt x="30040" y="23014"/>
                    <a:pt x="28944" y="22204"/>
                  </a:cubicBezTo>
                  <a:cubicBezTo>
                    <a:pt x="29813" y="20942"/>
                    <a:pt x="30087" y="19275"/>
                    <a:pt x="29659" y="17799"/>
                  </a:cubicBezTo>
                  <a:cubicBezTo>
                    <a:pt x="29218" y="16323"/>
                    <a:pt x="28218" y="15120"/>
                    <a:pt x="26801" y="14525"/>
                  </a:cubicBezTo>
                  <a:cubicBezTo>
                    <a:pt x="27623" y="11727"/>
                    <a:pt x="26372" y="8357"/>
                    <a:pt x="23658" y="7274"/>
                  </a:cubicBezTo>
                  <a:cubicBezTo>
                    <a:pt x="24170" y="6000"/>
                    <a:pt x="23836" y="4428"/>
                    <a:pt x="22836" y="3488"/>
                  </a:cubicBezTo>
                  <a:cubicBezTo>
                    <a:pt x="22042" y="2732"/>
                    <a:pt x="21023" y="1960"/>
                    <a:pt x="20012" y="1960"/>
                  </a:cubicBezTo>
                  <a:cubicBezTo>
                    <a:pt x="19749" y="1960"/>
                    <a:pt x="19486" y="2012"/>
                    <a:pt x="19229" y="2130"/>
                  </a:cubicBezTo>
                  <a:cubicBezTo>
                    <a:pt x="18693" y="1094"/>
                    <a:pt x="17669" y="321"/>
                    <a:pt x="16526" y="82"/>
                  </a:cubicBezTo>
                  <a:cubicBezTo>
                    <a:pt x="16262" y="27"/>
                    <a:pt x="15973" y="0"/>
                    <a:pt x="156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5"/>
            <p:cNvSpPr/>
            <p:nvPr/>
          </p:nvSpPr>
          <p:spPr>
            <a:xfrm>
              <a:off x="2060650" y="503575"/>
              <a:ext cx="558450" cy="869975"/>
            </a:xfrm>
            <a:custGeom>
              <a:avLst/>
              <a:gdLst/>
              <a:ahLst/>
              <a:cxnLst/>
              <a:rect l="l" t="t" r="r" b="b"/>
              <a:pathLst>
                <a:path w="22338" h="34799" extrusionOk="0">
                  <a:moveTo>
                    <a:pt x="7202" y="1"/>
                  </a:moveTo>
                  <a:cubicBezTo>
                    <a:pt x="7055" y="1"/>
                    <a:pt x="6904" y="8"/>
                    <a:pt x="6752" y="20"/>
                  </a:cubicBezTo>
                  <a:cubicBezTo>
                    <a:pt x="8002" y="984"/>
                    <a:pt x="8752" y="2627"/>
                    <a:pt x="8550" y="4211"/>
                  </a:cubicBezTo>
                  <a:cubicBezTo>
                    <a:pt x="8762" y="4109"/>
                    <a:pt x="8976" y="4063"/>
                    <a:pt x="9188" y="4063"/>
                  </a:cubicBezTo>
                  <a:cubicBezTo>
                    <a:pt x="9569" y="4063"/>
                    <a:pt x="9943" y="4212"/>
                    <a:pt x="10288" y="4449"/>
                  </a:cubicBezTo>
                  <a:cubicBezTo>
                    <a:pt x="10836" y="4818"/>
                    <a:pt x="11157" y="5485"/>
                    <a:pt x="11110" y="6152"/>
                  </a:cubicBezTo>
                  <a:cubicBezTo>
                    <a:pt x="9967" y="6187"/>
                    <a:pt x="8681" y="7152"/>
                    <a:pt x="8383" y="8259"/>
                  </a:cubicBezTo>
                  <a:cubicBezTo>
                    <a:pt x="8781" y="7871"/>
                    <a:pt x="9371" y="7691"/>
                    <a:pt x="9943" y="7691"/>
                  </a:cubicBezTo>
                  <a:cubicBezTo>
                    <a:pt x="10055" y="7691"/>
                    <a:pt x="10167" y="7698"/>
                    <a:pt x="10276" y="7711"/>
                  </a:cubicBezTo>
                  <a:cubicBezTo>
                    <a:pt x="10943" y="7795"/>
                    <a:pt x="11550" y="8200"/>
                    <a:pt x="11895" y="8771"/>
                  </a:cubicBezTo>
                  <a:cubicBezTo>
                    <a:pt x="10967" y="9092"/>
                    <a:pt x="10002" y="10200"/>
                    <a:pt x="9740" y="11152"/>
                  </a:cubicBezTo>
                  <a:cubicBezTo>
                    <a:pt x="10258" y="10826"/>
                    <a:pt x="10885" y="10669"/>
                    <a:pt x="11517" y="10669"/>
                  </a:cubicBezTo>
                  <a:cubicBezTo>
                    <a:pt x="12384" y="10669"/>
                    <a:pt x="13259" y="10964"/>
                    <a:pt x="13872" y="11521"/>
                  </a:cubicBezTo>
                  <a:cubicBezTo>
                    <a:pt x="12181" y="11736"/>
                    <a:pt x="10717" y="13664"/>
                    <a:pt x="10764" y="15367"/>
                  </a:cubicBezTo>
                  <a:cubicBezTo>
                    <a:pt x="10238" y="15040"/>
                    <a:pt x="9551" y="14912"/>
                    <a:pt x="8860" y="14912"/>
                  </a:cubicBezTo>
                  <a:cubicBezTo>
                    <a:pt x="8317" y="14912"/>
                    <a:pt x="7771" y="14991"/>
                    <a:pt x="7300" y="15117"/>
                  </a:cubicBezTo>
                  <a:cubicBezTo>
                    <a:pt x="6228" y="15403"/>
                    <a:pt x="5287" y="16153"/>
                    <a:pt x="4775" y="17141"/>
                  </a:cubicBezTo>
                  <a:cubicBezTo>
                    <a:pt x="5134" y="16800"/>
                    <a:pt x="5550" y="16684"/>
                    <a:pt x="6010" y="16684"/>
                  </a:cubicBezTo>
                  <a:cubicBezTo>
                    <a:pt x="6176" y="16684"/>
                    <a:pt x="6348" y="16699"/>
                    <a:pt x="6526" y="16724"/>
                  </a:cubicBezTo>
                  <a:cubicBezTo>
                    <a:pt x="7180" y="16820"/>
                    <a:pt x="7788" y="17236"/>
                    <a:pt x="8133" y="17820"/>
                  </a:cubicBezTo>
                  <a:cubicBezTo>
                    <a:pt x="8126" y="17820"/>
                    <a:pt x="8118" y="17820"/>
                    <a:pt x="8111" y="17820"/>
                  </a:cubicBezTo>
                  <a:cubicBezTo>
                    <a:pt x="6782" y="17820"/>
                    <a:pt x="5214" y="18875"/>
                    <a:pt x="4787" y="20130"/>
                  </a:cubicBezTo>
                  <a:cubicBezTo>
                    <a:pt x="5282" y="19865"/>
                    <a:pt x="5831" y="19739"/>
                    <a:pt x="6381" y="19739"/>
                  </a:cubicBezTo>
                  <a:cubicBezTo>
                    <a:pt x="7340" y="19739"/>
                    <a:pt x="8302" y="20120"/>
                    <a:pt x="8990" y="20808"/>
                  </a:cubicBezTo>
                  <a:cubicBezTo>
                    <a:pt x="9550" y="20106"/>
                    <a:pt x="10645" y="19927"/>
                    <a:pt x="11550" y="19880"/>
                  </a:cubicBezTo>
                  <a:cubicBezTo>
                    <a:pt x="11603" y="19877"/>
                    <a:pt x="11656" y="19875"/>
                    <a:pt x="11709" y="19875"/>
                  </a:cubicBezTo>
                  <a:cubicBezTo>
                    <a:pt x="12549" y="19875"/>
                    <a:pt x="13385" y="20227"/>
                    <a:pt x="13979" y="20832"/>
                  </a:cubicBezTo>
                  <a:cubicBezTo>
                    <a:pt x="12288" y="20963"/>
                    <a:pt x="10717" y="22308"/>
                    <a:pt x="9907" y="23785"/>
                  </a:cubicBezTo>
                  <a:cubicBezTo>
                    <a:pt x="10359" y="23574"/>
                    <a:pt x="10850" y="23477"/>
                    <a:pt x="11346" y="23477"/>
                  </a:cubicBezTo>
                  <a:cubicBezTo>
                    <a:pt x="12732" y="23477"/>
                    <a:pt x="14166" y="24232"/>
                    <a:pt x="14955" y="25380"/>
                  </a:cubicBezTo>
                  <a:cubicBezTo>
                    <a:pt x="14758" y="25330"/>
                    <a:pt x="14556" y="25307"/>
                    <a:pt x="14353" y="25307"/>
                  </a:cubicBezTo>
                  <a:cubicBezTo>
                    <a:pt x="13151" y="25307"/>
                    <a:pt x="11906" y="26127"/>
                    <a:pt x="11193" y="27095"/>
                  </a:cubicBezTo>
                  <a:cubicBezTo>
                    <a:pt x="10324" y="26178"/>
                    <a:pt x="8883" y="25571"/>
                    <a:pt x="7621" y="25523"/>
                  </a:cubicBezTo>
                  <a:cubicBezTo>
                    <a:pt x="7560" y="25521"/>
                    <a:pt x="7499" y="25520"/>
                    <a:pt x="7438" y="25520"/>
                  </a:cubicBezTo>
                  <a:cubicBezTo>
                    <a:pt x="6226" y="25520"/>
                    <a:pt x="5027" y="25968"/>
                    <a:pt x="4121" y="26773"/>
                  </a:cubicBezTo>
                  <a:cubicBezTo>
                    <a:pt x="3796" y="26272"/>
                    <a:pt x="3211" y="26089"/>
                    <a:pt x="2608" y="26089"/>
                  </a:cubicBezTo>
                  <a:cubicBezTo>
                    <a:pt x="2437" y="26089"/>
                    <a:pt x="2265" y="26104"/>
                    <a:pt x="2096" y="26130"/>
                  </a:cubicBezTo>
                  <a:cubicBezTo>
                    <a:pt x="1346" y="26249"/>
                    <a:pt x="668" y="26654"/>
                    <a:pt x="1" y="27059"/>
                  </a:cubicBezTo>
                  <a:cubicBezTo>
                    <a:pt x="172" y="27022"/>
                    <a:pt x="344" y="27004"/>
                    <a:pt x="517" y="27004"/>
                  </a:cubicBezTo>
                  <a:cubicBezTo>
                    <a:pt x="1779" y="27004"/>
                    <a:pt x="3038" y="27953"/>
                    <a:pt x="3394" y="29178"/>
                  </a:cubicBezTo>
                  <a:cubicBezTo>
                    <a:pt x="3837" y="28870"/>
                    <a:pt x="4564" y="28740"/>
                    <a:pt x="5236" y="28740"/>
                  </a:cubicBezTo>
                  <a:cubicBezTo>
                    <a:pt x="5575" y="28740"/>
                    <a:pt x="5901" y="28773"/>
                    <a:pt x="6168" y="28833"/>
                  </a:cubicBezTo>
                  <a:cubicBezTo>
                    <a:pt x="6954" y="29012"/>
                    <a:pt x="7657" y="29535"/>
                    <a:pt x="8062" y="30238"/>
                  </a:cubicBezTo>
                  <a:cubicBezTo>
                    <a:pt x="8000" y="30235"/>
                    <a:pt x="7938" y="30233"/>
                    <a:pt x="7876" y="30233"/>
                  </a:cubicBezTo>
                  <a:cubicBezTo>
                    <a:pt x="6215" y="30233"/>
                    <a:pt x="4315" y="31291"/>
                    <a:pt x="3466" y="32691"/>
                  </a:cubicBezTo>
                  <a:cubicBezTo>
                    <a:pt x="4133" y="32111"/>
                    <a:pt x="5414" y="31973"/>
                    <a:pt x="6365" y="31973"/>
                  </a:cubicBezTo>
                  <a:cubicBezTo>
                    <a:pt x="6449" y="31973"/>
                    <a:pt x="6531" y="31974"/>
                    <a:pt x="6609" y="31976"/>
                  </a:cubicBezTo>
                  <a:cubicBezTo>
                    <a:pt x="7573" y="32000"/>
                    <a:pt x="8526" y="32381"/>
                    <a:pt x="9228" y="33036"/>
                  </a:cubicBezTo>
                  <a:cubicBezTo>
                    <a:pt x="10212" y="31476"/>
                    <a:pt x="11861" y="30528"/>
                    <a:pt x="13697" y="30528"/>
                  </a:cubicBezTo>
                  <a:cubicBezTo>
                    <a:pt x="13794" y="30528"/>
                    <a:pt x="13892" y="30530"/>
                    <a:pt x="13991" y="30536"/>
                  </a:cubicBezTo>
                  <a:cubicBezTo>
                    <a:pt x="12312" y="31250"/>
                    <a:pt x="11086" y="33000"/>
                    <a:pt x="10633" y="34798"/>
                  </a:cubicBezTo>
                  <a:cubicBezTo>
                    <a:pt x="11705" y="34500"/>
                    <a:pt x="12693" y="33869"/>
                    <a:pt x="13384" y="32976"/>
                  </a:cubicBezTo>
                  <a:cubicBezTo>
                    <a:pt x="13972" y="33215"/>
                    <a:pt x="14607" y="33333"/>
                    <a:pt x="15242" y="33333"/>
                  </a:cubicBezTo>
                  <a:cubicBezTo>
                    <a:pt x="16035" y="33333"/>
                    <a:pt x="16827" y="33149"/>
                    <a:pt x="17527" y="32786"/>
                  </a:cubicBezTo>
                  <a:cubicBezTo>
                    <a:pt x="18801" y="32131"/>
                    <a:pt x="19849" y="30607"/>
                    <a:pt x="20194" y="29214"/>
                  </a:cubicBezTo>
                  <a:cubicBezTo>
                    <a:pt x="21373" y="28535"/>
                    <a:pt x="22182" y="27238"/>
                    <a:pt x="22254" y="25880"/>
                  </a:cubicBezTo>
                  <a:cubicBezTo>
                    <a:pt x="22337" y="24511"/>
                    <a:pt x="21516" y="23011"/>
                    <a:pt x="20420" y="22201"/>
                  </a:cubicBezTo>
                  <a:cubicBezTo>
                    <a:pt x="21289" y="20939"/>
                    <a:pt x="21563" y="19272"/>
                    <a:pt x="21135" y="17796"/>
                  </a:cubicBezTo>
                  <a:cubicBezTo>
                    <a:pt x="20694" y="16320"/>
                    <a:pt x="19694" y="15117"/>
                    <a:pt x="18277" y="14522"/>
                  </a:cubicBezTo>
                  <a:cubicBezTo>
                    <a:pt x="19099" y="11712"/>
                    <a:pt x="17848" y="8354"/>
                    <a:pt x="15134" y="7271"/>
                  </a:cubicBezTo>
                  <a:cubicBezTo>
                    <a:pt x="15646" y="5997"/>
                    <a:pt x="15312" y="4425"/>
                    <a:pt x="14312" y="3485"/>
                  </a:cubicBezTo>
                  <a:cubicBezTo>
                    <a:pt x="13518" y="2729"/>
                    <a:pt x="12499" y="1957"/>
                    <a:pt x="11488" y="1957"/>
                  </a:cubicBezTo>
                  <a:cubicBezTo>
                    <a:pt x="11225" y="1957"/>
                    <a:pt x="10962" y="2009"/>
                    <a:pt x="10705" y="2127"/>
                  </a:cubicBezTo>
                  <a:cubicBezTo>
                    <a:pt x="10169" y="1091"/>
                    <a:pt x="9145" y="318"/>
                    <a:pt x="8002" y="79"/>
                  </a:cubicBezTo>
                  <a:cubicBezTo>
                    <a:pt x="7752" y="25"/>
                    <a:pt x="7483" y="1"/>
                    <a:pt x="7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5"/>
            <p:cNvSpPr/>
            <p:nvPr/>
          </p:nvSpPr>
          <p:spPr>
            <a:xfrm>
              <a:off x="2796475" y="1452400"/>
              <a:ext cx="137825" cy="414050"/>
            </a:xfrm>
            <a:custGeom>
              <a:avLst/>
              <a:gdLst/>
              <a:ahLst/>
              <a:cxnLst/>
              <a:rect l="l" t="t" r="r" b="b"/>
              <a:pathLst>
                <a:path w="5513" h="16562" extrusionOk="0">
                  <a:moveTo>
                    <a:pt x="2846" y="0"/>
                  </a:moveTo>
                  <a:cubicBezTo>
                    <a:pt x="2286" y="584"/>
                    <a:pt x="2155" y="953"/>
                    <a:pt x="1596" y="1548"/>
                  </a:cubicBezTo>
                  <a:cubicBezTo>
                    <a:pt x="2346" y="6584"/>
                    <a:pt x="1786" y="11799"/>
                    <a:pt x="0" y="16562"/>
                  </a:cubicBezTo>
                  <a:cubicBezTo>
                    <a:pt x="1834" y="16347"/>
                    <a:pt x="3679" y="16193"/>
                    <a:pt x="5513" y="16097"/>
                  </a:cubicBezTo>
                  <a:cubicBezTo>
                    <a:pt x="3870" y="11454"/>
                    <a:pt x="3370" y="6418"/>
                    <a:pt x="4108" y="1548"/>
                  </a:cubicBezTo>
                  <a:cubicBezTo>
                    <a:pt x="3548" y="953"/>
                    <a:pt x="3405" y="584"/>
                    <a:pt x="28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5"/>
            <p:cNvSpPr/>
            <p:nvPr/>
          </p:nvSpPr>
          <p:spPr>
            <a:xfrm>
              <a:off x="2602100" y="980775"/>
              <a:ext cx="494125" cy="571350"/>
            </a:xfrm>
            <a:custGeom>
              <a:avLst/>
              <a:gdLst/>
              <a:ahLst/>
              <a:cxnLst/>
              <a:rect l="l" t="t" r="r" b="b"/>
              <a:pathLst>
                <a:path w="19765" h="22854" extrusionOk="0">
                  <a:moveTo>
                    <a:pt x="10039" y="0"/>
                  </a:moveTo>
                  <a:cubicBezTo>
                    <a:pt x="9395" y="0"/>
                    <a:pt x="8677" y="196"/>
                    <a:pt x="8228" y="553"/>
                  </a:cubicBezTo>
                  <a:cubicBezTo>
                    <a:pt x="8125" y="541"/>
                    <a:pt x="8022" y="535"/>
                    <a:pt x="7918" y="535"/>
                  </a:cubicBezTo>
                  <a:cubicBezTo>
                    <a:pt x="7029" y="535"/>
                    <a:pt x="6145" y="985"/>
                    <a:pt x="5644" y="1732"/>
                  </a:cubicBezTo>
                  <a:cubicBezTo>
                    <a:pt x="5096" y="2554"/>
                    <a:pt x="5049" y="3697"/>
                    <a:pt x="5549" y="4566"/>
                  </a:cubicBezTo>
                  <a:cubicBezTo>
                    <a:pt x="4489" y="4780"/>
                    <a:pt x="3394" y="5030"/>
                    <a:pt x="2715" y="5875"/>
                  </a:cubicBezTo>
                  <a:cubicBezTo>
                    <a:pt x="2048" y="6721"/>
                    <a:pt x="1905" y="8042"/>
                    <a:pt x="2620" y="8864"/>
                  </a:cubicBezTo>
                  <a:cubicBezTo>
                    <a:pt x="1441" y="9304"/>
                    <a:pt x="548" y="10305"/>
                    <a:pt x="274" y="11543"/>
                  </a:cubicBezTo>
                  <a:cubicBezTo>
                    <a:pt x="0" y="12769"/>
                    <a:pt x="381" y="14126"/>
                    <a:pt x="1263" y="15031"/>
                  </a:cubicBezTo>
                  <a:cubicBezTo>
                    <a:pt x="1249" y="15030"/>
                    <a:pt x="1235" y="15030"/>
                    <a:pt x="1221" y="15030"/>
                  </a:cubicBezTo>
                  <a:cubicBezTo>
                    <a:pt x="642" y="15030"/>
                    <a:pt x="356" y="16010"/>
                    <a:pt x="298" y="16603"/>
                  </a:cubicBezTo>
                  <a:cubicBezTo>
                    <a:pt x="179" y="17698"/>
                    <a:pt x="643" y="18853"/>
                    <a:pt x="1489" y="19556"/>
                  </a:cubicBezTo>
                  <a:cubicBezTo>
                    <a:pt x="2094" y="20060"/>
                    <a:pt x="2878" y="20327"/>
                    <a:pt x="3659" y="20327"/>
                  </a:cubicBezTo>
                  <a:cubicBezTo>
                    <a:pt x="3984" y="20327"/>
                    <a:pt x="4309" y="20281"/>
                    <a:pt x="4620" y="20187"/>
                  </a:cubicBezTo>
                  <a:lnTo>
                    <a:pt x="4620" y="20187"/>
                  </a:lnTo>
                  <a:cubicBezTo>
                    <a:pt x="4441" y="20603"/>
                    <a:pt x="4370" y="21365"/>
                    <a:pt x="4632" y="21735"/>
                  </a:cubicBezTo>
                  <a:cubicBezTo>
                    <a:pt x="4885" y="22091"/>
                    <a:pt x="5394" y="22414"/>
                    <a:pt x="5836" y="22414"/>
                  </a:cubicBezTo>
                  <a:cubicBezTo>
                    <a:pt x="5851" y="22414"/>
                    <a:pt x="5867" y="22414"/>
                    <a:pt x="5882" y="22413"/>
                  </a:cubicBezTo>
                  <a:cubicBezTo>
                    <a:pt x="6390" y="22713"/>
                    <a:pt x="6958" y="22854"/>
                    <a:pt x="7530" y="22854"/>
                  </a:cubicBezTo>
                  <a:cubicBezTo>
                    <a:pt x="8365" y="22854"/>
                    <a:pt x="9206" y="22553"/>
                    <a:pt x="9871" y="22008"/>
                  </a:cubicBezTo>
                  <a:cubicBezTo>
                    <a:pt x="10334" y="22292"/>
                    <a:pt x="10857" y="22423"/>
                    <a:pt x="11383" y="22423"/>
                  </a:cubicBezTo>
                  <a:cubicBezTo>
                    <a:pt x="12383" y="22423"/>
                    <a:pt x="13394" y="21947"/>
                    <a:pt x="14026" y="21127"/>
                  </a:cubicBezTo>
                  <a:cubicBezTo>
                    <a:pt x="14408" y="21281"/>
                    <a:pt x="14816" y="21357"/>
                    <a:pt x="15223" y="21357"/>
                  </a:cubicBezTo>
                  <a:cubicBezTo>
                    <a:pt x="15731" y="21357"/>
                    <a:pt x="16237" y="21239"/>
                    <a:pt x="16693" y="21008"/>
                  </a:cubicBezTo>
                  <a:cubicBezTo>
                    <a:pt x="17503" y="20592"/>
                    <a:pt x="18169" y="19615"/>
                    <a:pt x="18396" y="18722"/>
                  </a:cubicBezTo>
                  <a:cubicBezTo>
                    <a:pt x="19146" y="18294"/>
                    <a:pt x="19670" y="17460"/>
                    <a:pt x="19717" y="16579"/>
                  </a:cubicBezTo>
                  <a:cubicBezTo>
                    <a:pt x="19765" y="15710"/>
                    <a:pt x="19241" y="14746"/>
                    <a:pt x="18538" y="14234"/>
                  </a:cubicBezTo>
                  <a:cubicBezTo>
                    <a:pt x="19098" y="13424"/>
                    <a:pt x="19265" y="12352"/>
                    <a:pt x="18991" y="11412"/>
                  </a:cubicBezTo>
                  <a:cubicBezTo>
                    <a:pt x="18717" y="10459"/>
                    <a:pt x="18074" y="9685"/>
                    <a:pt x="17169" y="9304"/>
                  </a:cubicBezTo>
                  <a:cubicBezTo>
                    <a:pt x="17693" y="7519"/>
                    <a:pt x="16895" y="5352"/>
                    <a:pt x="15157" y="4661"/>
                  </a:cubicBezTo>
                  <a:cubicBezTo>
                    <a:pt x="15479" y="3851"/>
                    <a:pt x="15264" y="2839"/>
                    <a:pt x="14621" y="2232"/>
                  </a:cubicBezTo>
                  <a:cubicBezTo>
                    <a:pt x="14121" y="1760"/>
                    <a:pt x="13470" y="1265"/>
                    <a:pt x="12824" y="1265"/>
                  </a:cubicBezTo>
                  <a:cubicBezTo>
                    <a:pt x="12656" y="1265"/>
                    <a:pt x="12488" y="1299"/>
                    <a:pt x="12323" y="1375"/>
                  </a:cubicBezTo>
                  <a:cubicBezTo>
                    <a:pt x="11966" y="708"/>
                    <a:pt x="11311" y="220"/>
                    <a:pt x="10585" y="53"/>
                  </a:cubicBezTo>
                  <a:cubicBezTo>
                    <a:pt x="10416" y="18"/>
                    <a:pt x="10230" y="0"/>
                    <a:pt x="100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45"/>
            <p:cNvSpPr/>
            <p:nvPr/>
          </p:nvSpPr>
          <p:spPr>
            <a:xfrm>
              <a:off x="2738725" y="980900"/>
              <a:ext cx="357500" cy="557250"/>
            </a:xfrm>
            <a:custGeom>
              <a:avLst/>
              <a:gdLst/>
              <a:ahLst/>
              <a:cxnLst/>
              <a:rect l="l" t="t" r="r" b="b"/>
              <a:pathLst>
                <a:path w="14300" h="22290" extrusionOk="0">
                  <a:moveTo>
                    <a:pt x="4595" y="1"/>
                  </a:moveTo>
                  <a:cubicBezTo>
                    <a:pt x="4505" y="1"/>
                    <a:pt x="4414" y="5"/>
                    <a:pt x="4322" y="13"/>
                  </a:cubicBezTo>
                  <a:cubicBezTo>
                    <a:pt x="5120" y="632"/>
                    <a:pt x="5596" y="1679"/>
                    <a:pt x="5465" y="2703"/>
                  </a:cubicBezTo>
                  <a:cubicBezTo>
                    <a:pt x="5601" y="2636"/>
                    <a:pt x="5738" y="2606"/>
                    <a:pt x="5873" y="2606"/>
                  </a:cubicBezTo>
                  <a:cubicBezTo>
                    <a:pt x="6120" y="2606"/>
                    <a:pt x="6362" y="2705"/>
                    <a:pt x="6585" y="2858"/>
                  </a:cubicBezTo>
                  <a:cubicBezTo>
                    <a:pt x="6930" y="3084"/>
                    <a:pt x="7144" y="3525"/>
                    <a:pt x="7108" y="3942"/>
                  </a:cubicBezTo>
                  <a:cubicBezTo>
                    <a:pt x="6370" y="3965"/>
                    <a:pt x="5549" y="4585"/>
                    <a:pt x="5358" y="5299"/>
                  </a:cubicBezTo>
                  <a:cubicBezTo>
                    <a:pt x="5618" y="5039"/>
                    <a:pt x="6004" y="4930"/>
                    <a:pt x="6368" y="4930"/>
                  </a:cubicBezTo>
                  <a:cubicBezTo>
                    <a:pt x="6437" y="4930"/>
                    <a:pt x="6506" y="4934"/>
                    <a:pt x="6573" y="4942"/>
                  </a:cubicBezTo>
                  <a:cubicBezTo>
                    <a:pt x="7001" y="5001"/>
                    <a:pt x="7394" y="5251"/>
                    <a:pt x="7609" y="5620"/>
                  </a:cubicBezTo>
                  <a:cubicBezTo>
                    <a:pt x="7013" y="5823"/>
                    <a:pt x="6406" y="6537"/>
                    <a:pt x="6239" y="7144"/>
                  </a:cubicBezTo>
                  <a:cubicBezTo>
                    <a:pt x="6566" y="6938"/>
                    <a:pt x="6965" y="6838"/>
                    <a:pt x="7370" y="6838"/>
                  </a:cubicBezTo>
                  <a:cubicBezTo>
                    <a:pt x="7922" y="6838"/>
                    <a:pt x="8484" y="7025"/>
                    <a:pt x="8882" y="7383"/>
                  </a:cubicBezTo>
                  <a:cubicBezTo>
                    <a:pt x="7799" y="7514"/>
                    <a:pt x="6858" y="8764"/>
                    <a:pt x="6882" y="9847"/>
                  </a:cubicBezTo>
                  <a:cubicBezTo>
                    <a:pt x="6549" y="9634"/>
                    <a:pt x="6110" y="9551"/>
                    <a:pt x="5668" y="9551"/>
                  </a:cubicBezTo>
                  <a:cubicBezTo>
                    <a:pt x="5321" y="9551"/>
                    <a:pt x="4971" y="9602"/>
                    <a:pt x="4668" y="9680"/>
                  </a:cubicBezTo>
                  <a:cubicBezTo>
                    <a:pt x="3977" y="9871"/>
                    <a:pt x="3382" y="10347"/>
                    <a:pt x="3048" y="10978"/>
                  </a:cubicBezTo>
                  <a:cubicBezTo>
                    <a:pt x="3285" y="10768"/>
                    <a:pt x="3553" y="10687"/>
                    <a:pt x="3844" y="10687"/>
                  </a:cubicBezTo>
                  <a:cubicBezTo>
                    <a:pt x="3949" y="10687"/>
                    <a:pt x="4057" y="10697"/>
                    <a:pt x="4168" y="10716"/>
                  </a:cubicBezTo>
                  <a:cubicBezTo>
                    <a:pt x="4596" y="10776"/>
                    <a:pt x="4989" y="11038"/>
                    <a:pt x="5203" y="11419"/>
                  </a:cubicBezTo>
                  <a:cubicBezTo>
                    <a:pt x="5196" y="11419"/>
                    <a:pt x="5189" y="11419"/>
                    <a:pt x="5181" y="11419"/>
                  </a:cubicBezTo>
                  <a:cubicBezTo>
                    <a:pt x="4329" y="11419"/>
                    <a:pt x="3332" y="12093"/>
                    <a:pt x="3060" y="12895"/>
                  </a:cubicBezTo>
                  <a:cubicBezTo>
                    <a:pt x="3379" y="12725"/>
                    <a:pt x="3732" y="12644"/>
                    <a:pt x="4086" y="12644"/>
                  </a:cubicBezTo>
                  <a:cubicBezTo>
                    <a:pt x="4699" y="12644"/>
                    <a:pt x="5313" y="12886"/>
                    <a:pt x="5751" y="13324"/>
                  </a:cubicBezTo>
                  <a:cubicBezTo>
                    <a:pt x="6108" y="12883"/>
                    <a:pt x="6811" y="12764"/>
                    <a:pt x="7394" y="12740"/>
                  </a:cubicBezTo>
                  <a:cubicBezTo>
                    <a:pt x="7434" y="12738"/>
                    <a:pt x="7473" y="12737"/>
                    <a:pt x="7512" y="12737"/>
                  </a:cubicBezTo>
                  <a:cubicBezTo>
                    <a:pt x="8045" y="12737"/>
                    <a:pt x="8576" y="12960"/>
                    <a:pt x="8942" y="13348"/>
                  </a:cubicBezTo>
                  <a:cubicBezTo>
                    <a:pt x="7870" y="13431"/>
                    <a:pt x="6858" y="14288"/>
                    <a:pt x="6335" y="15241"/>
                  </a:cubicBezTo>
                  <a:cubicBezTo>
                    <a:pt x="6626" y="15106"/>
                    <a:pt x="6942" y="15044"/>
                    <a:pt x="7260" y="15044"/>
                  </a:cubicBezTo>
                  <a:cubicBezTo>
                    <a:pt x="8149" y="15044"/>
                    <a:pt x="9065" y="15528"/>
                    <a:pt x="9573" y="16265"/>
                  </a:cubicBezTo>
                  <a:cubicBezTo>
                    <a:pt x="9444" y="16231"/>
                    <a:pt x="9312" y="16216"/>
                    <a:pt x="9180" y="16216"/>
                  </a:cubicBezTo>
                  <a:cubicBezTo>
                    <a:pt x="8412" y="16216"/>
                    <a:pt x="7625" y="16740"/>
                    <a:pt x="7168" y="17360"/>
                  </a:cubicBezTo>
                  <a:cubicBezTo>
                    <a:pt x="6608" y="16777"/>
                    <a:pt x="5692" y="16384"/>
                    <a:pt x="4870" y="16348"/>
                  </a:cubicBezTo>
                  <a:cubicBezTo>
                    <a:pt x="4839" y="16347"/>
                    <a:pt x="4808" y="16347"/>
                    <a:pt x="4776" y="16347"/>
                  </a:cubicBezTo>
                  <a:cubicBezTo>
                    <a:pt x="3997" y="16347"/>
                    <a:pt x="3215" y="16631"/>
                    <a:pt x="2632" y="17158"/>
                  </a:cubicBezTo>
                  <a:cubicBezTo>
                    <a:pt x="2427" y="16831"/>
                    <a:pt x="2046" y="16717"/>
                    <a:pt x="1662" y="16717"/>
                  </a:cubicBezTo>
                  <a:cubicBezTo>
                    <a:pt x="1556" y="16717"/>
                    <a:pt x="1449" y="16725"/>
                    <a:pt x="1346" y="16741"/>
                  </a:cubicBezTo>
                  <a:cubicBezTo>
                    <a:pt x="858" y="16824"/>
                    <a:pt x="417" y="17074"/>
                    <a:pt x="0" y="17336"/>
                  </a:cubicBezTo>
                  <a:cubicBezTo>
                    <a:pt x="111" y="17311"/>
                    <a:pt x="223" y="17300"/>
                    <a:pt x="334" y="17300"/>
                  </a:cubicBezTo>
                  <a:cubicBezTo>
                    <a:pt x="1138" y="17300"/>
                    <a:pt x="1937" y="17909"/>
                    <a:pt x="2167" y="18693"/>
                  </a:cubicBezTo>
                  <a:cubicBezTo>
                    <a:pt x="2455" y="18494"/>
                    <a:pt x="2929" y="18412"/>
                    <a:pt x="3361" y="18412"/>
                  </a:cubicBezTo>
                  <a:cubicBezTo>
                    <a:pt x="3574" y="18412"/>
                    <a:pt x="3777" y="18432"/>
                    <a:pt x="3941" y="18467"/>
                  </a:cubicBezTo>
                  <a:cubicBezTo>
                    <a:pt x="4453" y="18586"/>
                    <a:pt x="4894" y="18920"/>
                    <a:pt x="5156" y="19372"/>
                  </a:cubicBezTo>
                  <a:cubicBezTo>
                    <a:pt x="5113" y="19370"/>
                    <a:pt x="5070" y="19369"/>
                    <a:pt x="5026" y="19369"/>
                  </a:cubicBezTo>
                  <a:cubicBezTo>
                    <a:pt x="3971" y="19369"/>
                    <a:pt x="2752" y="20052"/>
                    <a:pt x="2215" y="20944"/>
                  </a:cubicBezTo>
                  <a:cubicBezTo>
                    <a:pt x="2649" y="20565"/>
                    <a:pt x="3489" y="20478"/>
                    <a:pt x="4103" y="20478"/>
                  </a:cubicBezTo>
                  <a:cubicBezTo>
                    <a:pt x="4145" y="20478"/>
                    <a:pt x="4187" y="20479"/>
                    <a:pt x="4227" y="20479"/>
                  </a:cubicBezTo>
                  <a:cubicBezTo>
                    <a:pt x="4846" y="20503"/>
                    <a:pt x="5453" y="20741"/>
                    <a:pt x="5906" y="21170"/>
                  </a:cubicBezTo>
                  <a:cubicBezTo>
                    <a:pt x="6527" y="20166"/>
                    <a:pt x="7586" y="19557"/>
                    <a:pt x="8759" y="19557"/>
                  </a:cubicBezTo>
                  <a:cubicBezTo>
                    <a:pt x="8824" y="19557"/>
                    <a:pt x="8889" y="19559"/>
                    <a:pt x="8954" y="19563"/>
                  </a:cubicBezTo>
                  <a:cubicBezTo>
                    <a:pt x="7882" y="20015"/>
                    <a:pt x="7097" y="21134"/>
                    <a:pt x="6799" y="22289"/>
                  </a:cubicBezTo>
                  <a:cubicBezTo>
                    <a:pt x="7489" y="22099"/>
                    <a:pt x="8120" y="21694"/>
                    <a:pt x="8561" y="21122"/>
                  </a:cubicBezTo>
                  <a:cubicBezTo>
                    <a:pt x="8943" y="21276"/>
                    <a:pt x="9351" y="21352"/>
                    <a:pt x="9758" y="21352"/>
                  </a:cubicBezTo>
                  <a:cubicBezTo>
                    <a:pt x="10266" y="21352"/>
                    <a:pt x="10772" y="21234"/>
                    <a:pt x="11228" y="21003"/>
                  </a:cubicBezTo>
                  <a:cubicBezTo>
                    <a:pt x="12038" y="20587"/>
                    <a:pt x="12704" y="19610"/>
                    <a:pt x="12931" y="18717"/>
                  </a:cubicBezTo>
                  <a:cubicBezTo>
                    <a:pt x="13681" y="18289"/>
                    <a:pt x="14205" y="17455"/>
                    <a:pt x="14252" y="16574"/>
                  </a:cubicBezTo>
                  <a:cubicBezTo>
                    <a:pt x="14300" y="15705"/>
                    <a:pt x="13776" y="14741"/>
                    <a:pt x="13073" y="14229"/>
                  </a:cubicBezTo>
                  <a:cubicBezTo>
                    <a:pt x="13633" y="13419"/>
                    <a:pt x="13800" y="12347"/>
                    <a:pt x="13526" y="11407"/>
                  </a:cubicBezTo>
                  <a:cubicBezTo>
                    <a:pt x="13252" y="10454"/>
                    <a:pt x="12609" y="9680"/>
                    <a:pt x="11704" y="9299"/>
                  </a:cubicBezTo>
                  <a:cubicBezTo>
                    <a:pt x="12228" y="7514"/>
                    <a:pt x="11430" y="5347"/>
                    <a:pt x="9692" y="4656"/>
                  </a:cubicBezTo>
                  <a:cubicBezTo>
                    <a:pt x="10014" y="3846"/>
                    <a:pt x="9799" y="2834"/>
                    <a:pt x="9156" y="2227"/>
                  </a:cubicBezTo>
                  <a:cubicBezTo>
                    <a:pt x="8656" y="1755"/>
                    <a:pt x="8005" y="1260"/>
                    <a:pt x="7359" y="1260"/>
                  </a:cubicBezTo>
                  <a:cubicBezTo>
                    <a:pt x="7191" y="1260"/>
                    <a:pt x="7023" y="1294"/>
                    <a:pt x="6858" y="1370"/>
                  </a:cubicBezTo>
                  <a:cubicBezTo>
                    <a:pt x="6501" y="703"/>
                    <a:pt x="5846" y="203"/>
                    <a:pt x="5120" y="48"/>
                  </a:cubicBezTo>
                  <a:cubicBezTo>
                    <a:pt x="4953" y="17"/>
                    <a:pt x="4776" y="1"/>
                    <a:pt x="45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45"/>
            <p:cNvSpPr/>
            <p:nvPr/>
          </p:nvSpPr>
          <p:spPr>
            <a:xfrm>
              <a:off x="2895875" y="2421575"/>
              <a:ext cx="912050" cy="1238550"/>
            </a:xfrm>
            <a:custGeom>
              <a:avLst/>
              <a:gdLst/>
              <a:ahLst/>
              <a:cxnLst/>
              <a:rect l="l" t="t" r="r" b="b"/>
              <a:pathLst>
                <a:path w="36482" h="49542" extrusionOk="0">
                  <a:moveTo>
                    <a:pt x="18430" y="1"/>
                  </a:moveTo>
                  <a:cubicBezTo>
                    <a:pt x="17993" y="1"/>
                    <a:pt x="17553" y="16"/>
                    <a:pt x="17110" y="47"/>
                  </a:cubicBezTo>
                  <a:cubicBezTo>
                    <a:pt x="8264" y="678"/>
                    <a:pt x="1096" y="7810"/>
                    <a:pt x="430" y="16657"/>
                  </a:cubicBezTo>
                  <a:cubicBezTo>
                    <a:pt x="1" y="22288"/>
                    <a:pt x="2168" y="27432"/>
                    <a:pt x="5859" y="31016"/>
                  </a:cubicBezTo>
                  <a:cubicBezTo>
                    <a:pt x="8788" y="33849"/>
                    <a:pt x="10336" y="37826"/>
                    <a:pt x="10336" y="41898"/>
                  </a:cubicBezTo>
                  <a:lnTo>
                    <a:pt x="10336" y="49542"/>
                  </a:lnTo>
                  <a:lnTo>
                    <a:pt x="26528" y="49542"/>
                  </a:lnTo>
                  <a:lnTo>
                    <a:pt x="26528" y="42088"/>
                  </a:lnTo>
                  <a:cubicBezTo>
                    <a:pt x="26528" y="37921"/>
                    <a:pt x="28100" y="33849"/>
                    <a:pt x="31076" y="30932"/>
                  </a:cubicBezTo>
                  <a:cubicBezTo>
                    <a:pt x="34410" y="27658"/>
                    <a:pt x="36482" y="23098"/>
                    <a:pt x="36482" y="18050"/>
                  </a:cubicBezTo>
                  <a:cubicBezTo>
                    <a:pt x="36482" y="8080"/>
                    <a:pt x="28405" y="1"/>
                    <a:pt x="184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5"/>
            <p:cNvSpPr/>
            <p:nvPr/>
          </p:nvSpPr>
          <p:spPr>
            <a:xfrm>
              <a:off x="3253075" y="3687500"/>
              <a:ext cx="206900" cy="175625"/>
            </a:xfrm>
            <a:custGeom>
              <a:avLst/>
              <a:gdLst/>
              <a:ahLst/>
              <a:cxnLst/>
              <a:rect l="l" t="t" r="r" b="b"/>
              <a:pathLst>
                <a:path w="8276" h="7025" extrusionOk="0">
                  <a:moveTo>
                    <a:pt x="0" y="0"/>
                  </a:moveTo>
                  <a:lnTo>
                    <a:pt x="0" y="4917"/>
                  </a:lnTo>
                  <a:cubicBezTo>
                    <a:pt x="0" y="6084"/>
                    <a:pt x="941" y="7025"/>
                    <a:pt x="2108" y="7025"/>
                  </a:cubicBezTo>
                  <a:lnTo>
                    <a:pt x="6180" y="7025"/>
                  </a:lnTo>
                  <a:cubicBezTo>
                    <a:pt x="7335" y="7025"/>
                    <a:pt x="8275" y="6084"/>
                    <a:pt x="8275" y="4917"/>
                  </a:cubicBezTo>
                  <a:lnTo>
                    <a:pt x="8275" y="0"/>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5"/>
            <p:cNvSpPr/>
            <p:nvPr/>
          </p:nvSpPr>
          <p:spPr>
            <a:xfrm>
              <a:off x="3253075" y="3687500"/>
              <a:ext cx="206900" cy="175625"/>
            </a:xfrm>
            <a:custGeom>
              <a:avLst/>
              <a:gdLst/>
              <a:ahLst/>
              <a:cxnLst/>
              <a:rect l="l" t="t" r="r" b="b"/>
              <a:pathLst>
                <a:path w="8276" h="7025" extrusionOk="0">
                  <a:moveTo>
                    <a:pt x="0" y="0"/>
                  </a:moveTo>
                  <a:lnTo>
                    <a:pt x="0" y="4917"/>
                  </a:lnTo>
                  <a:cubicBezTo>
                    <a:pt x="0" y="6084"/>
                    <a:pt x="941" y="7025"/>
                    <a:pt x="2108" y="7025"/>
                  </a:cubicBezTo>
                  <a:lnTo>
                    <a:pt x="6180" y="7025"/>
                  </a:lnTo>
                  <a:cubicBezTo>
                    <a:pt x="7335" y="7025"/>
                    <a:pt x="8275" y="6084"/>
                    <a:pt x="8275" y="4917"/>
                  </a:cubicBezTo>
                  <a:lnTo>
                    <a:pt x="82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45"/>
            <p:cNvSpPr/>
            <p:nvPr/>
          </p:nvSpPr>
          <p:spPr>
            <a:xfrm>
              <a:off x="3153050" y="3462750"/>
              <a:ext cx="406925" cy="345600"/>
            </a:xfrm>
            <a:custGeom>
              <a:avLst/>
              <a:gdLst/>
              <a:ahLst/>
              <a:cxnLst/>
              <a:rect l="l" t="t" r="r" b="b"/>
              <a:pathLst>
                <a:path w="16277" h="13824" extrusionOk="0">
                  <a:moveTo>
                    <a:pt x="1" y="1"/>
                  </a:moveTo>
                  <a:lnTo>
                    <a:pt x="1" y="9692"/>
                  </a:lnTo>
                  <a:cubicBezTo>
                    <a:pt x="1" y="11978"/>
                    <a:pt x="1846" y="13824"/>
                    <a:pt x="4132" y="13824"/>
                  </a:cubicBezTo>
                  <a:lnTo>
                    <a:pt x="12145" y="13824"/>
                  </a:lnTo>
                  <a:cubicBezTo>
                    <a:pt x="14431" y="13824"/>
                    <a:pt x="16277" y="11978"/>
                    <a:pt x="16277" y="9692"/>
                  </a:cubicBezTo>
                  <a:lnTo>
                    <a:pt x="1627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45"/>
            <p:cNvSpPr/>
            <p:nvPr/>
          </p:nvSpPr>
          <p:spPr>
            <a:xfrm>
              <a:off x="3083400" y="3505125"/>
              <a:ext cx="546225" cy="124250"/>
            </a:xfrm>
            <a:custGeom>
              <a:avLst/>
              <a:gdLst/>
              <a:ahLst/>
              <a:cxnLst/>
              <a:rect l="l" t="t" r="r" b="b"/>
              <a:pathLst>
                <a:path w="21849" h="4970" extrusionOk="0">
                  <a:moveTo>
                    <a:pt x="20523" y="1"/>
                  </a:moveTo>
                  <a:cubicBezTo>
                    <a:pt x="20473" y="1"/>
                    <a:pt x="20423" y="3"/>
                    <a:pt x="20372" y="8"/>
                  </a:cubicBezTo>
                  <a:lnTo>
                    <a:pt x="1489" y="1997"/>
                  </a:lnTo>
                  <a:cubicBezTo>
                    <a:pt x="668" y="2080"/>
                    <a:pt x="1" y="2806"/>
                    <a:pt x="1" y="3628"/>
                  </a:cubicBezTo>
                  <a:cubicBezTo>
                    <a:pt x="1" y="4398"/>
                    <a:pt x="587" y="4969"/>
                    <a:pt x="1337" y="4969"/>
                  </a:cubicBezTo>
                  <a:cubicBezTo>
                    <a:pt x="1387" y="4969"/>
                    <a:pt x="1438" y="4967"/>
                    <a:pt x="1489" y="4961"/>
                  </a:cubicBezTo>
                  <a:lnTo>
                    <a:pt x="20372" y="2973"/>
                  </a:lnTo>
                  <a:cubicBezTo>
                    <a:pt x="21182" y="2890"/>
                    <a:pt x="21849" y="2152"/>
                    <a:pt x="21849" y="1330"/>
                  </a:cubicBezTo>
                  <a:cubicBezTo>
                    <a:pt x="21849" y="571"/>
                    <a:pt x="21263" y="1"/>
                    <a:pt x="20523"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5"/>
            <p:cNvSpPr/>
            <p:nvPr/>
          </p:nvSpPr>
          <p:spPr>
            <a:xfrm>
              <a:off x="3083400" y="3635500"/>
              <a:ext cx="546225" cy="124250"/>
            </a:xfrm>
            <a:custGeom>
              <a:avLst/>
              <a:gdLst/>
              <a:ahLst/>
              <a:cxnLst/>
              <a:rect l="l" t="t" r="r" b="b"/>
              <a:pathLst>
                <a:path w="21849" h="4970" extrusionOk="0">
                  <a:moveTo>
                    <a:pt x="20523" y="1"/>
                  </a:moveTo>
                  <a:cubicBezTo>
                    <a:pt x="20473" y="1"/>
                    <a:pt x="20423" y="3"/>
                    <a:pt x="20372" y="8"/>
                  </a:cubicBezTo>
                  <a:lnTo>
                    <a:pt x="1489" y="1997"/>
                  </a:lnTo>
                  <a:cubicBezTo>
                    <a:pt x="668" y="2080"/>
                    <a:pt x="1" y="2818"/>
                    <a:pt x="1" y="3640"/>
                  </a:cubicBezTo>
                  <a:cubicBezTo>
                    <a:pt x="1" y="4399"/>
                    <a:pt x="587" y="4969"/>
                    <a:pt x="1336" y="4969"/>
                  </a:cubicBezTo>
                  <a:cubicBezTo>
                    <a:pt x="1387" y="4969"/>
                    <a:pt x="1438" y="4967"/>
                    <a:pt x="1489" y="4961"/>
                  </a:cubicBezTo>
                  <a:lnTo>
                    <a:pt x="20372" y="2973"/>
                  </a:lnTo>
                  <a:cubicBezTo>
                    <a:pt x="21182" y="2890"/>
                    <a:pt x="21849" y="2163"/>
                    <a:pt x="21849" y="1342"/>
                  </a:cubicBezTo>
                  <a:cubicBezTo>
                    <a:pt x="21849" y="572"/>
                    <a:pt x="21263" y="1"/>
                    <a:pt x="20523"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45"/>
            <p:cNvSpPr/>
            <p:nvPr/>
          </p:nvSpPr>
          <p:spPr>
            <a:xfrm>
              <a:off x="3083400" y="3505125"/>
              <a:ext cx="546225" cy="124250"/>
            </a:xfrm>
            <a:custGeom>
              <a:avLst/>
              <a:gdLst/>
              <a:ahLst/>
              <a:cxnLst/>
              <a:rect l="l" t="t" r="r" b="b"/>
              <a:pathLst>
                <a:path w="21849" h="4970" extrusionOk="0">
                  <a:moveTo>
                    <a:pt x="20523" y="1"/>
                  </a:moveTo>
                  <a:cubicBezTo>
                    <a:pt x="20473" y="1"/>
                    <a:pt x="20423" y="3"/>
                    <a:pt x="20372" y="8"/>
                  </a:cubicBezTo>
                  <a:lnTo>
                    <a:pt x="1489" y="1997"/>
                  </a:lnTo>
                  <a:cubicBezTo>
                    <a:pt x="668" y="2080"/>
                    <a:pt x="1" y="2806"/>
                    <a:pt x="1" y="3628"/>
                  </a:cubicBezTo>
                  <a:cubicBezTo>
                    <a:pt x="1" y="4398"/>
                    <a:pt x="587" y="4969"/>
                    <a:pt x="1337" y="4969"/>
                  </a:cubicBezTo>
                  <a:cubicBezTo>
                    <a:pt x="1387" y="4969"/>
                    <a:pt x="1438" y="4967"/>
                    <a:pt x="1489" y="4961"/>
                  </a:cubicBezTo>
                  <a:lnTo>
                    <a:pt x="20372" y="2973"/>
                  </a:lnTo>
                  <a:cubicBezTo>
                    <a:pt x="21182" y="2890"/>
                    <a:pt x="21849" y="2152"/>
                    <a:pt x="21849" y="1330"/>
                  </a:cubicBezTo>
                  <a:cubicBezTo>
                    <a:pt x="21849" y="571"/>
                    <a:pt x="21263" y="1"/>
                    <a:pt x="205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5"/>
            <p:cNvSpPr/>
            <p:nvPr/>
          </p:nvSpPr>
          <p:spPr>
            <a:xfrm>
              <a:off x="3083400" y="3635500"/>
              <a:ext cx="546225" cy="124250"/>
            </a:xfrm>
            <a:custGeom>
              <a:avLst/>
              <a:gdLst/>
              <a:ahLst/>
              <a:cxnLst/>
              <a:rect l="l" t="t" r="r" b="b"/>
              <a:pathLst>
                <a:path w="21849" h="4970" extrusionOk="0">
                  <a:moveTo>
                    <a:pt x="20523" y="1"/>
                  </a:moveTo>
                  <a:cubicBezTo>
                    <a:pt x="20473" y="1"/>
                    <a:pt x="20423" y="3"/>
                    <a:pt x="20372" y="8"/>
                  </a:cubicBezTo>
                  <a:lnTo>
                    <a:pt x="1489" y="1997"/>
                  </a:lnTo>
                  <a:cubicBezTo>
                    <a:pt x="668" y="2080"/>
                    <a:pt x="1" y="2818"/>
                    <a:pt x="1" y="3640"/>
                  </a:cubicBezTo>
                  <a:cubicBezTo>
                    <a:pt x="1" y="4399"/>
                    <a:pt x="587" y="4969"/>
                    <a:pt x="1336" y="4969"/>
                  </a:cubicBezTo>
                  <a:cubicBezTo>
                    <a:pt x="1387" y="4969"/>
                    <a:pt x="1438" y="4967"/>
                    <a:pt x="1489" y="4961"/>
                  </a:cubicBezTo>
                  <a:lnTo>
                    <a:pt x="20372" y="2973"/>
                  </a:lnTo>
                  <a:cubicBezTo>
                    <a:pt x="21182" y="2890"/>
                    <a:pt x="21849" y="2163"/>
                    <a:pt x="21849" y="1342"/>
                  </a:cubicBezTo>
                  <a:cubicBezTo>
                    <a:pt x="21849" y="572"/>
                    <a:pt x="21263" y="1"/>
                    <a:pt x="205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5"/>
            <p:cNvSpPr/>
            <p:nvPr/>
          </p:nvSpPr>
          <p:spPr>
            <a:xfrm>
              <a:off x="3131025" y="3445500"/>
              <a:ext cx="450975" cy="34550"/>
            </a:xfrm>
            <a:custGeom>
              <a:avLst/>
              <a:gdLst/>
              <a:ahLst/>
              <a:cxnLst/>
              <a:rect l="l" t="t" r="r" b="b"/>
              <a:pathLst>
                <a:path w="18039" h="1382" extrusionOk="0">
                  <a:moveTo>
                    <a:pt x="691" y="0"/>
                  </a:moveTo>
                  <a:cubicBezTo>
                    <a:pt x="310" y="0"/>
                    <a:pt x="1" y="310"/>
                    <a:pt x="1" y="691"/>
                  </a:cubicBezTo>
                  <a:cubicBezTo>
                    <a:pt x="1" y="1072"/>
                    <a:pt x="310" y="1381"/>
                    <a:pt x="691" y="1381"/>
                  </a:cubicBezTo>
                  <a:lnTo>
                    <a:pt x="17348" y="1381"/>
                  </a:lnTo>
                  <a:cubicBezTo>
                    <a:pt x="17729" y="1381"/>
                    <a:pt x="18039" y="1072"/>
                    <a:pt x="18039" y="691"/>
                  </a:cubicBezTo>
                  <a:cubicBezTo>
                    <a:pt x="18039" y="310"/>
                    <a:pt x="17729" y="0"/>
                    <a:pt x="17348"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5"/>
            <p:cNvSpPr/>
            <p:nvPr/>
          </p:nvSpPr>
          <p:spPr>
            <a:xfrm>
              <a:off x="3131025" y="3445500"/>
              <a:ext cx="450975" cy="34550"/>
            </a:xfrm>
            <a:custGeom>
              <a:avLst/>
              <a:gdLst/>
              <a:ahLst/>
              <a:cxnLst/>
              <a:rect l="l" t="t" r="r" b="b"/>
              <a:pathLst>
                <a:path w="18039" h="1382" extrusionOk="0">
                  <a:moveTo>
                    <a:pt x="691" y="0"/>
                  </a:moveTo>
                  <a:cubicBezTo>
                    <a:pt x="310" y="0"/>
                    <a:pt x="1" y="310"/>
                    <a:pt x="1" y="691"/>
                  </a:cubicBezTo>
                  <a:cubicBezTo>
                    <a:pt x="1" y="1072"/>
                    <a:pt x="310" y="1381"/>
                    <a:pt x="691" y="1381"/>
                  </a:cubicBezTo>
                  <a:lnTo>
                    <a:pt x="17348" y="1381"/>
                  </a:lnTo>
                  <a:cubicBezTo>
                    <a:pt x="17729" y="1381"/>
                    <a:pt x="18039" y="1072"/>
                    <a:pt x="18039" y="691"/>
                  </a:cubicBezTo>
                  <a:cubicBezTo>
                    <a:pt x="18039" y="310"/>
                    <a:pt x="17729" y="0"/>
                    <a:pt x="173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5"/>
            <p:cNvSpPr/>
            <p:nvPr/>
          </p:nvSpPr>
          <p:spPr>
            <a:xfrm>
              <a:off x="2950650" y="2500725"/>
              <a:ext cx="341150" cy="469150"/>
            </a:xfrm>
            <a:custGeom>
              <a:avLst/>
              <a:gdLst/>
              <a:ahLst/>
              <a:cxnLst/>
              <a:rect l="l" t="t" r="r" b="b"/>
              <a:pathLst>
                <a:path w="13646" h="18766" extrusionOk="0">
                  <a:moveTo>
                    <a:pt x="10192" y="1"/>
                  </a:moveTo>
                  <a:cubicBezTo>
                    <a:pt x="6787" y="1620"/>
                    <a:pt x="3954" y="4394"/>
                    <a:pt x="2251" y="7764"/>
                  </a:cubicBezTo>
                  <a:cubicBezTo>
                    <a:pt x="548" y="11133"/>
                    <a:pt x="1" y="15062"/>
                    <a:pt x="703" y="18765"/>
                  </a:cubicBezTo>
                  <a:cubicBezTo>
                    <a:pt x="1001" y="15241"/>
                    <a:pt x="2572" y="11609"/>
                    <a:pt x="4847" y="8883"/>
                  </a:cubicBezTo>
                  <a:cubicBezTo>
                    <a:pt x="7109" y="6168"/>
                    <a:pt x="10228" y="4156"/>
                    <a:pt x="13645" y="3239"/>
                  </a:cubicBezTo>
                  <a:cubicBezTo>
                    <a:pt x="12419" y="2132"/>
                    <a:pt x="11419" y="1108"/>
                    <a:pt x="101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5"/>
            <p:cNvSpPr/>
            <p:nvPr/>
          </p:nvSpPr>
          <p:spPr>
            <a:xfrm>
              <a:off x="1890100" y="1775950"/>
              <a:ext cx="1213875" cy="617650"/>
            </a:xfrm>
            <a:custGeom>
              <a:avLst/>
              <a:gdLst/>
              <a:ahLst/>
              <a:cxnLst/>
              <a:rect l="l" t="t" r="r" b="b"/>
              <a:pathLst>
                <a:path w="48555" h="24706" extrusionOk="0">
                  <a:moveTo>
                    <a:pt x="41367" y="1"/>
                  </a:moveTo>
                  <a:cubicBezTo>
                    <a:pt x="27493" y="1"/>
                    <a:pt x="13626" y="1322"/>
                    <a:pt x="1" y="3941"/>
                  </a:cubicBezTo>
                  <a:lnTo>
                    <a:pt x="32624" y="24706"/>
                  </a:lnTo>
                  <a:lnTo>
                    <a:pt x="48554" y="119"/>
                  </a:lnTo>
                  <a:cubicBezTo>
                    <a:pt x="46159" y="40"/>
                    <a:pt x="43763" y="1"/>
                    <a:pt x="413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5"/>
            <p:cNvSpPr/>
            <p:nvPr/>
          </p:nvSpPr>
          <p:spPr>
            <a:xfrm>
              <a:off x="4707125" y="3177350"/>
              <a:ext cx="1129625" cy="862850"/>
            </a:xfrm>
            <a:custGeom>
              <a:avLst/>
              <a:gdLst/>
              <a:ahLst/>
              <a:cxnLst/>
              <a:rect l="l" t="t" r="r" b="b"/>
              <a:pathLst>
                <a:path w="45185" h="34514" extrusionOk="0">
                  <a:moveTo>
                    <a:pt x="37827" y="0"/>
                  </a:moveTo>
                  <a:cubicBezTo>
                    <a:pt x="16417" y="0"/>
                    <a:pt x="4290" y="11993"/>
                    <a:pt x="0" y="16727"/>
                  </a:cubicBezTo>
                  <a:lnTo>
                    <a:pt x="6966" y="30372"/>
                  </a:lnTo>
                  <a:cubicBezTo>
                    <a:pt x="10692" y="32550"/>
                    <a:pt x="14740" y="34003"/>
                    <a:pt x="18908" y="34396"/>
                  </a:cubicBezTo>
                  <a:cubicBezTo>
                    <a:pt x="19765" y="34475"/>
                    <a:pt x="20625" y="34514"/>
                    <a:pt x="21486" y="34514"/>
                  </a:cubicBezTo>
                  <a:cubicBezTo>
                    <a:pt x="28005" y="34514"/>
                    <a:pt x="34540" y="32279"/>
                    <a:pt x="39672" y="28336"/>
                  </a:cubicBezTo>
                  <a:lnTo>
                    <a:pt x="40053" y="27681"/>
                  </a:lnTo>
                  <a:cubicBezTo>
                    <a:pt x="44827" y="19418"/>
                    <a:pt x="45185" y="9333"/>
                    <a:pt x="41017" y="761"/>
                  </a:cubicBezTo>
                  <a:lnTo>
                    <a:pt x="40684" y="70"/>
                  </a:lnTo>
                  <a:cubicBezTo>
                    <a:pt x="39714" y="23"/>
                    <a:pt x="38762" y="0"/>
                    <a:pt x="378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45"/>
            <p:cNvSpPr/>
            <p:nvPr/>
          </p:nvSpPr>
          <p:spPr>
            <a:xfrm>
              <a:off x="3538825" y="3380900"/>
              <a:ext cx="2282150" cy="2183325"/>
            </a:xfrm>
            <a:custGeom>
              <a:avLst/>
              <a:gdLst/>
              <a:ahLst/>
              <a:cxnLst/>
              <a:rect l="l" t="t" r="r" b="b"/>
              <a:pathLst>
                <a:path w="91286" h="87333" extrusionOk="0">
                  <a:moveTo>
                    <a:pt x="87821" y="17741"/>
                  </a:moveTo>
                  <a:lnTo>
                    <a:pt x="87761" y="17843"/>
                  </a:lnTo>
                  <a:lnTo>
                    <a:pt x="87761" y="17843"/>
                  </a:lnTo>
                  <a:cubicBezTo>
                    <a:pt x="87782" y="17810"/>
                    <a:pt x="87801" y="17775"/>
                    <a:pt x="87821" y="17741"/>
                  </a:cubicBezTo>
                  <a:close/>
                  <a:moveTo>
                    <a:pt x="90155" y="1"/>
                  </a:moveTo>
                  <a:lnTo>
                    <a:pt x="90155" y="1"/>
                  </a:lnTo>
                  <a:cubicBezTo>
                    <a:pt x="87523" y="19312"/>
                    <a:pt x="72331" y="21801"/>
                    <a:pt x="68914" y="22110"/>
                  </a:cubicBezTo>
                  <a:cubicBezTo>
                    <a:pt x="67306" y="22146"/>
                    <a:pt x="65544" y="22158"/>
                    <a:pt x="63627" y="22158"/>
                  </a:cubicBezTo>
                  <a:lnTo>
                    <a:pt x="29028" y="22158"/>
                  </a:lnTo>
                  <a:lnTo>
                    <a:pt x="29028" y="6323"/>
                  </a:lnTo>
                  <a:lnTo>
                    <a:pt x="0" y="42149"/>
                  </a:lnTo>
                  <a:lnTo>
                    <a:pt x="29028" y="87333"/>
                  </a:lnTo>
                  <a:lnTo>
                    <a:pt x="29028" y="70831"/>
                  </a:lnTo>
                  <a:lnTo>
                    <a:pt x="38898" y="70831"/>
                  </a:lnTo>
                  <a:cubicBezTo>
                    <a:pt x="50209" y="70831"/>
                    <a:pt x="60651" y="64806"/>
                    <a:pt x="66306" y="55007"/>
                  </a:cubicBezTo>
                  <a:lnTo>
                    <a:pt x="83916" y="24516"/>
                  </a:lnTo>
                  <a:lnTo>
                    <a:pt x="86785" y="19539"/>
                  </a:lnTo>
                  <a:cubicBezTo>
                    <a:pt x="86785" y="19539"/>
                    <a:pt x="86785" y="19539"/>
                    <a:pt x="86785" y="19527"/>
                  </a:cubicBezTo>
                  <a:lnTo>
                    <a:pt x="87761" y="17843"/>
                  </a:lnTo>
                  <a:lnTo>
                    <a:pt x="87761" y="17843"/>
                  </a:lnTo>
                  <a:cubicBezTo>
                    <a:pt x="87670" y="17996"/>
                    <a:pt x="87571" y="18142"/>
                    <a:pt x="87464" y="18289"/>
                  </a:cubicBezTo>
                  <a:cubicBezTo>
                    <a:pt x="90381" y="12609"/>
                    <a:pt x="91286" y="6168"/>
                    <a:pt x="901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45"/>
            <p:cNvSpPr/>
            <p:nvPr/>
          </p:nvSpPr>
          <p:spPr>
            <a:xfrm>
              <a:off x="3620375" y="4104425"/>
              <a:ext cx="1742500" cy="925225"/>
            </a:xfrm>
            <a:custGeom>
              <a:avLst/>
              <a:gdLst/>
              <a:ahLst/>
              <a:cxnLst/>
              <a:rect l="l" t="t" r="r" b="b"/>
              <a:pathLst>
                <a:path w="69700" h="37009" extrusionOk="0">
                  <a:moveTo>
                    <a:pt x="52665" y="0"/>
                  </a:moveTo>
                  <a:cubicBezTo>
                    <a:pt x="50351" y="0"/>
                    <a:pt x="48172" y="1779"/>
                    <a:pt x="46899" y="3814"/>
                  </a:cubicBezTo>
                  <a:cubicBezTo>
                    <a:pt x="45447" y="6135"/>
                    <a:pt x="44733" y="8862"/>
                    <a:pt x="43244" y="11160"/>
                  </a:cubicBezTo>
                  <a:cubicBezTo>
                    <a:pt x="41968" y="13131"/>
                    <a:pt x="39806" y="14831"/>
                    <a:pt x="37549" y="14831"/>
                  </a:cubicBezTo>
                  <a:cubicBezTo>
                    <a:pt x="37174" y="14831"/>
                    <a:pt x="36798" y="14784"/>
                    <a:pt x="36422" y="14684"/>
                  </a:cubicBezTo>
                  <a:cubicBezTo>
                    <a:pt x="32576" y="13660"/>
                    <a:pt x="31445" y="8040"/>
                    <a:pt x="27599" y="7028"/>
                  </a:cubicBezTo>
                  <a:cubicBezTo>
                    <a:pt x="27215" y="6927"/>
                    <a:pt x="26829" y="6880"/>
                    <a:pt x="26444" y="6880"/>
                  </a:cubicBezTo>
                  <a:cubicBezTo>
                    <a:pt x="24480" y="6880"/>
                    <a:pt x="22558" y="8109"/>
                    <a:pt x="21194" y="9612"/>
                  </a:cubicBezTo>
                  <a:cubicBezTo>
                    <a:pt x="19551" y="11398"/>
                    <a:pt x="18396" y="13589"/>
                    <a:pt x="16658" y="15279"/>
                  </a:cubicBezTo>
                  <a:cubicBezTo>
                    <a:pt x="15376" y="16526"/>
                    <a:pt x="13596" y="17462"/>
                    <a:pt x="11866" y="17462"/>
                  </a:cubicBezTo>
                  <a:cubicBezTo>
                    <a:pt x="11250" y="17462"/>
                    <a:pt x="10640" y="17343"/>
                    <a:pt x="10062" y="17077"/>
                  </a:cubicBezTo>
                  <a:cubicBezTo>
                    <a:pt x="8335" y="16279"/>
                    <a:pt x="7192" y="14291"/>
                    <a:pt x="5311" y="14041"/>
                  </a:cubicBezTo>
                  <a:cubicBezTo>
                    <a:pt x="5184" y="14025"/>
                    <a:pt x="5059" y="14017"/>
                    <a:pt x="4934" y="14017"/>
                  </a:cubicBezTo>
                  <a:cubicBezTo>
                    <a:pt x="3429" y="14017"/>
                    <a:pt x="2080" y="15168"/>
                    <a:pt x="1168" y="16410"/>
                  </a:cubicBezTo>
                  <a:cubicBezTo>
                    <a:pt x="727" y="17006"/>
                    <a:pt x="334" y="17637"/>
                    <a:pt x="1" y="18292"/>
                  </a:cubicBezTo>
                  <a:lnTo>
                    <a:pt x="9954" y="33794"/>
                  </a:lnTo>
                  <a:cubicBezTo>
                    <a:pt x="12776" y="33389"/>
                    <a:pt x="15479" y="32400"/>
                    <a:pt x="18229" y="31674"/>
                  </a:cubicBezTo>
                  <a:cubicBezTo>
                    <a:pt x="21771" y="30744"/>
                    <a:pt x="25428" y="30288"/>
                    <a:pt x="29086" y="30288"/>
                  </a:cubicBezTo>
                  <a:cubicBezTo>
                    <a:pt x="37320" y="30288"/>
                    <a:pt x="45562" y="32598"/>
                    <a:pt x="52519" y="37008"/>
                  </a:cubicBezTo>
                  <a:cubicBezTo>
                    <a:pt x="56794" y="34317"/>
                    <a:pt x="60437" y="30591"/>
                    <a:pt x="63044" y="26066"/>
                  </a:cubicBezTo>
                  <a:lnTo>
                    <a:pt x="69700" y="14541"/>
                  </a:lnTo>
                  <a:cubicBezTo>
                    <a:pt x="69681" y="14541"/>
                    <a:pt x="69662" y="14541"/>
                    <a:pt x="69644" y="14541"/>
                  </a:cubicBezTo>
                  <a:cubicBezTo>
                    <a:pt x="68464" y="14541"/>
                    <a:pt x="67395" y="15271"/>
                    <a:pt x="66223" y="15470"/>
                  </a:cubicBezTo>
                  <a:cubicBezTo>
                    <a:pt x="65998" y="15508"/>
                    <a:pt x="65775" y="15527"/>
                    <a:pt x="65555" y="15527"/>
                  </a:cubicBezTo>
                  <a:cubicBezTo>
                    <a:pt x="63111" y="15527"/>
                    <a:pt x="61018" y="13258"/>
                    <a:pt x="60068" y="10910"/>
                  </a:cubicBezTo>
                  <a:cubicBezTo>
                    <a:pt x="59032" y="8338"/>
                    <a:pt x="58758" y="5469"/>
                    <a:pt x="57353" y="3087"/>
                  </a:cubicBezTo>
                  <a:cubicBezTo>
                    <a:pt x="56532" y="1682"/>
                    <a:pt x="55246" y="468"/>
                    <a:pt x="53650" y="111"/>
                  </a:cubicBezTo>
                  <a:cubicBezTo>
                    <a:pt x="53321" y="36"/>
                    <a:pt x="52991" y="0"/>
                    <a:pt x="52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5"/>
            <p:cNvSpPr/>
            <p:nvPr/>
          </p:nvSpPr>
          <p:spPr>
            <a:xfrm>
              <a:off x="4819050" y="4175050"/>
              <a:ext cx="43175" cy="593550"/>
            </a:xfrm>
            <a:custGeom>
              <a:avLst/>
              <a:gdLst/>
              <a:ahLst/>
              <a:cxnLst/>
              <a:rect l="l" t="t" r="r" b="b"/>
              <a:pathLst>
                <a:path w="1727" h="23742" extrusionOk="0">
                  <a:moveTo>
                    <a:pt x="0" y="0"/>
                  </a:moveTo>
                  <a:lnTo>
                    <a:pt x="0" y="23622"/>
                  </a:lnTo>
                  <a:cubicBezTo>
                    <a:pt x="572" y="23646"/>
                    <a:pt x="1143" y="23694"/>
                    <a:pt x="1727" y="23741"/>
                  </a:cubicBezTo>
                  <a:lnTo>
                    <a:pt x="172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5"/>
            <p:cNvSpPr/>
            <p:nvPr/>
          </p:nvSpPr>
          <p:spPr>
            <a:xfrm>
              <a:off x="4734200" y="4134575"/>
              <a:ext cx="196500" cy="80675"/>
            </a:xfrm>
            <a:custGeom>
              <a:avLst/>
              <a:gdLst/>
              <a:ahLst/>
              <a:cxnLst/>
              <a:rect l="l" t="t" r="r" b="b"/>
              <a:pathLst>
                <a:path w="7860" h="3227" extrusionOk="0">
                  <a:moveTo>
                    <a:pt x="1608" y="0"/>
                  </a:moveTo>
                  <a:cubicBezTo>
                    <a:pt x="727" y="0"/>
                    <a:pt x="1" y="726"/>
                    <a:pt x="1" y="1619"/>
                  </a:cubicBezTo>
                  <a:cubicBezTo>
                    <a:pt x="1" y="2512"/>
                    <a:pt x="727" y="3227"/>
                    <a:pt x="1608" y="3227"/>
                  </a:cubicBezTo>
                  <a:lnTo>
                    <a:pt x="7859" y="3227"/>
                  </a:lnTo>
                  <a:lnTo>
                    <a:pt x="785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5"/>
            <p:cNvSpPr/>
            <p:nvPr/>
          </p:nvSpPr>
          <p:spPr>
            <a:xfrm>
              <a:off x="4734200" y="4134575"/>
              <a:ext cx="196500" cy="80675"/>
            </a:xfrm>
            <a:custGeom>
              <a:avLst/>
              <a:gdLst/>
              <a:ahLst/>
              <a:cxnLst/>
              <a:rect l="l" t="t" r="r" b="b"/>
              <a:pathLst>
                <a:path w="7860" h="3227" extrusionOk="0">
                  <a:moveTo>
                    <a:pt x="1608" y="0"/>
                  </a:moveTo>
                  <a:cubicBezTo>
                    <a:pt x="727" y="0"/>
                    <a:pt x="1" y="726"/>
                    <a:pt x="1" y="1619"/>
                  </a:cubicBezTo>
                  <a:cubicBezTo>
                    <a:pt x="1" y="2512"/>
                    <a:pt x="727" y="3227"/>
                    <a:pt x="1608" y="3227"/>
                  </a:cubicBezTo>
                  <a:lnTo>
                    <a:pt x="7859" y="3227"/>
                  </a:lnTo>
                  <a:lnTo>
                    <a:pt x="7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5"/>
            <p:cNvSpPr/>
            <p:nvPr/>
          </p:nvSpPr>
          <p:spPr>
            <a:xfrm>
              <a:off x="4734200" y="4154800"/>
              <a:ext cx="196500" cy="60450"/>
            </a:xfrm>
            <a:custGeom>
              <a:avLst/>
              <a:gdLst/>
              <a:ahLst/>
              <a:cxnLst/>
              <a:rect l="l" t="t" r="r" b="b"/>
              <a:pathLst>
                <a:path w="7860" h="2418" extrusionOk="0">
                  <a:moveTo>
                    <a:pt x="227" y="1"/>
                  </a:moveTo>
                  <a:cubicBezTo>
                    <a:pt x="84" y="239"/>
                    <a:pt x="1" y="513"/>
                    <a:pt x="1" y="810"/>
                  </a:cubicBezTo>
                  <a:cubicBezTo>
                    <a:pt x="1" y="1703"/>
                    <a:pt x="727" y="2418"/>
                    <a:pt x="1608" y="2418"/>
                  </a:cubicBezTo>
                  <a:lnTo>
                    <a:pt x="7859" y="2418"/>
                  </a:lnTo>
                  <a:lnTo>
                    <a:pt x="7859" y="810"/>
                  </a:lnTo>
                  <a:lnTo>
                    <a:pt x="1608" y="810"/>
                  </a:lnTo>
                  <a:cubicBezTo>
                    <a:pt x="1013" y="810"/>
                    <a:pt x="501" y="477"/>
                    <a:pt x="2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5"/>
            <p:cNvSpPr/>
            <p:nvPr/>
          </p:nvSpPr>
          <p:spPr>
            <a:xfrm>
              <a:off x="4910125" y="3916975"/>
              <a:ext cx="41100" cy="258100"/>
            </a:xfrm>
            <a:custGeom>
              <a:avLst/>
              <a:gdLst/>
              <a:ahLst/>
              <a:cxnLst/>
              <a:rect l="l" t="t" r="r" b="b"/>
              <a:pathLst>
                <a:path w="1644" h="10324" extrusionOk="0">
                  <a:moveTo>
                    <a:pt x="822" y="1"/>
                  </a:moveTo>
                  <a:cubicBezTo>
                    <a:pt x="346" y="763"/>
                    <a:pt x="1" y="2787"/>
                    <a:pt x="1" y="5156"/>
                  </a:cubicBezTo>
                  <a:cubicBezTo>
                    <a:pt x="1" y="7537"/>
                    <a:pt x="346" y="9561"/>
                    <a:pt x="822" y="10323"/>
                  </a:cubicBezTo>
                  <a:cubicBezTo>
                    <a:pt x="1298" y="9561"/>
                    <a:pt x="1644" y="7537"/>
                    <a:pt x="1644" y="5156"/>
                  </a:cubicBezTo>
                  <a:cubicBezTo>
                    <a:pt x="1644" y="2787"/>
                    <a:pt x="1298" y="763"/>
                    <a:pt x="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5"/>
            <p:cNvSpPr/>
            <p:nvPr/>
          </p:nvSpPr>
          <p:spPr>
            <a:xfrm>
              <a:off x="4910125" y="3916975"/>
              <a:ext cx="20575" cy="258100"/>
            </a:xfrm>
            <a:custGeom>
              <a:avLst/>
              <a:gdLst/>
              <a:ahLst/>
              <a:cxnLst/>
              <a:rect l="l" t="t" r="r" b="b"/>
              <a:pathLst>
                <a:path w="823" h="10324" extrusionOk="0">
                  <a:moveTo>
                    <a:pt x="822" y="1"/>
                  </a:moveTo>
                  <a:cubicBezTo>
                    <a:pt x="346" y="763"/>
                    <a:pt x="1" y="2787"/>
                    <a:pt x="1" y="5156"/>
                  </a:cubicBezTo>
                  <a:cubicBezTo>
                    <a:pt x="1" y="7537"/>
                    <a:pt x="346" y="9561"/>
                    <a:pt x="822" y="10323"/>
                  </a:cubicBezTo>
                  <a:lnTo>
                    <a:pt x="8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5"/>
            <p:cNvSpPr/>
            <p:nvPr/>
          </p:nvSpPr>
          <p:spPr>
            <a:xfrm>
              <a:off x="4930675" y="4175025"/>
              <a:ext cx="223550" cy="128975"/>
            </a:xfrm>
            <a:custGeom>
              <a:avLst/>
              <a:gdLst/>
              <a:ahLst/>
              <a:cxnLst/>
              <a:rect l="l" t="t" r="r" b="b"/>
              <a:pathLst>
                <a:path w="8942" h="5159" extrusionOk="0">
                  <a:moveTo>
                    <a:pt x="67" y="0"/>
                  </a:moveTo>
                  <a:cubicBezTo>
                    <a:pt x="44" y="0"/>
                    <a:pt x="22" y="1"/>
                    <a:pt x="0" y="1"/>
                  </a:cubicBezTo>
                  <a:cubicBezTo>
                    <a:pt x="417" y="799"/>
                    <a:pt x="2000" y="2097"/>
                    <a:pt x="4060" y="3288"/>
                  </a:cubicBezTo>
                  <a:cubicBezTo>
                    <a:pt x="6071" y="4450"/>
                    <a:pt x="7956" y="5158"/>
                    <a:pt x="8876" y="5158"/>
                  </a:cubicBezTo>
                  <a:cubicBezTo>
                    <a:pt x="8898" y="5158"/>
                    <a:pt x="8920" y="5158"/>
                    <a:pt x="8942" y="5157"/>
                  </a:cubicBezTo>
                  <a:cubicBezTo>
                    <a:pt x="8525" y="4359"/>
                    <a:pt x="6941" y="3061"/>
                    <a:pt x="4882" y="1871"/>
                  </a:cubicBezTo>
                  <a:cubicBezTo>
                    <a:pt x="2871" y="709"/>
                    <a:pt x="997" y="0"/>
                    <a:pt x="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45"/>
            <p:cNvSpPr/>
            <p:nvPr/>
          </p:nvSpPr>
          <p:spPr>
            <a:xfrm>
              <a:off x="4930675" y="4175025"/>
              <a:ext cx="223550" cy="128925"/>
            </a:xfrm>
            <a:custGeom>
              <a:avLst/>
              <a:gdLst/>
              <a:ahLst/>
              <a:cxnLst/>
              <a:rect l="l" t="t" r="r" b="b"/>
              <a:pathLst>
                <a:path w="8942" h="5157" extrusionOk="0">
                  <a:moveTo>
                    <a:pt x="67" y="0"/>
                  </a:moveTo>
                  <a:cubicBezTo>
                    <a:pt x="44" y="0"/>
                    <a:pt x="22" y="1"/>
                    <a:pt x="0" y="1"/>
                  </a:cubicBezTo>
                  <a:lnTo>
                    <a:pt x="8942" y="5157"/>
                  </a:lnTo>
                  <a:cubicBezTo>
                    <a:pt x="8525" y="4359"/>
                    <a:pt x="6941" y="3061"/>
                    <a:pt x="4882" y="1871"/>
                  </a:cubicBezTo>
                  <a:cubicBezTo>
                    <a:pt x="2871" y="709"/>
                    <a:pt x="997" y="0"/>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45"/>
            <p:cNvSpPr/>
            <p:nvPr/>
          </p:nvSpPr>
          <p:spPr>
            <a:xfrm>
              <a:off x="4707125" y="4175025"/>
              <a:ext cx="223575" cy="128975"/>
            </a:xfrm>
            <a:custGeom>
              <a:avLst/>
              <a:gdLst/>
              <a:ahLst/>
              <a:cxnLst/>
              <a:rect l="l" t="t" r="r" b="b"/>
              <a:pathLst>
                <a:path w="8943" h="5159" extrusionOk="0">
                  <a:moveTo>
                    <a:pt x="8876" y="0"/>
                  </a:moveTo>
                  <a:cubicBezTo>
                    <a:pt x="7957" y="0"/>
                    <a:pt x="6071" y="709"/>
                    <a:pt x="4060" y="1871"/>
                  </a:cubicBezTo>
                  <a:cubicBezTo>
                    <a:pt x="2001" y="3061"/>
                    <a:pt x="429" y="4359"/>
                    <a:pt x="0" y="5157"/>
                  </a:cubicBezTo>
                  <a:cubicBezTo>
                    <a:pt x="22" y="5158"/>
                    <a:pt x="44" y="5158"/>
                    <a:pt x="67" y="5158"/>
                  </a:cubicBezTo>
                  <a:cubicBezTo>
                    <a:pt x="997" y="5158"/>
                    <a:pt x="2871" y="4450"/>
                    <a:pt x="4882" y="3288"/>
                  </a:cubicBezTo>
                  <a:cubicBezTo>
                    <a:pt x="6942" y="2097"/>
                    <a:pt x="8525" y="799"/>
                    <a:pt x="8942" y="1"/>
                  </a:cubicBezTo>
                  <a:cubicBezTo>
                    <a:pt x="8921" y="1"/>
                    <a:pt x="8899" y="0"/>
                    <a:pt x="88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45"/>
            <p:cNvSpPr/>
            <p:nvPr/>
          </p:nvSpPr>
          <p:spPr>
            <a:xfrm>
              <a:off x="4707125" y="4175050"/>
              <a:ext cx="223575" cy="128950"/>
            </a:xfrm>
            <a:custGeom>
              <a:avLst/>
              <a:gdLst/>
              <a:ahLst/>
              <a:cxnLst/>
              <a:rect l="l" t="t" r="r" b="b"/>
              <a:pathLst>
                <a:path w="8943" h="5158" extrusionOk="0">
                  <a:moveTo>
                    <a:pt x="8942" y="0"/>
                  </a:moveTo>
                  <a:lnTo>
                    <a:pt x="0" y="5156"/>
                  </a:lnTo>
                  <a:cubicBezTo>
                    <a:pt x="22" y="5157"/>
                    <a:pt x="44" y="5157"/>
                    <a:pt x="67" y="5157"/>
                  </a:cubicBezTo>
                  <a:cubicBezTo>
                    <a:pt x="997" y="5157"/>
                    <a:pt x="2871" y="4449"/>
                    <a:pt x="4882" y="3287"/>
                  </a:cubicBezTo>
                  <a:cubicBezTo>
                    <a:pt x="6942" y="2096"/>
                    <a:pt x="8525" y="798"/>
                    <a:pt x="89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45"/>
            <p:cNvSpPr/>
            <p:nvPr/>
          </p:nvSpPr>
          <p:spPr>
            <a:xfrm>
              <a:off x="4890475" y="4134575"/>
              <a:ext cx="80700" cy="80675"/>
            </a:xfrm>
            <a:custGeom>
              <a:avLst/>
              <a:gdLst/>
              <a:ahLst/>
              <a:cxnLst/>
              <a:rect l="l" t="t" r="r" b="b"/>
              <a:pathLst>
                <a:path w="3228" h="3227" extrusionOk="0">
                  <a:moveTo>
                    <a:pt x="1608" y="0"/>
                  </a:moveTo>
                  <a:cubicBezTo>
                    <a:pt x="715" y="0"/>
                    <a:pt x="1" y="726"/>
                    <a:pt x="1" y="1619"/>
                  </a:cubicBezTo>
                  <a:cubicBezTo>
                    <a:pt x="1" y="2512"/>
                    <a:pt x="715" y="3227"/>
                    <a:pt x="1608" y="3227"/>
                  </a:cubicBezTo>
                  <a:cubicBezTo>
                    <a:pt x="2501" y="3227"/>
                    <a:pt x="3227" y="2512"/>
                    <a:pt x="3227" y="1619"/>
                  </a:cubicBezTo>
                  <a:cubicBezTo>
                    <a:pt x="3227" y="726"/>
                    <a:pt x="2501" y="0"/>
                    <a:pt x="16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5"/>
            <p:cNvSpPr/>
            <p:nvPr/>
          </p:nvSpPr>
          <p:spPr>
            <a:xfrm>
              <a:off x="5067575" y="4392625"/>
              <a:ext cx="29800" cy="408125"/>
            </a:xfrm>
            <a:custGeom>
              <a:avLst/>
              <a:gdLst/>
              <a:ahLst/>
              <a:cxnLst/>
              <a:rect l="l" t="t" r="r" b="b"/>
              <a:pathLst>
                <a:path w="1192" h="16325" extrusionOk="0">
                  <a:moveTo>
                    <a:pt x="1" y="1"/>
                  </a:moveTo>
                  <a:lnTo>
                    <a:pt x="1" y="16229"/>
                  </a:lnTo>
                  <a:cubicBezTo>
                    <a:pt x="394" y="16253"/>
                    <a:pt x="799" y="16289"/>
                    <a:pt x="1192" y="16324"/>
                  </a:cubicBezTo>
                  <a:lnTo>
                    <a:pt x="11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5"/>
            <p:cNvSpPr/>
            <p:nvPr/>
          </p:nvSpPr>
          <p:spPr>
            <a:xfrm>
              <a:off x="5009250" y="4364950"/>
              <a:ext cx="135150" cy="55400"/>
            </a:xfrm>
            <a:custGeom>
              <a:avLst/>
              <a:gdLst/>
              <a:ahLst/>
              <a:cxnLst/>
              <a:rect l="l" t="t" r="r" b="b"/>
              <a:pathLst>
                <a:path w="5406" h="2216" extrusionOk="0">
                  <a:moveTo>
                    <a:pt x="1108" y="1"/>
                  </a:moveTo>
                  <a:cubicBezTo>
                    <a:pt x="500" y="1"/>
                    <a:pt x="0" y="501"/>
                    <a:pt x="0" y="1108"/>
                  </a:cubicBezTo>
                  <a:cubicBezTo>
                    <a:pt x="0" y="1727"/>
                    <a:pt x="500" y="2215"/>
                    <a:pt x="1108" y="2215"/>
                  </a:cubicBezTo>
                  <a:lnTo>
                    <a:pt x="5406" y="2215"/>
                  </a:lnTo>
                  <a:lnTo>
                    <a:pt x="540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5"/>
            <p:cNvSpPr/>
            <p:nvPr/>
          </p:nvSpPr>
          <p:spPr>
            <a:xfrm>
              <a:off x="5009250" y="4364950"/>
              <a:ext cx="135150" cy="55400"/>
            </a:xfrm>
            <a:custGeom>
              <a:avLst/>
              <a:gdLst/>
              <a:ahLst/>
              <a:cxnLst/>
              <a:rect l="l" t="t" r="r" b="b"/>
              <a:pathLst>
                <a:path w="5406" h="2216" extrusionOk="0">
                  <a:moveTo>
                    <a:pt x="1108" y="1"/>
                  </a:moveTo>
                  <a:cubicBezTo>
                    <a:pt x="500" y="1"/>
                    <a:pt x="0" y="501"/>
                    <a:pt x="0" y="1108"/>
                  </a:cubicBezTo>
                  <a:cubicBezTo>
                    <a:pt x="0" y="1727"/>
                    <a:pt x="500" y="2215"/>
                    <a:pt x="1108" y="2215"/>
                  </a:cubicBezTo>
                  <a:lnTo>
                    <a:pt x="5406" y="2215"/>
                  </a:lnTo>
                  <a:lnTo>
                    <a:pt x="54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5"/>
            <p:cNvSpPr/>
            <p:nvPr/>
          </p:nvSpPr>
          <p:spPr>
            <a:xfrm>
              <a:off x="5009250" y="4378950"/>
              <a:ext cx="135150" cy="41400"/>
            </a:xfrm>
            <a:custGeom>
              <a:avLst/>
              <a:gdLst/>
              <a:ahLst/>
              <a:cxnLst/>
              <a:rect l="l" t="t" r="r" b="b"/>
              <a:pathLst>
                <a:path w="5406" h="1656" extrusionOk="0">
                  <a:moveTo>
                    <a:pt x="155" y="0"/>
                  </a:moveTo>
                  <a:cubicBezTo>
                    <a:pt x="60" y="155"/>
                    <a:pt x="0" y="345"/>
                    <a:pt x="0" y="548"/>
                  </a:cubicBezTo>
                  <a:cubicBezTo>
                    <a:pt x="0" y="1167"/>
                    <a:pt x="500" y="1655"/>
                    <a:pt x="1108" y="1655"/>
                  </a:cubicBezTo>
                  <a:lnTo>
                    <a:pt x="5406" y="1655"/>
                  </a:lnTo>
                  <a:lnTo>
                    <a:pt x="5406" y="548"/>
                  </a:lnTo>
                  <a:lnTo>
                    <a:pt x="1108" y="548"/>
                  </a:lnTo>
                  <a:cubicBezTo>
                    <a:pt x="703" y="548"/>
                    <a:pt x="346" y="322"/>
                    <a:pt x="1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5"/>
            <p:cNvSpPr/>
            <p:nvPr/>
          </p:nvSpPr>
          <p:spPr>
            <a:xfrm>
              <a:off x="5130400" y="4215225"/>
              <a:ext cx="28300" cy="177425"/>
            </a:xfrm>
            <a:custGeom>
              <a:avLst/>
              <a:gdLst/>
              <a:ahLst/>
              <a:cxnLst/>
              <a:rect l="l" t="t" r="r" b="b"/>
              <a:pathLst>
                <a:path w="1132" h="7097" extrusionOk="0">
                  <a:moveTo>
                    <a:pt x="560" y="1"/>
                  </a:moveTo>
                  <a:cubicBezTo>
                    <a:pt x="226" y="525"/>
                    <a:pt x="0" y="1918"/>
                    <a:pt x="0" y="3549"/>
                  </a:cubicBezTo>
                  <a:cubicBezTo>
                    <a:pt x="0" y="5192"/>
                    <a:pt x="226" y="6573"/>
                    <a:pt x="560" y="7097"/>
                  </a:cubicBezTo>
                  <a:cubicBezTo>
                    <a:pt x="893" y="6573"/>
                    <a:pt x="1131" y="5192"/>
                    <a:pt x="1131" y="3549"/>
                  </a:cubicBezTo>
                  <a:cubicBezTo>
                    <a:pt x="1131" y="1918"/>
                    <a:pt x="893" y="525"/>
                    <a:pt x="5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5"/>
            <p:cNvSpPr/>
            <p:nvPr/>
          </p:nvSpPr>
          <p:spPr>
            <a:xfrm>
              <a:off x="5130400" y="4215225"/>
              <a:ext cx="14000" cy="177425"/>
            </a:xfrm>
            <a:custGeom>
              <a:avLst/>
              <a:gdLst/>
              <a:ahLst/>
              <a:cxnLst/>
              <a:rect l="l" t="t" r="r" b="b"/>
              <a:pathLst>
                <a:path w="560" h="7097" extrusionOk="0">
                  <a:moveTo>
                    <a:pt x="560" y="1"/>
                  </a:moveTo>
                  <a:cubicBezTo>
                    <a:pt x="226" y="525"/>
                    <a:pt x="0" y="1918"/>
                    <a:pt x="0" y="3549"/>
                  </a:cubicBezTo>
                  <a:cubicBezTo>
                    <a:pt x="0" y="5192"/>
                    <a:pt x="226" y="6573"/>
                    <a:pt x="560" y="7097"/>
                  </a:cubicBezTo>
                  <a:lnTo>
                    <a:pt x="5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5"/>
            <p:cNvSpPr/>
            <p:nvPr/>
          </p:nvSpPr>
          <p:spPr>
            <a:xfrm>
              <a:off x="5144375" y="4392625"/>
              <a:ext cx="153625" cy="88750"/>
            </a:xfrm>
            <a:custGeom>
              <a:avLst/>
              <a:gdLst/>
              <a:ahLst/>
              <a:cxnLst/>
              <a:rect l="l" t="t" r="r" b="b"/>
              <a:pathLst>
                <a:path w="6145" h="3550" extrusionOk="0">
                  <a:moveTo>
                    <a:pt x="45" y="0"/>
                  </a:moveTo>
                  <a:cubicBezTo>
                    <a:pt x="30" y="0"/>
                    <a:pt x="15" y="0"/>
                    <a:pt x="1" y="1"/>
                  </a:cubicBezTo>
                  <a:cubicBezTo>
                    <a:pt x="286" y="549"/>
                    <a:pt x="1382" y="1453"/>
                    <a:pt x="2787" y="2263"/>
                  </a:cubicBezTo>
                  <a:cubicBezTo>
                    <a:pt x="4171" y="3065"/>
                    <a:pt x="5463" y="3550"/>
                    <a:pt x="6100" y="3550"/>
                  </a:cubicBezTo>
                  <a:cubicBezTo>
                    <a:pt x="6115" y="3550"/>
                    <a:pt x="6130" y="3549"/>
                    <a:pt x="6144" y="3549"/>
                  </a:cubicBezTo>
                  <a:cubicBezTo>
                    <a:pt x="5859" y="3001"/>
                    <a:pt x="4775" y="2108"/>
                    <a:pt x="3358" y="1287"/>
                  </a:cubicBezTo>
                  <a:cubicBezTo>
                    <a:pt x="1975" y="484"/>
                    <a:pt x="682" y="0"/>
                    <a:pt x="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5"/>
            <p:cNvSpPr/>
            <p:nvPr/>
          </p:nvSpPr>
          <p:spPr>
            <a:xfrm>
              <a:off x="5144375" y="4392625"/>
              <a:ext cx="153625" cy="88725"/>
            </a:xfrm>
            <a:custGeom>
              <a:avLst/>
              <a:gdLst/>
              <a:ahLst/>
              <a:cxnLst/>
              <a:rect l="l" t="t" r="r" b="b"/>
              <a:pathLst>
                <a:path w="6145" h="3549" extrusionOk="0">
                  <a:moveTo>
                    <a:pt x="45" y="0"/>
                  </a:moveTo>
                  <a:cubicBezTo>
                    <a:pt x="30" y="0"/>
                    <a:pt x="15" y="0"/>
                    <a:pt x="1" y="1"/>
                  </a:cubicBezTo>
                  <a:lnTo>
                    <a:pt x="6144" y="3549"/>
                  </a:lnTo>
                  <a:cubicBezTo>
                    <a:pt x="5859" y="3001"/>
                    <a:pt x="4775" y="2108"/>
                    <a:pt x="3358" y="1287"/>
                  </a:cubicBezTo>
                  <a:cubicBezTo>
                    <a:pt x="1975" y="484"/>
                    <a:pt x="682"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5"/>
            <p:cNvSpPr/>
            <p:nvPr/>
          </p:nvSpPr>
          <p:spPr>
            <a:xfrm>
              <a:off x="4990800" y="4392625"/>
              <a:ext cx="153600" cy="88750"/>
            </a:xfrm>
            <a:custGeom>
              <a:avLst/>
              <a:gdLst/>
              <a:ahLst/>
              <a:cxnLst/>
              <a:rect l="l" t="t" r="r" b="b"/>
              <a:pathLst>
                <a:path w="6144" h="3550" extrusionOk="0">
                  <a:moveTo>
                    <a:pt x="6099" y="0"/>
                  </a:moveTo>
                  <a:cubicBezTo>
                    <a:pt x="5463" y="0"/>
                    <a:pt x="4170" y="484"/>
                    <a:pt x="2786" y="1287"/>
                  </a:cubicBezTo>
                  <a:cubicBezTo>
                    <a:pt x="1381" y="2108"/>
                    <a:pt x="286" y="3001"/>
                    <a:pt x="0" y="3549"/>
                  </a:cubicBezTo>
                  <a:cubicBezTo>
                    <a:pt x="15" y="3549"/>
                    <a:pt x="29" y="3550"/>
                    <a:pt x="45" y="3550"/>
                  </a:cubicBezTo>
                  <a:cubicBezTo>
                    <a:pt x="681" y="3550"/>
                    <a:pt x="1974" y="3065"/>
                    <a:pt x="3358" y="2263"/>
                  </a:cubicBezTo>
                  <a:cubicBezTo>
                    <a:pt x="4775" y="1453"/>
                    <a:pt x="5858" y="549"/>
                    <a:pt x="6144" y="1"/>
                  </a:cubicBezTo>
                  <a:cubicBezTo>
                    <a:pt x="6129" y="0"/>
                    <a:pt x="6114" y="0"/>
                    <a:pt x="60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5"/>
            <p:cNvSpPr/>
            <p:nvPr/>
          </p:nvSpPr>
          <p:spPr>
            <a:xfrm>
              <a:off x="4990800" y="4392625"/>
              <a:ext cx="153600" cy="88750"/>
            </a:xfrm>
            <a:custGeom>
              <a:avLst/>
              <a:gdLst/>
              <a:ahLst/>
              <a:cxnLst/>
              <a:rect l="l" t="t" r="r" b="b"/>
              <a:pathLst>
                <a:path w="6144" h="3550" extrusionOk="0">
                  <a:moveTo>
                    <a:pt x="6144" y="1"/>
                  </a:moveTo>
                  <a:lnTo>
                    <a:pt x="0" y="3549"/>
                  </a:lnTo>
                  <a:cubicBezTo>
                    <a:pt x="15" y="3549"/>
                    <a:pt x="29" y="3550"/>
                    <a:pt x="45" y="3550"/>
                  </a:cubicBezTo>
                  <a:cubicBezTo>
                    <a:pt x="681" y="3550"/>
                    <a:pt x="1974" y="3065"/>
                    <a:pt x="3358" y="2263"/>
                  </a:cubicBezTo>
                  <a:cubicBezTo>
                    <a:pt x="4775" y="1453"/>
                    <a:pt x="5858" y="549"/>
                    <a:pt x="6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5"/>
            <p:cNvSpPr/>
            <p:nvPr/>
          </p:nvSpPr>
          <p:spPr>
            <a:xfrm>
              <a:off x="5116700" y="4364950"/>
              <a:ext cx="55375" cy="55400"/>
            </a:xfrm>
            <a:custGeom>
              <a:avLst/>
              <a:gdLst/>
              <a:ahLst/>
              <a:cxnLst/>
              <a:rect l="l" t="t" r="r" b="b"/>
              <a:pathLst>
                <a:path w="2215" h="2216" extrusionOk="0">
                  <a:moveTo>
                    <a:pt x="1108" y="1"/>
                  </a:moveTo>
                  <a:cubicBezTo>
                    <a:pt x="501" y="1"/>
                    <a:pt x="0" y="501"/>
                    <a:pt x="0" y="1108"/>
                  </a:cubicBezTo>
                  <a:cubicBezTo>
                    <a:pt x="0" y="1727"/>
                    <a:pt x="501" y="2215"/>
                    <a:pt x="1108" y="2215"/>
                  </a:cubicBezTo>
                  <a:cubicBezTo>
                    <a:pt x="1727" y="2215"/>
                    <a:pt x="2215" y="1727"/>
                    <a:pt x="2215" y="1108"/>
                  </a:cubicBezTo>
                  <a:cubicBezTo>
                    <a:pt x="2215" y="501"/>
                    <a:pt x="1727" y="1"/>
                    <a:pt x="11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5"/>
            <p:cNvSpPr/>
            <p:nvPr/>
          </p:nvSpPr>
          <p:spPr>
            <a:xfrm>
              <a:off x="4173725" y="4169100"/>
              <a:ext cx="111650" cy="172075"/>
            </a:xfrm>
            <a:custGeom>
              <a:avLst/>
              <a:gdLst/>
              <a:ahLst/>
              <a:cxnLst/>
              <a:rect l="l" t="t" r="r" b="b"/>
              <a:pathLst>
                <a:path w="4466" h="6883" extrusionOk="0">
                  <a:moveTo>
                    <a:pt x="0" y="0"/>
                  </a:moveTo>
                  <a:lnTo>
                    <a:pt x="0" y="6882"/>
                  </a:lnTo>
                  <a:lnTo>
                    <a:pt x="4465" y="6882"/>
                  </a:lnTo>
                  <a:lnTo>
                    <a:pt x="4465" y="0"/>
                  </a:lnTo>
                  <a:close/>
                </a:path>
              </a:pathLst>
            </a:custGeom>
            <a:solidFill>
              <a:srgbClr val="DB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5"/>
            <p:cNvSpPr/>
            <p:nvPr/>
          </p:nvSpPr>
          <p:spPr>
            <a:xfrm>
              <a:off x="4173725" y="4169100"/>
              <a:ext cx="111650" cy="172075"/>
            </a:xfrm>
            <a:custGeom>
              <a:avLst/>
              <a:gdLst/>
              <a:ahLst/>
              <a:cxnLst/>
              <a:rect l="l" t="t" r="r" b="b"/>
              <a:pathLst>
                <a:path w="4466" h="6883" extrusionOk="0">
                  <a:moveTo>
                    <a:pt x="0" y="0"/>
                  </a:moveTo>
                  <a:lnTo>
                    <a:pt x="0" y="6882"/>
                  </a:lnTo>
                  <a:lnTo>
                    <a:pt x="4465" y="6882"/>
                  </a:lnTo>
                  <a:lnTo>
                    <a:pt x="44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5"/>
            <p:cNvSpPr/>
            <p:nvPr/>
          </p:nvSpPr>
          <p:spPr>
            <a:xfrm>
              <a:off x="4285350" y="4169100"/>
              <a:ext cx="52700" cy="172075"/>
            </a:xfrm>
            <a:custGeom>
              <a:avLst/>
              <a:gdLst/>
              <a:ahLst/>
              <a:cxnLst/>
              <a:rect l="l" t="t" r="r" b="b"/>
              <a:pathLst>
                <a:path w="2108" h="6883" extrusionOk="0">
                  <a:moveTo>
                    <a:pt x="0" y="0"/>
                  </a:moveTo>
                  <a:lnTo>
                    <a:pt x="0" y="6882"/>
                  </a:lnTo>
                  <a:lnTo>
                    <a:pt x="2108" y="6882"/>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5"/>
            <p:cNvSpPr/>
            <p:nvPr/>
          </p:nvSpPr>
          <p:spPr>
            <a:xfrm>
              <a:off x="4521375" y="4390250"/>
              <a:ext cx="202750" cy="60450"/>
            </a:xfrm>
            <a:custGeom>
              <a:avLst/>
              <a:gdLst/>
              <a:ahLst/>
              <a:cxnLst/>
              <a:rect l="l" t="t" r="r" b="b"/>
              <a:pathLst>
                <a:path w="8110" h="2418" extrusionOk="0">
                  <a:moveTo>
                    <a:pt x="5740" y="1"/>
                  </a:moveTo>
                  <a:lnTo>
                    <a:pt x="1" y="2418"/>
                  </a:lnTo>
                  <a:lnTo>
                    <a:pt x="8109" y="2418"/>
                  </a:lnTo>
                  <a:lnTo>
                    <a:pt x="57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5"/>
            <p:cNvSpPr/>
            <p:nvPr/>
          </p:nvSpPr>
          <p:spPr>
            <a:xfrm>
              <a:off x="4521375" y="4390250"/>
              <a:ext cx="202750" cy="60450"/>
            </a:xfrm>
            <a:custGeom>
              <a:avLst/>
              <a:gdLst/>
              <a:ahLst/>
              <a:cxnLst/>
              <a:rect l="l" t="t" r="r" b="b"/>
              <a:pathLst>
                <a:path w="8110" h="2418" extrusionOk="0">
                  <a:moveTo>
                    <a:pt x="5740" y="1"/>
                  </a:moveTo>
                  <a:lnTo>
                    <a:pt x="1" y="2418"/>
                  </a:lnTo>
                  <a:lnTo>
                    <a:pt x="8109" y="2418"/>
                  </a:lnTo>
                  <a:lnTo>
                    <a:pt x="57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5"/>
            <p:cNvSpPr/>
            <p:nvPr/>
          </p:nvSpPr>
          <p:spPr>
            <a:xfrm>
              <a:off x="3922200" y="4342925"/>
              <a:ext cx="415850" cy="373875"/>
            </a:xfrm>
            <a:custGeom>
              <a:avLst/>
              <a:gdLst/>
              <a:ahLst/>
              <a:cxnLst/>
              <a:rect l="l" t="t" r="r" b="b"/>
              <a:pathLst>
                <a:path w="16634" h="14955" extrusionOk="0">
                  <a:moveTo>
                    <a:pt x="16634" y="1"/>
                  </a:moveTo>
                  <a:lnTo>
                    <a:pt x="1" y="2918"/>
                  </a:lnTo>
                  <a:lnTo>
                    <a:pt x="1" y="14955"/>
                  </a:lnTo>
                  <a:lnTo>
                    <a:pt x="16634" y="14955"/>
                  </a:lnTo>
                  <a:lnTo>
                    <a:pt x="16634" y="1"/>
                  </a:lnTo>
                  <a:close/>
                </a:path>
              </a:pathLst>
            </a:custGeom>
            <a:solidFill>
              <a:srgbClr val="DB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5"/>
            <p:cNvSpPr/>
            <p:nvPr/>
          </p:nvSpPr>
          <p:spPr>
            <a:xfrm>
              <a:off x="3922200" y="4342925"/>
              <a:ext cx="415850" cy="373875"/>
            </a:xfrm>
            <a:custGeom>
              <a:avLst/>
              <a:gdLst/>
              <a:ahLst/>
              <a:cxnLst/>
              <a:rect l="l" t="t" r="r" b="b"/>
              <a:pathLst>
                <a:path w="16634" h="14955" extrusionOk="0">
                  <a:moveTo>
                    <a:pt x="16634" y="1"/>
                  </a:moveTo>
                  <a:lnTo>
                    <a:pt x="1" y="2918"/>
                  </a:lnTo>
                  <a:lnTo>
                    <a:pt x="1" y="14955"/>
                  </a:lnTo>
                  <a:lnTo>
                    <a:pt x="16634" y="14955"/>
                  </a:lnTo>
                  <a:lnTo>
                    <a:pt x="166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5"/>
            <p:cNvSpPr/>
            <p:nvPr/>
          </p:nvSpPr>
          <p:spPr>
            <a:xfrm>
              <a:off x="4338025" y="4250350"/>
              <a:ext cx="326850" cy="466450"/>
            </a:xfrm>
            <a:custGeom>
              <a:avLst/>
              <a:gdLst/>
              <a:ahLst/>
              <a:cxnLst/>
              <a:rect l="l" t="t" r="r" b="b"/>
              <a:pathLst>
                <a:path w="13074" h="18658" extrusionOk="0">
                  <a:moveTo>
                    <a:pt x="6537" y="1"/>
                  </a:moveTo>
                  <a:lnTo>
                    <a:pt x="1" y="5597"/>
                  </a:lnTo>
                  <a:lnTo>
                    <a:pt x="1" y="18658"/>
                  </a:lnTo>
                  <a:lnTo>
                    <a:pt x="13074" y="18658"/>
                  </a:lnTo>
                  <a:lnTo>
                    <a:pt x="13074" y="5597"/>
                  </a:lnTo>
                  <a:lnTo>
                    <a:pt x="65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5"/>
            <p:cNvSpPr/>
            <p:nvPr/>
          </p:nvSpPr>
          <p:spPr>
            <a:xfrm>
              <a:off x="3853450" y="4234875"/>
              <a:ext cx="883175" cy="215825"/>
            </a:xfrm>
            <a:custGeom>
              <a:avLst/>
              <a:gdLst/>
              <a:ahLst/>
              <a:cxnLst/>
              <a:rect l="l" t="t" r="r" b="b"/>
              <a:pathLst>
                <a:path w="35327" h="8633" extrusionOk="0">
                  <a:moveTo>
                    <a:pt x="9418" y="1"/>
                  </a:moveTo>
                  <a:lnTo>
                    <a:pt x="0" y="8049"/>
                  </a:lnTo>
                  <a:lnTo>
                    <a:pt x="500" y="8633"/>
                  </a:lnTo>
                  <a:lnTo>
                    <a:pt x="17014" y="8633"/>
                  </a:lnTo>
                  <a:lnTo>
                    <a:pt x="25920" y="1013"/>
                  </a:lnTo>
                  <a:lnTo>
                    <a:pt x="34826" y="8633"/>
                  </a:lnTo>
                  <a:lnTo>
                    <a:pt x="35326" y="8049"/>
                  </a:lnTo>
                  <a:lnTo>
                    <a:pt x="259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5"/>
            <p:cNvSpPr/>
            <p:nvPr/>
          </p:nvSpPr>
          <p:spPr>
            <a:xfrm>
              <a:off x="4164200" y="4156300"/>
              <a:ext cx="182475" cy="25625"/>
            </a:xfrm>
            <a:custGeom>
              <a:avLst/>
              <a:gdLst/>
              <a:ahLst/>
              <a:cxnLst/>
              <a:rect l="l" t="t" r="r" b="b"/>
              <a:pathLst>
                <a:path w="7299" h="1025" extrusionOk="0">
                  <a:moveTo>
                    <a:pt x="0" y="0"/>
                  </a:moveTo>
                  <a:lnTo>
                    <a:pt x="0" y="1024"/>
                  </a:lnTo>
                  <a:lnTo>
                    <a:pt x="7299" y="1024"/>
                  </a:lnTo>
                  <a:lnTo>
                    <a:pt x="7299" y="0"/>
                  </a:lnTo>
                  <a:close/>
                </a:path>
              </a:pathLst>
            </a:custGeom>
            <a:solidFill>
              <a:srgbClr val="DB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5"/>
            <p:cNvSpPr/>
            <p:nvPr/>
          </p:nvSpPr>
          <p:spPr>
            <a:xfrm>
              <a:off x="4164200" y="4156300"/>
              <a:ext cx="182475" cy="25625"/>
            </a:xfrm>
            <a:custGeom>
              <a:avLst/>
              <a:gdLst/>
              <a:ahLst/>
              <a:cxnLst/>
              <a:rect l="l" t="t" r="r" b="b"/>
              <a:pathLst>
                <a:path w="7299" h="1025" extrusionOk="0">
                  <a:moveTo>
                    <a:pt x="0" y="0"/>
                  </a:moveTo>
                  <a:lnTo>
                    <a:pt x="0" y="1024"/>
                  </a:lnTo>
                  <a:lnTo>
                    <a:pt x="7299" y="1024"/>
                  </a:lnTo>
                  <a:lnTo>
                    <a:pt x="729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5"/>
            <p:cNvSpPr/>
            <p:nvPr/>
          </p:nvSpPr>
          <p:spPr>
            <a:xfrm>
              <a:off x="4408575" y="4521825"/>
              <a:ext cx="101225" cy="194975"/>
            </a:xfrm>
            <a:custGeom>
              <a:avLst/>
              <a:gdLst/>
              <a:ahLst/>
              <a:cxnLst/>
              <a:rect l="l" t="t" r="r" b="b"/>
              <a:pathLst>
                <a:path w="4049" h="7799" extrusionOk="0">
                  <a:moveTo>
                    <a:pt x="0" y="0"/>
                  </a:moveTo>
                  <a:lnTo>
                    <a:pt x="0" y="7799"/>
                  </a:lnTo>
                  <a:lnTo>
                    <a:pt x="4049" y="7799"/>
                  </a:lnTo>
                  <a:lnTo>
                    <a:pt x="404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5"/>
            <p:cNvSpPr/>
            <p:nvPr/>
          </p:nvSpPr>
          <p:spPr>
            <a:xfrm>
              <a:off x="4246650" y="759450"/>
              <a:ext cx="111950" cy="146400"/>
            </a:xfrm>
            <a:custGeom>
              <a:avLst/>
              <a:gdLst/>
              <a:ahLst/>
              <a:cxnLst/>
              <a:rect l="l" t="t" r="r" b="b"/>
              <a:pathLst>
                <a:path w="4478" h="5856" extrusionOk="0">
                  <a:moveTo>
                    <a:pt x="2025" y="0"/>
                  </a:moveTo>
                  <a:cubicBezTo>
                    <a:pt x="1846" y="215"/>
                    <a:pt x="1667" y="405"/>
                    <a:pt x="1477" y="608"/>
                  </a:cubicBezTo>
                  <a:cubicBezTo>
                    <a:pt x="381" y="1667"/>
                    <a:pt x="0" y="3310"/>
                    <a:pt x="727" y="4656"/>
                  </a:cubicBezTo>
                  <a:cubicBezTo>
                    <a:pt x="786" y="4763"/>
                    <a:pt x="846" y="4870"/>
                    <a:pt x="917" y="4977"/>
                  </a:cubicBezTo>
                  <a:cubicBezTo>
                    <a:pt x="1807" y="5412"/>
                    <a:pt x="2849" y="5856"/>
                    <a:pt x="3856" y="5856"/>
                  </a:cubicBezTo>
                  <a:cubicBezTo>
                    <a:pt x="3980" y="5856"/>
                    <a:pt x="4104" y="5849"/>
                    <a:pt x="4227" y="5835"/>
                  </a:cubicBezTo>
                  <a:cubicBezTo>
                    <a:pt x="3977" y="4346"/>
                    <a:pt x="3763" y="2727"/>
                    <a:pt x="4477" y="1417"/>
                  </a:cubicBezTo>
                  <a:cubicBezTo>
                    <a:pt x="3680" y="917"/>
                    <a:pt x="2870" y="441"/>
                    <a:pt x="20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5"/>
            <p:cNvSpPr/>
            <p:nvPr/>
          </p:nvSpPr>
          <p:spPr>
            <a:xfrm>
              <a:off x="3980550" y="683250"/>
              <a:ext cx="208675" cy="222600"/>
            </a:xfrm>
            <a:custGeom>
              <a:avLst/>
              <a:gdLst/>
              <a:ahLst/>
              <a:cxnLst/>
              <a:rect l="l" t="t" r="r" b="b"/>
              <a:pathLst>
                <a:path w="8347" h="8904" extrusionOk="0">
                  <a:moveTo>
                    <a:pt x="3810" y="0"/>
                  </a:moveTo>
                  <a:cubicBezTo>
                    <a:pt x="3310" y="1370"/>
                    <a:pt x="2513" y="2632"/>
                    <a:pt x="1477" y="3656"/>
                  </a:cubicBezTo>
                  <a:cubicBezTo>
                    <a:pt x="381" y="4715"/>
                    <a:pt x="0" y="6358"/>
                    <a:pt x="727" y="7704"/>
                  </a:cubicBezTo>
                  <a:cubicBezTo>
                    <a:pt x="786" y="7811"/>
                    <a:pt x="846" y="7918"/>
                    <a:pt x="905" y="8025"/>
                  </a:cubicBezTo>
                  <a:cubicBezTo>
                    <a:pt x="1806" y="8460"/>
                    <a:pt x="2848" y="8904"/>
                    <a:pt x="3856" y="8904"/>
                  </a:cubicBezTo>
                  <a:cubicBezTo>
                    <a:pt x="3980" y="8904"/>
                    <a:pt x="4104" y="8897"/>
                    <a:pt x="4227" y="8883"/>
                  </a:cubicBezTo>
                  <a:cubicBezTo>
                    <a:pt x="3977" y="7347"/>
                    <a:pt x="3751" y="5668"/>
                    <a:pt x="4548" y="4334"/>
                  </a:cubicBezTo>
                  <a:cubicBezTo>
                    <a:pt x="5382" y="2953"/>
                    <a:pt x="7168" y="2239"/>
                    <a:pt x="8347" y="1191"/>
                  </a:cubicBezTo>
                  <a:cubicBezTo>
                    <a:pt x="6870" y="679"/>
                    <a:pt x="5358" y="286"/>
                    <a:pt x="38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5"/>
            <p:cNvSpPr/>
            <p:nvPr/>
          </p:nvSpPr>
          <p:spPr>
            <a:xfrm>
              <a:off x="3712050" y="670150"/>
              <a:ext cx="235775" cy="235700"/>
            </a:xfrm>
            <a:custGeom>
              <a:avLst/>
              <a:gdLst/>
              <a:ahLst/>
              <a:cxnLst/>
              <a:rect l="l" t="t" r="r" b="b"/>
              <a:pathLst>
                <a:path w="9431" h="9428" extrusionOk="0">
                  <a:moveTo>
                    <a:pt x="3978" y="1"/>
                  </a:moveTo>
                  <a:cubicBezTo>
                    <a:pt x="3954" y="72"/>
                    <a:pt x="3942" y="143"/>
                    <a:pt x="3918" y="227"/>
                  </a:cubicBezTo>
                  <a:cubicBezTo>
                    <a:pt x="3430" y="1715"/>
                    <a:pt x="2585" y="3072"/>
                    <a:pt x="1465" y="4180"/>
                  </a:cubicBezTo>
                  <a:cubicBezTo>
                    <a:pt x="382" y="5239"/>
                    <a:pt x="1" y="6882"/>
                    <a:pt x="715" y="8228"/>
                  </a:cubicBezTo>
                  <a:cubicBezTo>
                    <a:pt x="775" y="8335"/>
                    <a:pt x="834" y="8442"/>
                    <a:pt x="906" y="8549"/>
                  </a:cubicBezTo>
                  <a:cubicBezTo>
                    <a:pt x="1796" y="8984"/>
                    <a:pt x="2846" y="9428"/>
                    <a:pt x="3847" y="9428"/>
                  </a:cubicBezTo>
                  <a:cubicBezTo>
                    <a:pt x="3971" y="9428"/>
                    <a:pt x="4094" y="9421"/>
                    <a:pt x="4216" y="9407"/>
                  </a:cubicBezTo>
                  <a:cubicBezTo>
                    <a:pt x="3966" y="7871"/>
                    <a:pt x="3739" y="6192"/>
                    <a:pt x="4549" y="4870"/>
                  </a:cubicBezTo>
                  <a:cubicBezTo>
                    <a:pt x="5752" y="2858"/>
                    <a:pt x="8966" y="2239"/>
                    <a:pt x="9431" y="13"/>
                  </a:cubicBezTo>
                  <a:cubicBezTo>
                    <a:pt x="9228" y="1"/>
                    <a:pt x="9014" y="1"/>
                    <a:pt x="881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5"/>
            <p:cNvSpPr/>
            <p:nvPr/>
          </p:nvSpPr>
          <p:spPr>
            <a:xfrm>
              <a:off x="3689425" y="860650"/>
              <a:ext cx="174475" cy="365850"/>
            </a:xfrm>
            <a:custGeom>
              <a:avLst/>
              <a:gdLst/>
              <a:ahLst/>
              <a:cxnLst/>
              <a:rect l="l" t="t" r="r" b="b"/>
              <a:pathLst>
                <a:path w="6979" h="14634" extrusionOk="0">
                  <a:moveTo>
                    <a:pt x="1418" y="1"/>
                  </a:moveTo>
                  <a:lnTo>
                    <a:pt x="1" y="14633"/>
                  </a:lnTo>
                  <a:lnTo>
                    <a:pt x="6978" y="14633"/>
                  </a:lnTo>
                  <a:lnTo>
                    <a:pt x="5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5"/>
            <p:cNvSpPr/>
            <p:nvPr/>
          </p:nvSpPr>
          <p:spPr>
            <a:xfrm>
              <a:off x="3952875" y="860650"/>
              <a:ext cx="174725" cy="365850"/>
            </a:xfrm>
            <a:custGeom>
              <a:avLst/>
              <a:gdLst/>
              <a:ahLst/>
              <a:cxnLst/>
              <a:rect l="l" t="t" r="r" b="b"/>
              <a:pathLst>
                <a:path w="6989" h="14634" extrusionOk="0">
                  <a:moveTo>
                    <a:pt x="1429" y="1"/>
                  </a:moveTo>
                  <a:lnTo>
                    <a:pt x="0" y="14633"/>
                  </a:lnTo>
                  <a:lnTo>
                    <a:pt x="6989" y="14633"/>
                  </a:lnTo>
                  <a:lnTo>
                    <a:pt x="557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5"/>
            <p:cNvSpPr/>
            <p:nvPr/>
          </p:nvSpPr>
          <p:spPr>
            <a:xfrm>
              <a:off x="4216575" y="860650"/>
              <a:ext cx="174750" cy="365850"/>
            </a:xfrm>
            <a:custGeom>
              <a:avLst/>
              <a:gdLst/>
              <a:ahLst/>
              <a:cxnLst/>
              <a:rect l="l" t="t" r="r" b="b"/>
              <a:pathLst>
                <a:path w="6990" h="14634" extrusionOk="0">
                  <a:moveTo>
                    <a:pt x="1430" y="1"/>
                  </a:moveTo>
                  <a:lnTo>
                    <a:pt x="1" y="14633"/>
                  </a:lnTo>
                  <a:lnTo>
                    <a:pt x="6990" y="14633"/>
                  </a:lnTo>
                  <a:lnTo>
                    <a:pt x="55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5"/>
            <p:cNvSpPr/>
            <p:nvPr/>
          </p:nvSpPr>
          <p:spPr>
            <a:xfrm>
              <a:off x="3563225" y="1071400"/>
              <a:ext cx="942400" cy="362275"/>
            </a:xfrm>
            <a:custGeom>
              <a:avLst/>
              <a:gdLst/>
              <a:ahLst/>
              <a:cxnLst/>
              <a:rect l="l" t="t" r="r" b="b"/>
              <a:pathLst>
                <a:path w="37696" h="14491" extrusionOk="0">
                  <a:moveTo>
                    <a:pt x="1" y="0"/>
                  </a:moveTo>
                  <a:lnTo>
                    <a:pt x="1" y="14490"/>
                  </a:lnTo>
                  <a:lnTo>
                    <a:pt x="37696" y="14490"/>
                  </a:lnTo>
                  <a:lnTo>
                    <a:pt x="3769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5"/>
            <p:cNvSpPr/>
            <p:nvPr/>
          </p:nvSpPr>
          <p:spPr>
            <a:xfrm>
              <a:off x="3535250" y="1072875"/>
              <a:ext cx="998375" cy="49450"/>
            </a:xfrm>
            <a:custGeom>
              <a:avLst/>
              <a:gdLst/>
              <a:ahLst/>
              <a:cxnLst/>
              <a:rect l="l" t="t" r="r" b="b"/>
              <a:pathLst>
                <a:path w="39935" h="1978" extrusionOk="0">
                  <a:moveTo>
                    <a:pt x="1" y="1"/>
                  </a:moveTo>
                  <a:lnTo>
                    <a:pt x="1" y="1977"/>
                  </a:lnTo>
                  <a:lnTo>
                    <a:pt x="39934" y="1977"/>
                  </a:lnTo>
                  <a:lnTo>
                    <a:pt x="39934" y="1"/>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5"/>
            <p:cNvSpPr/>
            <p:nvPr/>
          </p:nvSpPr>
          <p:spPr>
            <a:xfrm>
              <a:off x="3535250" y="1072875"/>
              <a:ext cx="998375" cy="49450"/>
            </a:xfrm>
            <a:custGeom>
              <a:avLst/>
              <a:gdLst/>
              <a:ahLst/>
              <a:cxnLst/>
              <a:rect l="l" t="t" r="r" b="b"/>
              <a:pathLst>
                <a:path w="39935" h="1978" extrusionOk="0">
                  <a:moveTo>
                    <a:pt x="1" y="1"/>
                  </a:moveTo>
                  <a:lnTo>
                    <a:pt x="1" y="1977"/>
                  </a:lnTo>
                  <a:lnTo>
                    <a:pt x="39934" y="1977"/>
                  </a:lnTo>
                  <a:lnTo>
                    <a:pt x="399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5"/>
            <p:cNvSpPr/>
            <p:nvPr/>
          </p:nvSpPr>
          <p:spPr>
            <a:xfrm>
              <a:off x="360072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5"/>
            <p:cNvSpPr/>
            <p:nvPr/>
          </p:nvSpPr>
          <p:spPr>
            <a:xfrm>
              <a:off x="373407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5"/>
            <p:cNvSpPr/>
            <p:nvPr/>
          </p:nvSpPr>
          <p:spPr>
            <a:xfrm>
              <a:off x="386742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5"/>
            <p:cNvSpPr/>
            <p:nvPr/>
          </p:nvSpPr>
          <p:spPr>
            <a:xfrm>
              <a:off x="400107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5"/>
            <p:cNvSpPr/>
            <p:nvPr/>
          </p:nvSpPr>
          <p:spPr>
            <a:xfrm>
              <a:off x="413442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5"/>
            <p:cNvSpPr/>
            <p:nvPr/>
          </p:nvSpPr>
          <p:spPr>
            <a:xfrm>
              <a:off x="426777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5"/>
            <p:cNvSpPr/>
            <p:nvPr/>
          </p:nvSpPr>
          <p:spPr>
            <a:xfrm>
              <a:off x="4401425" y="1174075"/>
              <a:ext cx="52425" cy="52425"/>
            </a:xfrm>
            <a:custGeom>
              <a:avLst/>
              <a:gdLst/>
              <a:ahLst/>
              <a:cxnLst/>
              <a:rect l="l" t="t" r="r" b="b"/>
              <a:pathLst>
                <a:path w="2097" h="2097" extrusionOk="0">
                  <a:moveTo>
                    <a:pt x="1" y="1"/>
                  </a:moveTo>
                  <a:lnTo>
                    <a:pt x="1" y="2096"/>
                  </a:lnTo>
                  <a:lnTo>
                    <a:pt x="2096" y="2096"/>
                  </a:lnTo>
                  <a:lnTo>
                    <a:pt x="20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5"/>
            <p:cNvSpPr/>
            <p:nvPr/>
          </p:nvSpPr>
          <p:spPr>
            <a:xfrm>
              <a:off x="3429275" y="1284375"/>
              <a:ext cx="1463900" cy="547075"/>
            </a:xfrm>
            <a:custGeom>
              <a:avLst/>
              <a:gdLst/>
              <a:ahLst/>
              <a:cxnLst/>
              <a:rect l="l" t="t" r="r" b="b"/>
              <a:pathLst>
                <a:path w="58556" h="21883" extrusionOk="0">
                  <a:moveTo>
                    <a:pt x="30749" y="0"/>
                  </a:moveTo>
                  <a:cubicBezTo>
                    <a:pt x="28869" y="0"/>
                    <a:pt x="26987" y="62"/>
                    <a:pt x="25111" y="149"/>
                  </a:cubicBezTo>
                  <a:cubicBezTo>
                    <a:pt x="21444" y="316"/>
                    <a:pt x="17777" y="589"/>
                    <a:pt x="14169" y="1268"/>
                  </a:cubicBezTo>
                  <a:cubicBezTo>
                    <a:pt x="9228" y="2197"/>
                    <a:pt x="4430" y="3911"/>
                    <a:pt x="1" y="6281"/>
                  </a:cubicBezTo>
                  <a:lnTo>
                    <a:pt x="6549" y="17627"/>
                  </a:lnTo>
                  <a:cubicBezTo>
                    <a:pt x="8133" y="18639"/>
                    <a:pt x="9800" y="19437"/>
                    <a:pt x="11479" y="19949"/>
                  </a:cubicBezTo>
                  <a:cubicBezTo>
                    <a:pt x="16527" y="21461"/>
                    <a:pt x="21897" y="21223"/>
                    <a:pt x="27159" y="21354"/>
                  </a:cubicBezTo>
                  <a:cubicBezTo>
                    <a:pt x="31756" y="21471"/>
                    <a:pt x="36373" y="21882"/>
                    <a:pt x="40967" y="21882"/>
                  </a:cubicBezTo>
                  <a:cubicBezTo>
                    <a:pt x="43358" y="21882"/>
                    <a:pt x="45742" y="21771"/>
                    <a:pt x="48114" y="21449"/>
                  </a:cubicBezTo>
                  <a:cubicBezTo>
                    <a:pt x="49305" y="21294"/>
                    <a:pt x="50495" y="21068"/>
                    <a:pt x="51686" y="20782"/>
                  </a:cubicBezTo>
                  <a:lnTo>
                    <a:pt x="58556" y="7471"/>
                  </a:lnTo>
                  <a:cubicBezTo>
                    <a:pt x="53031" y="4519"/>
                    <a:pt x="47304" y="2018"/>
                    <a:pt x="41185" y="863"/>
                  </a:cubicBezTo>
                  <a:cubicBezTo>
                    <a:pt x="37745" y="213"/>
                    <a:pt x="34250" y="0"/>
                    <a:pt x="30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5"/>
            <p:cNvSpPr/>
            <p:nvPr/>
          </p:nvSpPr>
          <p:spPr>
            <a:xfrm>
              <a:off x="3344450" y="1588725"/>
              <a:ext cx="1488000" cy="677775"/>
            </a:xfrm>
            <a:custGeom>
              <a:avLst/>
              <a:gdLst/>
              <a:ahLst/>
              <a:cxnLst/>
              <a:rect l="l" t="t" r="r" b="b"/>
              <a:pathLst>
                <a:path w="59520" h="27111" extrusionOk="0">
                  <a:moveTo>
                    <a:pt x="6799" y="0"/>
                  </a:moveTo>
                  <a:lnTo>
                    <a:pt x="13705" y="11966"/>
                  </a:lnTo>
                  <a:lnTo>
                    <a:pt x="1" y="19884"/>
                  </a:lnTo>
                  <a:lnTo>
                    <a:pt x="45530" y="27111"/>
                  </a:lnTo>
                  <a:lnTo>
                    <a:pt x="5952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5"/>
            <p:cNvSpPr/>
            <p:nvPr/>
          </p:nvSpPr>
          <p:spPr>
            <a:xfrm>
              <a:off x="2093700" y="4141700"/>
              <a:ext cx="94375" cy="471825"/>
            </a:xfrm>
            <a:custGeom>
              <a:avLst/>
              <a:gdLst/>
              <a:ahLst/>
              <a:cxnLst/>
              <a:rect l="l" t="t" r="r" b="b"/>
              <a:pathLst>
                <a:path w="3775" h="18873" extrusionOk="0">
                  <a:moveTo>
                    <a:pt x="1" y="1"/>
                  </a:moveTo>
                  <a:lnTo>
                    <a:pt x="1" y="18872"/>
                  </a:lnTo>
                  <a:cubicBezTo>
                    <a:pt x="1251" y="18658"/>
                    <a:pt x="2513" y="18479"/>
                    <a:pt x="3775" y="18313"/>
                  </a:cubicBezTo>
                  <a:lnTo>
                    <a:pt x="377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5"/>
            <p:cNvSpPr/>
            <p:nvPr/>
          </p:nvSpPr>
          <p:spPr>
            <a:xfrm>
              <a:off x="2093700" y="4141700"/>
              <a:ext cx="94375" cy="471825"/>
            </a:xfrm>
            <a:custGeom>
              <a:avLst/>
              <a:gdLst/>
              <a:ahLst/>
              <a:cxnLst/>
              <a:rect l="l" t="t" r="r" b="b"/>
              <a:pathLst>
                <a:path w="3775" h="18873" extrusionOk="0">
                  <a:moveTo>
                    <a:pt x="1" y="1"/>
                  </a:moveTo>
                  <a:lnTo>
                    <a:pt x="1" y="18872"/>
                  </a:lnTo>
                  <a:cubicBezTo>
                    <a:pt x="1251" y="18658"/>
                    <a:pt x="2513" y="18479"/>
                    <a:pt x="3775" y="18313"/>
                  </a:cubicBezTo>
                  <a:lnTo>
                    <a:pt x="37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5"/>
            <p:cNvSpPr/>
            <p:nvPr/>
          </p:nvSpPr>
          <p:spPr>
            <a:xfrm>
              <a:off x="1638575" y="3873825"/>
              <a:ext cx="906700" cy="500975"/>
            </a:xfrm>
            <a:custGeom>
              <a:avLst/>
              <a:gdLst/>
              <a:ahLst/>
              <a:cxnLst/>
              <a:rect l="l" t="t" r="r" b="b"/>
              <a:pathLst>
                <a:path w="36268" h="20039" extrusionOk="0">
                  <a:moveTo>
                    <a:pt x="1" y="0"/>
                  </a:moveTo>
                  <a:lnTo>
                    <a:pt x="3382" y="9311"/>
                  </a:lnTo>
                  <a:lnTo>
                    <a:pt x="3906" y="10740"/>
                  </a:lnTo>
                  <a:lnTo>
                    <a:pt x="7288" y="20038"/>
                  </a:lnTo>
                  <a:lnTo>
                    <a:pt x="36267" y="20038"/>
                  </a:lnTo>
                  <a:lnTo>
                    <a:pt x="32886" y="10740"/>
                  </a:lnTo>
                  <a:lnTo>
                    <a:pt x="32362" y="9311"/>
                  </a:lnTo>
                  <a:lnTo>
                    <a:pt x="289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5"/>
            <p:cNvSpPr/>
            <p:nvPr/>
          </p:nvSpPr>
          <p:spPr>
            <a:xfrm>
              <a:off x="2140725" y="3907750"/>
              <a:ext cx="273875" cy="200650"/>
            </a:xfrm>
            <a:custGeom>
              <a:avLst/>
              <a:gdLst/>
              <a:ahLst/>
              <a:cxnLst/>
              <a:rect l="l" t="t" r="r" b="b"/>
              <a:pathLst>
                <a:path w="10955" h="8026" extrusionOk="0">
                  <a:moveTo>
                    <a:pt x="1" y="1"/>
                  </a:moveTo>
                  <a:lnTo>
                    <a:pt x="2930" y="8025"/>
                  </a:lnTo>
                  <a:lnTo>
                    <a:pt x="10955" y="8025"/>
                  </a:lnTo>
                  <a:lnTo>
                    <a:pt x="803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5"/>
            <p:cNvSpPr/>
            <p:nvPr/>
          </p:nvSpPr>
          <p:spPr>
            <a:xfrm>
              <a:off x="1912725" y="3907750"/>
              <a:ext cx="273875" cy="200650"/>
            </a:xfrm>
            <a:custGeom>
              <a:avLst/>
              <a:gdLst/>
              <a:ahLst/>
              <a:cxnLst/>
              <a:rect l="l" t="t" r="r" b="b"/>
              <a:pathLst>
                <a:path w="10955" h="8026" extrusionOk="0">
                  <a:moveTo>
                    <a:pt x="1" y="1"/>
                  </a:moveTo>
                  <a:lnTo>
                    <a:pt x="2918" y="8025"/>
                  </a:lnTo>
                  <a:lnTo>
                    <a:pt x="10954" y="8025"/>
                  </a:lnTo>
                  <a:lnTo>
                    <a:pt x="802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5"/>
            <p:cNvSpPr/>
            <p:nvPr/>
          </p:nvSpPr>
          <p:spPr>
            <a:xfrm>
              <a:off x="1684725" y="3907750"/>
              <a:ext cx="273575" cy="200650"/>
            </a:xfrm>
            <a:custGeom>
              <a:avLst/>
              <a:gdLst/>
              <a:ahLst/>
              <a:cxnLst/>
              <a:rect l="l" t="t" r="r" b="b"/>
              <a:pathLst>
                <a:path w="10943" h="8026" extrusionOk="0">
                  <a:moveTo>
                    <a:pt x="0" y="1"/>
                  </a:moveTo>
                  <a:lnTo>
                    <a:pt x="2917" y="8025"/>
                  </a:lnTo>
                  <a:lnTo>
                    <a:pt x="10942" y="8025"/>
                  </a:lnTo>
                  <a:lnTo>
                    <a:pt x="802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5"/>
            <p:cNvSpPr/>
            <p:nvPr/>
          </p:nvSpPr>
          <p:spPr>
            <a:xfrm>
              <a:off x="2225575" y="4140225"/>
              <a:ext cx="273850" cy="200950"/>
            </a:xfrm>
            <a:custGeom>
              <a:avLst/>
              <a:gdLst/>
              <a:ahLst/>
              <a:cxnLst/>
              <a:rect l="l" t="t" r="r" b="b"/>
              <a:pathLst>
                <a:path w="10954" h="8038" extrusionOk="0">
                  <a:moveTo>
                    <a:pt x="0" y="0"/>
                  </a:moveTo>
                  <a:lnTo>
                    <a:pt x="2917" y="8037"/>
                  </a:lnTo>
                  <a:lnTo>
                    <a:pt x="10954" y="8037"/>
                  </a:lnTo>
                  <a:lnTo>
                    <a:pt x="802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5"/>
            <p:cNvSpPr/>
            <p:nvPr/>
          </p:nvSpPr>
          <p:spPr>
            <a:xfrm>
              <a:off x="1997250" y="4140225"/>
              <a:ext cx="273875" cy="200950"/>
            </a:xfrm>
            <a:custGeom>
              <a:avLst/>
              <a:gdLst/>
              <a:ahLst/>
              <a:cxnLst/>
              <a:rect l="l" t="t" r="r" b="b"/>
              <a:pathLst>
                <a:path w="10955" h="8038" extrusionOk="0">
                  <a:moveTo>
                    <a:pt x="1" y="0"/>
                  </a:moveTo>
                  <a:lnTo>
                    <a:pt x="2930" y="8037"/>
                  </a:lnTo>
                  <a:lnTo>
                    <a:pt x="10955" y="8037"/>
                  </a:lnTo>
                  <a:lnTo>
                    <a:pt x="80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5"/>
            <p:cNvSpPr/>
            <p:nvPr/>
          </p:nvSpPr>
          <p:spPr>
            <a:xfrm>
              <a:off x="1769250" y="4140225"/>
              <a:ext cx="273875" cy="200950"/>
            </a:xfrm>
            <a:custGeom>
              <a:avLst/>
              <a:gdLst/>
              <a:ahLst/>
              <a:cxnLst/>
              <a:rect l="l" t="t" r="r" b="b"/>
              <a:pathLst>
                <a:path w="10955" h="8038" extrusionOk="0">
                  <a:moveTo>
                    <a:pt x="1" y="0"/>
                  </a:moveTo>
                  <a:lnTo>
                    <a:pt x="2918" y="8037"/>
                  </a:lnTo>
                  <a:lnTo>
                    <a:pt x="10955" y="8037"/>
                  </a:lnTo>
                  <a:lnTo>
                    <a:pt x="802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5"/>
            <p:cNvSpPr/>
            <p:nvPr/>
          </p:nvSpPr>
          <p:spPr>
            <a:xfrm>
              <a:off x="2519650" y="3813400"/>
              <a:ext cx="69375" cy="859050"/>
            </a:xfrm>
            <a:custGeom>
              <a:avLst/>
              <a:gdLst/>
              <a:ahLst/>
              <a:cxnLst/>
              <a:rect l="l" t="t" r="r" b="b"/>
              <a:pathLst>
                <a:path w="2775" h="34362" extrusionOk="0">
                  <a:moveTo>
                    <a:pt x="0" y="0"/>
                  </a:moveTo>
                  <a:lnTo>
                    <a:pt x="0" y="34362"/>
                  </a:lnTo>
                  <a:cubicBezTo>
                    <a:pt x="929" y="34195"/>
                    <a:pt x="1846" y="34064"/>
                    <a:pt x="2775" y="33945"/>
                  </a:cubicBezTo>
                  <a:lnTo>
                    <a:pt x="277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5"/>
            <p:cNvSpPr/>
            <p:nvPr/>
          </p:nvSpPr>
          <p:spPr>
            <a:xfrm>
              <a:off x="2519650" y="3813400"/>
              <a:ext cx="69375" cy="859050"/>
            </a:xfrm>
            <a:custGeom>
              <a:avLst/>
              <a:gdLst/>
              <a:ahLst/>
              <a:cxnLst/>
              <a:rect l="l" t="t" r="r" b="b"/>
              <a:pathLst>
                <a:path w="2775" h="34362" extrusionOk="0">
                  <a:moveTo>
                    <a:pt x="0" y="0"/>
                  </a:moveTo>
                  <a:lnTo>
                    <a:pt x="0" y="34362"/>
                  </a:lnTo>
                  <a:cubicBezTo>
                    <a:pt x="929" y="34195"/>
                    <a:pt x="1846" y="34064"/>
                    <a:pt x="2775" y="33945"/>
                  </a:cubicBezTo>
                  <a:lnTo>
                    <a:pt x="27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5"/>
            <p:cNvSpPr/>
            <p:nvPr/>
          </p:nvSpPr>
          <p:spPr>
            <a:xfrm>
              <a:off x="2185075" y="3616650"/>
              <a:ext cx="666475" cy="367925"/>
            </a:xfrm>
            <a:custGeom>
              <a:avLst/>
              <a:gdLst/>
              <a:ahLst/>
              <a:cxnLst/>
              <a:rect l="l" t="t" r="r" b="b"/>
              <a:pathLst>
                <a:path w="26659" h="14717" extrusionOk="0">
                  <a:moveTo>
                    <a:pt x="1" y="0"/>
                  </a:moveTo>
                  <a:lnTo>
                    <a:pt x="2489" y="6835"/>
                  </a:lnTo>
                  <a:lnTo>
                    <a:pt x="2870" y="7882"/>
                  </a:lnTo>
                  <a:lnTo>
                    <a:pt x="5359" y="14716"/>
                  </a:lnTo>
                  <a:lnTo>
                    <a:pt x="26659" y="14716"/>
                  </a:lnTo>
                  <a:lnTo>
                    <a:pt x="24170" y="7882"/>
                  </a:lnTo>
                  <a:lnTo>
                    <a:pt x="23789" y="6835"/>
                  </a:lnTo>
                  <a:lnTo>
                    <a:pt x="21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5"/>
            <p:cNvSpPr/>
            <p:nvPr/>
          </p:nvSpPr>
          <p:spPr>
            <a:xfrm>
              <a:off x="2554475" y="3641350"/>
              <a:ext cx="201250" cy="147675"/>
            </a:xfrm>
            <a:custGeom>
              <a:avLst/>
              <a:gdLst/>
              <a:ahLst/>
              <a:cxnLst/>
              <a:rect l="l" t="t" r="r" b="b"/>
              <a:pathLst>
                <a:path w="8050" h="5907" extrusionOk="0">
                  <a:moveTo>
                    <a:pt x="0" y="1"/>
                  </a:moveTo>
                  <a:lnTo>
                    <a:pt x="2144" y="5906"/>
                  </a:lnTo>
                  <a:lnTo>
                    <a:pt x="8049" y="5906"/>
                  </a:lnTo>
                  <a:lnTo>
                    <a:pt x="589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5"/>
            <p:cNvSpPr/>
            <p:nvPr/>
          </p:nvSpPr>
          <p:spPr>
            <a:xfrm>
              <a:off x="2386600" y="3641350"/>
              <a:ext cx="201225" cy="147675"/>
            </a:xfrm>
            <a:custGeom>
              <a:avLst/>
              <a:gdLst/>
              <a:ahLst/>
              <a:cxnLst/>
              <a:rect l="l" t="t" r="r" b="b"/>
              <a:pathLst>
                <a:path w="8049" h="5907" extrusionOk="0">
                  <a:moveTo>
                    <a:pt x="0" y="1"/>
                  </a:moveTo>
                  <a:lnTo>
                    <a:pt x="2155" y="5906"/>
                  </a:lnTo>
                  <a:lnTo>
                    <a:pt x="8049" y="5906"/>
                  </a:lnTo>
                  <a:lnTo>
                    <a:pt x="59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5"/>
            <p:cNvSpPr/>
            <p:nvPr/>
          </p:nvSpPr>
          <p:spPr>
            <a:xfrm>
              <a:off x="2219025" y="3641350"/>
              <a:ext cx="201225" cy="147675"/>
            </a:xfrm>
            <a:custGeom>
              <a:avLst/>
              <a:gdLst/>
              <a:ahLst/>
              <a:cxnLst/>
              <a:rect l="l" t="t" r="r" b="b"/>
              <a:pathLst>
                <a:path w="8049" h="5907" extrusionOk="0">
                  <a:moveTo>
                    <a:pt x="0" y="1"/>
                  </a:moveTo>
                  <a:lnTo>
                    <a:pt x="2143" y="5906"/>
                  </a:lnTo>
                  <a:lnTo>
                    <a:pt x="8049" y="5906"/>
                  </a:lnTo>
                  <a:lnTo>
                    <a:pt x="59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5"/>
            <p:cNvSpPr/>
            <p:nvPr/>
          </p:nvSpPr>
          <p:spPr>
            <a:xfrm>
              <a:off x="2616675" y="3812200"/>
              <a:ext cx="201250" cy="147675"/>
            </a:xfrm>
            <a:custGeom>
              <a:avLst/>
              <a:gdLst/>
              <a:ahLst/>
              <a:cxnLst/>
              <a:rect l="l" t="t" r="r" b="b"/>
              <a:pathLst>
                <a:path w="8050" h="5907" extrusionOk="0">
                  <a:moveTo>
                    <a:pt x="1" y="1"/>
                  </a:moveTo>
                  <a:lnTo>
                    <a:pt x="2144" y="5906"/>
                  </a:lnTo>
                  <a:lnTo>
                    <a:pt x="8049" y="5906"/>
                  </a:lnTo>
                  <a:lnTo>
                    <a:pt x="589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5"/>
            <p:cNvSpPr/>
            <p:nvPr/>
          </p:nvSpPr>
          <p:spPr>
            <a:xfrm>
              <a:off x="2448800" y="3812200"/>
              <a:ext cx="201250" cy="147675"/>
            </a:xfrm>
            <a:custGeom>
              <a:avLst/>
              <a:gdLst/>
              <a:ahLst/>
              <a:cxnLst/>
              <a:rect l="l" t="t" r="r" b="b"/>
              <a:pathLst>
                <a:path w="8050" h="5907" extrusionOk="0">
                  <a:moveTo>
                    <a:pt x="1" y="1"/>
                  </a:moveTo>
                  <a:lnTo>
                    <a:pt x="2156" y="5906"/>
                  </a:lnTo>
                  <a:lnTo>
                    <a:pt x="8049" y="5906"/>
                  </a:lnTo>
                  <a:lnTo>
                    <a:pt x="59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5"/>
            <p:cNvSpPr/>
            <p:nvPr/>
          </p:nvSpPr>
          <p:spPr>
            <a:xfrm>
              <a:off x="2281225" y="3812200"/>
              <a:ext cx="201250" cy="147675"/>
            </a:xfrm>
            <a:custGeom>
              <a:avLst/>
              <a:gdLst/>
              <a:ahLst/>
              <a:cxnLst/>
              <a:rect l="l" t="t" r="r" b="b"/>
              <a:pathLst>
                <a:path w="8050" h="5907" extrusionOk="0">
                  <a:moveTo>
                    <a:pt x="1" y="1"/>
                  </a:moveTo>
                  <a:lnTo>
                    <a:pt x="2144" y="5906"/>
                  </a:lnTo>
                  <a:lnTo>
                    <a:pt x="8049" y="5906"/>
                  </a:lnTo>
                  <a:lnTo>
                    <a:pt x="59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5"/>
            <p:cNvSpPr/>
            <p:nvPr/>
          </p:nvSpPr>
          <p:spPr>
            <a:xfrm>
              <a:off x="1448375" y="4486525"/>
              <a:ext cx="1567500" cy="576750"/>
            </a:xfrm>
            <a:custGeom>
              <a:avLst/>
              <a:gdLst/>
              <a:ahLst/>
              <a:cxnLst/>
              <a:rect l="l" t="t" r="r" b="b"/>
              <a:pathLst>
                <a:path w="62700" h="23070" extrusionOk="0">
                  <a:moveTo>
                    <a:pt x="41891" y="0"/>
                  </a:moveTo>
                  <a:cubicBezTo>
                    <a:pt x="38977" y="0"/>
                    <a:pt x="36062" y="110"/>
                    <a:pt x="33160" y="317"/>
                  </a:cubicBezTo>
                  <a:cubicBezTo>
                    <a:pt x="21956" y="1115"/>
                    <a:pt x="10907" y="3317"/>
                    <a:pt x="1" y="6056"/>
                  </a:cubicBezTo>
                  <a:cubicBezTo>
                    <a:pt x="4775" y="14283"/>
                    <a:pt x="13312" y="19617"/>
                    <a:pt x="22801" y="20284"/>
                  </a:cubicBezTo>
                  <a:lnTo>
                    <a:pt x="61794" y="23070"/>
                  </a:lnTo>
                  <a:lnTo>
                    <a:pt x="62699" y="2079"/>
                  </a:lnTo>
                  <a:cubicBezTo>
                    <a:pt x="55883" y="633"/>
                    <a:pt x="48888" y="0"/>
                    <a:pt x="418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5"/>
            <p:cNvSpPr/>
            <p:nvPr/>
          </p:nvSpPr>
          <p:spPr>
            <a:xfrm>
              <a:off x="701575" y="2474850"/>
              <a:ext cx="1754100" cy="2478600"/>
            </a:xfrm>
            <a:custGeom>
              <a:avLst/>
              <a:gdLst/>
              <a:ahLst/>
              <a:cxnLst/>
              <a:rect l="l" t="t" r="r" b="b"/>
              <a:pathLst>
                <a:path w="70164" h="99144" extrusionOk="0">
                  <a:moveTo>
                    <a:pt x="53650" y="0"/>
                  </a:moveTo>
                  <a:lnTo>
                    <a:pt x="0" y="2548"/>
                  </a:lnTo>
                  <a:lnTo>
                    <a:pt x="14288" y="10787"/>
                  </a:lnTo>
                  <a:lnTo>
                    <a:pt x="9358" y="19336"/>
                  </a:lnTo>
                  <a:cubicBezTo>
                    <a:pt x="3703" y="29135"/>
                    <a:pt x="3703" y="41207"/>
                    <a:pt x="9358" y="50994"/>
                  </a:cubicBezTo>
                  <a:lnTo>
                    <a:pt x="26956" y="81486"/>
                  </a:lnTo>
                  <a:lnTo>
                    <a:pt x="29837" y="86463"/>
                  </a:lnTo>
                  <a:lnTo>
                    <a:pt x="30873" y="88261"/>
                  </a:lnTo>
                  <a:cubicBezTo>
                    <a:pt x="30766" y="88070"/>
                    <a:pt x="30671" y="87880"/>
                    <a:pt x="30575" y="87677"/>
                  </a:cubicBezTo>
                  <a:lnTo>
                    <a:pt x="30575" y="87677"/>
                  </a:lnTo>
                  <a:cubicBezTo>
                    <a:pt x="34040" y="93035"/>
                    <a:pt x="39160" y="97036"/>
                    <a:pt x="45077" y="99143"/>
                  </a:cubicBezTo>
                  <a:cubicBezTo>
                    <a:pt x="29659" y="87213"/>
                    <a:pt x="35100" y="72819"/>
                    <a:pt x="36540" y="69699"/>
                  </a:cubicBezTo>
                  <a:cubicBezTo>
                    <a:pt x="37326" y="68282"/>
                    <a:pt x="38183" y="66758"/>
                    <a:pt x="39148" y="65091"/>
                  </a:cubicBezTo>
                  <a:lnTo>
                    <a:pt x="56448" y="35123"/>
                  </a:lnTo>
                  <a:lnTo>
                    <a:pt x="70164" y="43041"/>
                  </a:lnTo>
                  <a:lnTo>
                    <a:pt x="5365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5"/>
            <p:cNvSpPr/>
            <p:nvPr/>
          </p:nvSpPr>
          <p:spPr>
            <a:xfrm>
              <a:off x="906950" y="2933225"/>
              <a:ext cx="604275" cy="260475"/>
            </a:xfrm>
            <a:custGeom>
              <a:avLst/>
              <a:gdLst/>
              <a:ahLst/>
              <a:cxnLst/>
              <a:rect l="l" t="t" r="r" b="b"/>
              <a:pathLst>
                <a:path w="24171" h="10419" extrusionOk="0">
                  <a:moveTo>
                    <a:pt x="16717" y="1"/>
                  </a:moveTo>
                  <a:cubicBezTo>
                    <a:pt x="14395" y="1"/>
                    <a:pt x="12430" y="1525"/>
                    <a:pt x="11752" y="3620"/>
                  </a:cubicBezTo>
                  <a:cubicBezTo>
                    <a:pt x="11668" y="3608"/>
                    <a:pt x="11585" y="3608"/>
                    <a:pt x="11502" y="3608"/>
                  </a:cubicBezTo>
                  <a:cubicBezTo>
                    <a:pt x="9621" y="3608"/>
                    <a:pt x="8097" y="5132"/>
                    <a:pt x="8097" y="7013"/>
                  </a:cubicBezTo>
                  <a:cubicBezTo>
                    <a:pt x="8097" y="7097"/>
                    <a:pt x="8109" y="7180"/>
                    <a:pt x="8109" y="7252"/>
                  </a:cubicBezTo>
                  <a:lnTo>
                    <a:pt x="1584" y="7252"/>
                  </a:lnTo>
                  <a:cubicBezTo>
                    <a:pt x="703" y="7252"/>
                    <a:pt x="0" y="7966"/>
                    <a:pt x="0" y="8835"/>
                  </a:cubicBezTo>
                  <a:cubicBezTo>
                    <a:pt x="0" y="9716"/>
                    <a:pt x="703" y="10419"/>
                    <a:pt x="1584" y="10419"/>
                  </a:cubicBezTo>
                  <a:lnTo>
                    <a:pt x="21563" y="10419"/>
                  </a:lnTo>
                  <a:cubicBezTo>
                    <a:pt x="23003" y="10419"/>
                    <a:pt x="24170" y="9252"/>
                    <a:pt x="24170" y="7811"/>
                  </a:cubicBezTo>
                  <a:cubicBezTo>
                    <a:pt x="24170" y="6501"/>
                    <a:pt x="23194" y="5418"/>
                    <a:pt x="21920" y="5239"/>
                  </a:cubicBezTo>
                  <a:cubicBezTo>
                    <a:pt x="21920" y="5227"/>
                    <a:pt x="21920" y="5216"/>
                    <a:pt x="21920" y="5216"/>
                  </a:cubicBezTo>
                  <a:cubicBezTo>
                    <a:pt x="21920" y="2334"/>
                    <a:pt x="19586" y="1"/>
                    <a:pt x="167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5"/>
            <p:cNvSpPr/>
            <p:nvPr/>
          </p:nvSpPr>
          <p:spPr>
            <a:xfrm>
              <a:off x="1571625" y="2584675"/>
              <a:ext cx="604250" cy="260475"/>
            </a:xfrm>
            <a:custGeom>
              <a:avLst/>
              <a:gdLst/>
              <a:ahLst/>
              <a:cxnLst/>
              <a:rect l="l" t="t" r="r" b="b"/>
              <a:pathLst>
                <a:path w="24170" h="10419" extrusionOk="0">
                  <a:moveTo>
                    <a:pt x="7453" y="0"/>
                  </a:moveTo>
                  <a:cubicBezTo>
                    <a:pt x="4572" y="0"/>
                    <a:pt x="2238" y="2334"/>
                    <a:pt x="2238" y="5215"/>
                  </a:cubicBezTo>
                  <a:cubicBezTo>
                    <a:pt x="2238" y="5227"/>
                    <a:pt x="2238" y="5227"/>
                    <a:pt x="2238" y="5239"/>
                  </a:cubicBezTo>
                  <a:cubicBezTo>
                    <a:pt x="976" y="5418"/>
                    <a:pt x="0" y="6501"/>
                    <a:pt x="0" y="7823"/>
                  </a:cubicBezTo>
                  <a:cubicBezTo>
                    <a:pt x="0" y="9252"/>
                    <a:pt x="1167" y="10418"/>
                    <a:pt x="2596" y="10418"/>
                  </a:cubicBezTo>
                  <a:lnTo>
                    <a:pt x="22586" y="10418"/>
                  </a:lnTo>
                  <a:cubicBezTo>
                    <a:pt x="23455" y="10418"/>
                    <a:pt x="24170" y="9716"/>
                    <a:pt x="24170" y="8835"/>
                  </a:cubicBezTo>
                  <a:cubicBezTo>
                    <a:pt x="24170" y="7966"/>
                    <a:pt x="23455" y="7263"/>
                    <a:pt x="22586" y="7263"/>
                  </a:cubicBezTo>
                  <a:lnTo>
                    <a:pt x="16050" y="7263"/>
                  </a:lnTo>
                  <a:cubicBezTo>
                    <a:pt x="16062" y="7180"/>
                    <a:pt x="16062" y="7097"/>
                    <a:pt x="16062" y="7013"/>
                  </a:cubicBezTo>
                  <a:cubicBezTo>
                    <a:pt x="16062" y="5132"/>
                    <a:pt x="14538" y="3608"/>
                    <a:pt x="12656" y="3608"/>
                  </a:cubicBezTo>
                  <a:cubicBezTo>
                    <a:pt x="12573" y="3608"/>
                    <a:pt x="12490" y="3608"/>
                    <a:pt x="12406" y="3620"/>
                  </a:cubicBezTo>
                  <a:cubicBezTo>
                    <a:pt x="11728" y="1524"/>
                    <a:pt x="9763" y="0"/>
                    <a:pt x="74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5"/>
            <p:cNvSpPr/>
            <p:nvPr/>
          </p:nvSpPr>
          <p:spPr>
            <a:xfrm>
              <a:off x="935825" y="3230575"/>
              <a:ext cx="49425" cy="59275"/>
            </a:xfrm>
            <a:custGeom>
              <a:avLst/>
              <a:gdLst/>
              <a:ahLst/>
              <a:cxnLst/>
              <a:rect l="l" t="t" r="r" b="b"/>
              <a:pathLst>
                <a:path w="1977" h="2371" extrusionOk="0">
                  <a:moveTo>
                    <a:pt x="988" y="1"/>
                  </a:moveTo>
                  <a:lnTo>
                    <a:pt x="298" y="1180"/>
                  </a:lnTo>
                  <a:cubicBezTo>
                    <a:pt x="0" y="1704"/>
                    <a:pt x="369" y="2370"/>
                    <a:pt x="988" y="2370"/>
                  </a:cubicBezTo>
                  <a:cubicBezTo>
                    <a:pt x="1596" y="2370"/>
                    <a:pt x="1977" y="1704"/>
                    <a:pt x="1667" y="1180"/>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5"/>
            <p:cNvSpPr/>
            <p:nvPr/>
          </p:nvSpPr>
          <p:spPr>
            <a:xfrm>
              <a:off x="935825" y="3353525"/>
              <a:ext cx="49425" cy="59250"/>
            </a:xfrm>
            <a:custGeom>
              <a:avLst/>
              <a:gdLst/>
              <a:ahLst/>
              <a:cxnLst/>
              <a:rect l="l" t="t" r="r" b="b"/>
              <a:pathLst>
                <a:path w="1977" h="2370" extrusionOk="0">
                  <a:moveTo>
                    <a:pt x="988" y="0"/>
                  </a:moveTo>
                  <a:lnTo>
                    <a:pt x="298" y="1179"/>
                  </a:lnTo>
                  <a:cubicBezTo>
                    <a:pt x="0" y="1703"/>
                    <a:pt x="369" y="2370"/>
                    <a:pt x="988" y="2370"/>
                  </a:cubicBezTo>
                  <a:cubicBezTo>
                    <a:pt x="1596" y="2370"/>
                    <a:pt x="1977" y="1703"/>
                    <a:pt x="1667"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5"/>
            <p:cNvSpPr/>
            <p:nvPr/>
          </p:nvSpPr>
          <p:spPr>
            <a:xfrm>
              <a:off x="935825" y="3476150"/>
              <a:ext cx="49425" cy="59250"/>
            </a:xfrm>
            <a:custGeom>
              <a:avLst/>
              <a:gdLst/>
              <a:ahLst/>
              <a:cxnLst/>
              <a:rect l="l" t="t" r="r" b="b"/>
              <a:pathLst>
                <a:path w="1977" h="2370" extrusionOk="0">
                  <a:moveTo>
                    <a:pt x="988" y="1"/>
                  </a:moveTo>
                  <a:lnTo>
                    <a:pt x="298" y="1191"/>
                  </a:lnTo>
                  <a:cubicBezTo>
                    <a:pt x="0" y="1715"/>
                    <a:pt x="369" y="2370"/>
                    <a:pt x="988" y="2370"/>
                  </a:cubicBezTo>
                  <a:cubicBezTo>
                    <a:pt x="1596" y="2370"/>
                    <a:pt x="1977" y="1715"/>
                    <a:pt x="1667" y="1191"/>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5"/>
            <p:cNvSpPr/>
            <p:nvPr/>
          </p:nvSpPr>
          <p:spPr>
            <a:xfrm>
              <a:off x="935825" y="3599075"/>
              <a:ext cx="49425" cy="59275"/>
            </a:xfrm>
            <a:custGeom>
              <a:avLst/>
              <a:gdLst/>
              <a:ahLst/>
              <a:cxnLst/>
              <a:rect l="l" t="t" r="r" b="b"/>
              <a:pathLst>
                <a:path w="1977" h="2371" extrusionOk="0">
                  <a:moveTo>
                    <a:pt x="988" y="1"/>
                  </a:moveTo>
                  <a:lnTo>
                    <a:pt x="298" y="1191"/>
                  </a:lnTo>
                  <a:cubicBezTo>
                    <a:pt x="0" y="1715"/>
                    <a:pt x="369" y="2370"/>
                    <a:pt x="988" y="2370"/>
                  </a:cubicBezTo>
                  <a:cubicBezTo>
                    <a:pt x="1596" y="2370"/>
                    <a:pt x="1977" y="1715"/>
                    <a:pt x="1667" y="1191"/>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5"/>
            <p:cNvSpPr/>
            <p:nvPr/>
          </p:nvSpPr>
          <p:spPr>
            <a:xfrm>
              <a:off x="935825" y="3722025"/>
              <a:ext cx="49425" cy="59250"/>
            </a:xfrm>
            <a:custGeom>
              <a:avLst/>
              <a:gdLst/>
              <a:ahLst/>
              <a:cxnLst/>
              <a:rect l="l" t="t" r="r" b="b"/>
              <a:pathLst>
                <a:path w="1977" h="2370" extrusionOk="0">
                  <a:moveTo>
                    <a:pt x="988" y="0"/>
                  </a:moveTo>
                  <a:lnTo>
                    <a:pt x="298" y="1179"/>
                  </a:lnTo>
                  <a:cubicBezTo>
                    <a:pt x="0" y="1715"/>
                    <a:pt x="369" y="2369"/>
                    <a:pt x="988" y="2369"/>
                  </a:cubicBezTo>
                  <a:cubicBezTo>
                    <a:pt x="1596" y="2369"/>
                    <a:pt x="1977" y="1715"/>
                    <a:pt x="1667"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5"/>
            <p:cNvSpPr/>
            <p:nvPr/>
          </p:nvSpPr>
          <p:spPr>
            <a:xfrm>
              <a:off x="935825" y="3844950"/>
              <a:ext cx="49425" cy="59250"/>
            </a:xfrm>
            <a:custGeom>
              <a:avLst/>
              <a:gdLst/>
              <a:ahLst/>
              <a:cxnLst/>
              <a:rect l="l" t="t" r="r" b="b"/>
              <a:pathLst>
                <a:path w="1977" h="2370" extrusionOk="0">
                  <a:moveTo>
                    <a:pt x="988" y="0"/>
                  </a:moveTo>
                  <a:lnTo>
                    <a:pt x="298" y="1179"/>
                  </a:lnTo>
                  <a:cubicBezTo>
                    <a:pt x="0" y="1703"/>
                    <a:pt x="369" y="2370"/>
                    <a:pt x="988" y="2370"/>
                  </a:cubicBezTo>
                  <a:cubicBezTo>
                    <a:pt x="1596" y="2370"/>
                    <a:pt x="1977" y="1703"/>
                    <a:pt x="1667"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5"/>
            <p:cNvSpPr/>
            <p:nvPr/>
          </p:nvSpPr>
          <p:spPr>
            <a:xfrm>
              <a:off x="1039400" y="3291900"/>
              <a:ext cx="49450" cy="59250"/>
            </a:xfrm>
            <a:custGeom>
              <a:avLst/>
              <a:gdLst/>
              <a:ahLst/>
              <a:cxnLst/>
              <a:rect l="l" t="t" r="r" b="b"/>
              <a:pathLst>
                <a:path w="1978" h="2370" extrusionOk="0">
                  <a:moveTo>
                    <a:pt x="989" y="1"/>
                  </a:moveTo>
                  <a:lnTo>
                    <a:pt x="310" y="1191"/>
                  </a:lnTo>
                  <a:cubicBezTo>
                    <a:pt x="1" y="1715"/>
                    <a:pt x="382" y="2370"/>
                    <a:pt x="989" y="2370"/>
                  </a:cubicBezTo>
                  <a:cubicBezTo>
                    <a:pt x="1596" y="2370"/>
                    <a:pt x="1977" y="1715"/>
                    <a:pt x="1668"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5"/>
            <p:cNvSpPr/>
            <p:nvPr/>
          </p:nvSpPr>
          <p:spPr>
            <a:xfrm>
              <a:off x="1039400" y="3414825"/>
              <a:ext cx="49450" cy="59275"/>
            </a:xfrm>
            <a:custGeom>
              <a:avLst/>
              <a:gdLst/>
              <a:ahLst/>
              <a:cxnLst/>
              <a:rect l="l" t="t" r="r" b="b"/>
              <a:pathLst>
                <a:path w="1978" h="2371" extrusionOk="0">
                  <a:moveTo>
                    <a:pt x="989" y="1"/>
                  </a:moveTo>
                  <a:lnTo>
                    <a:pt x="310" y="1180"/>
                  </a:lnTo>
                  <a:cubicBezTo>
                    <a:pt x="1" y="1715"/>
                    <a:pt x="382" y="2370"/>
                    <a:pt x="989" y="2370"/>
                  </a:cubicBezTo>
                  <a:cubicBezTo>
                    <a:pt x="1596" y="2370"/>
                    <a:pt x="1977" y="1715"/>
                    <a:pt x="1668"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5"/>
            <p:cNvSpPr/>
            <p:nvPr/>
          </p:nvSpPr>
          <p:spPr>
            <a:xfrm>
              <a:off x="1039400" y="3537775"/>
              <a:ext cx="49450" cy="59250"/>
            </a:xfrm>
            <a:custGeom>
              <a:avLst/>
              <a:gdLst/>
              <a:ahLst/>
              <a:cxnLst/>
              <a:rect l="l" t="t" r="r" b="b"/>
              <a:pathLst>
                <a:path w="1978" h="2370" extrusionOk="0">
                  <a:moveTo>
                    <a:pt x="989" y="0"/>
                  </a:moveTo>
                  <a:lnTo>
                    <a:pt x="310" y="1179"/>
                  </a:lnTo>
                  <a:cubicBezTo>
                    <a:pt x="1" y="1703"/>
                    <a:pt x="382" y="2370"/>
                    <a:pt x="989" y="2370"/>
                  </a:cubicBezTo>
                  <a:cubicBezTo>
                    <a:pt x="1596" y="2370"/>
                    <a:pt x="1977" y="1703"/>
                    <a:pt x="1668"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5"/>
            <p:cNvSpPr/>
            <p:nvPr/>
          </p:nvSpPr>
          <p:spPr>
            <a:xfrm>
              <a:off x="1039400" y="3660700"/>
              <a:ext cx="49450" cy="59250"/>
            </a:xfrm>
            <a:custGeom>
              <a:avLst/>
              <a:gdLst/>
              <a:ahLst/>
              <a:cxnLst/>
              <a:rect l="l" t="t" r="r" b="b"/>
              <a:pathLst>
                <a:path w="1978" h="2370" extrusionOk="0">
                  <a:moveTo>
                    <a:pt x="989" y="0"/>
                  </a:moveTo>
                  <a:lnTo>
                    <a:pt x="310" y="1179"/>
                  </a:lnTo>
                  <a:cubicBezTo>
                    <a:pt x="1" y="1703"/>
                    <a:pt x="382" y="2370"/>
                    <a:pt x="989" y="2370"/>
                  </a:cubicBezTo>
                  <a:cubicBezTo>
                    <a:pt x="1596" y="2370"/>
                    <a:pt x="1977" y="1703"/>
                    <a:pt x="1668"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5"/>
            <p:cNvSpPr/>
            <p:nvPr/>
          </p:nvSpPr>
          <p:spPr>
            <a:xfrm>
              <a:off x="1039400" y="3783325"/>
              <a:ext cx="49450" cy="59275"/>
            </a:xfrm>
            <a:custGeom>
              <a:avLst/>
              <a:gdLst/>
              <a:ahLst/>
              <a:cxnLst/>
              <a:rect l="l" t="t" r="r" b="b"/>
              <a:pathLst>
                <a:path w="1978" h="2371" extrusionOk="0">
                  <a:moveTo>
                    <a:pt x="989" y="1"/>
                  </a:moveTo>
                  <a:lnTo>
                    <a:pt x="310" y="1191"/>
                  </a:lnTo>
                  <a:cubicBezTo>
                    <a:pt x="1" y="1715"/>
                    <a:pt x="382" y="2370"/>
                    <a:pt x="989" y="2370"/>
                  </a:cubicBezTo>
                  <a:cubicBezTo>
                    <a:pt x="1596" y="2370"/>
                    <a:pt x="1977" y="1715"/>
                    <a:pt x="1668"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5"/>
            <p:cNvSpPr/>
            <p:nvPr/>
          </p:nvSpPr>
          <p:spPr>
            <a:xfrm>
              <a:off x="1143000" y="3230575"/>
              <a:ext cx="49425" cy="59275"/>
            </a:xfrm>
            <a:custGeom>
              <a:avLst/>
              <a:gdLst/>
              <a:ahLst/>
              <a:cxnLst/>
              <a:rect l="l" t="t" r="r" b="b"/>
              <a:pathLst>
                <a:path w="1977" h="2371" extrusionOk="0">
                  <a:moveTo>
                    <a:pt x="988" y="1"/>
                  </a:moveTo>
                  <a:lnTo>
                    <a:pt x="310" y="1180"/>
                  </a:lnTo>
                  <a:cubicBezTo>
                    <a:pt x="0" y="1704"/>
                    <a:pt x="381" y="2370"/>
                    <a:pt x="988" y="2370"/>
                  </a:cubicBezTo>
                  <a:cubicBezTo>
                    <a:pt x="1607" y="2370"/>
                    <a:pt x="1976" y="1704"/>
                    <a:pt x="1679" y="1180"/>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5"/>
            <p:cNvSpPr/>
            <p:nvPr/>
          </p:nvSpPr>
          <p:spPr>
            <a:xfrm>
              <a:off x="1143000" y="3353525"/>
              <a:ext cx="49425" cy="59250"/>
            </a:xfrm>
            <a:custGeom>
              <a:avLst/>
              <a:gdLst/>
              <a:ahLst/>
              <a:cxnLst/>
              <a:rect l="l" t="t" r="r" b="b"/>
              <a:pathLst>
                <a:path w="1977" h="2370" extrusionOk="0">
                  <a:moveTo>
                    <a:pt x="988" y="0"/>
                  </a:moveTo>
                  <a:lnTo>
                    <a:pt x="310" y="1179"/>
                  </a:lnTo>
                  <a:cubicBezTo>
                    <a:pt x="0" y="1703"/>
                    <a:pt x="381" y="2370"/>
                    <a:pt x="988" y="2370"/>
                  </a:cubicBezTo>
                  <a:cubicBezTo>
                    <a:pt x="1607" y="2370"/>
                    <a:pt x="1976" y="1703"/>
                    <a:pt x="1679"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5"/>
            <p:cNvSpPr/>
            <p:nvPr/>
          </p:nvSpPr>
          <p:spPr>
            <a:xfrm>
              <a:off x="1143000" y="3476150"/>
              <a:ext cx="49425" cy="59250"/>
            </a:xfrm>
            <a:custGeom>
              <a:avLst/>
              <a:gdLst/>
              <a:ahLst/>
              <a:cxnLst/>
              <a:rect l="l" t="t" r="r" b="b"/>
              <a:pathLst>
                <a:path w="1977" h="2370" extrusionOk="0">
                  <a:moveTo>
                    <a:pt x="988" y="1"/>
                  </a:moveTo>
                  <a:lnTo>
                    <a:pt x="310" y="1191"/>
                  </a:lnTo>
                  <a:cubicBezTo>
                    <a:pt x="0" y="1715"/>
                    <a:pt x="381" y="2370"/>
                    <a:pt x="988" y="2370"/>
                  </a:cubicBezTo>
                  <a:cubicBezTo>
                    <a:pt x="1607" y="2370"/>
                    <a:pt x="1976" y="1715"/>
                    <a:pt x="1679" y="1191"/>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5"/>
            <p:cNvSpPr/>
            <p:nvPr/>
          </p:nvSpPr>
          <p:spPr>
            <a:xfrm>
              <a:off x="1143000" y="3599075"/>
              <a:ext cx="49425" cy="59275"/>
            </a:xfrm>
            <a:custGeom>
              <a:avLst/>
              <a:gdLst/>
              <a:ahLst/>
              <a:cxnLst/>
              <a:rect l="l" t="t" r="r" b="b"/>
              <a:pathLst>
                <a:path w="1977" h="2371" extrusionOk="0">
                  <a:moveTo>
                    <a:pt x="988" y="1"/>
                  </a:moveTo>
                  <a:lnTo>
                    <a:pt x="310" y="1191"/>
                  </a:lnTo>
                  <a:cubicBezTo>
                    <a:pt x="0" y="1715"/>
                    <a:pt x="381" y="2370"/>
                    <a:pt x="988" y="2370"/>
                  </a:cubicBezTo>
                  <a:cubicBezTo>
                    <a:pt x="1607" y="2370"/>
                    <a:pt x="1976" y="1715"/>
                    <a:pt x="1679" y="1191"/>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5"/>
            <p:cNvSpPr/>
            <p:nvPr/>
          </p:nvSpPr>
          <p:spPr>
            <a:xfrm>
              <a:off x="1143000" y="3722025"/>
              <a:ext cx="49425" cy="59250"/>
            </a:xfrm>
            <a:custGeom>
              <a:avLst/>
              <a:gdLst/>
              <a:ahLst/>
              <a:cxnLst/>
              <a:rect l="l" t="t" r="r" b="b"/>
              <a:pathLst>
                <a:path w="1977" h="2370" extrusionOk="0">
                  <a:moveTo>
                    <a:pt x="988" y="0"/>
                  </a:moveTo>
                  <a:lnTo>
                    <a:pt x="310" y="1179"/>
                  </a:lnTo>
                  <a:cubicBezTo>
                    <a:pt x="0" y="1715"/>
                    <a:pt x="381" y="2369"/>
                    <a:pt x="988" y="2369"/>
                  </a:cubicBezTo>
                  <a:cubicBezTo>
                    <a:pt x="1607" y="2369"/>
                    <a:pt x="1976" y="1715"/>
                    <a:pt x="1679"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5"/>
            <p:cNvSpPr/>
            <p:nvPr/>
          </p:nvSpPr>
          <p:spPr>
            <a:xfrm>
              <a:off x="1143000" y="3844950"/>
              <a:ext cx="49425" cy="59250"/>
            </a:xfrm>
            <a:custGeom>
              <a:avLst/>
              <a:gdLst/>
              <a:ahLst/>
              <a:cxnLst/>
              <a:rect l="l" t="t" r="r" b="b"/>
              <a:pathLst>
                <a:path w="1977" h="2370" extrusionOk="0">
                  <a:moveTo>
                    <a:pt x="988" y="0"/>
                  </a:moveTo>
                  <a:lnTo>
                    <a:pt x="310" y="1179"/>
                  </a:lnTo>
                  <a:cubicBezTo>
                    <a:pt x="0" y="1703"/>
                    <a:pt x="381" y="2370"/>
                    <a:pt x="988" y="2370"/>
                  </a:cubicBezTo>
                  <a:cubicBezTo>
                    <a:pt x="1607" y="2370"/>
                    <a:pt x="1976" y="1703"/>
                    <a:pt x="1679"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5"/>
            <p:cNvSpPr/>
            <p:nvPr/>
          </p:nvSpPr>
          <p:spPr>
            <a:xfrm>
              <a:off x="1246875" y="3291900"/>
              <a:ext cx="49425" cy="59250"/>
            </a:xfrm>
            <a:custGeom>
              <a:avLst/>
              <a:gdLst/>
              <a:ahLst/>
              <a:cxnLst/>
              <a:rect l="l" t="t" r="r" b="b"/>
              <a:pathLst>
                <a:path w="1977" h="2370" extrusionOk="0">
                  <a:moveTo>
                    <a:pt x="989" y="1"/>
                  </a:moveTo>
                  <a:lnTo>
                    <a:pt x="298" y="1191"/>
                  </a:lnTo>
                  <a:cubicBezTo>
                    <a:pt x="0" y="1715"/>
                    <a:pt x="381" y="2370"/>
                    <a:pt x="989" y="2370"/>
                  </a:cubicBezTo>
                  <a:cubicBezTo>
                    <a:pt x="1596" y="2370"/>
                    <a:pt x="1977" y="1715"/>
                    <a:pt x="1667"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5"/>
            <p:cNvSpPr/>
            <p:nvPr/>
          </p:nvSpPr>
          <p:spPr>
            <a:xfrm>
              <a:off x="1246875" y="3414825"/>
              <a:ext cx="49425" cy="59275"/>
            </a:xfrm>
            <a:custGeom>
              <a:avLst/>
              <a:gdLst/>
              <a:ahLst/>
              <a:cxnLst/>
              <a:rect l="l" t="t" r="r" b="b"/>
              <a:pathLst>
                <a:path w="1977" h="2371" extrusionOk="0">
                  <a:moveTo>
                    <a:pt x="989" y="1"/>
                  </a:moveTo>
                  <a:lnTo>
                    <a:pt x="298" y="1180"/>
                  </a:lnTo>
                  <a:cubicBezTo>
                    <a:pt x="0" y="1715"/>
                    <a:pt x="381" y="2370"/>
                    <a:pt x="989" y="2370"/>
                  </a:cubicBezTo>
                  <a:cubicBezTo>
                    <a:pt x="1596" y="2370"/>
                    <a:pt x="1977" y="1715"/>
                    <a:pt x="1667"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5"/>
            <p:cNvSpPr/>
            <p:nvPr/>
          </p:nvSpPr>
          <p:spPr>
            <a:xfrm>
              <a:off x="1246875" y="3537775"/>
              <a:ext cx="49425" cy="59250"/>
            </a:xfrm>
            <a:custGeom>
              <a:avLst/>
              <a:gdLst/>
              <a:ahLst/>
              <a:cxnLst/>
              <a:rect l="l" t="t" r="r" b="b"/>
              <a:pathLst>
                <a:path w="1977" h="2370" extrusionOk="0">
                  <a:moveTo>
                    <a:pt x="989" y="0"/>
                  </a:moveTo>
                  <a:lnTo>
                    <a:pt x="298" y="1179"/>
                  </a:lnTo>
                  <a:cubicBezTo>
                    <a:pt x="0" y="1703"/>
                    <a:pt x="381" y="2370"/>
                    <a:pt x="989" y="2370"/>
                  </a:cubicBezTo>
                  <a:cubicBezTo>
                    <a:pt x="1596" y="2370"/>
                    <a:pt x="1977" y="1703"/>
                    <a:pt x="1667"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5"/>
            <p:cNvSpPr/>
            <p:nvPr/>
          </p:nvSpPr>
          <p:spPr>
            <a:xfrm>
              <a:off x="1246875" y="3660700"/>
              <a:ext cx="49425" cy="59250"/>
            </a:xfrm>
            <a:custGeom>
              <a:avLst/>
              <a:gdLst/>
              <a:ahLst/>
              <a:cxnLst/>
              <a:rect l="l" t="t" r="r" b="b"/>
              <a:pathLst>
                <a:path w="1977" h="2370" extrusionOk="0">
                  <a:moveTo>
                    <a:pt x="989" y="0"/>
                  </a:moveTo>
                  <a:lnTo>
                    <a:pt x="298" y="1179"/>
                  </a:lnTo>
                  <a:cubicBezTo>
                    <a:pt x="0" y="1703"/>
                    <a:pt x="381" y="2370"/>
                    <a:pt x="989" y="2370"/>
                  </a:cubicBezTo>
                  <a:cubicBezTo>
                    <a:pt x="1596" y="2370"/>
                    <a:pt x="1977" y="1703"/>
                    <a:pt x="1667"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5"/>
            <p:cNvSpPr/>
            <p:nvPr/>
          </p:nvSpPr>
          <p:spPr>
            <a:xfrm>
              <a:off x="1246875" y="3783325"/>
              <a:ext cx="49425" cy="59275"/>
            </a:xfrm>
            <a:custGeom>
              <a:avLst/>
              <a:gdLst/>
              <a:ahLst/>
              <a:cxnLst/>
              <a:rect l="l" t="t" r="r" b="b"/>
              <a:pathLst>
                <a:path w="1977" h="2371" extrusionOk="0">
                  <a:moveTo>
                    <a:pt x="989" y="1"/>
                  </a:moveTo>
                  <a:lnTo>
                    <a:pt x="298" y="1191"/>
                  </a:lnTo>
                  <a:cubicBezTo>
                    <a:pt x="0" y="1715"/>
                    <a:pt x="381" y="2370"/>
                    <a:pt x="989" y="2370"/>
                  </a:cubicBezTo>
                  <a:cubicBezTo>
                    <a:pt x="1596" y="2370"/>
                    <a:pt x="1977" y="1715"/>
                    <a:pt x="1667"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5"/>
            <p:cNvSpPr/>
            <p:nvPr/>
          </p:nvSpPr>
          <p:spPr>
            <a:xfrm>
              <a:off x="1350450" y="3230575"/>
              <a:ext cx="49450" cy="59275"/>
            </a:xfrm>
            <a:custGeom>
              <a:avLst/>
              <a:gdLst/>
              <a:ahLst/>
              <a:cxnLst/>
              <a:rect l="l" t="t" r="r" b="b"/>
              <a:pathLst>
                <a:path w="1978" h="2371" extrusionOk="0">
                  <a:moveTo>
                    <a:pt x="989" y="1"/>
                  </a:moveTo>
                  <a:lnTo>
                    <a:pt x="310" y="1180"/>
                  </a:lnTo>
                  <a:cubicBezTo>
                    <a:pt x="1" y="1704"/>
                    <a:pt x="382" y="2370"/>
                    <a:pt x="989" y="2370"/>
                  </a:cubicBezTo>
                  <a:cubicBezTo>
                    <a:pt x="1596" y="2370"/>
                    <a:pt x="1977" y="1704"/>
                    <a:pt x="1679"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5"/>
            <p:cNvSpPr/>
            <p:nvPr/>
          </p:nvSpPr>
          <p:spPr>
            <a:xfrm>
              <a:off x="1350450" y="3353525"/>
              <a:ext cx="49450" cy="59250"/>
            </a:xfrm>
            <a:custGeom>
              <a:avLst/>
              <a:gdLst/>
              <a:ahLst/>
              <a:cxnLst/>
              <a:rect l="l" t="t" r="r" b="b"/>
              <a:pathLst>
                <a:path w="1978" h="2370" extrusionOk="0">
                  <a:moveTo>
                    <a:pt x="989" y="0"/>
                  </a:moveTo>
                  <a:lnTo>
                    <a:pt x="310" y="1179"/>
                  </a:lnTo>
                  <a:cubicBezTo>
                    <a:pt x="1" y="1703"/>
                    <a:pt x="382" y="2370"/>
                    <a:pt x="989" y="2370"/>
                  </a:cubicBezTo>
                  <a:cubicBezTo>
                    <a:pt x="1596" y="2370"/>
                    <a:pt x="1977" y="1703"/>
                    <a:pt x="1679"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5"/>
            <p:cNvSpPr/>
            <p:nvPr/>
          </p:nvSpPr>
          <p:spPr>
            <a:xfrm>
              <a:off x="1350450" y="3476150"/>
              <a:ext cx="49450" cy="59250"/>
            </a:xfrm>
            <a:custGeom>
              <a:avLst/>
              <a:gdLst/>
              <a:ahLst/>
              <a:cxnLst/>
              <a:rect l="l" t="t" r="r" b="b"/>
              <a:pathLst>
                <a:path w="1978" h="2370" extrusionOk="0">
                  <a:moveTo>
                    <a:pt x="989" y="1"/>
                  </a:moveTo>
                  <a:lnTo>
                    <a:pt x="310" y="1191"/>
                  </a:lnTo>
                  <a:cubicBezTo>
                    <a:pt x="1" y="1715"/>
                    <a:pt x="382" y="2370"/>
                    <a:pt x="989" y="2370"/>
                  </a:cubicBezTo>
                  <a:cubicBezTo>
                    <a:pt x="1596" y="2370"/>
                    <a:pt x="1977" y="1715"/>
                    <a:pt x="1679"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5"/>
            <p:cNvSpPr/>
            <p:nvPr/>
          </p:nvSpPr>
          <p:spPr>
            <a:xfrm>
              <a:off x="1350450" y="3599075"/>
              <a:ext cx="49450" cy="59275"/>
            </a:xfrm>
            <a:custGeom>
              <a:avLst/>
              <a:gdLst/>
              <a:ahLst/>
              <a:cxnLst/>
              <a:rect l="l" t="t" r="r" b="b"/>
              <a:pathLst>
                <a:path w="1978" h="2371" extrusionOk="0">
                  <a:moveTo>
                    <a:pt x="989" y="1"/>
                  </a:moveTo>
                  <a:lnTo>
                    <a:pt x="310" y="1191"/>
                  </a:lnTo>
                  <a:cubicBezTo>
                    <a:pt x="1" y="1715"/>
                    <a:pt x="382" y="2370"/>
                    <a:pt x="989" y="2370"/>
                  </a:cubicBezTo>
                  <a:cubicBezTo>
                    <a:pt x="1596" y="2370"/>
                    <a:pt x="1977" y="1715"/>
                    <a:pt x="1679"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5"/>
            <p:cNvSpPr/>
            <p:nvPr/>
          </p:nvSpPr>
          <p:spPr>
            <a:xfrm>
              <a:off x="1350450" y="3722025"/>
              <a:ext cx="49450" cy="59250"/>
            </a:xfrm>
            <a:custGeom>
              <a:avLst/>
              <a:gdLst/>
              <a:ahLst/>
              <a:cxnLst/>
              <a:rect l="l" t="t" r="r" b="b"/>
              <a:pathLst>
                <a:path w="1978" h="2370" extrusionOk="0">
                  <a:moveTo>
                    <a:pt x="989" y="0"/>
                  </a:moveTo>
                  <a:lnTo>
                    <a:pt x="310" y="1179"/>
                  </a:lnTo>
                  <a:cubicBezTo>
                    <a:pt x="1" y="1715"/>
                    <a:pt x="382" y="2369"/>
                    <a:pt x="989" y="2369"/>
                  </a:cubicBezTo>
                  <a:cubicBezTo>
                    <a:pt x="1596" y="2369"/>
                    <a:pt x="1977" y="1715"/>
                    <a:pt x="1679"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5"/>
            <p:cNvSpPr/>
            <p:nvPr/>
          </p:nvSpPr>
          <p:spPr>
            <a:xfrm>
              <a:off x="1350450" y="3844950"/>
              <a:ext cx="49450" cy="59250"/>
            </a:xfrm>
            <a:custGeom>
              <a:avLst/>
              <a:gdLst/>
              <a:ahLst/>
              <a:cxnLst/>
              <a:rect l="l" t="t" r="r" b="b"/>
              <a:pathLst>
                <a:path w="1978" h="2370" extrusionOk="0">
                  <a:moveTo>
                    <a:pt x="989" y="0"/>
                  </a:moveTo>
                  <a:lnTo>
                    <a:pt x="310" y="1179"/>
                  </a:lnTo>
                  <a:cubicBezTo>
                    <a:pt x="1" y="1703"/>
                    <a:pt x="382" y="2370"/>
                    <a:pt x="989" y="2370"/>
                  </a:cubicBezTo>
                  <a:cubicBezTo>
                    <a:pt x="1596" y="2370"/>
                    <a:pt x="1977" y="1703"/>
                    <a:pt x="1679"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5"/>
            <p:cNvSpPr/>
            <p:nvPr/>
          </p:nvSpPr>
          <p:spPr>
            <a:xfrm>
              <a:off x="1454325" y="3291900"/>
              <a:ext cx="49450" cy="59250"/>
            </a:xfrm>
            <a:custGeom>
              <a:avLst/>
              <a:gdLst/>
              <a:ahLst/>
              <a:cxnLst/>
              <a:rect l="l" t="t" r="r" b="b"/>
              <a:pathLst>
                <a:path w="1978" h="2370" extrusionOk="0">
                  <a:moveTo>
                    <a:pt x="989" y="1"/>
                  </a:moveTo>
                  <a:lnTo>
                    <a:pt x="299" y="1191"/>
                  </a:lnTo>
                  <a:cubicBezTo>
                    <a:pt x="1" y="1715"/>
                    <a:pt x="382" y="2370"/>
                    <a:pt x="989" y="2370"/>
                  </a:cubicBezTo>
                  <a:cubicBezTo>
                    <a:pt x="1596" y="2370"/>
                    <a:pt x="1977" y="1715"/>
                    <a:pt x="1668"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5"/>
            <p:cNvSpPr/>
            <p:nvPr/>
          </p:nvSpPr>
          <p:spPr>
            <a:xfrm>
              <a:off x="1454325" y="3414825"/>
              <a:ext cx="49450" cy="59275"/>
            </a:xfrm>
            <a:custGeom>
              <a:avLst/>
              <a:gdLst/>
              <a:ahLst/>
              <a:cxnLst/>
              <a:rect l="l" t="t" r="r" b="b"/>
              <a:pathLst>
                <a:path w="1978" h="2371" extrusionOk="0">
                  <a:moveTo>
                    <a:pt x="989" y="1"/>
                  </a:moveTo>
                  <a:lnTo>
                    <a:pt x="299" y="1180"/>
                  </a:lnTo>
                  <a:cubicBezTo>
                    <a:pt x="1" y="1715"/>
                    <a:pt x="382" y="2370"/>
                    <a:pt x="989" y="2370"/>
                  </a:cubicBezTo>
                  <a:cubicBezTo>
                    <a:pt x="1596" y="2370"/>
                    <a:pt x="1977" y="1715"/>
                    <a:pt x="1668"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5"/>
            <p:cNvSpPr/>
            <p:nvPr/>
          </p:nvSpPr>
          <p:spPr>
            <a:xfrm>
              <a:off x="1454325" y="3537775"/>
              <a:ext cx="49450" cy="59250"/>
            </a:xfrm>
            <a:custGeom>
              <a:avLst/>
              <a:gdLst/>
              <a:ahLst/>
              <a:cxnLst/>
              <a:rect l="l" t="t" r="r" b="b"/>
              <a:pathLst>
                <a:path w="1978" h="2370" extrusionOk="0">
                  <a:moveTo>
                    <a:pt x="989" y="0"/>
                  </a:moveTo>
                  <a:lnTo>
                    <a:pt x="299" y="1179"/>
                  </a:lnTo>
                  <a:cubicBezTo>
                    <a:pt x="1" y="1703"/>
                    <a:pt x="382" y="2370"/>
                    <a:pt x="989" y="2370"/>
                  </a:cubicBezTo>
                  <a:cubicBezTo>
                    <a:pt x="1596" y="2370"/>
                    <a:pt x="1977" y="1703"/>
                    <a:pt x="1668"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5"/>
            <p:cNvSpPr/>
            <p:nvPr/>
          </p:nvSpPr>
          <p:spPr>
            <a:xfrm>
              <a:off x="1454325" y="3660700"/>
              <a:ext cx="49450" cy="59250"/>
            </a:xfrm>
            <a:custGeom>
              <a:avLst/>
              <a:gdLst/>
              <a:ahLst/>
              <a:cxnLst/>
              <a:rect l="l" t="t" r="r" b="b"/>
              <a:pathLst>
                <a:path w="1978" h="2370" extrusionOk="0">
                  <a:moveTo>
                    <a:pt x="989" y="0"/>
                  </a:moveTo>
                  <a:lnTo>
                    <a:pt x="299" y="1179"/>
                  </a:lnTo>
                  <a:cubicBezTo>
                    <a:pt x="1" y="1703"/>
                    <a:pt x="382" y="2370"/>
                    <a:pt x="989" y="2370"/>
                  </a:cubicBezTo>
                  <a:cubicBezTo>
                    <a:pt x="1596" y="2370"/>
                    <a:pt x="1977" y="1703"/>
                    <a:pt x="1668"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5"/>
            <p:cNvSpPr/>
            <p:nvPr/>
          </p:nvSpPr>
          <p:spPr>
            <a:xfrm>
              <a:off x="1454325" y="3783325"/>
              <a:ext cx="49450" cy="59275"/>
            </a:xfrm>
            <a:custGeom>
              <a:avLst/>
              <a:gdLst/>
              <a:ahLst/>
              <a:cxnLst/>
              <a:rect l="l" t="t" r="r" b="b"/>
              <a:pathLst>
                <a:path w="1978" h="2371" extrusionOk="0">
                  <a:moveTo>
                    <a:pt x="989" y="1"/>
                  </a:moveTo>
                  <a:lnTo>
                    <a:pt x="299" y="1191"/>
                  </a:lnTo>
                  <a:cubicBezTo>
                    <a:pt x="1" y="1715"/>
                    <a:pt x="382" y="2370"/>
                    <a:pt x="989" y="2370"/>
                  </a:cubicBezTo>
                  <a:cubicBezTo>
                    <a:pt x="1596" y="2370"/>
                    <a:pt x="1977" y="1715"/>
                    <a:pt x="1668"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5"/>
            <p:cNvSpPr/>
            <p:nvPr/>
          </p:nvSpPr>
          <p:spPr>
            <a:xfrm>
              <a:off x="1589775" y="2873400"/>
              <a:ext cx="49425" cy="59250"/>
            </a:xfrm>
            <a:custGeom>
              <a:avLst/>
              <a:gdLst/>
              <a:ahLst/>
              <a:cxnLst/>
              <a:rect l="l" t="t" r="r" b="b"/>
              <a:pathLst>
                <a:path w="1977" h="2370" extrusionOk="0">
                  <a:moveTo>
                    <a:pt x="989" y="0"/>
                  </a:moveTo>
                  <a:lnTo>
                    <a:pt x="298" y="1191"/>
                  </a:lnTo>
                  <a:cubicBezTo>
                    <a:pt x="0" y="1715"/>
                    <a:pt x="369" y="2370"/>
                    <a:pt x="989" y="2370"/>
                  </a:cubicBezTo>
                  <a:cubicBezTo>
                    <a:pt x="1596" y="2370"/>
                    <a:pt x="1977" y="1715"/>
                    <a:pt x="1667"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5"/>
            <p:cNvSpPr/>
            <p:nvPr/>
          </p:nvSpPr>
          <p:spPr>
            <a:xfrm>
              <a:off x="1589775" y="2996325"/>
              <a:ext cx="49425" cy="59275"/>
            </a:xfrm>
            <a:custGeom>
              <a:avLst/>
              <a:gdLst/>
              <a:ahLst/>
              <a:cxnLst/>
              <a:rect l="l" t="t" r="r" b="b"/>
              <a:pathLst>
                <a:path w="1977" h="2371" extrusionOk="0">
                  <a:moveTo>
                    <a:pt x="989" y="1"/>
                  </a:moveTo>
                  <a:lnTo>
                    <a:pt x="298" y="1179"/>
                  </a:lnTo>
                  <a:cubicBezTo>
                    <a:pt x="0" y="1715"/>
                    <a:pt x="369" y="2370"/>
                    <a:pt x="989" y="2370"/>
                  </a:cubicBezTo>
                  <a:cubicBezTo>
                    <a:pt x="1596" y="2370"/>
                    <a:pt x="1977" y="1715"/>
                    <a:pt x="1667" y="1179"/>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5"/>
            <p:cNvSpPr/>
            <p:nvPr/>
          </p:nvSpPr>
          <p:spPr>
            <a:xfrm>
              <a:off x="1589775" y="3119275"/>
              <a:ext cx="49425" cy="59250"/>
            </a:xfrm>
            <a:custGeom>
              <a:avLst/>
              <a:gdLst/>
              <a:ahLst/>
              <a:cxnLst/>
              <a:rect l="l" t="t" r="r" b="b"/>
              <a:pathLst>
                <a:path w="1977" h="2370" extrusionOk="0">
                  <a:moveTo>
                    <a:pt x="989" y="0"/>
                  </a:moveTo>
                  <a:lnTo>
                    <a:pt x="298" y="1179"/>
                  </a:lnTo>
                  <a:cubicBezTo>
                    <a:pt x="0" y="1703"/>
                    <a:pt x="369" y="2369"/>
                    <a:pt x="989" y="2369"/>
                  </a:cubicBezTo>
                  <a:cubicBezTo>
                    <a:pt x="1596" y="2369"/>
                    <a:pt x="1977" y="1703"/>
                    <a:pt x="1667"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5"/>
            <p:cNvSpPr/>
            <p:nvPr/>
          </p:nvSpPr>
          <p:spPr>
            <a:xfrm>
              <a:off x="1589775" y="3241900"/>
              <a:ext cx="49425" cy="59250"/>
            </a:xfrm>
            <a:custGeom>
              <a:avLst/>
              <a:gdLst/>
              <a:ahLst/>
              <a:cxnLst/>
              <a:rect l="l" t="t" r="r" b="b"/>
              <a:pathLst>
                <a:path w="1977" h="2370" extrusionOk="0">
                  <a:moveTo>
                    <a:pt x="989" y="0"/>
                  </a:moveTo>
                  <a:lnTo>
                    <a:pt x="298" y="1191"/>
                  </a:lnTo>
                  <a:cubicBezTo>
                    <a:pt x="0" y="1715"/>
                    <a:pt x="369" y="2370"/>
                    <a:pt x="989" y="2370"/>
                  </a:cubicBezTo>
                  <a:cubicBezTo>
                    <a:pt x="1596" y="2370"/>
                    <a:pt x="1977" y="1715"/>
                    <a:pt x="1667"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5"/>
            <p:cNvSpPr/>
            <p:nvPr/>
          </p:nvSpPr>
          <p:spPr>
            <a:xfrm>
              <a:off x="1589775" y="3364825"/>
              <a:ext cx="49425" cy="59250"/>
            </a:xfrm>
            <a:custGeom>
              <a:avLst/>
              <a:gdLst/>
              <a:ahLst/>
              <a:cxnLst/>
              <a:rect l="l" t="t" r="r" b="b"/>
              <a:pathLst>
                <a:path w="1977" h="2370" extrusionOk="0">
                  <a:moveTo>
                    <a:pt x="989" y="1"/>
                  </a:moveTo>
                  <a:lnTo>
                    <a:pt x="298" y="1191"/>
                  </a:lnTo>
                  <a:cubicBezTo>
                    <a:pt x="0" y="1715"/>
                    <a:pt x="369" y="2370"/>
                    <a:pt x="989" y="2370"/>
                  </a:cubicBezTo>
                  <a:cubicBezTo>
                    <a:pt x="1596" y="2370"/>
                    <a:pt x="1977" y="1715"/>
                    <a:pt x="1667"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5"/>
            <p:cNvSpPr/>
            <p:nvPr/>
          </p:nvSpPr>
          <p:spPr>
            <a:xfrm>
              <a:off x="1589775" y="3487750"/>
              <a:ext cx="49425" cy="59275"/>
            </a:xfrm>
            <a:custGeom>
              <a:avLst/>
              <a:gdLst/>
              <a:ahLst/>
              <a:cxnLst/>
              <a:rect l="l" t="t" r="r" b="b"/>
              <a:pathLst>
                <a:path w="1977" h="2371" extrusionOk="0">
                  <a:moveTo>
                    <a:pt x="989" y="1"/>
                  </a:moveTo>
                  <a:lnTo>
                    <a:pt x="298" y="1192"/>
                  </a:lnTo>
                  <a:cubicBezTo>
                    <a:pt x="0" y="1715"/>
                    <a:pt x="369" y="2370"/>
                    <a:pt x="989" y="2370"/>
                  </a:cubicBezTo>
                  <a:cubicBezTo>
                    <a:pt x="1596" y="2370"/>
                    <a:pt x="1977" y="1715"/>
                    <a:pt x="1667" y="1192"/>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5"/>
            <p:cNvSpPr/>
            <p:nvPr/>
          </p:nvSpPr>
          <p:spPr>
            <a:xfrm>
              <a:off x="1693350" y="2934725"/>
              <a:ext cx="49450" cy="59250"/>
            </a:xfrm>
            <a:custGeom>
              <a:avLst/>
              <a:gdLst/>
              <a:ahLst/>
              <a:cxnLst/>
              <a:rect l="l" t="t" r="r" b="b"/>
              <a:pathLst>
                <a:path w="1978" h="2370" extrusionOk="0">
                  <a:moveTo>
                    <a:pt x="989" y="0"/>
                  </a:moveTo>
                  <a:lnTo>
                    <a:pt x="310" y="1191"/>
                  </a:lnTo>
                  <a:cubicBezTo>
                    <a:pt x="1" y="1715"/>
                    <a:pt x="382" y="2370"/>
                    <a:pt x="989" y="2370"/>
                  </a:cubicBezTo>
                  <a:cubicBezTo>
                    <a:pt x="1596" y="2370"/>
                    <a:pt x="1977" y="1715"/>
                    <a:pt x="1668"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5"/>
            <p:cNvSpPr/>
            <p:nvPr/>
          </p:nvSpPr>
          <p:spPr>
            <a:xfrm>
              <a:off x="1693350" y="3057650"/>
              <a:ext cx="49450" cy="59250"/>
            </a:xfrm>
            <a:custGeom>
              <a:avLst/>
              <a:gdLst/>
              <a:ahLst/>
              <a:cxnLst/>
              <a:rect l="l" t="t" r="r" b="b"/>
              <a:pathLst>
                <a:path w="1978" h="2370" extrusionOk="0">
                  <a:moveTo>
                    <a:pt x="989" y="0"/>
                  </a:moveTo>
                  <a:lnTo>
                    <a:pt x="310" y="1191"/>
                  </a:lnTo>
                  <a:cubicBezTo>
                    <a:pt x="1" y="1715"/>
                    <a:pt x="382" y="2370"/>
                    <a:pt x="989" y="2370"/>
                  </a:cubicBezTo>
                  <a:cubicBezTo>
                    <a:pt x="1596" y="2370"/>
                    <a:pt x="1977" y="1715"/>
                    <a:pt x="1668"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5"/>
            <p:cNvSpPr/>
            <p:nvPr/>
          </p:nvSpPr>
          <p:spPr>
            <a:xfrm>
              <a:off x="1693350" y="3180575"/>
              <a:ext cx="49450" cy="59275"/>
            </a:xfrm>
            <a:custGeom>
              <a:avLst/>
              <a:gdLst/>
              <a:ahLst/>
              <a:cxnLst/>
              <a:rect l="l" t="t" r="r" b="b"/>
              <a:pathLst>
                <a:path w="1978" h="2371" extrusionOk="0">
                  <a:moveTo>
                    <a:pt x="989" y="1"/>
                  </a:moveTo>
                  <a:lnTo>
                    <a:pt x="310" y="1191"/>
                  </a:lnTo>
                  <a:cubicBezTo>
                    <a:pt x="1" y="1715"/>
                    <a:pt x="382" y="2370"/>
                    <a:pt x="989" y="2370"/>
                  </a:cubicBezTo>
                  <a:cubicBezTo>
                    <a:pt x="1596" y="2370"/>
                    <a:pt x="1977" y="1715"/>
                    <a:pt x="1668"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5"/>
            <p:cNvSpPr/>
            <p:nvPr/>
          </p:nvSpPr>
          <p:spPr>
            <a:xfrm>
              <a:off x="1693350" y="3303500"/>
              <a:ext cx="49450" cy="59275"/>
            </a:xfrm>
            <a:custGeom>
              <a:avLst/>
              <a:gdLst/>
              <a:ahLst/>
              <a:cxnLst/>
              <a:rect l="l" t="t" r="r" b="b"/>
              <a:pathLst>
                <a:path w="1978" h="2371" extrusionOk="0">
                  <a:moveTo>
                    <a:pt x="989" y="1"/>
                  </a:moveTo>
                  <a:lnTo>
                    <a:pt x="310" y="1180"/>
                  </a:lnTo>
                  <a:cubicBezTo>
                    <a:pt x="1" y="1715"/>
                    <a:pt x="382" y="2370"/>
                    <a:pt x="989" y="2370"/>
                  </a:cubicBezTo>
                  <a:cubicBezTo>
                    <a:pt x="1596" y="2370"/>
                    <a:pt x="1977" y="1715"/>
                    <a:pt x="1668"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5"/>
            <p:cNvSpPr/>
            <p:nvPr/>
          </p:nvSpPr>
          <p:spPr>
            <a:xfrm>
              <a:off x="1693350" y="3426450"/>
              <a:ext cx="49450" cy="59250"/>
            </a:xfrm>
            <a:custGeom>
              <a:avLst/>
              <a:gdLst/>
              <a:ahLst/>
              <a:cxnLst/>
              <a:rect l="l" t="t" r="r" b="b"/>
              <a:pathLst>
                <a:path w="1978" h="2370" extrusionOk="0">
                  <a:moveTo>
                    <a:pt x="989" y="0"/>
                  </a:moveTo>
                  <a:lnTo>
                    <a:pt x="310" y="1179"/>
                  </a:lnTo>
                  <a:cubicBezTo>
                    <a:pt x="1" y="1703"/>
                    <a:pt x="382" y="2370"/>
                    <a:pt x="989" y="2370"/>
                  </a:cubicBezTo>
                  <a:cubicBezTo>
                    <a:pt x="1596" y="2370"/>
                    <a:pt x="1977" y="1703"/>
                    <a:pt x="1668"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5"/>
            <p:cNvSpPr/>
            <p:nvPr/>
          </p:nvSpPr>
          <p:spPr>
            <a:xfrm>
              <a:off x="1796950" y="2873400"/>
              <a:ext cx="49425" cy="59250"/>
            </a:xfrm>
            <a:custGeom>
              <a:avLst/>
              <a:gdLst/>
              <a:ahLst/>
              <a:cxnLst/>
              <a:rect l="l" t="t" r="r" b="b"/>
              <a:pathLst>
                <a:path w="1977" h="2370" extrusionOk="0">
                  <a:moveTo>
                    <a:pt x="988" y="0"/>
                  </a:moveTo>
                  <a:lnTo>
                    <a:pt x="310" y="1191"/>
                  </a:lnTo>
                  <a:cubicBezTo>
                    <a:pt x="0" y="1715"/>
                    <a:pt x="381" y="2370"/>
                    <a:pt x="988" y="2370"/>
                  </a:cubicBezTo>
                  <a:cubicBezTo>
                    <a:pt x="1595" y="2370"/>
                    <a:pt x="1976" y="1715"/>
                    <a:pt x="1679" y="1191"/>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5"/>
            <p:cNvSpPr/>
            <p:nvPr/>
          </p:nvSpPr>
          <p:spPr>
            <a:xfrm>
              <a:off x="1796950" y="2996325"/>
              <a:ext cx="49425" cy="59275"/>
            </a:xfrm>
            <a:custGeom>
              <a:avLst/>
              <a:gdLst/>
              <a:ahLst/>
              <a:cxnLst/>
              <a:rect l="l" t="t" r="r" b="b"/>
              <a:pathLst>
                <a:path w="1977" h="2371" extrusionOk="0">
                  <a:moveTo>
                    <a:pt x="988" y="1"/>
                  </a:moveTo>
                  <a:lnTo>
                    <a:pt x="310" y="1179"/>
                  </a:lnTo>
                  <a:cubicBezTo>
                    <a:pt x="0" y="1715"/>
                    <a:pt x="381" y="2370"/>
                    <a:pt x="988" y="2370"/>
                  </a:cubicBezTo>
                  <a:cubicBezTo>
                    <a:pt x="1595" y="2370"/>
                    <a:pt x="1976" y="1715"/>
                    <a:pt x="1679" y="1179"/>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5"/>
            <p:cNvSpPr/>
            <p:nvPr/>
          </p:nvSpPr>
          <p:spPr>
            <a:xfrm>
              <a:off x="1796950" y="3119275"/>
              <a:ext cx="49425" cy="59250"/>
            </a:xfrm>
            <a:custGeom>
              <a:avLst/>
              <a:gdLst/>
              <a:ahLst/>
              <a:cxnLst/>
              <a:rect l="l" t="t" r="r" b="b"/>
              <a:pathLst>
                <a:path w="1977" h="2370" extrusionOk="0">
                  <a:moveTo>
                    <a:pt x="988" y="0"/>
                  </a:moveTo>
                  <a:lnTo>
                    <a:pt x="310" y="1179"/>
                  </a:lnTo>
                  <a:cubicBezTo>
                    <a:pt x="0" y="1703"/>
                    <a:pt x="381" y="2369"/>
                    <a:pt x="988" y="2369"/>
                  </a:cubicBezTo>
                  <a:cubicBezTo>
                    <a:pt x="1595" y="2369"/>
                    <a:pt x="1976" y="1703"/>
                    <a:pt x="1679" y="1179"/>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5"/>
            <p:cNvSpPr/>
            <p:nvPr/>
          </p:nvSpPr>
          <p:spPr>
            <a:xfrm>
              <a:off x="1796950" y="3241900"/>
              <a:ext cx="49425" cy="59250"/>
            </a:xfrm>
            <a:custGeom>
              <a:avLst/>
              <a:gdLst/>
              <a:ahLst/>
              <a:cxnLst/>
              <a:rect l="l" t="t" r="r" b="b"/>
              <a:pathLst>
                <a:path w="1977" h="2370" extrusionOk="0">
                  <a:moveTo>
                    <a:pt x="988" y="0"/>
                  </a:moveTo>
                  <a:lnTo>
                    <a:pt x="310" y="1191"/>
                  </a:lnTo>
                  <a:cubicBezTo>
                    <a:pt x="0" y="1715"/>
                    <a:pt x="381" y="2370"/>
                    <a:pt x="988" y="2370"/>
                  </a:cubicBezTo>
                  <a:cubicBezTo>
                    <a:pt x="1595" y="2370"/>
                    <a:pt x="1976" y="1715"/>
                    <a:pt x="1679" y="1191"/>
                  </a:cubicBezTo>
                  <a:lnTo>
                    <a:pt x="9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5"/>
            <p:cNvSpPr/>
            <p:nvPr/>
          </p:nvSpPr>
          <p:spPr>
            <a:xfrm>
              <a:off x="1796950" y="3364825"/>
              <a:ext cx="49425" cy="59250"/>
            </a:xfrm>
            <a:custGeom>
              <a:avLst/>
              <a:gdLst/>
              <a:ahLst/>
              <a:cxnLst/>
              <a:rect l="l" t="t" r="r" b="b"/>
              <a:pathLst>
                <a:path w="1977" h="2370" extrusionOk="0">
                  <a:moveTo>
                    <a:pt x="988" y="1"/>
                  </a:moveTo>
                  <a:lnTo>
                    <a:pt x="310" y="1191"/>
                  </a:lnTo>
                  <a:cubicBezTo>
                    <a:pt x="0" y="1715"/>
                    <a:pt x="381" y="2370"/>
                    <a:pt x="988" y="2370"/>
                  </a:cubicBezTo>
                  <a:cubicBezTo>
                    <a:pt x="1595" y="2370"/>
                    <a:pt x="1976" y="1715"/>
                    <a:pt x="1679" y="1191"/>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5"/>
            <p:cNvSpPr/>
            <p:nvPr/>
          </p:nvSpPr>
          <p:spPr>
            <a:xfrm>
              <a:off x="1796950" y="3487750"/>
              <a:ext cx="49425" cy="59275"/>
            </a:xfrm>
            <a:custGeom>
              <a:avLst/>
              <a:gdLst/>
              <a:ahLst/>
              <a:cxnLst/>
              <a:rect l="l" t="t" r="r" b="b"/>
              <a:pathLst>
                <a:path w="1977" h="2371" extrusionOk="0">
                  <a:moveTo>
                    <a:pt x="988" y="1"/>
                  </a:moveTo>
                  <a:lnTo>
                    <a:pt x="310" y="1192"/>
                  </a:lnTo>
                  <a:cubicBezTo>
                    <a:pt x="0" y="1715"/>
                    <a:pt x="381" y="2370"/>
                    <a:pt x="988" y="2370"/>
                  </a:cubicBezTo>
                  <a:cubicBezTo>
                    <a:pt x="1595" y="2370"/>
                    <a:pt x="1976" y="1715"/>
                    <a:pt x="1679" y="1192"/>
                  </a:cubicBezTo>
                  <a:lnTo>
                    <a:pt x="98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5"/>
            <p:cNvSpPr/>
            <p:nvPr/>
          </p:nvSpPr>
          <p:spPr>
            <a:xfrm>
              <a:off x="1900825" y="2934725"/>
              <a:ext cx="49425" cy="59250"/>
            </a:xfrm>
            <a:custGeom>
              <a:avLst/>
              <a:gdLst/>
              <a:ahLst/>
              <a:cxnLst/>
              <a:rect l="l" t="t" r="r" b="b"/>
              <a:pathLst>
                <a:path w="1977" h="2370" extrusionOk="0">
                  <a:moveTo>
                    <a:pt x="989" y="0"/>
                  </a:moveTo>
                  <a:lnTo>
                    <a:pt x="298" y="1191"/>
                  </a:lnTo>
                  <a:cubicBezTo>
                    <a:pt x="0" y="1715"/>
                    <a:pt x="381" y="2370"/>
                    <a:pt x="989" y="2370"/>
                  </a:cubicBezTo>
                  <a:cubicBezTo>
                    <a:pt x="1596" y="2370"/>
                    <a:pt x="1977" y="1715"/>
                    <a:pt x="1667"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5"/>
            <p:cNvSpPr/>
            <p:nvPr/>
          </p:nvSpPr>
          <p:spPr>
            <a:xfrm>
              <a:off x="1900825" y="3057650"/>
              <a:ext cx="49425" cy="59250"/>
            </a:xfrm>
            <a:custGeom>
              <a:avLst/>
              <a:gdLst/>
              <a:ahLst/>
              <a:cxnLst/>
              <a:rect l="l" t="t" r="r" b="b"/>
              <a:pathLst>
                <a:path w="1977" h="2370" extrusionOk="0">
                  <a:moveTo>
                    <a:pt x="989" y="0"/>
                  </a:moveTo>
                  <a:lnTo>
                    <a:pt x="298" y="1191"/>
                  </a:lnTo>
                  <a:cubicBezTo>
                    <a:pt x="0" y="1715"/>
                    <a:pt x="381" y="2370"/>
                    <a:pt x="989" y="2370"/>
                  </a:cubicBezTo>
                  <a:cubicBezTo>
                    <a:pt x="1596" y="2370"/>
                    <a:pt x="1977" y="1715"/>
                    <a:pt x="1667"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5"/>
            <p:cNvSpPr/>
            <p:nvPr/>
          </p:nvSpPr>
          <p:spPr>
            <a:xfrm>
              <a:off x="1900825" y="3180575"/>
              <a:ext cx="49425" cy="59275"/>
            </a:xfrm>
            <a:custGeom>
              <a:avLst/>
              <a:gdLst/>
              <a:ahLst/>
              <a:cxnLst/>
              <a:rect l="l" t="t" r="r" b="b"/>
              <a:pathLst>
                <a:path w="1977" h="2371" extrusionOk="0">
                  <a:moveTo>
                    <a:pt x="989" y="1"/>
                  </a:moveTo>
                  <a:lnTo>
                    <a:pt x="298" y="1191"/>
                  </a:lnTo>
                  <a:cubicBezTo>
                    <a:pt x="0" y="1715"/>
                    <a:pt x="381" y="2370"/>
                    <a:pt x="989" y="2370"/>
                  </a:cubicBezTo>
                  <a:cubicBezTo>
                    <a:pt x="1596" y="2370"/>
                    <a:pt x="1977" y="1715"/>
                    <a:pt x="1667"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5"/>
            <p:cNvSpPr/>
            <p:nvPr/>
          </p:nvSpPr>
          <p:spPr>
            <a:xfrm>
              <a:off x="1900825" y="3303500"/>
              <a:ext cx="49425" cy="59275"/>
            </a:xfrm>
            <a:custGeom>
              <a:avLst/>
              <a:gdLst/>
              <a:ahLst/>
              <a:cxnLst/>
              <a:rect l="l" t="t" r="r" b="b"/>
              <a:pathLst>
                <a:path w="1977" h="2371" extrusionOk="0">
                  <a:moveTo>
                    <a:pt x="989" y="1"/>
                  </a:moveTo>
                  <a:lnTo>
                    <a:pt x="298" y="1180"/>
                  </a:lnTo>
                  <a:cubicBezTo>
                    <a:pt x="0" y="1715"/>
                    <a:pt x="381" y="2370"/>
                    <a:pt x="989" y="2370"/>
                  </a:cubicBezTo>
                  <a:cubicBezTo>
                    <a:pt x="1596" y="2370"/>
                    <a:pt x="1977" y="1715"/>
                    <a:pt x="1667"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5"/>
            <p:cNvSpPr/>
            <p:nvPr/>
          </p:nvSpPr>
          <p:spPr>
            <a:xfrm>
              <a:off x="1900825" y="3426450"/>
              <a:ext cx="49425" cy="59250"/>
            </a:xfrm>
            <a:custGeom>
              <a:avLst/>
              <a:gdLst/>
              <a:ahLst/>
              <a:cxnLst/>
              <a:rect l="l" t="t" r="r" b="b"/>
              <a:pathLst>
                <a:path w="1977" h="2370" extrusionOk="0">
                  <a:moveTo>
                    <a:pt x="989" y="0"/>
                  </a:moveTo>
                  <a:lnTo>
                    <a:pt x="298" y="1179"/>
                  </a:lnTo>
                  <a:cubicBezTo>
                    <a:pt x="0" y="1703"/>
                    <a:pt x="381" y="2370"/>
                    <a:pt x="989" y="2370"/>
                  </a:cubicBezTo>
                  <a:cubicBezTo>
                    <a:pt x="1596" y="2370"/>
                    <a:pt x="1977" y="1703"/>
                    <a:pt x="1667"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5"/>
            <p:cNvSpPr/>
            <p:nvPr/>
          </p:nvSpPr>
          <p:spPr>
            <a:xfrm>
              <a:off x="2004400" y="2873400"/>
              <a:ext cx="49450" cy="59250"/>
            </a:xfrm>
            <a:custGeom>
              <a:avLst/>
              <a:gdLst/>
              <a:ahLst/>
              <a:cxnLst/>
              <a:rect l="l" t="t" r="r" b="b"/>
              <a:pathLst>
                <a:path w="1978" h="2370" extrusionOk="0">
                  <a:moveTo>
                    <a:pt x="989" y="0"/>
                  </a:moveTo>
                  <a:lnTo>
                    <a:pt x="310" y="1191"/>
                  </a:lnTo>
                  <a:cubicBezTo>
                    <a:pt x="1" y="1715"/>
                    <a:pt x="382" y="2370"/>
                    <a:pt x="989" y="2370"/>
                  </a:cubicBezTo>
                  <a:cubicBezTo>
                    <a:pt x="1596" y="2370"/>
                    <a:pt x="1977" y="1715"/>
                    <a:pt x="1679"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5"/>
            <p:cNvSpPr/>
            <p:nvPr/>
          </p:nvSpPr>
          <p:spPr>
            <a:xfrm>
              <a:off x="2004400" y="2996325"/>
              <a:ext cx="49450" cy="59275"/>
            </a:xfrm>
            <a:custGeom>
              <a:avLst/>
              <a:gdLst/>
              <a:ahLst/>
              <a:cxnLst/>
              <a:rect l="l" t="t" r="r" b="b"/>
              <a:pathLst>
                <a:path w="1978" h="2371" extrusionOk="0">
                  <a:moveTo>
                    <a:pt x="989" y="1"/>
                  </a:moveTo>
                  <a:lnTo>
                    <a:pt x="310" y="1179"/>
                  </a:lnTo>
                  <a:cubicBezTo>
                    <a:pt x="1" y="1715"/>
                    <a:pt x="382" y="2370"/>
                    <a:pt x="989" y="2370"/>
                  </a:cubicBezTo>
                  <a:cubicBezTo>
                    <a:pt x="1596" y="2370"/>
                    <a:pt x="1977" y="1715"/>
                    <a:pt x="1679" y="1179"/>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5"/>
            <p:cNvSpPr/>
            <p:nvPr/>
          </p:nvSpPr>
          <p:spPr>
            <a:xfrm>
              <a:off x="2004400" y="3119275"/>
              <a:ext cx="49450" cy="59250"/>
            </a:xfrm>
            <a:custGeom>
              <a:avLst/>
              <a:gdLst/>
              <a:ahLst/>
              <a:cxnLst/>
              <a:rect l="l" t="t" r="r" b="b"/>
              <a:pathLst>
                <a:path w="1978" h="2370" extrusionOk="0">
                  <a:moveTo>
                    <a:pt x="989" y="0"/>
                  </a:moveTo>
                  <a:lnTo>
                    <a:pt x="310" y="1179"/>
                  </a:lnTo>
                  <a:cubicBezTo>
                    <a:pt x="1" y="1703"/>
                    <a:pt x="382" y="2369"/>
                    <a:pt x="989" y="2369"/>
                  </a:cubicBezTo>
                  <a:cubicBezTo>
                    <a:pt x="1596" y="2369"/>
                    <a:pt x="1977" y="1703"/>
                    <a:pt x="1679"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5"/>
            <p:cNvSpPr/>
            <p:nvPr/>
          </p:nvSpPr>
          <p:spPr>
            <a:xfrm>
              <a:off x="2004400" y="3241900"/>
              <a:ext cx="49450" cy="59250"/>
            </a:xfrm>
            <a:custGeom>
              <a:avLst/>
              <a:gdLst/>
              <a:ahLst/>
              <a:cxnLst/>
              <a:rect l="l" t="t" r="r" b="b"/>
              <a:pathLst>
                <a:path w="1978" h="2370" extrusionOk="0">
                  <a:moveTo>
                    <a:pt x="989" y="0"/>
                  </a:moveTo>
                  <a:lnTo>
                    <a:pt x="310" y="1191"/>
                  </a:lnTo>
                  <a:cubicBezTo>
                    <a:pt x="1" y="1715"/>
                    <a:pt x="382" y="2370"/>
                    <a:pt x="989" y="2370"/>
                  </a:cubicBezTo>
                  <a:cubicBezTo>
                    <a:pt x="1596" y="2370"/>
                    <a:pt x="1977" y="1715"/>
                    <a:pt x="1679"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5"/>
            <p:cNvSpPr/>
            <p:nvPr/>
          </p:nvSpPr>
          <p:spPr>
            <a:xfrm>
              <a:off x="2004400" y="3364825"/>
              <a:ext cx="49450" cy="59250"/>
            </a:xfrm>
            <a:custGeom>
              <a:avLst/>
              <a:gdLst/>
              <a:ahLst/>
              <a:cxnLst/>
              <a:rect l="l" t="t" r="r" b="b"/>
              <a:pathLst>
                <a:path w="1978" h="2370" extrusionOk="0">
                  <a:moveTo>
                    <a:pt x="989" y="1"/>
                  </a:moveTo>
                  <a:lnTo>
                    <a:pt x="310" y="1191"/>
                  </a:lnTo>
                  <a:cubicBezTo>
                    <a:pt x="1" y="1715"/>
                    <a:pt x="382" y="2370"/>
                    <a:pt x="989" y="2370"/>
                  </a:cubicBezTo>
                  <a:cubicBezTo>
                    <a:pt x="1596" y="2370"/>
                    <a:pt x="1977" y="1715"/>
                    <a:pt x="1679"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5"/>
            <p:cNvSpPr/>
            <p:nvPr/>
          </p:nvSpPr>
          <p:spPr>
            <a:xfrm>
              <a:off x="2004400" y="3487750"/>
              <a:ext cx="49450" cy="59275"/>
            </a:xfrm>
            <a:custGeom>
              <a:avLst/>
              <a:gdLst/>
              <a:ahLst/>
              <a:cxnLst/>
              <a:rect l="l" t="t" r="r" b="b"/>
              <a:pathLst>
                <a:path w="1978" h="2371" extrusionOk="0">
                  <a:moveTo>
                    <a:pt x="989" y="1"/>
                  </a:moveTo>
                  <a:lnTo>
                    <a:pt x="310" y="1192"/>
                  </a:lnTo>
                  <a:cubicBezTo>
                    <a:pt x="1" y="1715"/>
                    <a:pt x="382" y="2370"/>
                    <a:pt x="989" y="2370"/>
                  </a:cubicBezTo>
                  <a:cubicBezTo>
                    <a:pt x="1596" y="2370"/>
                    <a:pt x="1977" y="1715"/>
                    <a:pt x="1679" y="1192"/>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5"/>
            <p:cNvSpPr/>
            <p:nvPr/>
          </p:nvSpPr>
          <p:spPr>
            <a:xfrm>
              <a:off x="2108275" y="2934725"/>
              <a:ext cx="49450" cy="59250"/>
            </a:xfrm>
            <a:custGeom>
              <a:avLst/>
              <a:gdLst/>
              <a:ahLst/>
              <a:cxnLst/>
              <a:rect l="l" t="t" r="r" b="b"/>
              <a:pathLst>
                <a:path w="1978" h="2370" extrusionOk="0">
                  <a:moveTo>
                    <a:pt x="989" y="0"/>
                  </a:moveTo>
                  <a:lnTo>
                    <a:pt x="299" y="1191"/>
                  </a:lnTo>
                  <a:cubicBezTo>
                    <a:pt x="1" y="1715"/>
                    <a:pt x="382" y="2370"/>
                    <a:pt x="989" y="2370"/>
                  </a:cubicBezTo>
                  <a:cubicBezTo>
                    <a:pt x="1596" y="2370"/>
                    <a:pt x="1977" y="1715"/>
                    <a:pt x="1668"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5"/>
            <p:cNvSpPr/>
            <p:nvPr/>
          </p:nvSpPr>
          <p:spPr>
            <a:xfrm>
              <a:off x="2108275" y="3057650"/>
              <a:ext cx="49450" cy="59250"/>
            </a:xfrm>
            <a:custGeom>
              <a:avLst/>
              <a:gdLst/>
              <a:ahLst/>
              <a:cxnLst/>
              <a:rect l="l" t="t" r="r" b="b"/>
              <a:pathLst>
                <a:path w="1978" h="2370" extrusionOk="0">
                  <a:moveTo>
                    <a:pt x="989" y="0"/>
                  </a:moveTo>
                  <a:lnTo>
                    <a:pt x="299" y="1191"/>
                  </a:lnTo>
                  <a:cubicBezTo>
                    <a:pt x="1" y="1715"/>
                    <a:pt x="382" y="2370"/>
                    <a:pt x="989" y="2370"/>
                  </a:cubicBezTo>
                  <a:cubicBezTo>
                    <a:pt x="1596" y="2370"/>
                    <a:pt x="1977" y="1715"/>
                    <a:pt x="1668" y="1191"/>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5"/>
            <p:cNvSpPr/>
            <p:nvPr/>
          </p:nvSpPr>
          <p:spPr>
            <a:xfrm>
              <a:off x="2108275" y="3180575"/>
              <a:ext cx="49450" cy="59275"/>
            </a:xfrm>
            <a:custGeom>
              <a:avLst/>
              <a:gdLst/>
              <a:ahLst/>
              <a:cxnLst/>
              <a:rect l="l" t="t" r="r" b="b"/>
              <a:pathLst>
                <a:path w="1978" h="2371" extrusionOk="0">
                  <a:moveTo>
                    <a:pt x="989" y="1"/>
                  </a:moveTo>
                  <a:lnTo>
                    <a:pt x="299" y="1191"/>
                  </a:lnTo>
                  <a:cubicBezTo>
                    <a:pt x="1" y="1715"/>
                    <a:pt x="382" y="2370"/>
                    <a:pt x="989" y="2370"/>
                  </a:cubicBezTo>
                  <a:cubicBezTo>
                    <a:pt x="1596" y="2370"/>
                    <a:pt x="1977" y="1715"/>
                    <a:pt x="1668" y="1191"/>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5"/>
            <p:cNvSpPr/>
            <p:nvPr/>
          </p:nvSpPr>
          <p:spPr>
            <a:xfrm>
              <a:off x="2108275" y="3303500"/>
              <a:ext cx="49450" cy="59275"/>
            </a:xfrm>
            <a:custGeom>
              <a:avLst/>
              <a:gdLst/>
              <a:ahLst/>
              <a:cxnLst/>
              <a:rect l="l" t="t" r="r" b="b"/>
              <a:pathLst>
                <a:path w="1978" h="2371" extrusionOk="0">
                  <a:moveTo>
                    <a:pt x="989" y="1"/>
                  </a:moveTo>
                  <a:lnTo>
                    <a:pt x="299" y="1180"/>
                  </a:lnTo>
                  <a:cubicBezTo>
                    <a:pt x="1" y="1715"/>
                    <a:pt x="382" y="2370"/>
                    <a:pt x="989" y="2370"/>
                  </a:cubicBezTo>
                  <a:cubicBezTo>
                    <a:pt x="1596" y="2370"/>
                    <a:pt x="1977" y="1715"/>
                    <a:pt x="1668" y="1180"/>
                  </a:cubicBezTo>
                  <a:lnTo>
                    <a:pt x="9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5"/>
            <p:cNvSpPr/>
            <p:nvPr/>
          </p:nvSpPr>
          <p:spPr>
            <a:xfrm>
              <a:off x="2108275" y="3426450"/>
              <a:ext cx="49450" cy="59250"/>
            </a:xfrm>
            <a:custGeom>
              <a:avLst/>
              <a:gdLst/>
              <a:ahLst/>
              <a:cxnLst/>
              <a:rect l="l" t="t" r="r" b="b"/>
              <a:pathLst>
                <a:path w="1978" h="2370" extrusionOk="0">
                  <a:moveTo>
                    <a:pt x="989" y="0"/>
                  </a:moveTo>
                  <a:lnTo>
                    <a:pt x="299" y="1179"/>
                  </a:lnTo>
                  <a:cubicBezTo>
                    <a:pt x="1" y="1703"/>
                    <a:pt x="382" y="2370"/>
                    <a:pt x="989" y="2370"/>
                  </a:cubicBezTo>
                  <a:cubicBezTo>
                    <a:pt x="1596" y="2370"/>
                    <a:pt x="1977" y="1703"/>
                    <a:pt x="1668" y="1179"/>
                  </a:cubicBezTo>
                  <a:lnTo>
                    <a:pt x="9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5"/>
            <p:cNvSpPr/>
            <p:nvPr/>
          </p:nvSpPr>
          <p:spPr>
            <a:xfrm>
              <a:off x="3737950" y="4649500"/>
              <a:ext cx="1462700" cy="914725"/>
            </a:xfrm>
            <a:custGeom>
              <a:avLst/>
              <a:gdLst/>
              <a:ahLst/>
              <a:cxnLst/>
              <a:rect l="l" t="t" r="r" b="b"/>
              <a:pathLst>
                <a:path w="58508" h="36589" extrusionOk="0">
                  <a:moveTo>
                    <a:pt x="28822" y="0"/>
                  </a:moveTo>
                  <a:cubicBezTo>
                    <a:pt x="19102" y="0"/>
                    <a:pt x="9384" y="1260"/>
                    <a:pt x="1" y="3799"/>
                  </a:cubicBezTo>
                  <a:lnTo>
                    <a:pt x="21063" y="36589"/>
                  </a:lnTo>
                  <a:lnTo>
                    <a:pt x="21063" y="20087"/>
                  </a:lnTo>
                  <a:lnTo>
                    <a:pt x="30933" y="20087"/>
                  </a:lnTo>
                  <a:cubicBezTo>
                    <a:pt x="42244" y="20087"/>
                    <a:pt x="52686" y="14062"/>
                    <a:pt x="58341" y="4263"/>
                  </a:cubicBezTo>
                  <a:lnTo>
                    <a:pt x="58508" y="3990"/>
                  </a:lnTo>
                  <a:cubicBezTo>
                    <a:pt x="48853" y="1337"/>
                    <a:pt x="38836" y="0"/>
                    <a:pt x="288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7" name="Google Shape;987;p45"/>
          <p:cNvSpPr txBox="1"/>
          <p:nvPr/>
        </p:nvSpPr>
        <p:spPr>
          <a:xfrm>
            <a:off x="1293175" y="1533975"/>
            <a:ext cx="2024100" cy="39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Open Sans"/>
                <a:ea typeface="Open Sans"/>
                <a:cs typeface="Open Sans"/>
                <a:sym typeface="Open Sans"/>
              </a:rPr>
              <a:t>Full electrification?</a:t>
            </a:r>
            <a:endParaRPr b="1">
              <a:solidFill>
                <a:schemeClr val="dk1"/>
              </a:solidFill>
              <a:latin typeface="Open Sans"/>
              <a:ea typeface="Open Sans"/>
              <a:cs typeface="Open Sans"/>
              <a:sym typeface="Open Sans"/>
            </a:endParaRPr>
          </a:p>
        </p:txBody>
      </p:sp>
      <p:sp>
        <p:nvSpPr>
          <p:cNvPr id="988" name="Google Shape;988;p45"/>
          <p:cNvSpPr txBox="1"/>
          <p:nvPr/>
        </p:nvSpPr>
        <p:spPr>
          <a:xfrm>
            <a:off x="1293175" y="2642525"/>
            <a:ext cx="2024100" cy="39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Open Sans"/>
                <a:ea typeface="Open Sans"/>
                <a:cs typeface="Open Sans"/>
                <a:sym typeface="Open Sans"/>
              </a:rPr>
              <a:t>Business as usual?</a:t>
            </a:r>
            <a:endParaRPr b="1">
              <a:solidFill>
                <a:schemeClr val="dk1"/>
              </a:solidFill>
              <a:latin typeface="Open Sans"/>
              <a:ea typeface="Open Sans"/>
              <a:cs typeface="Open Sans"/>
              <a:sym typeface="Open Sans"/>
            </a:endParaRPr>
          </a:p>
        </p:txBody>
      </p:sp>
      <p:sp>
        <p:nvSpPr>
          <p:cNvPr id="989" name="Google Shape;989;p45"/>
          <p:cNvSpPr txBox="1"/>
          <p:nvPr/>
        </p:nvSpPr>
        <p:spPr>
          <a:xfrm>
            <a:off x="6017325" y="2039225"/>
            <a:ext cx="2822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Open Sans"/>
                <a:ea typeface="Open Sans"/>
                <a:cs typeface="Open Sans"/>
                <a:sym typeface="Open Sans"/>
              </a:rPr>
              <a:t>Carbon capture, utilisation,  and sequestration?</a:t>
            </a:r>
            <a:endParaRPr b="1">
              <a:solidFill>
                <a:schemeClr val="dk1"/>
              </a:solidFill>
              <a:latin typeface="Open Sans"/>
              <a:ea typeface="Open Sans"/>
              <a:cs typeface="Open Sans"/>
              <a:sym typeface="Open Sans"/>
            </a:endParaRPr>
          </a:p>
        </p:txBody>
      </p:sp>
      <p:sp>
        <p:nvSpPr>
          <p:cNvPr id="990" name="Google Shape;990;p45"/>
          <p:cNvSpPr txBox="1"/>
          <p:nvPr/>
        </p:nvSpPr>
        <p:spPr>
          <a:xfrm>
            <a:off x="5631200" y="3376075"/>
            <a:ext cx="2024100" cy="39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Open Sans"/>
                <a:ea typeface="Open Sans"/>
                <a:cs typeface="Open Sans"/>
                <a:sym typeface="Open Sans"/>
              </a:rPr>
              <a:t>Recycling?</a:t>
            </a:r>
            <a:endParaRPr b="1">
              <a:solidFill>
                <a:schemeClr val="dk1"/>
              </a:solidFill>
              <a:latin typeface="Open Sans"/>
              <a:ea typeface="Open Sans"/>
              <a:cs typeface="Open Sans"/>
              <a:sym typeface="Open Sans"/>
            </a:endParaRPr>
          </a:p>
        </p:txBody>
      </p:sp>
      <p:sp>
        <p:nvSpPr>
          <p:cNvPr id="991" name="Google Shape;991;p45"/>
          <p:cNvSpPr txBox="1"/>
          <p:nvPr/>
        </p:nvSpPr>
        <p:spPr>
          <a:xfrm>
            <a:off x="1939900" y="3598975"/>
            <a:ext cx="2024100" cy="39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Open Sans"/>
                <a:ea typeface="Open Sans"/>
                <a:cs typeface="Open Sans"/>
                <a:sym typeface="Open Sans"/>
              </a:rPr>
              <a:t>Other?</a:t>
            </a:r>
            <a:endParaRPr b="1">
              <a:solidFill>
                <a:schemeClr val="dk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5"/>
        <p:cNvGrpSpPr/>
        <p:nvPr/>
      </p:nvGrpSpPr>
      <p:grpSpPr>
        <a:xfrm>
          <a:off x="0" y="0"/>
          <a:ext cx="0" cy="0"/>
          <a:chOff x="0" y="0"/>
          <a:chExt cx="0" cy="0"/>
        </a:xfrm>
      </p:grpSpPr>
      <p:sp>
        <p:nvSpPr>
          <p:cNvPr id="996" name="Google Shape;996;p46"/>
          <p:cNvSpPr txBox="1">
            <a:spLocks noGrp="1"/>
          </p:cNvSpPr>
          <p:nvPr>
            <p:ph type="title"/>
          </p:nvPr>
        </p:nvSpPr>
        <p:spPr>
          <a:xfrm>
            <a:off x="4921625" y="507475"/>
            <a:ext cx="2700600" cy="93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Methodology</a:t>
            </a:r>
            <a:endParaRPr/>
          </a:p>
        </p:txBody>
      </p:sp>
      <p:sp>
        <p:nvSpPr>
          <p:cNvPr id="997" name="Google Shape;997;p46"/>
          <p:cNvSpPr txBox="1">
            <a:spLocks noGrp="1"/>
          </p:cNvSpPr>
          <p:nvPr>
            <p:ph type="title" idx="4294967295"/>
          </p:nvPr>
        </p:nvSpPr>
        <p:spPr>
          <a:xfrm>
            <a:off x="3698475" y="288325"/>
            <a:ext cx="1505700" cy="13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8000"/>
              <a:t>02</a:t>
            </a:r>
            <a:endParaRPr sz="8000"/>
          </a:p>
        </p:txBody>
      </p:sp>
      <p:grpSp>
        <p:nvGrpSpPr>
          <p:cNvPr id="998" name="Google Shape;998;p46"/>
          <p:cNvGrpSpPr/>
          <p:nvPr/>
        </p:nvGrpSpPr>
        <p:grpSpPr>
          <a:xfrm flipH="1">
            <a:off x="3785814" y="1522443"/>
            <a:ext cx="446222" cy="77476"/>
            <a:chOff x="6146875" y="1767300"/>
            <a:chExt cx="331025" cy="57475"/>
          </a:xfrm>
        </p:grpSpPr>
        <p:sp>
          <p:nvSpPr>
            <p:cNvPr id="999" name="Google Shape;999;p46"/>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6"/>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6"/>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47"/>
          <p:cNvSpPr txBox="1">
            <a:spLocks noGrp="1"/>
          </p:cNvSpPr>
          <p:nvPr>
            <p:ph type="title" idx="2"/>
          </p:nvPr>
        </p:nvSpPr>
        <p:spPr>
          <a:xfrm>
            <a:off x="1891075" y="378900"/>
            <a:ext cx="5361900" cy="6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Quantitative Section: Input-Output Analysis (1)</a:t>
            </a:r>
            <a:endParaRPr sz="2400"/>
          </a:p>
        </p:txBody>
      </p:sp>
      <p:grpSp>
        <p:nvGrpSpPr>
          <p:cNvPr id="1007" name="Google Shape;1007;p47"/>
          <p:cNvGrpSpPr/>
          <p:nvPr/>
        </p:nvGrpSpPr>
        <p:grpSpPr>
          <a:xfrm flipH="1">
            <a:off x="4348889" y="959018"/>
            <a:ext cx="446222" cy="77476"/>
            <a:chOff x="6146875" y="1767300"/>
            <a:chExt cx="331025" cy="57475"/>
          </a:xfrm>
        </p:grpSpPr>
        <p:sp>
          <p:nvSpPr>
            <p:cNvPr id="1008" name="Google Shape;1008;p47"/>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7"/>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7"/>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1" name="Google Shape;1011;p47"/>
          <p:cNvSpPr/>
          <p:nvPr/>
        </p:nvSpPr>
        <p:spPr>
          <a:xfrm>
            <a:off x="3504325" y="1916100"/>
            <a:ext cx="2135400" cy="3227400"/>
          </a:xfrm>
          <a:prstGeom prst="round2SameRect">
            <a:avLst>
              <a:gd name="adj1" fmla="val 10984"/>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7"/>
          <p:cNvSpPr/>
          <p:nvPr/>
        </p:nvSpPr>
        <p:spPr>
          <a:xfrm>
            <a:off x="5921375" y="1916100"/>
            <a:ext cx="2135400" cy="3227400"/>
          </a:xfrm>
          <a:prstGeom prst="round2SameRect">
            <a:avLst>
              <a:gd name="adj1" fmla="val 10984"/>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7"/>
          <p:cNvSpPr/>
          <p:nvPr/>
        </p:nvSpPr>
        <p:spPr>
          <a:xfrm>
            <a:off x="1087275" y="1916100"/>
            <a:ext cx="2135400" cy="3227400"/>
          </a:xfrm>
          <a:prstGeom prst="round2SameRect">
            <a:avLst>
              <a:gd name="adj1" fmla="val 10984"/>
              <a:gd name="adj2" fmla="val 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7"/>
          <p:cNvSpPr txBox="1">
            <a:spLocks noGrp="1"/>
          </p:cNvSpPr>
          <p:nvPr>
            <p:ph type="subTitle" idx="1"/>
          </p:nvPr>
        </p:nvSpPr>
        <p:spPr>
          <a:xfrm>
            <a:off x="1154200" y="2522850"/>
            <a:ext cx="1984800" cy="23571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Geographic region(s) captured in econ data.</a:t>
            </a:r>
            <a:endParaRPr sz="1200"/>
          </a:p>
          <a:p>
            <a:pPr marL="457200" lvl="0" indent="-304800" algn="l" rtl="0">
              <a:spcBef>
                <a:spcPts val="0"/>
              </a:spcBef>
              <a:spcAft>
                <a:spcPts val="0"/>
              </a:spcAft>
              <a:buSzPts val="1200"/>
              <a:buChar char="●"/>
            </a:pPr>
            <a:r>
              <a:rPr lang="en" sz="1200"/>
              <a:t>Flows of products across industries.</a:t>
            </a:r>
            <a:endParaRPr sz="1200"/>
          </a:p>
          <a:p>
            <a:pPr marL="457200" lvl="0" indent="-304800" algn="l" rtl="0">
              <a:spcBef>
                <a:spcPts val="0"/>
              </a:spcBef>
              <a:spcAft>
                <a:spcPts val="0"/>
              </a:spcAft>
              <a:buSzPts val="1200"/>
              <a:buChar char="●"/>
            </a:pPr>
            <a:r>
              <a:rPr lang="en" sz="1200"/>
              <a:t>Extended to </a:t>
            </a:r>
            <a:r>
              <a:rPr lang="en" sz="1200" b="1"/>
              <a:t>environment</a:t>
            </a:r>
            <a:r>
              <a:rPr lang="en" sz="1200"/>
              <a:t>, </a:t>
            </a:r>
            <a:r>
              <a:rPr lang="en" sz="1200" b="1"/>
              <a:t>employment</a:t>
            </a:r>
            <a:r>
              <a:rPr lang="en" sz="1200"/>
              <a:t>, etc.</a:t>
            </a:r>
            <a:endParaRPr sz="1200"/>
          </a:p>
        </p:txBody>
      </p:sp>
      <p:sp>
        <p:nvSpPr>
          <p:cNvPr id="1015" name="Google Shape;1015;p47"/>
          <p:cNvSpPr txBox="1">
            <a:spLocks noGrp="1"/>
          </p:cNvSpPr>
          <p:nvPr>
            <p:ph type="subTitle" idx="1"/>
          </p:nvPr>
        </p:nvSpPr>
        <p:spPr>
          <a:xfrm>
            <a:off x="3579600" y="2522850"/>
            <a:ext cx="1984800" cy="23571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Interconnection of production and consumption with socio-economic indicators.</a:t>
            </a:r>
            <a:endParaRPr sz="1200"/>
          </a:p>
          <a:p>
            <a:pPr marL="457200" lvl="0" indent="-304800" algn="l" rtl="0">
              <a:spcBef>
                <a:spcPts val="0"/>
              </a:spcBef>
              <a:spcAft>
                <a:spcPts val="0"/>
              </a:spcAft>
              <a:buSzPts val="1200"/>
              <a:buChar char="●"/>
            </a:pPr>
            <a:r>
              <a:rPr lang="en" sz="1200"/>
              <a:t>Covers complete impacts of changes through the supply chains - </a:t>
            </a:r>
            <a:r>
              <a:rPr lang="en" sz="1200" b="1"/>
              <a:t>direct</a:t>
            </a:r>
            <a:r>
              <a:rPr lang="en" sz="1200"/>
              <a:t>, </a:t>
            </a:r>
            <a:r>
              <a:rPr lang="en" sz="1200" b="1"/>
              <a:t>indirect</a:t>
            </a:r>
            <a:r>
              <a:rPr lang="en" sz="1200"/>
              <a:t>, </a:t>
            </a:r>
            <a:r>
              <a:rPr lang="en" sz="1200" b="1"/>
              <a:t>induced </a:t>
            </a:r>
            <a:r>
              <a:rPr lang="en" sz="1200"/>
              <a:t>effects.</a:t>
            </a:r>
            <a:endParaRPr sz="1200"/>
          </a:p>
        </p:txBody>
      </p:sp>
      <p:sp>
        <p:nvSpPr>
          <p:cNvPr id="1016" name="Google Shape;1016;p47"/>
          <p:cNvSpPr txBox="1">
            <a:spLocks noGrp="1"/>
          </p:cNvSpPr>
          <p:nvPr>
            <p:ph type="subTitle" idx="1"/>
          </p:nvPr>
        </p:nvSpPr>
        <p:spPr>
          <a:xfrm>
            <a:off x="6005000" y="2522850"/>
            <a:ext cx="1984800" cy="23571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Unconstrained prod. capacity.</a:t>
            </a:r>
            <a:endParaRPr sz="1200"/>
          </a:p>
          <a:p>
            <a:pPr marL="457200" lvl="0" indent="-304800" algn="l" rtl="0">
              <a:spcBef>
                <a:spcPts val="0"/>
              </a:spcBef>
              <a:spcAft>
                <a:spcPts val="0"/>
              </a:spcAft>
              <a:buSzPts val="1200"/>
              <a:buChar char="●"/>
            </a:pPr>
            <a:r>
              <a:rPr lang="en" sz="1200"/>
              <a:t>Fixed input structure.</a:t>
            </a:r>
            <a:endParaRPr sz="1200"/>
          </a:p>
          <a:p>
            <a:pPr marL="457200" lvl="0" indent="-304800" algn="l" rtl="0">
              <a:spcBef>
                <a:spcPts val="0"/>
              </a:spcBef>
              <a:spcAft>
                <a:spcPts val="0"/>
              </a:spcAft>
              <a:buSzPts val="1200"/>
              <a:buChar char="●"/>
            </a:pPr>
            <a:r>
              <a:rPr lang="en" sz="1200"/>
              <a:t>Fixed relationship between quantity and price.</a:t>
            </a:r>
            <a:endParaRPr sz="1200"/>
          </a:p>
        </p:txBody>
      </p:sp>
      <p:sp>
        <p:nvSpPr>
          <p:cNvPr id="1017" name="Google Shape;1017;p47"/>
          <p:cNvSpPr txBox="1">
            <a:spLocks noGrp="1"/>
          </p:cNvSpPr>
          <p:nvPr>
            <p:ph type="subTitle" idx="1"/>
          </p:nvPr>
        </p:nvSpPr>
        <p:spPr>
          <a:xfrm>
            <a:off x="1087325" y="1136600"/>
            <a:ext cx="6969600" cy="693600"/>
          </a:xfrm>
          <a:prstGeom prst="rect">
            <a:avLst/>
          </a:prstGeom>
        </p:spPr>
        <p:txBody>
          <a:bodyPr spcFirstLastPara="1" wrap="square" lIns="91425" tIns="91425" rIns="91425" bIns="91425" anchor="t" anchorCtr="0">
            <a:noAutofit/>
          </a:bodyPr>
          <a:lstStyle/>
          <a:p>
            <a:pPr marL="457200" lvl="0" indent="0" algn="ctr" rtl="0">
              <a:spcBef>
                <a:spcPts val="0"/>
              </a:spcBef>
              <a:spcAft>
                <a:spcPts val="1600"/>
              </a:spcAft>
              <a:buNone/>
            </a:pPr>
            <a:r>
              <a:rPr lang="en"/>
              <a:t>Developed by Wassily Leontief in the 1930s. </a:t>
            </a:r>
            <a:br>
              <a:rPr lang="en"/>
            </a:br>
            <a:r>
              <a:rPr lang="en"/>
              <a:t>One of the most widely applied methods in economics.</a:t>
            </a:r>
            <a:endParaRPr/>
          </a:p>
        </p:txBody>
      </p:sp>
      <p:sp>
        <p:nvSpPr>
          <p:cNvPr id="1018" name="Google Shape;1018;p47"/>
          <p:cNvSpPr txBox="1">
            <a:spLocks noGrp="1"/>
          </p:cNvSpPr>
          <p:nvPr>
            <p:ph type="subTitle" idx="1"/>
          </p:nvPr>
        </p:nvSpPr>
        <p:spPr>
          <a:xfrm>
            <a:off x="1378150" y="2116725"/>
            <a:ext cx="1622400" cy="479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600" b="1"/>
              <a:t>The Basics</a:t>
            </a:r>
            <a:endParaRPr sz="1600" b="1"/>
          </a:p>
        </p:txBody>
      </p:sp>
      <p:sp>
        <p:nvSpPr>
          <p:cNvPr id="1019" name="Google Shape;1019;p47"/>
          <p:cNvSpPr txBox="1">
            <a:spLocks noGrp="1"/>
          </p:cNvSpPr>
          <p:nvPr>
            <p:ph type="subTitle" idx="1"/>
          </p:nvPr>
        </p:nvSpPr>
        <p:spPr>
          <a:xfrm>
            <a:off x="3760800" y="2116725"/>
            <a:ext cx="1622400" cy="479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600" b="1"/>
              <a:t>Advantages</a:t>
            </a:r>
            <a:endParaRPr sz="1600" b="1"/>
          </a:p>
        </p:txBody>
      </p:sp>
      <p:sp>
        <p:nvSpPr>
          <p:cNvPr id="1020" name="Google Shape;1020;p47"/>
          <p:cNvSpPr txBox="1">
            <a:spLocks noGrp="1"/>
          </p:cNvSpPr>
          <p:nvPr>
            <p:ph type="subTitle" idx="1"/>
          </p:nvPr>
        </p:nvSpPr>
        <p:spPr>
          <a:xfrm>
            <a:off x="6186325" y="2116725"/>
            <a:ext cx="1622400" cy="479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600" b="1"/>
              <a:t>Limitations</a:t>
            </a:r>
            <a:endParaRPr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7"/>
                                        </p:tgtEl>
                                        <p:attrNameLst>
                                          <p:attrName>style.visibility</p:attrName>
                                        </p:attrNameLst>
                                      </p:cBhvr>
                                      <p:to>
                                        <p:strVal val="visible"/>
                                      </p:to>
                                    </p:set>
                                    <p:animEffect transition="in" filter="fade">
                                      <p:cBhvr>
                                        <p:cTn id="7" dur="1000"/>
                                        <p:tgtEl>
                                          <p:spTgt spid="10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3"/>
                                        </p:tgtEl>
                                        <p:attrNameLst>
                                          <p:attrName>style.visibility</p:attrName>
                                        </p:attrNameLst>
                                      </p:cBhvr>
                                      <p:to>
                                        <p:strVal val="visible"/>
                                      </p:to>
                                    </p:set>
                                    <p:animEffect transition="in" filter="fade">
                                      <p:cBhvr>
                                        <p:cTn id="12" dur="1000"/>
                                        <p:tgtEl>
                                          <p:spTgt spid="10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18"/>
                                        </p:tgtEl>
                                        <p:attrNameLst>
                                          <p:attrName>style.visibility</p:attrName>
                                        </p:attrNameLst>
                                      </p:cBhvr>
                                      <p:to>
                                        <p:strVal val="visible"/>
                                      </p:to>
                                    </p:set>
                                    <p:animEffect transition="in" filter="fade">
                                      <p:cBhvr>
                                        <p:cTn id="17" dur="1000"/>
                                        <p:tgtEl>
                                          <p:spTgt spid="1018"/>
                                        </p:tgtEl>
                                      </p:cBhvr>
                                    </p:animEffect>
                                  </p:childTnLst>
                                </p:cTn>
                              </p:par>
                              <p:par>
                                <p:cTn id="18" presetID="10" presetClass="entr" presetSubtype="0" fill="hold" nodeType="withEffect">
                                  <p:stCondLst>
                                    <p:cond delay="0"/>
                                  </p:stCondLst>
                                  <p:childTnLst>
                                    <p:set>
                                      <p:cBhvr>
                                        <p:cTn id="19" dur="1" fill="hold">
                                          <p:stCondLst>
                                            <p:cond delay="0"/>
                                          </p:stCondLst>
                                        </p:cTn>
                                        <p:tgtEl>
                                          <p:spTgt spid="1014"/>
                                        </p:tgtEl>
                                        <p:attrNameLst>
                                          <p:attrName>style.visibility</p:attrName>
                                        </p:attrNameLst>
                                      </p:cBhvr>
                                      <p:to>
                                        <p:strVal val="visible"/>
                                      </p:to>
                                    </p:set>
                                    <p:animEffect transition="in" filter="fade">
                                      <p:cBhvr>
                                        <p:cTn id="20" dur="1000"/>
                                        <p:tgtEl>
                                          <p:spTgt spid="10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11"/>
                                        </p:tgtEl>
                                        <p:attrNameLst>
                                          <p:attrName>style.visibility</p:attrName>
                                        </p:attrNameLst>
                                      </p:cBhvr>
                                      <p:to>
                                        <p:strVal val="visible"/>
                                      </p:to>
                                    </p:set>
                                    <p:animEffect transition="in" filter="fade">
                                      <p:cBhvr>
                                        <p:cTn id="25" dur="1000"/>
                                        <p:tgtEl>
                                          <p:spTgt spid="10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5"/>
                                        </p:tgtEl>
                                        <p:attrNameLst>
                                          <p:attrName>style.visibility</p:attrName>
                                        </p:attrNameLst>
                                      </p:cBhvr>
                                      <p:to>
                                        <p:strVal val="visible"/>
                                      </p:to>
                                    </p:set>
                                    <p:animEffect transition="in" filter="fade">
                                      <p:cBhvr>
                                        <p:cTn id="30" dur="1000"/>
                                        <p:tgtEl>
                                          <p:spTgt spid="1015"/>
                                        </p:tgtEl>
                                      </p:cBhvr>
                                    </p:animEffect>
                                  </p:childTnLst>
                                </p:cTn>
                              </p:par>
                              <p:par>
                                <p:cTn id="31" presetID="10" presetClass="entr" presetSubtype="0" fill="hold" nodeType="withEffect">
                                  <p:stCondLst>
                                    <p:cond delay="0"/>
                                  </p:stCondLst>
                                  <p:childTnLst>
                                    <p:set>
                                      <p:cBhvr>
                                        <p:cTn id="32" dur="1" fill="hold">
                                          <p:stCondLst>
                                            <p:cond delay="0"/>
                                          </p:stCondLst>
                                        </p:cTn>
                                        <p:tgtEl>
                                          <p:spTgt spid="1019"/>
                                        </p:tgtEl>
                                        <p:attrNameLst>
                                          <p:attrName>style.visibility</p:attrName>
                                        </p:attrNameLst>
                                      </p:cBhvr>
                                      <p:to>
                                        <p:strVal val="visible"/>
                                      </p:to>
                                    </p:set>
                                    <p:animEffect transition="in" filter="fade">
                                      <p:cBhvr>
                                        <p:cTn id="33" dur="1000"/>
                                        <p:tgtEl>
                                          <p:spTgt spid="10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12"/>
                                        </p:tgtEl>
                                        <p:attrNameLst>
                                          <p:attrName>style.visibility</p:attrName>
                                        </p:attrNameLst>
                                      </p:cBhvr>
                                      <p:to>
                                        <p:strVal val="visible"/>
                                      </p:to>
                                    </p:set>
                                    <p:animEffect transition="in" filter="fade">
                                      <p:cBhvr>
                                        <p:cTn id="38" dur="1000"/>
                                        <p:tgtEl>
                                          <p:spTgt spid="10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20"/>
                                        </p:tgtEl>
                                        <p:attrNameLst>
                                          <p:attrName>style.visibility</p:attrName>
                                        </p:attrNameLst>
                                      </p:cBhvr>
                                      <p:to>
                                        <p:strVal val="visible"/>
                                      </p:to>
                                    </p:set>
                                    <p:animEffect transition="in" filter="fade">
                                      <p:cBhvr>
                                        <p:cTn id="43" dur="1000"/>
                                        <p:tgtEl>
                                          <p:spTgt spid="1020"/>
                                        </p:tgtEl>
                                      </p:cBhvr>
                                    </p:animEffect>
                                  </p:childTnLst>
                                </p:cTn>
                              </p:par>
                              <p:par>
                                <p:cTn id="44" presetID="10" presetClass="entr" presetSubtype="0" fill="hold" nodeType="withEffect">
                                  <p:stCondLst>
                                    <p:cond delay="0"/>
                                  </p:stCondLst>
                                  <p:childTnLst>
                                    <p:set>
                                      <p:cBhvr>
                                        <p:cTn id="45" dur="1" fill="hold">
                                          <p:stCondLst>
                                            <p:cond delay="0"/>
                                          </p:stCondLst>
                                        </p:cTn>
                                        <p:tgtEl>
                                          <p:spTgt spid="1016"/>
                                        </p:tgtEl>
                                        <p:attrNameLst>
                                          <p:attrName>style.visibility</p:attrName>
                                        </p:attrNameLst>
                                      </p:cBhvr>
                                      <p:to>
                                        <p:strVal val="visible"/>
                                      </p:to>
                                    </p:set>
                                    <p:animEffect transition="in" filter="fade">
                                      <p:cBhvr>
                                        <p:cTn id="46" dur="1000"/>
                                        <p:tgtEl>
                                          <p:spTgt spid="1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pic>
        <p:nvPicPr>
          <p:cNvPr id="1025" name="Google Shape;1025;p48"/>
          <p:cNvPicPr preferRelativeResize="0"/>
          <p:nvPr/>
        </p:nvPicPr>
        <p:blipFill>
          <a:blip r:embed="rId3">
            <a:alphaModFix/>
          </a:blip>
          <a:stretch>
            <a:fillRect/>
          </a:stretch>
        </p:blipFill>
        <p:spPr>
          <a:xfrm>
            <a:off x="523875" y="352425"/>
            <a:ext cx="8096250" cy="4438650"/>
          </a:xfrm>
          <a:prstGeom prst="rect">
            <a:avLst/>
          </a:prstGeom>
          <a:noFill/>
          <a:ln>
            <a:noFill/>
          </a:ln>
        </p:spPr>
      </p:pic>
      <p:pic>
        <p:nvPicPr>
          <p:cNvPr id="1026" name="Google Shape;1026;p48"/>
          <p:cNvPicPr preferRelativeResize="0"/>
          <p:nvPr/>
        </p:nvPicPr>
        <p:blipFill>
          <a:blip r:embed="rId4">
            <a:alphaModFix/>
          </a:blip>
          <a:stretch>
            <a:fillRect/>
          </a:stretch>
        </p:blipFill>
        <p:spPr>
          <a:xfrm>
            <a:off x="1803475" y="497275"/>
            <a:ext cx="5537075" cy="42937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1025"/>
                                        </p:tgtEl>
                                      </p:cBhvr>
                                    </p:animEffect>
                                    <p:set>
                                      <p:cBhvr>
                                        <p:cTn id="12" dur="1" fill="hold">
                                          <p:stCondLst>
                                            <p:cond delay="1000"/>
                                          </p:stCondLst>
                                        </p:cTn>
                                        <p:tgtEl>
                                          <p:spTgt spid="10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49"/>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Quantitative Section: Input-Output Analysis (2)</a:t>
            </a:r>
            <a:endParaRPr/>
          </a:p>
        </p:txBody>
      </p:sp>
      <p:cxnSp>
        <p:nvCxnSpPr>
          <p:cNvPr id="1032" name="Google Shape;1032;p49"/>
          <p:cNvCxnSpPr/>
          <p:nvPr/>
        </p:nvCxnSpPr>
        <p:spPr>
          <a:xfrm>
            <a:off x="717525" y="1258150"/>
            <a:ext cx="6900" cy="2796900"/>
          </a:xfrm>
          <a:prstGeom prst="straightConnector1">
            <a:avLst/>
          </a:prstGeom>
          <a:noFill/>
          <a:ln w="28575" cap="flat" cmpd="sng">
            <a:solidFill>
              <a:schemeClr val="lt1"/>
            </a:solidFill>
            <a:prstDash val="solid"/>
            <a:round/>
            <a:headEnd type="none" w="med" len="med"/>
            <a:tailEnd type="none" w="med" len="med"/>
          </a:ln>
        </p:spPr>
      </p:cxnSp>
      <p:sp>
        <p:nvSpPr>
          <p:cNvPr id="1033" name="Google Shape;1033;p49"/>
          <p:cNvSpPr txBox="1"/>
          <p:nvPr/>
        </p:nvSpPr>
        <p:spPr>
          <a:xfrm>
            <a:off x="834525" y="2942853"/>
            <a:ext cx="7488900" cy="681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a:solidFill>
                  <a:schemeClr val="dk1"/>
                </a:solidFill>
                <a:latin typeface="Open Sans"/>
                <a:ea typeface="Open Sans"/>
                <a:cs typeface="Open Sans"/>
                <a:sym typeface="Open Sans"/>
              </a:rPr>
              <a:t>Models the economic impacts of a low-carbon energy transition. Can evaluate impact of technological changes over a given time horizon (f.e. in terms of </a:t>
            </a:r>
            <a:r>
              <a:rPr lang="en" b="1">
                <a:solidFill>
                  <a:schemeClr val="dk1"/>
                </a:solidFill>
                <a:latin typeface="Open Sans"/>
                <a:ea typeface="Open Sans"/>
                <a:cs typeface="Open Sans"/>
                <a:sym typeface="Open Sans"/>
              </a:rPr>
              <a:t>employment</a:t>
            </a:r>
            <a:r>
              <a:rPr lang="en">
                <a:solidFill>
                  <a:schemeClr val="dk1"/>
                </a:solidFill>
                <a:latin typeface="Open Sans"/>
                <a:ea typeface="Open Sans"/>
                <a:cs typeface="Open Sans"/>
                <a:sym typeface="Open Sans"/>
              </a:rPr>
              <a:t>, </a:t>
            </a:r>
            <a:r>
              <a:rPr lang="en" b="1">
                <a:solidFill>
                  <a:schemeClr val="dk1"/>
                </a:solidFill>
                <a:latin typeface="Open Sans"/>
                <a:ea typeface="Open Sans"/>
                <a:cs typeface="Open Sans"/>
                <a:sym typeface="Open Sans"/>
              </a:rPr>
              <a:t>GHG</a:t>
            </a:r>
            <a:r>
              <a:rPr lang="en">
                <a:solidFill>
                  <a:schemeClr val="dk1"/>
                </a:solidFill>
                <a:latin typeface="Open Sans"/>
                <a:ea typeface="Open Sans"/>
                <a:cs typeface="Open Sans"/>
                <a:sym typeface="Open Sans"/>
              </a:rPr>
              <a:t>, </a:t>
            </a:r>
            <a:r>
              <a:rPr lang="en" b="1">
                <a:solidFill>
                  <a:schemeClr val="dk1"/>
                </a:solidFill>
                <a:latin typeface="Open Sans"/>
                <a:ea typeface="Open Sans"/>
                <a:cs typeface="Open Sans"/>
                <a:sym typeface="Open Sans"/>
              </a:rPr>
              <a:t>etc</a:t>
            </a:r>
            <a:r>
              <a:rPr lang="en">
                <a:solidFill>
                  <a:schemeClr val="dk1"/>
                </a:solidFill>
                <a:latin typeface="Open Sans"/>
                <a:ea typeface="Open Sans"/>
                <a:cs typeface="Open Sans"/>
                <a:sym typeface="Open Sans"/>
              </a:rPr>
              <a:t>.)</a:t>
            </a:r>
            <a:endParaRPr>
              <a:solidFill>
                <a:schemeClr val="dk1"/>
              </a:solidFill>
              <a:latin typeface="Open Sans"/>
              <a:ea typeface="Open Sans"/>
              <a:cs typeface="Open Sans"/>
              <a:sym typeface="Open Sans"/>
            </a:endParaRPr>
          </a:p>
        </p:txBody>
      </p:sp>
      <p:sp>
        <p:nvSpPr>
          <p:cNvPr id="1034" name="Google Shape;1034;p49"/>
          <p:cNvSpPr txBox="1"/>
          <p:nvPr/>
        </p:nvSpPr>
        <p:spPr>
          <a:xfrm>
            <a:off x="834525" y="1789375"/>
            <a:ext cx="7488900" cy="609900"/>
          </a:xfrm>
          <a:prstGeom prst="rect">
            <a:avLst/>
          </a:prstGeom>
          <a:noFill/>
          <a:ln>
            <a:noFill/>
          </a:ln>
        </p:spPr>
        <p:txBody>
          <a:bodyPr spcFirstLastPara="1" wrap="square" lIns="91425" tIns="91425" rIns="89075" bIns="91425" anchor="t" anchorCtr="0">
            <a:noAutofit/>
          </a:bodyPr>
          <a:lstStyle/>
          <a:p>
            <a:pPr marL="0" lvl="0" indent="0" algn="l" rtl="0">
              <a:lnSpc>
                <a:spcPct val="115000"/>
              </a:lnSpc>
              <a:spcBef>
                <a:spcPts val="0"/>
              </a:spcBef>
              <a:spcAft>
                <a:spcPts val="1600"/>
              </a:spcAft>
              <a:buNone/>
            </a:pPr>
            <a:r>
              <a:rPr lang="en">
                <a:solidFill>
                  <a:schemeClr val="dk1"/>
                </a:solidFill>
                <a:latin typeface="Open Sans"/>
                <a:ea typeface="Open Sans"/>
                <a:cs typeface="Open Sans"/>
                <a:sym typeface="Open Sans"/>
              </a:rPr>
              <a:t>A time-series of environmentally extended MRIO tables from 1995. Latest data should be available </a:t>
            </a:r>
            <a:r>
              <a:rPr lang="en" b="1" u="sng">
                <a:solidFill>
                  <a:schemeClr val="dk1"/>
                </a:solidFill>
                <a:latin typeface="Open Sans"/>
                <a:ea typeface="Open Sans"/>
                <a:cs typeface="Open Sans"/>
                <a:sym typeface="Open Sans"/>
              </a:rPr>
              <a:t>at the very least</a:t>
            </a:r>
            <a:r>
              <a:rPr lang="en">
                <a:solidFill>
                  <a:schemeClr val="dk1"/>
                </a:solidFill>
                <a:latin typeface="Open Sans"/>
                <a:ea typeface="Open Sans"/>
                <a:cs typeface="Open Sans"/>
                <a:sym typeface="Open Sans"/>
              </a:rPr>
              <a:t>  up to 2018 (but also until later dates).</a:t>
            </a:r>
            <a:endParaRPr>
              <a:solidFill>
                <a:schemeClr val="dk1"/>
              </a:solidFill>
              <a:latin typeface="Open Sans"/>
              <a:ea typeface="Open Sans"/>
              <a:cs typeface="Open Sans"/>
              <a:sym typeface="Open Sans"/>
            </a:endParaRPr>
          </a:p>
        </p:txBody>
      </p:sp>
      <p:grpSp>
        <p:nvGrpSpPr>
          <p:cNvPr id="1035" name="Google Shape;1035;p49"/>
          <p:cNvGrpSpPr/>
          <p:nvPr/>
        </p:nvGrpSpPr>
        <p:grpSpPr>
          <a:xfrm>
            <a:off x="834525" y="1258150"/>
            <a:ext cx="1765200" cy="487413"/>
            <a:chOff x="593775" y="3029000"/>
            <a:chExt cx="1765200" cy="487413"/>
          </a:xfrm>
        </p:grpSpPr>
        <p:sp>
          <p:nvSpPr>
            <p:cNvPr id="1036" name="Google Shape;1036;p49"/>
            <p:cNvSpPr txBox="1"/>
            <p:nvPr/>
          </p:nvSpPr>
          <p:spPr>
            <a:xfrm>
              <a:off x="593775" y="3029000"/>
              <a:ext cx="1765200" cy="4371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chemeClr val="dk1"/>
                  </a:solidFill>
                  <a:latin typeface="Oswald"/>
                  <a:ea typeface="Oswald"/>
                  <a:cs typeface="Oswald"/>
                  <a:sym typeface="Oswald"/>
                </a:rPr>
                <a:t>Exiobase v. 3.8.2</a:t>
              </a:r>
              <a:endParaRPr sz="1800">
                <a:solidFill>
                  <a:schemeClr val="dk1"/>
                </a:solidFill>
                <a:latin typeface="Oswald"/>
                <a:ea typeface="Oswald"/>
                <a:cs typeface="Oswald"/>
                <a:sym typeface="Oswald"/>
              </a:endParaRPr>
            </a:p>
          </p:txBody>
        </p:sp>
        <p:grpSp>
          <p:nvGrpSpPr>
            <p:cNvPr id="1037" name="Google Shape;1037;p49"/>
            <p:cNvGrpSpPr/>
            <p:nvPr/>
          </p:nvGrpSpPr>
          <p:grpSpPr>
            <a:xfrm flipH="1">
              <a:off x="1220310" y="3470461"/>
              <a:ext cx="264654" cy="45951"/>
              <a:chOff x="6146875" y="1767300"/>
              <a:chExt cx="331025" cy="57475"/>
            </a:xfrm>
          </p:grpSpPr>
          <p:sp>
            <p:nvSpPr>
              <p:cNvPr id="1038" name="Google Shape;1038;p49"/>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9"/>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9"/>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41" name="Google Shape;1041;p49"/>
          <p:cNvGrpSpPr/>
          <p:nvPr/>
        </p:nvGrpSpPr>
        <p:grpSpPr>
          <a:xfrm>
            <a:off x="834525" y="2399275"/>
            <a:ext cx="2621700" cy="487413"/>
            <a:chOff x="2200825" y="3029000"/>
            <a:chExt cx="2621700" cy="487413"/>
          </a:xfrm>
        </p:grpSpPr>
        <p:sp>
          <p:nvSpPr>
            <p:cNvPr id="1042" name="Google Shape;1042;p49"/>
            <p:cNvSpPr txBox="1"/>
            <p:nvPr/>
          </p:nvSpPr>
          <p:spPr>
            <a:xfrm>
              <a:off x="2200825" y="3029000"/>
              <a:ext cx="2621700" cy="4371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chemeClr val="dk1"/>
                  </a:solidFill>
                  <a:latin typeface="Oswald"/>
                  <a:ea typeface="Oswald"/>
                  <a:cs typeface="Oswald"/>
                  <a:sym typeface="Oswald"/>
                </a:rPr>
                <a:t>IMPACTECH model</a:t>
              </a:r>
              <a:endParaRPr sz="1800">
                <a:solidFill>
                  <a:schemeClr val="dk1"/>
                </a:solidFill>
                <a:latin typeface="Oswald"/>
                <a:ea typeface="Oswald"/>
                <a:cs typeface="Oswald"/>
                <a:sym typeface="Oswald"/>
              </a:endParaRPr>
            </a:p>
          </p:txBody>
        </p:sp>
        <p:grpSp>
          <p:nvGrpSpPr>
            <p:cNvPr id="1043" name="Google Shape;1043;p49"/>
            <p:cNvGrpSpPr/>
            <p:nvPr/>
          </p:nvGrpSpPr>
          <p:grpSpPr>
            <a:xfrm flipH="1">
              <a:off x="2827360" y="3470461"/>
              <a:ext cx="264654" cy="45951"/>
              <a:chOff x="6146875" y="1767300"/>
              <a:chExt cx="331025" cy="57475"/>
            </a:xfrm>
          </p:grpSpPr>
          <p:sp>
            <p:nvSpPr>
              <p:cNvPr id="1044" name="Google Shape;1044;p49"/>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9"/>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9"/>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50"/>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Basic IMPACTECH Requirements (3)</a:t>
            </a:r>
            <a:endParaRPr/>
          </a:p>
        </p:txBody>
      </p:sp>
      <p:sp>
        <p:nvSpPr>
          <p:cNvPr id="1052" name="Google Shape;1052;p50"/>
          <p:cNvSpPr txBox="1">
            <a:spLocks noGrp="1"/>
          </p:cNvSpPr>
          <p:nvPr>
            <p:ph type="title" idx="4294967295"/>
          </p:nvPr>
        </p:nvSpPr>
        <p:spPr>
          <a:xfrm>
            <a:off x="649913" y="1879163"/>
            <a:ext cx="1984800" cy="4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t>SCENARIOS	</a:t>
            </a:r>
            <a:endParaRPr sz="2600"/>
          </a:p>
        </p:txBody>
      </p:sp>
      <p:sp>
        <p:nvSpPr>
          <p:cNvPr id="1053" name="Google Shape;1053;p50"/>
          <p:cNvSpPr txBox="1">
            <a:spLocks noGrp="1"/>
          </p:cNvSpPr>
          <p:nvPr>
            <p:ph type="subTitle" idx="4294967295"/>
          </p:nvPr>
        </p:nvSpPr>
        <p:spPr>
          <a:xfrm>
            <a:off x="649925" y="2282463"/>
            <a:ext cx="1984800" cy="77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Diverse technological mixes and their use within production.</a:t>
            </a:r>
            <a:endParaRPr sz="1200"/>
          </a:p>
          <a:p>
            <a:pPr marL="0" lvl="0" indent="0" algn="l" rtl="0">
              <a:spcBef>
                <a:spcPts val="1600"/>
              </a:spcBef>
              <a:spcAft>
                <a:spcPts val="1600"/>
              </a:spcAft>
              <a:buNone/>
            </a:pPr>
            <a:endParaRPr sz="1200"/>
          </a:p>
        </p:txBody>
      </p:sp>
      <p:sp>
        <p:nvSpPr>
          <p:cNvPr id="1054" name="Google Shape;1054;p50"/>
          <p:cNvSpPr txBox="1">
            <a:spLocks noGrp="1"/>
          </p:cNvSpPr>
          <p:nvPr>
            <p:ph type="title" idx="4294967295"/>
          </p:nvPr>
        </p:nvSpPr>
        <p:spPr>
          <a:xfrm>
            <a:off x="3092127" y="1879163"/>
            <a:ext cx="1984800" cy="4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t>OP-EX</a:t>
            </a:r>
            <a:endParaRPr sz="2600"/>
          </a:p>
        </p:txBody>
      </p:sp>
      <p:sp>
        <p:nvSpPr>
          <p:cNvPr id="1055" name="Google Shape;1055;p50"/>
          <p:cNvSpPr txBox="1">
            <a:spLocks noGrp="1"/>
          </p:cNvSpPr>
          <p:nvPr>
            <p:ph type="subTitle" idx="4294967295"/>
          </p:nvPr>
        </p:nvSpPr>
        <p:spPr>
          <a:xfrm>
            <a:off x="3092138" y="2282463"/>
            <a:ext cx="1984800" cy="77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Operating expenditures and their projections for modelled technologies.</a:t>
            </a:r>
            <a:endParaRPr sz="1200"/>
          </a:p>
          <a:p>
            <a:pPr marL="0" lvl="0" indent="0" algn="l" rtl="0">
              <a:spcBef>
                <a:spcPts val="1600"/>
              </a:spcBef>
              <a:spcAft>
                <a:spcPts val="1600"/>
              </a:spcAft>
              <a:buNone/>
            </a:pPr>
            <a:endParaRPr sz="1200"/>
          </a:p>
        </p:txBody>
      </p:sp>
      <p:sp>
        <p:nvSpPr>
          <p:cNvPr id="1056" name="Google Shape;1056;p50"/>
          <p:cNvSpPr txBox="1">
            <a:spLocks noGrp="1"/>
          </p:cNvSpPr>
          <p:nvPr>
            <p:ph type="title" idx="4294967295"/>
          </p:nvPr>
        </p:nvSpPr>
        <p:spPr>
          <a:xfrm>
            <a:off x="5534350" y="1879163"/>
            <a:ext cx="2972700" cy="4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t>Workforce projections	</a:t>
            </a:r>
            <a:endParaRPr sz="2600"/>
          </a:p>
          <a:p>
            <a:pPr marL="0" lvl="0" indent="0" algn="l" rtl="0">
              <a:spcBef>
                <a:spcPts val="0"/>
              </a:spcBef>
              <a:spcAft>
                <a:spcPts val="0"/>
              </a:spcAft>
              <a:buNone/>
            </a:pPr>
            <a:endParaRPr sz="2600"/>
          </a:p>
        </p:txBody>
      </p:sp>
      <p:sp>
        <p:nvSpPr>
          <p:cNvPr id="1057" name="Google Shape;1057;p50"/>
          <p:cNvSpPr txBox="1">
            <a:spLocks noGrp="1"/>
          </p:cNvSpPr>
          <p:nvPr>
            <p:ph type="subTitle" idx="4294967295"/>
          </p:nvPr>
        </p:nvSpPr>
        <p:spPr>
          <a:xfrm>
            <a:off x="5534351" y="2282463"/>
            <a:ext cx="1984800" cy="774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200"/>
              <a:t>Projections of workforce share by skill levels.</a:t>
            </a:r>
            <a:endParaRPr sz="1200"/>
          </a:p>
        </p:txBody>
      </p:sp>
      <p:cxnSp>
        <p:nvCxnSpPr>
          <p:cNvPr id="1058" name="Google Shape;1058;p50"/>
          <p:cNvCxnSpPr/>
          <p:nvPr/>
        </p:nvCxnSpPr>
        <p:spPr>
          <a:xfrm rot="10800000">
            <a:off x="2863420" y="2036013"/>
            <a:ext cx="0" cy="848700"/>
          </a:xfrm>
          <a:prstGeom prst="straightConnector1">
            <a:avLst/>
          </a:prstGeom>
          <a:noFill/>
          <a:ln w="19050" cap="flat" cmpd="sng">
            <a:solidFill>
              <a:schemeClr val="lt1"/>
            </a:solidFill>
            <a:prstDash val="solid"/>
            <a:round/>
            <a:headEnd type="none" w="med" len="med"/>
            <a:tailEnd type="none" w="med" len="med"/>
          </a:ln>
        </p:spPr>
      </p:cxnSp>
      <p:cxnSp>
        <p:nvCxnSpPr>
          <p:cNvPr id="1059" name="Google Shape;1059;p50"/>
          <p:cNvCxnSpPr/>
          <p:nvPr/>
        </p:nvCxnSpPr>
        <p:spPr>
          <a:xfrm rot="10800000">
            <a:off x="5305635" y="2036013"/>
            <a:ext cx="0" cy="848700"/>
          </a:xfrm>
          <a:prstGeom prst="straightConnector1">
            <a:avLst/>
          </a:prstGeom>
          <a:noFill/>
          <a:ln w="19050" cap="flat" cmpd="sng">
            <a:solidFill>
              <a:schemeClr val="lt1"/>
            </a:solidFill>
            <a:prstDash val="solid"/>
            <a:round/>
            <a:headEnd type="none" w="med" len="med"/>
            <a:tailEnd type="none" w="med" len="med"/>
          </a:ln>
        </p:spPr>
      </p:cxnSp>
      <p:cxnSp>
        <p:nvCxnSpPr>
          <p:cNvPr id="1060" name="Google Shape;1060;p50"/>
          <p:cNvCxnSpPr/>
          <p:nvPr/>
        </p:nvCxnSpPr>
        <p:spPr>
          <a:xfrm>
            <a:off x="636950" y="3255038"/>
            <a:ext cx="7529400" cy="930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51"/>
          <p:cNvSpPr txBox="1"/>
          <p:nvPr/>
        </p:nvSpPr>
        <p:spPr>
          <a:xfrm>
            <a:off x="6143925" y="1843900"/>
            <a:ext cx="1822500" cy="121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If you want to modify this graph, click on it, follow the link, change the data and replace it</a:t>
            </a:r>
            <a:endParaRPr>
              <a:solidFill>
                <a:schemeClr val="dk1"/>
              </a:solidFill>
              <a:latin typeface="Open Sans"/>
              <a:ea typeface="Open Sans"/>
              <a:cs typeface="Open Sans"/>
              <a:sym typeface="Open Sans"/>
            </a:endParaRPr>
          </a:p>
        </p:txBody>
      </p:sp>
      <p:sp>
        <p:nvSpPr>
          <p:cNvPr id="1066" name="Google Shape;1066;p51"/>
          <p:cNvSpPr txBox="1"/>
          <p:nvPr/>
        </p:nvSpPr>
        <p:spPr>
          <a:xfrm>
            <a:off x="6144050" y="1484752"/>
            <a:ext cx="1685700" cy="4431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chemeClr val="dk1"/>
                </a:solidFill>
                <a:latin typeface="Oswald"/>
                <a:ea typeface="Oswald"/>
                <a:cs typeface="Oswald"/>
                <a:sym typeface="Oswald"/>
              </a:rPr>
              <a:t>CUSTOMIZE IT!</a:t>
            </a:r>
            <a:endParaRPr sz="1800">
              <a:solidFill>
                <a:schemeClr val="dk1"/>
              </a:solidFill>
              <a:latin typeface="Oswald"/>
              <a:ea typeface="Oswald"/>
              <a:cs typeface="Oswald"/>
              <a:sym typeface="Oswald"/>
            </a:endParaRPr>
          </a:p>
        </p:txBody>
      </p:sp>
      <p:grpSp>
        <p:nvGrpSpPr>
          <p:cNvPr id="1067" name="Google Shape;1067;p51"/>
          <p:cNvGrpSpPr/>
          <p:nvPr/>
        </p:nvGrpSpPr>
        <p:grpSpPr>
          <a:xfrm>
            <a:off x="6505290" y="3340500"/>
            <a:ext cx="2637207" cy="2020722"/>
            <a:chOff x="6505290" y="3340500"/>
            <a:chExt cx="2637207" cy="2020722"/>
          </a:xfrm>
        </p:grpSpPr>
        <p:sp>
          <p:nvSpPr>
            <p:cNvPr id="1068" name="Google Shape;1068;p51"/>
            <p:cNvSpPr/>
            <p:nvPr/>
          </p:nvSpPr>
          <p:spPr>
            <a:xfrm flipH="1">
              <a:off x="6505290" y="3340500"/>
              <a:ext cx="1894211" cy="1361173"/>
            </a:xfrm>
            <a:custGeom>
              <a:avLst/>
              <a:gdLst/>
              <a:ahLst/>
              <a:cxnLst/>
              <a:rect l="l" t="t" r="r" b="b"/>
              <a:pathLst>
                <a:path w="60282" h="45939" extrusionOk="0">
                  <a:moveTo>
                    <a:pt x="32528" y="16423"/>
                  </a:moveTo>
                  <a:cubicBezTo>
                    <a:pt x="32933" y="16542"/>
                    <a:pt x="33349" y="16661"/>
                    <a:pt x="33754" y="16804"/>
                  </a:cubicBezTo>
                  <a:cubicBezTo>
                    <a:pt x="33850" y="17327"/>
                    <a:pt x="33909" y="17863"/>
                    <a:pt x="33850" y="18399"/>
                  </a:cubicBezTo>
                  <a:cubicBezTo>
                    <a:pt x="33802" y="18804"/>
                    <a:pt x="33671" y="19185"/>
                    <a:pt x="33540" y="19566"/>
                  </a:cubicBezTo>
                  <a:cubicBezTo>
                    <a:pt x="32766" y="19554"/>
                    <a:pt x="32504" y="19220"/>
                    <a:pt x="32468" y="18280"/>
                  </a:cubicBezTo>
                  <a:cubicBezTo>
                    <a:pt x="32445" y="17863"/>
                    <a:pt x="32468" y="17435"/>
                    <a:pt x="32492" y="17030"/>
                  </a:cubicBezTo>
                  <a:cubicBezTo>
                    <a:pt x="32504" y="16827"/>
                    <a:pt x="32516" y="16625"/>
                    <a:pt x="32528" y="16423"/>
                  </a:cubicBezTo>
                  <a:close/>
                  <a:moveTo>
                    <a:pt x="24467" y="17351"/>
                  </a:moveTo>
                  <a:lnTo>
                    <a:pt x="24467" y="17351"/>
                  </a:lnTo>
                  <a:cubicBezTo>
                    <a:pt x="24336" y="18292"/>
                    <a:pt x="24336" y="19244"/>
                    <a:pt x="24551" y="20328"/>
                  </a:cubicBezTo>
                  <a:cubicBezTo>
                    <a:pt x="24598" y="20506"/>
                    <a:pt x="24670" y="20697"/>
                    <a:pt x="24729" y="20864"/>
                  </a:cubicBezTo>
                  <a:cubicBezTo>
                    <a:pt x="24836" y="21125"/>
                    <a:pt x="24944" y="21387"/>
                    <a:pt x="24872" y="21530"/>
                  </a:cubicBezTo>
                  <a:cubicBezTo>
                    <a:pt x="24860" y="21566"/>
                    <a:pt x="24813" y="21614"/>
                    <a:pt x="24765" y="21649"/>
                  </a:cubicBezTo>
                  <a:cubicBezTo>
                    <a:pt x="24658" y="21506"/>
                    <a:pt x="24551" y="21375"/>
                    <a:pt x="24444" y="21233"/>
                  </a:cubicBezTo>
                  <a:cubicBezTo>
                    <a:pt x="24182" y="20911"/>
                    <a:pt x="23932" y="20613"/>
                    <a:pt x="23777" y="20268"/>
                  </a:cubicBezTo>
                  <a:cubicBezTo>
                    <a:pt x="23479" y="19637"/>
                    <a:pt x="23384" y="18839"/>
                    <a:pt x="23420" y="18066"/>
                  </a:cubicBezTo>
                  <a:cubicBezTo>
                    <a:pt x="23777" y="17792"/>
                    <a:pt x="24122" y="17565"/>
                    <a:pt x="24467" y="17351"/>
                  </a:cubicBezTo>
                  <a:close/>
                  <a:moveTo>
                    <a:pt x="34302" y="16994"/>
                  </a:moveTo>
                  <a:cubicBezTo>
                    <a:pt x="34897" y="17208"/>
                    <a:pt x="35504" y="17458"/>
                    <a:pt x="36124" y="17708"/>
                  </a:cubicBezTo>
                  <a:cubicBezTo>
                    <a:pt x="36064" y="19006"/>
                    <a:pt x="35957" y="20304"/>
                    <a:pt x="35647" y="21483"/>
                  </a:cubicBezTo>
                  <a:cubicBezTo>
                    <a:pt x="35540" y="21887"/>
                    <a:pt x="35397" y="22221"/>
                    <a:pt x="35254" y="22507"/>
                  </a:cubicBezTo>
                  <a:cubicBezTo>
                    <a:pt x="34564" y="22471"/>
                    <a:pt x="34111" y="22316"/>
                    <a:pt x="33885" y="22018"/>
                  </a:cubicBezTo>
                  <a:cubicBezTo>
                    <a:pt x="33647" y="21733"/>
                    <a:pt x="33599" y="21268"/>
                    <a:pt x="33742" y="20613"/>
                  </a:cubicBezTo>
                  <a:cubicBezTo>
                    <a:pt x="33802" y="20340"/>
                    <a:pt x="33897" y="20078"/>
                    <a:pt x="34004" y="19792"/>
                  </a:cubicBezTo>
                  <a:cubicBezTo>
                    <a:pt x="34147" y="19363"/>
                    <a:pt x="34302" y="18935"/>
                    <a:pt x="34361" y="18458"/>
                  </a:cubicBezTo>
                  <a:cubicBezTo>
                    <a:pt x="34409" y="17958"/>
                    <a:pt x="34373" y="17470"/>
                    <a:pt x="34302" y="16994"/>
                  </a:cubicBezTo>
                  <a:close/>
                  <a:moveTo>
                    <a:pt x="30218" y="15994"/>
                  </a:moveTo>
                  <a:cubicBezTo>
                    <a:pt x="30813" y="16042"/>
                    <a:pt x="31409" y="16149"/>
                    <a:pt x="32016" y="16292"/>
                  </a:cubicBezTo>
                  <a:cubicBezTo>
                    <a:pt x="32016" y="16530"/>
                    <a:pt x="32004" y="16756"/>
                    <a:pt x="31980" y="16994"/>
                  </a:cubicBezTo>
                  <a:cubicBezTo>
                    <a:pt x="31956" y="17423"/>
                    <a:pt x="31933" y="17851"/>
                    <a:pt x="31956" y="18304"/>
                  </a:cubicBezTo>
                  <a:cubicBezTo>
                    <a:pt x="31980" y="19089"/>
                    <a:pt x="32195" y="19959"/>
                    <a:pt x="33361" y="20066"/>
                  </a:cubicBezTo>
                  <a:cubicBezTo>
                    <a:pt x="33314" y="20209"/>
                    <a:pt x="33278" y="20363"/>
                    <a:pt x="33242" y="20506"/>
                  </a:cubicBezTo>
                  <a:cubicBezTo>
                    <a:pt x="33064" y="21328"/>
                    <a:pt x="33147" y="21923"/>
                    <a:pt x="33480" y="22340"/>
                  </a:cubicBezTo>
                  <a:cubicBezTo>
                    <a:pt x="33778" y="22709"/>
                    <a:pt x="34254" y="22923"/>
                    <a:pt x="34945" y="22995"/>
                  </a:cubicBezTo>
                  <a:cubicBezTo>
                    <a:pt x="34742" y="23292"/>
                    <a:pt x="34504" y="23542"/>
                    <a:pt x="34254" y="23816"/>
                  </a:cubicBezTo>
                  <a:cubicBezTo>
                    <a:pt x="33933" y="24162"/>
                    <a:pt x="33611" y="24519"/>
                    <a:pt x="33278" y="25007"/>
                  </a:cubicBezTo>
                  <a:cubicBezTo>
                    <a:pt x="33266" y="25031"/>
                    <a:pt x="33254" y="25055"/>
                    <a:pt x="33242" y="25078"/>
                  </a:cubicBezTo>
                  <a:cubicBezTo>
                    <a:pt x="33228" y="25076"/>
                    <a:pt x="33215" y="25075"/>
                    <a:pt x="33201" y="25075"/>
                  </a:cubicBezTo>
                  <a:cubicBezTo>
                    <a:pt x="33132" y="25075"/>
                    <a:pt x="33066" y="25100"/>
                    <a:pt x="33016" y="25150"/>
                  </a:cubicBezTo>
                  <a:cubicBezTo>
                    <a:pt x="32854" y="25320"/>
                    <a:pt x="32650" y="25405"/>
                    <a:pt x="32399" y="25405"/>
                  </a:cubicBezTo>
                  <a:cubicBezTo>
                    <a:pt x="32299" y="25405"/>
                    <a:pt x="32191" y="25391"/>
                    <a:pt x="32075" y="25364"/>
                  </a:cubicBezTo>
                  <a:cubicBezTo>
                    <a:pt x="31206" y="25174"/>
                    <a:pt x="30290" y="24304"/>
                    <a:pt x="30111" y="23709"/>
                  </a:cubicBezTo>
                  <a:cubicBezTo>
                    <a:pt x="29897" y="23054"/>
                    <a:pt x="30040" y="22364"/>
                    <a:pt x="30194" y="21626"/>
                  </a:cubicBezTo>
                  <a:cubicBezTo>
                    <a:pt x="30278" y="21245"/>
                    <a:pt x="30361" y="20840"/>
                    <a:pt x="30397" y="20435"/>
                  </a:cubicBezTo>
                  <a:cubicBezTo>
                    <a:pt x="30480" y="19232"/>
                    <a:pt x="30516" y="17458"/>
                    <a:pt x="30218" y="15994"/>
                  </a:cubicBezTo>
                  <a:close/>
                  <a:moveTo>
                    <a:pt x="22908" y="18470"/>
                  </a:moveTo>
                  <a:cubicBezTo>
                    <a:pt x="22920" y="19209"/>
                    <a:pt x="23051" y="19923"/>
                    <a:pt x="23312" y="20483"/>
                  </a:cubicBezTo>
                  <a:cubicBezTo>
                    <a:pt x="23491" y="20887"/>
                    <a:pt x="23777" y="21233"/>
                    <a:pt x="24051" y="21566"/>
                  </a:cubicBezTo>
                  <a:cubicBezTo>
                    <a:pt x="24170" y="21697"/>
                    <a:pt x="24277" y="21840"/>
                    <a:pt x="24372" y="21983"/>
                  </a:cubicBezTo>
                  <a:cubicBezTo>
                    <a:pt x="24372" y="22018"/>
                    <a:pt x="24372" y="22054"/>
                    <a:pt x="24384" y="22090"/>
                  </a:cubicBezTo>
                  <a:cubicBezTo>
                    <a:pt x="24420" y="22161"/>
                    <a:pt x="24479" y="22209"/>
                    <a:pt x="24551" y="22233"/>
                  </a:cubicBezTo>
                  <a:cubicBezTo>
                    <a:pt x="24670" y="22423"/>
                    <a:pt x="24777" y="22614"/>
                    <a:pt x="24836" y="22840"/>
                  </a:cubicBezTo>
                  <a:cubicBezTo>
                    <a:pt x="24967" y="23316"/>
                    <a:pt x="24884" y="23792"/>
                    <a:pt x="24586" y="24245"/>
                  </a:cubicBezTo>
                  <a:cubicBezTo>
                    <a:pt x="24182" y="24876"/>
                    <a:pt x="23384" y="25388"/>
                    <a:pt x="22574" y="25555"/>
                  </a:cubicBezTo>
                  <a:cubicBezTo>
                    <a:pt x="22336" y="25388"/>
                    <a:pt x="22110" y="25209"/>
                    <a:pt x="21884" y="24995"/>
                  </a:cubicBezTo>
                  <a:cubicBezTo>
                    <a:pt x="21407" y="24554"/>
                    <a:pt x="20776" y="22745"/>
                    <a:pt x="20360" y="20887"/>
                  </a:cubicBezTo>
                  <a:cubicBezTo>
                    <a:pt x="21015" y="20221"/>
                    <a:pt x="21681" y="19554"/>
                    <a:pt x="22360" y="18947"/>
                  </a:cubicBezTo>
                  <a:cubicBezTo>
                    <a:pt x="22539" y="18780"/>
                    <a:pt x="22717" y="18625"/>
                    <a:pt x="22908" y="18470"/>
                  </a:cubicBezTo>
                  <a:close/>
                  <a:moveTo>
                    <a:pt x="36636" y="17911"/>
                  </a:moveTo>
                  <a:cubicBezTo>
                    <a:pt x="37231" y="18161"/>
                    <a:pt x="37850" y="18423"/>
                    <a:pt x="38469" y="18685"/>
                  </a:cubicBezTo>
                  <a:cubicBezTo>
                    <a:pt x="38529" y="18708"/>
                    <a:pt x="38588" y="18720"/>
                    <a:pt x="38648" y="18744"/>
                  </a:cubicBezTo>
                  <a:cubicBezTo>
                    <a:pt x="38088" y="19613"/>
                    <a:pt x="37624" y="20566"/>
                    <a:pt x="37279" y="21566"/>
                  </a:cubicBezTo>
                  <a:cubicBezTo>
                    <a:pt x="36695" y="23245"/>
                    <a:pt x="36064" y="24828"/>
                    <a:pt x="34695" y="25709"/>
                  </a:cubicBezTo>
                  <a:cubicBezTo>
                    <a:pt x="34559" y="25800"/>
                    <a:pt x="34413" y="25901"/>
                    <a:pt x="34246" y="25901"/>
                  </a:cubicBezTo>
                  <a:cubicBezTo>
                    <a:pt x="34237" y="25901"/>
                    <a:pt x="34228" y="25900"/>
                    <a:pt x="34219" y="25900"/>
                  </a:cubicBezTo>
                  <a:cubicBezTo>
                    <a:pt x="33969" y="25900"/>
                    <a:pt x="33766" y="25650"/>
                    <a:pt x="33635" y="25400"/>
                  </a:cubicBezTo>
                  <a:cubicBezTo>
                    <a:pt x="33659" y="25364"/>
                    <a:pt x="33683" y="25328"/>
                    <a:pt x="33707" y="25305"/>
                  </a:cubicBezTo>
                  <a:cubicBezTo>
                    <a:pt x="34016" y="24840"/>
                    <a:pt x="34326" y="24495"/>
                    <a:pt x="34635" y="24162"/>
                  </a:cubicBezTo>
                  <a:cubicBezTo>
                    <a:pt x="34957" y="23816"/>
                    <a:pt x="35266" y="23459"/>
                    <a:pt x="35540" y="23019"/>
                  </a:cubicBezTo>
                  <a:lnTo>
                    <a:pt x="35635" y="23019"/>
                  </a:lnTo>
                  <a:cubicBezTo>
                    <a:pt x="35778" y="23019"/>
                    <a:pt x="35885" y="22899"/>
                    <a:pt x="35885" y="22769"/>
                  </a:cubicBezTo>
                  <a:cubicBezTo>
                    <a:pt x="35885" y="22685"/>
                    <a:pt x="35850" y="22614"/>
                    <a:pt x="35790" y="22566"/>
                  </a:cubicBezTo>
                  <a:cubicBezTo>
                    <a:pt x="35921" y="22292"/>
                    <a:pt x="36040" y="21983"/>
                    <a:pt x="36136" y="21614"/>
                  </a:cubicBezTo>
                  <a:cubicBezTo>
                    <a:pt x="36445" y="20447"/>
                    <a:pt x="36564" y="19185"/>
                    <a:pt x="36636" y="17911"/>
                  </a:cubicBezTo>
                  <a:close/>
                  <a:moveTo>
                    <a:pt x="19919" y="21328"/>
                  </a:moveTo>
                  <a:cubicBezTo>
                    <a:pt x="20360" y="23161"/>
                    <a:pt x="21003" y="24864"/>
                    <a:pt x="21527" y="25364"/>
                  </a:cubicBezTo>
                  <a:cubicBezTo>
                    <a:pt x="21753" y="25578"/>
                    <a:pt x="21991" y="25769"/>
                    <a:pt x="22217" y="25924"/>
                  </a:cubicBezTo>
                  <a:cubicBezTo>
                    <a:pt x="22253" y="26031"/>
                    <a:pt x="22348" y="26090"/>
                    <a:pt x="22455" y="26090"/>
                  </a:cubicBezTo>
                  <a:lnTo>
                    <a:pt x="22467" y="26090"/>
                  </a:lnTo>
                  <a:cubicBezTo>
                    <a:pt x="23015" y="26424"/>
                    <a:pt x="23574" y="26638"/>
                    <a:pt x="24146" y="26769"/>
                  </a:cubicBezTo>
                  <a:cubicBezTo>
                    <a:pt x="23671" y="27173"/>
                    <a:pt x="23248" y="27371"/>
                    <a:pt x="22854" y="27371"/>
                  </a:cubicBezTo>
                  <a:cubicBezTo>
                    <a:pt x="22784" y="27371"/>
                    <a:pt x="22714" y="27365"/>
                    <a:pt x="22646" y="27352"/>
                  </a:cubicBezTo>
                  <a:cubicBezTo>
                    <a:pt x="21646" y="27162"/>
                    <a:pt x="20919" y="25590"/>
                    <a:pt x="20217" y="24066"/>
                  </a:cubicBezTo>
                  <a:cubicBezTo>
                    <a:pt x="19883" y="23340"/>
                    <a:pt x="19562" y="22638"/>
                    <a:pt x="19217" y="22066"/>
                  </a:cubicBezTo>
                  <a:cubicBezTo>
                    <a:pt x="19443" y="21828"/>
                    <a:pt x="19681" y="21578"/>
                    <a:pt x="19919" y="21328"/>
                  </a:cubicBezTo>
                  <a:close/>
                  <a:moveTo>
                    <a:pt x="29247" y="15948"/>
                  </a:moveTo>
                  <a:cubicBezTo>
                    <a:pt x="29392" y="15948"/>
                    <a:pt x="29537" y="15951"/>
                    <a:pt x="29682" y="15958"/>
                  </a:cubicBezTo>
                  <a:cubicBezTo>
                    <a:pt x="30028" y="17554"/>
                    <a:pt x="29932" y="19601"/>
                    <a:pt x="29885" y="20399"/>
                  </a:cubicBezTo>
                  <a:cubicBezTo>
                    <a:pt x="29861" y="20768"/>
                    <a:pt x="29778" y="21137"/>
                    <a:pt x="29694" y="21518"/>
                  </a:cubicBezTo>
                  <a:cubicBezTo>
                    <a:pt x="29539" y="22292"/>
                    <a:pt x="29373" y="23078"/>
                    <a:pt x="29611" y="23864"/>
                  </a:cubicBezTo>
                  <a:cubicBezTo>
                    <a:pt x="29873" y="24685"/>
                    <a:pt x="30992" y="25638"/>
                    <a:pt x="31956" y="25864"/>
                  </a:cubicBezTo>
                  <a:cubicBezTo>
                    <a:pt x="32111" y="25900"/>
                    <a:pt x="32254" y="25924"/>
                    <a:pt x="32397" y="25924"/>
                  </a:cubicBezTo>
                  <a:cubicBezTo>
                    <a:pt x="32528" y="25924"/>
                    <a:pt x="32647" y="25900"/>
                    <a:pt x="32766" y="25864"/>
                  </a:cubicBezTo>
                  <a:lnTo>
                    <a:pt x="32766" y="25864"/>
                  </a:lnTo>
                  <a:cubicBezTo>
                    <a:pt x="32266" y="26793"/>
                    <a:pt x="32087" y="27531"/>
                    <a:pt x="32040" y="28305"/>
                  </a:cubicBezTo>
                  <a:cubicBezTo>
                    <a:pt x="31956" y="28353"/>
                    <a:pt x="31897" y="28424"/>
                    <a:pt x="31873" y="28519"/>
                  </a:cubicBezTo>
                  <a:cubicBezTo>
                    <a:pt x="31361" y="27293"/>
                    <a:pt x="30301" y="26745"/>
                    <a:pt x="27539" y="26590"/>
                  </a:cubicBezTo>
                  <a:cubicBezTo>
                    <a:pt x="27313" y="26579"/>
                    <a:pt x="27087" y="26567"/>
                    <a:pt x="26861" y="26555"/>
                  </a:cubicBezTo>
                  <a:cubicBezTo>
                    <a:pt x="25515" y="26495"/>
                    <a:pt x="24313" y="26436"/>
                    <a:pt x="23205" y="25912"/>
                  </a:cubicBezTo>
                  <a:cubicBezTo>
                    <a:pt x="23955" y="25638"/>
                    <a:pt x="24622" y="25138"/>
                    <a:pt x="25015" y="24519"/>
                  </a:cubicBezTo>
                  <a:cubicBezTo>
                    <a:pt x="25396" y="23947"/>
                    <a:pt x="25503" y="23316"/>
                    <a:pt x="25325" y="22697"/>
                  </a:cubicBezTo>
                  <a:cubicBezTo>
                    <a:pt x="25265" y="22471"/>
                    <a:pt x="25170" y="22268"/>
                    <a:pt x="25051" y="22066"/>
                  </a:cubicBezTo>
                  <a:cubicBezTo>
                    <a:pt x="25182" y="21983"/>
                    <a:pt x="25277" y="21876"/>
                    <a:pt x="25337" y="21745"/>
                  </a:cubicBezTo>
                  <a:cubicBezTo>
                    <a:pt x="25491" y="21399"/>
                    <a:pt x="25348" y="21030"/>
                    <a:pt x="25206" y="20673"/>
                  </a:cubicBezTo>
                  <a:cubicBezTo>
                    <a:pt x="25146" y="20518"/>
                    <a:pt x="25087" y="20363"/>
                    <a:pt x="25051" y="20221"/>
                  </a:cubicBezTo>
                  <a:cubicBezTo>
                    <a:pt x="24813" y="19054"/>
                    <a:pt x="24836" y="18042"/>
                    <a:pt x="25039" y="17030"/>
                  </a:cubicBezTo>
                  <a:cubicBezTo>
                    <a:pt x="26473" y="16264"/>
                    <a:pt x="27858" y="15948"/>
                    <a:pt x="29247" y="15948"/>
                  </a:cubicBezTo>
                  <a:close/>
                  <a:moveTo>
                    <a:pt x="43891" y="0"/>
                  </a:moveTo>
                  <a:cubicBezTo>
                    <a:pt x="41378" y="0"/>
                    <a:pt x="37328" y="5936"/>
                    <a:pt x="34929" y="5936"/>
                  </a:cubicBezTo>
                  <a:cubicBezTo>
                    <a:pt x="34836" y="5936"/>
                    <a:pt x="34746" y="5928"/>
                    <a:pt x="34659" y="5909"/>
                  </a:cubicBezTo>
                  <a:cubicBezTo>
                    <a:pt x="31849" y="5323"/>
                    <a:pt x="30657" y="1803"/>
                    <a:pt x="28081" y="1803"/>
                  </a:cubicBezTo>
                  <a:cubicBezTo>
                    <a:pt x="27307" y="1803"/>
                    <a:pt x="26407" y="2121"/>
                    <a:pt x="25301" y="2933"/>
                  </a:cubicBezTo>
                  <a:cubicBezTo>
                    <a:pt x="22003" y="5362"/>
                    <a:pt x="24634" y="8838"/>
                    <a:pt x="22717" y="11350"/>
                  </a:cubicBezTo>
                  <a:cubicBezTo>
                    <a:pt x="22123" y="12135"/>
                    <a:pt x="21244" y="12435"/>
                    <a:pt x="20190" y="12435"/>
                  </a:cubicBezTo>
                  <a:cubicBezTo>
                    <a:pt x="16754" y="12435"/>
                    <a:pt x="11464" y="9245"/>
                    <a:pt x="8169" y="9245"/>
                  </a:cubicBezTo>
                  <a:cubicBezTo>
                    <a:pt x="7874" y="9245"/>
                    <a:pt x="7595" y="9271"/>
                    <a:pt x="7334" y="9326"/>
                  </a:cubicBezTo>
                  <a:cubicBezTo>
                    <a:pt x="250" y="10850"/>
                    <a:pt x="0" y="20733"/>
                    <a:pt x="4489" y="24912"/>
                  </a:cubicBezTo>
                  <a:cubicBezTo>
                    <a:pt x="6646" y="26915"/>
                    <a:pt x="8569" y="27712"/>
                    <a:pt x="10339" y="27712"/>
                  </a:cubicBezTo>
                  <a:cubicBezTo>
                    <a:pt x="13493" y="27712"/>
                    <a:pt x="16167" y="25184"/>
                    <a:pt x="18836" y="22447"/>
                  </a:cubicBezTo>
                  <a:cubicBezTo>
                    <a:pt x="19157" y="22983"/>
                    <a:pt x="19455" y="23638"/>
                    <a:pt x="19753" y="24281"/>
                  </a:cubicBezTo>
                  <a:cubicBezTo>
                    <a:pt x="20515" y="25924"/>
                    <a:pt x="21288" y="27626"/>
                    <a:pt x="22550" y="27852"/>
                  </a:cubicBezTo>
                  <a:cubicBezTo>
                    <a:pt x="22658" y="27876"/>
                    <a:pt x="22753" y="27888"/>
                    <a:pt x="22860" y="27888"/>
                  </a:cubicBezTo>
                  <a:cubicBezTo>
                    <a:pt x="23455" y="27888"/>
                    <a:pt x="24086" y="27555"/>
                    <a:pt x="24777" y="26900"/>
                  </a:cubicBezTo>
                  <a:cubicBezTo>
                    <a:pt x="25444" y="26995"/>
                    <a:pt x="26134" y="27031"/>
                    <a:pt x="26837" y="27067"/>
                  </a:cubicBezTo>
                  <a:cubicBezTo>
                    <a:pt x="27051" y="27079"/>
                    <a:pt x="27289" y="27079"/>
                    <a:pt x="27515" y="27102"/>
                  </a:cubicBezTo>
                  <a:cubicBezTo>
                    <a:pt x="31218" y="27305"/>
                    <a:pt x="31492" y="28019"/>
                    <a:pt x="31861" y="30900"/>
                  </a:cubicBezTo>
                  <a:cubicBezTo>
                    <a:pt x="32075" y="32615"/>
                    <a:pt x="31861" y="34508"/>
                    <a:pt x="31861" y="36246"/>
                  </a:cubicBezTo>
                  <a:cubicBezTo>
                    <a:pt x="31861" y="39294"/>
                    <a:pt x="31861" y="42342"/>
                    <a:pt x="31861" y="45390"/>
                  </a:cubicBezTo>
                  <a:cubicBezTo>
                    <a:pt x="31861" y="45628"/>
                    <a:pt x="31921" y="45926"/>
                    <a:pt x="32147" y="45938"/>
                  </a:cubicBezTo>
                  <a:cubicBezTo>
                    <a:pt x="32151" y="45938"/>
                    <a:pt x="32156" y="45938"/>
                    <a:pt x="32160" y="45938"/>
                  </a:cubicBezTo>
                  <a:cubicBezTo>
                    <a:pt x="32400" y="45938"/>
                    <a:pt x="32480" y="45612"/>
                    <a:pt x="32480" y="45378"/>
                  </a:cubicBezTo>
                  <a:lnTo>
                    <a:pt x="32528" y="34913"/>
                  </a:lnTo>
                  <a:cubicBezTo>
                    <a:pt x="32528" y="33163"/>
                    <a:pt x="32552" y="31424"/>
                    <a:pt x="32552" y="29674"/>
                  </a:cubicBezTo>
                  <a:cubicBezTo>
                    <a:pt x="32540" y="28293"/>
                    <a:pt x="32611" y="27114"/>
                    <a:pt x="33338" y="25888"/>
                  </a:cubicBezTo>
                  <a:cubicBezTo>
                    <a:pt x="33540" y="26174"/>
                    <a:pt x="33838" y="26400"/>
                    <a:pt x="34231" y="26412"/>
                  </a:cubicBezTo>
                  <a:cubicBezTo>
                    <a:pt x="34516" y="26412"/>
                    <a:pt x="34766" y="26269"/>
                    <a:pt x="34981" y="26138"/>
                  </a:cubicBezTo>
                  <a:cubicBezTo>
                    <a:pt x="36481" y="25162"/>
                    <a:pt x="37148" y="23507"/>
                    <a:pt x="37755" y="21733"/>
                  </a:cubicBezTo>
                  <a:cubicBezTo>
                    <a:pt x="38100" y="20733"/>
                    <a:pt x="38576" y="19792"/>
                    <a:pt x="39148" y="18935"/>
                  </a:cubicBezTo>
                  <a:cubicBezTo>
                    <a:pt x="40787" y="19529"/>
                    <a:pt x="42460" y="19818"/>
                    <a:pt x="44102" y="19818"/>
                  </a:cubicBezTo>
                  <a:cubicBezTo>
                    <a:pt x="48414" y="19818"/>
                    <a:pt x="52519" y="17826"/>
                    <a:pt x="55269" y="14137"/>
                  </a:cubicBezTo>
                  <a:cubicBezTo>
                    <a:pt x="60282" y="7445"/>
                    <a:pt x="55004" y="1447"/>
                    <a:pt x="48361" y="1447"/>
                  </a:cubicBezTo>
                  <a:cubicBezTo>
                    <a:pt x="47463" y="1447"/>
                    <a:pt x="46539" y="1557"/>
                    <a:pt x="45613" y="1790"/>
                  </a:cubicBezTo>
                  <a:cubicBezTo>
                    <a:pt x="45220" y="500"/>
                    <a:pt x="44620" y="0"/>
                    <a:pt x="43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9" name="Google Shape;1069;p51"/>
            <p:cNvGrpSpPr/>
            <p:nvPr/>
          </p:nvGrpSpPr>
          <p:grpSpPr>
            <a:xfrm rot="1398551" flipH="1">
              <a:off x="7356543" y="3857054"/>
              <a:ext cx="1522160" cy="1254196"/>
              <a:chOff x="698956" y="6526827"/>
              <a:chExt cx="1522132" cy="1254173"/>
            </a:xfrm>
          </p:grpSpPr>
          <p:grpSp>
            <p:nvGrpSpPr>
              <p:cNvPr id="1070" name="Google Shape;1070;p51"/>
              <p:cNvGrpSpPr/>
              <p:nvPr/>
            </p:nvGrpSpPr>
            <p:grpSpPr>
              <a:xfrm>
                <a:off x="970014" y="6599642"/>
                <a:ext cx="1251074" cy="1089966"/>
                <a:chOff x="2227541" y="6011760"/>
                <a:chExt cx="2864180" cy="2495343"/>
              </a:xfrm>
            </p:grpSpPr>
            <p:sp>
              <p:nvSpPr>
                <p:cNvPr id="1071" name="Google Shape;1071;p51"/>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2" name="Google Shape;1072;p51"/>
                <p:cNvGrpSpPr/>
                <p:nvPr/>
              </p:nvGrpSpPr>
              <p:grpSpPr>
                <a:xfrm>
                  <a:off x="2227541" y="6635267"/>
                  <a:ext cx="2250382" cy="1871835"/>
                  <a:chOff x="2227541" y="6635267"/>
                  <a:chExt cx="2250382" cy="1871835"/>
                </a:xfrm>
              </p:grpSpPr>
              <p:sp>
                <p:nvSpPr>
                  <p:cNvPr id="1073" name="Google Shape;1073;p51"/>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1"/>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1"/>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76" name="Google Shape;1076;p51"/>
              <p:cNvGrpSpPr/>
              <p:nvPr/>
            </p:nvGrpSpPr>
            <p:grpSpPr>
              <a:xfrm>
                <a:off x="698956" y="6526827"/>
                <a:ext cx="761443" cy="1254173"/>
                <a:chOff x="1668617" y="5683195"/>
                <a:chExt cx="1743230" cy="2871275"/>
              </a:xfrm>
            </p:grpSpPr>
            <p:sp>
              <p:nvSpPr>
                <p:cNvPr id="1077" name="Google Shape;1077;p51"/>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8" name="Google Shape;1078;p51"/>
                <p:cNvGrpSpPr/>
                <p:nvPr/>
              </p:nvGrpSpPr>
              <p:grpSpPr>
                <a:xfrm>
                  <a:off x="2252110" y="6027996"/>
                  <a:ext cx="1159737" cy="2526474"/>
                  <a:chOff x="2252110" y="6027996"/>
                  <a:chExt cx="1159737" cy="2526474"/>
                </a:xfrm>
              </p:grpSpPr>
              <p:sp>
                <p:nvSpPr>
                  <p:cNvPr id="1079" name="Google Shape;1079;p51"/>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1"/>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1"/>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1"/>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083" name="Google Shape;1083;p51"/>
            <p:cNvSpPr/>
            <p:nvPr/>
          </p:nvSpPr>
          <p:spPr>
            <a:xfrm flipH="1">
              <a:off x="6505301" y="4462217"/>
              <a:ext cx="2637197" cy="681282"/>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4" name="Google Shape;1084;p51"/>
          <p:cNvSpPr txBox="1"/>
          <p:nvPr/>
        </p:nvSpPr>
        <p:spPr>
          <a:xfrm>
            <a:off x="1604325" y="1867696"/>
            <a:ext cx="1128000" cy="38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Oswald"/>
                <a:ea typeface="Oswald"/>
                <a:cs typeface="Oswald"/>
                <a:sym typeface="Oswald"/>
              </a:rPr>
              <a:t>VENUS</a:t>
            </a:r>
            <a:endParaRPr>
              <a:solidFill>
                <a:schemeClr val="lt1"/>
              </a:solidFill>
              <a:latin typeface="Oswald"/>
              <a:ea typeface="Oswald"/>
              <a:cs typeface="Oswald"/>
              <a:sym typeface="Oswald"/>
            </a:endParaRPr>
          </a:p>
        </p:txBody>
      </p:sp>
      <p:sp>
        <p:nvSpPr>
          <p:cNvPr id="1085" name="Google Shape;1085;p51"/>
          <p:cNvSpPr txBox="1"/>
          <p:nvPr/>
        </p:nvSpPr>
        <p:spPr>
          <a:xfrm>
            <a:off x="1604325" y="2548321"/>
            <a:ext cx="1128000" cy="38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Oswald"/>
                <a:ea typeface="Oswald"/>
                <a:cs typeface="Oswald"/>
                <a:sym typeface="Oswald"/>
              </a:rPr>
              <a:t>JUPITER</a:t>
            </a:r>
            <a:endParaRPr>
              <a:solidFill>
                <a:schemeClr val="lt1"/>
              </a:solidFill>
              <a:latin typeface="Oswald"/>
              <a:ea typeface="Oswald"/>
              <a:cs typeface="Oswald"/>
              <a:sym typeface="Oswald"/>
            </a:endParaRPr>
          </a:p>
        </p:txBody>
      </p:sp>
      <p:sp>
        <p:nvSpPr>
          <p:cNvPr id="1086" name="Google Shape;1086;p51"/>
          <p:cNvSpPr txBox="1"/>
          <p:nvPr/>
        </p:nvSpPr>
        <p:spPr>
          <a:xfrm>
            <a:off x="1604325" y="3228946"/>
            <a:ext cx="1128000" cy="38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Oswald"/>
                <a:ea typeface="Oswald"/>
                <a:cs typeface="Oswald"/>
                <a:sym typeface="Oswald"/>
              </a:rPr>
              <a:t>MARS</a:t>
            </a:r>
            <a:endParaRPr>
              <a:solidFill>
                <a:schemeClr val="lt1"/>
              </a:solidFill>
              <a:latin typeface="Oswald"/>
              <a:ea typeface="Oswald"/>
              <a:cs typeface="Oswald"/>
              <a:sym typeface="Oswald"/>
            </a:endParaRPr>
          </a:p>
        </p:txBody>
      </p:sp>
      <p:pic>
        <p:nvPicPr>
          <p:cNvPr id="1087" name="Google Shape;1087;p51"/>
          <p:cNvPicPr preferRelativeResize="0"/>
          <p:nvPr/>
        </p:nvPicPr>
        <p:blipFill>
          <a:blip r:embed="rId3">
            <a:alphaModFix/>
          </a:blip>
          <a:stretch>
            <a:fillRect/>
          </a:stretch>
        </p:blipFill>
        <p:spPr>
          <a:xfrm>
            <a:off x="0" y="1047750"/>
            <a:ext cx="9144000" cy="3048000"/>
          </a:xfrm>
          <a:prstGeom prst="rect">
            <a:avLst/>
          </a:prstGeom>
          <a:noFill/>
          <a:ln>
            <a:noFill/>
          </a:ln>
        </p:spPr>
      </p:pic>
      <p:sp>
        <p:nvSpPr>
          <p:cNvPr id="1088" name="Google Shape;1088;p51"/>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Results: Example from the Czech case (in 2022)</a:t>
            </a:r>
            <a:endParaRPr/>
          </a:p>
        </p:txBody>
      </p:sp>
      <p:sp>
        <p:nvSpPr>
          <p:cNvPr id="1089" name="Google Shape;1089;p51"/>
          <p:cNvSpPr txBox="1"/>
          <p:nvPr/>
        </p:nvSpPr>
        <p:spPr>
          <a:xfrm>
            <a:off x="113650" y="4150763"/>
            <a:ext cx="54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Source: CELSI &amp; Martin Černý, PhD. (2022)</a:t>
            </a:r>
            <a:endParaRPr>
              <a:solidFill>
                <a:schemeClr val="dk1"/>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4" name="Google Shape;1094;p52"/>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Results: Example from the Czech case (in 2022)</a:t>
            </a:r>
            <a:endParaRPr/>
          </a:p>
        </p:txBody>
      </p:sp>
      <p:sp>
        <p:nvSpPr>
          <p:cNvPr id="1095" name="Google Shape;1095;p52"/>
          <p:cNvSpPr txBox="1"/>
          <p:nvPr/>
        </p:nvSpPr>
        <p:spPr>
          <a:xfrm>
            <a:off x="808750" y="1125700"/>
            <a:ext cx="7446000" cy="33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Open Sans"/>
              <a:ea typeface="Open Sans"/>
              <a:cs typeface="Open Sans"/>
              <a:sym typeface="Open Sans"/>
            </a:endParaRPr>
          </a:p>
        </p:txBody>
      </p:sp>
      <p:pic>
        <p:nvPicPr>
          <p:cNvPr id="1096" name="Google Shape;1096;p52"/>
          <p:cNvPicPr preferRelativeResize="0"/>
          <p:nvPr/>
        </p:nvPicPr>
        <p:blipFill>
          <a:blip r:embed="rId3">
            <a:alphaModFix/>
          </a:blip>
          <a:stretch>
            <a:fillRect/>
          </a:stretch>
        </p:blipFill>
        <p:spPr>
          <a:xfrm>
            <a:off x="732588" y="1125699"/>
            <a:ext cx="7598324" cy="3807650"/>
          </a:xfrm>
          <a:prstGeom prst="rect">
            <a:avLst/>
          </a:prstGeom>
          <a:noFill/>
          <a:ln>
            <a:noFill/>
          </a:ln>
        </p:spPr>
      </p:pic>
      <p:sp>
        <p:nvSpPr>
          <p:cNvPr id="1097" name="Google Shape;1097;p52"/>
          <p:cNvSpPr txBox="1"/>
          <p:nvPr/>
        </p:nvSpPr>
        <p:spPr>
          <a:xfrm>
            <a:off x="732550" y="4845275"/>
            <a:ext cx="75984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chemeClr val="dk1"/>
                </a:solidFill>
                <a:latin typeface="Open Sans"/>
                <a:ea typeface="Open Sans"/>
                <a:cs typeface="Open Sans"/>
                <a:sym typeface="Open Sans"/>
              </a:rPr>
              <a:t>Source: CELSI &amp; Martin Černý, PhD. (2022)</a:t>
            </a:r>
            <a:endParaRPr sz="1200">
              <a:solidFill>
                <a:schemeClr val="dk1"/>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1"/>
        <p:cNvGrpSpPr/>
        <p:nvPr/>
      </p:nvGrpSpPr>
      <p:grpSpPr>
        <a:xfrm>
          <a:off x="0" y="0"/>
          <a:ext cx="0" cy="0"/>
          <a:chOff x="0" y="0"/>
          <a:chExt cx="0" cy="0"/>
        </a:xfrm>
      </p:grpSpPr>
      <p:sp>
        <p:nvSpPr>
          <p:cNvPr id="1102" name="Google Shape;1102;p53"/>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Results: Example from the Czech case (in 2022)</a:t>
            </a:r>
            <a:endParaRPr/>
          </a:p>
        </p:txBody>
      </p:sp>
      <p:sp>
        <p:nvSpPr>
          <p:cNvPr id="1103" name="Google Shape;1103;p53"/>
          <p:cNvSpPr txBox="1"/>
          <p:nvPr/>
        </p:nvSpPr>
        <p:spPr>
          <a:xfrm>
            <a:off x="808750" y="1125700"/>
            <a:ext cx="7446000" cy="33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Open Sans"/>
              <a:ea typeface="Open Sans"/>
              <a:cs typeface="Open Sans"/>
              <a:sym typeface="Open Sans"/>
            </a:endParaRPr>
          </a:p>
        </p:txBody>
      </p:sp>
      <p:pic>
        <p:nvPicPr>
          <p:cNvPr id="1104" name="Google Shape;1104;p53"/>
          <p:cNvPicPr preferRelativeResize="0"/>
          <p:nvPr/>
        </p:nvPicPr>
        <p:blipFill>
          <a:blip r:embed="rId3">
            <a:alphaModFix/>
          </a:blip>
          <a:stretch>
            <a:fillRect/>
          </a:stretch>
        </p:blipFill>
        <p:spPr>
          <a:xfrm>
            <a:off x="808750" y="1125700"/>
            <a:ext cx="6168199" cy="4112125"/>
          </a:xfrm>
          <a:prstGeom prst="rect">
            <a:avLst/>
          </a:prstGeom>
          <a:noFill/>
          <a:ln>
            <a:noFill/>
          </a:ln>
        </p:spPr>
      </p:pic>
      <p:sp>
        <p:nvSpPr>
          <p:cNvPr id="1105" name="Google Shape;1105;p53"/>
          <p:cNvSpPr txBox="1"/>
          <p:nvPr/>
        </p:nvSpPr>
        <p:spPr>
          <a:xfrm>
            <a:off x="5512925" y="4743300"/>
            <a:ext cx="54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Open Sans"/>
                <a:ea typeface="Open Sans"/>
                <a:cs typeface="Open Sans"/>
                <a:sym typeface="Open Sans"/>
              </a:rPr>
              <a:t>Source: CELSI &amp; Martin Černý, PhD. (2022)</a:t>
            </a:r>
            <a:endParaRPr>
              <a:solidFill>
                <a:schemeClr val="dk1"/>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pic>
        <p:nvPicPr>
          <p:cNvPr id="1110" name="Google Shape;1110;p54"/>
          <p:cNvPicPr preferRelativeResize="0"/>
          <p:nvPr/>
        </p:nvPicPr>
        <p:blipFill>
          <a:blip r:embed="rId3">
            <a:alphaModFix/>
          </a:blip>
          <a:stretch>
            <a:fillRect/>
          </a:stretch>
        </p:blipFill>
        <p:spPr>
          <a:xfrm>
            <a:off x="0" y="21175"/>
            <a:ext cx="4080920" cy="5101150"/>
          </a:xfrm>
          <a:prstGeom prst="rect">
            <a:avLst/>
          </a:prstGeom>
          <a:noFill/>
          <a:ln>
            <a:noFill/>
          </a:ln>
        </p:spPr>
      </p:pic>
      <p:pic>
        <p:nvPicPr>
          <p:cNvPr id="1111" name="Google Shape;1111;p54"/>
          <p:cNvPicPr preferRelativeResize="0"/>
          <p:nvPr/>
        </p:nvPicPr>
        <p:blipFill>
          <a:blip r:embed="rId4">
            <a:alphaModFix/>
          </a:blip>
          <a:stretch>
            <a:fillRect/>
          </a:stretch>
        </p:blipFill>
        <p:spPr>
          <a:xfrm>
            <a:off x="4252275" y="21175"/>
            <a:ext cx="4168676" cy="52108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sp>
        <p:nvSpPr>
          <p:cNvPr id="1116" name="Google Shape;1116;p55"/>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Qualitative Section:</a:t>
            </a:r>
            <a:endParaRPr/>
          </a:p>
        </p:txBody>
      </p:sp>
      <p:sp>
        <p:nvSpPr>
          <p:cNvPr id="1117" name="Google Shape;1117;p55"/>
          <p:cNvSpPr txBox="1">
            <a:spLocks noGrp="1"/>
          </p:cNvSpPr>
          <p:nvPr>
            <p:ph type="title" idx="2"/>
          </p:nvPr>
        </p:nvSpPr>
        <p:spPr>
          <a:xfrm>
            <a:off x="3874775" y="1922925"/>
            <a:ext cx="1813800" cy="4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Stakeholders involvement</a:t>
            </a:r>
            <a:endParaRPr/>
          </a:p>
        </p:txBody>
      </p:sp>
      <p:sp>
        <p:nvSpPr>
          <p:cNvPr id="1118" name="Google Shape;1118;p55"/>
          <p:cNvSpPr txBox="1">
            <a:spLocks noGrp="1"/>
          </p:cNvSpPr>
          <p:nvPr>
            <p:ph type="subTitle" idx="1"/>
          </p:nvPr>
        </p:nvSpPr>
        <p:spPr>
          <a:xfrm>
            <a:off x="3777275" y="2483825"/>
            <a:ext cx="1911300" cy="14610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endParaRPr/>
          </a:p>
        </p:txBody>
      </p:sp>
      <p:sp>
        <p:nvSpPr>
          <p:cNvPr id="1119" name="Google Shape;1119;p55"/>
          <p:cNvSpPr txBox="1">
            <a:spLocks noGrp="1"/>
          </p:cNvSpPr>
          <p:nvPr>
            <p:ph type="title" idx="3"/>
          </p:nvPr>
        </p:nvSpPr>
        <p:spPr>
          <a:xfrm>
            <a:off x="6293450" y="2415525"/>
            <a:ext cx="1813800" cy="4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 Deep Decarbonization Pathways Framework</a:t>
            </a:r>
            <a:endParaRPr/>
          </a:p>
        </p:txBody>
      </p:sp>
      <p:sp>
        <p:nvSpPr>
          <p:cNvPr id="1120" name="Google Shape;1120;p55"/>
          <p:cNvSpPr txBox="1">
            <a:spLocks noGrp="1"/>
          </p:cNvSpPr>
          <p:nvPr>
            <p:ph type="subTitle" idx="4"/>
          </p:nvPr>
        </p:nvSpPr>
        <p:spPr>
          <a:xfrm>
            <a:off x="6195950" y="2957450"/>
            <a:ext cx="1911300" cy="14610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endParaRPr/>
          </a:p>
        </p:txBody>
      </p:sp>
      <p:grpSp>
        <p:nvGrpSpPr>
          <p:cNvPr id="1121" name="Google Shape;1121;p55"/>
          <p:cNvGrpSpPr/>
          <p:nvPr/>
        </p:nvGrpSpPr>
        <p:grpSpPr>
          <a:xfrm flipH="1">
            <a:off x="5092864" y="1485568"/>
            <a:ext cx="446222" cy="77476"/>
            <a:chOff x="6146875" y="1767300"/>
            <a:chExt cx="331025" cy="57475"/>
          </a:xfrm>
        </p:grpSpPr>
        <p:sp>
          <p:nvSpPr>
            <p:cNvPr id="1122" name="Google Shape;1122;p55"/>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55"/>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5"/>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55"/>
          <p:cNvGrpSpPr/>
          <p:nvPr/>
        </p:nvGrpSpPr>
        <p:grpSpPr>
          <a:xfrm flipH="1">
            <a:off x="7532864" y="1485568"/>
            <a:ext cx="446222" cy="77476"/>
            <a:chOff x="6146875" y="1767300"/>
            <a:chExt cx="331025" cy="57475"/>
          </a:xfrm>
        </p:grpSpPr>
        <p:sp>
          <p:nvSpPr>
            <p:cNvPr id="1126" name="Google Shape;1126;p55"/>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55"/>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5"/>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55"/>
          <p:cNvGrpSpPr/>
          <p:nvPr/>
        </p:nvGrpSpPr>
        <p:grpSpPr>
          <a:xfrm>
            <a:off x="342862" y="344863"/>
            <a:ext cx="2829548" cy="3353952"/>
            <a:chOff x="342862" y="344863"/>
            <a:chExt cx="2829548" cy="3353952"/>
          </a:xfrm>
        </p:grpSpPr>
        <p:grpSp>
          <p:nvGrpSpPr>
            <p:cNvPr id="1130" name="Google Shape;1130;p55"/>
            <p:cNvGrpSpPr/>
            <p:nvPr/>
          </p:nvGrpSpPr>
          <p:grpSpPr>
            <a:xfrm>
              <a:off x="342862" y="344863"/>
              <a:ext cx="1397069" cy="2951452"/>
              <a:chOff x="252122" y="879390"/>
              <a:chExt cx="1240736" cy="2621183"/>
            </a:xfrm>
          </p:grpSpPr>
          <p:sp>
            <p:nvSpPr>
              <p:cNvPr id="1131" name="Google Shape;1131;p55"/>
              <p:cNvSpPr/>
              <p:nvPr/>
            </p:nvSpPr>
            <p:spPr>
              <a:xfrm>
                <a:off x="843778" y="879390"/>
                <a:ext cx="147848" cy="779873"/>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55"/>
              <p:cNvSpPr/>
              <p:nvPr/>
            </p:nvSpPr>
            <p:spPr>
              <a:xfrm>
                <a:off x="252122" y="1697807"/>
                <a:ext cx="612952" cy="31823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5"/>
              <p:cNvSpPr/>
              <p:nvPr/>
            </p:nvSpPr>
            <p:spPr>
              <a:xfrm>
                <a:off x="843778" y="995787"/>
                <a:ext cx="147848" cy="66347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5"/>
              <p:cNvSpPr/>
              <p:nvPr/>
            </p:nvSpPr>
            <p:spPr>
              <a:xfrm>
                <a:off x="252122" y="1761214"/>
                <a:ext cx="560686" cy="254827"/>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5"/>
              <p:cNvSpPr/>
              <p:nvPr/>
            </p:nvSpPr>
            <p:spPr>
              <a:xfrm>
                <a:off x="931447" y="1661894"/>
                <a:ext cx="33819" cy="1838679"/>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5"/>
              <p:cNvSpPr/>
              <p:nvPr/>
            </p:nvSpPr>
            <p:spPr>
              <a:xfrm>
                <a:off x="846578" y="1622259"/>
                <a:ext cx="265813" cy="147143"/>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5"/>
              <p:cNvSpPr/>
              <p:nvPr/>
            </p:nvSpPr>
            <p:spPr>
              <a:xfrm>
                <a:off x="778726" y="1622259"/>
                <a:ext cx="163925" cy="152978"/>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5"/>
              <p:cNvSpPr/>
              <p:nvPr/>
            </p:nvSpPr>
            <p:spPr>
              <a:xfrm>
                <a:off x="854979" y="1690346"/>
                <a:ext cx="257412" cy="36619"/>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5"/>
              <p:cNvSpPr/>
              <p:nvPr/>
            </p:nvSpPr>
            <p:spPr>
              <a:xfrm>
                <a:off x="895318" y="1704348"/>
                <a:ext cx="597540" cy="345651"/>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5"/>
              <p:cNvSpPr/>
              <p:nvPr/>
            </p:nvSpPr>
            <p:spPr>
              <a:xfrm>
                <a:off x="986473" y="1721815"/>
                <a:ext cx="506384" cy="328183"/>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55"/>
            <p:cNvGrpSpPr/>
            <p:nvPr/>
          </p:nvGrpSpPr>
          <p:grpSpPr>
            <a:xfrm>
              <a:off x="2095699" y="1042084"/>
              <a:ext cx="1076711" cy="2274662"/>
              <a:chOff x="252122" y="879390"/>
              <a:chExt cx="1240736" cy="2621183"/>
            </a:xfrm>
          </p:grpSpPr>
          <p:sp>
            <p:nvSpPr>
              <p:cNvPr id="1142" name="Google Shape;1142;p55"/>
              <p:cNvSpPr/>
              <p:nvPr/>
            </p:nvSpPr>
            <p:spPr>
              <a:xfrm>
                <a:off x="843778" y="879390"/>
                <a:ext cx="147848" cy="779873"/>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5"/>
              <p:cNvSpPr/>
              <p:nvPr/>
            </p:nvSpPr>
            <p:spPr>
              <a:xfrm>
                <a:off x="252122" y="1697807"/>
                <a:ext cx="612952" cy="31823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5"/>
              <p:cNvSpPr/>
              <p:nvPr/>
            </p:nvSpPr>
            <p:spPr>
              <a:xfrm>
                <a:off x="843778" y="995787"/>
                <a:ext cx="147848" cy="66347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5"/>
              <p:cNvSpPr/>
              <p:nvPr/>
            </p:nvSpPr>
            <p:spPr>
              <a:xfrm>
                <a:off x="252122" y="1761214"/>
                <a:ext cx="560686" cy="254827"/>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55"/>
              <p:cNvSpPr/>
              <p:nvPr/>
            </p:nvSpPr>
            <p:spPr>
              <a:xfrm>
                <a:off x="931447" y="1661894"/>
                <a:ext cx="33819" cy="1838679"/>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5"/>
              <p:cNvSpPr/>
              <p:nvPr/>
            </p:nvSpPr>
            <p:spPr>
              <a:xfrm>
                <a:off x="846578" y="1622259"/>
                <a:ext cx="265813" cy="147143"/>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5"/>
              <p:cNvSpPr/>
              <p:nvPr/>
            </p:nvSpPr>
            <p:spPr>
              <a:xfrm>
                <a:off x="778726" y="1622259"/>
                <a:ext cx="163925" cy="152978"/>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5"/>
              <p:cNvSpPr/>
              <p:nvPr/>
            </p:nvSpPr>
            <p:spPr>
              <a:xfrm>
                <a:off x="854979" y="1690346"/>
                <a:ext cx="257412" cy="36619"/>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55"/>
              <p:cNvSpPr/>
              <p:nvPr/>
            </p:nvSpPr>
            <p:spPr>
              <a:xfrm>
                <a:off x="895318" y="1704348"/>
                <a:ext cx="597540" cy="345651"/>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55"/>
              <p:cNvSpPr/>
              <p:nvPr/>
            </p:nvSpPr>
            <p:spPr>
              <a:xfrm>
                <a:off x="986473" y="1721815"/>
                <a:ext cx="506384" cy="328183"/>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2" name="Google Shape;1152;p55"/>
            <p:cNvGrpSpPr/>
            <p:nvPr/>
          </p:nvGrpSpPr>
          <p:grpSpPr>
            <a:xfrm>
              <a:off x="1342701" y="1585618"/>
              <a:ext cx="1000282" cy="2113197"/>
              <a:chOff x="252122" y="879390"/>
              <a:chExt cx="1240736" cy="2621183"/>
            </a:xfrm>
          </p:grpSpPr>
          <p:sp>
            <p:nvSpPr>
              <p:cNvPr id="1153" name="Google Shape;1153;p55"/>
              <p:cNvSpPr/>
              <p:nvPr/>
            </p:nvSpPr>
            <p:spPr>
              <a:xfrm>
                <a:off x="843778" y="879390"/>
                <a:ext cx="147848" cy="779873"/>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5"/>
              <p:cNvSpPr/>
              <p:nvPr/>
            </p:nvSpPr>
            <p:spPr>
              <a:xfrm>
                <a:off x="252122" y="1697807"/>
                <a:ext cx="612952" cy="31823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5"/>
              <p:cNvSpPr/>
              <p:nvPr/>
            </p:nvSpPr>
            <p:spPr>
              <a:xfrm>
                <a:off x="843778" y="995787"/>
                <a:ext cx="147848" cy="66347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5"/>
              <p:cNvSpPr/>
              <p:nvPr/>
            </p:nvSpPr>
            <p:spPr>
              <a:xfrm>
                <a:off x="252122" y="1761214"/>
                <a:ext cx="560686" cy="254827"/>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55"/>
              <p:cNvSpPr/>
              <p:nvPr/>
            </p:nvSpPr>
            <p:spPr>
              <a:xfrm>
                <a:off x="931447" y="1661894"/>
                <a:ext cx="33819" cy="1838679"/>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55"/>
              <p:cNvSpPr/>
              <p:nvPr/>
            </p:nvSpPr>
            <p:spPr>
              <a:xfrm>
                <a:off x="846578" y="1622259"/>
                <a:ext cx="265813" cy="147143"/>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55"/>
              <p:cNvSpPr/>
              <p:nvPr/>
            </p:nvSpPr>
            <p:spPr>
              <a:xfrm>
                <a:off x="778726" y="1622259"/>
                <a:ext cx="163925" cy="152978"/>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5"/>
              <p:cNvSpPr/>
              <p:nvPr/>
            </p:nvSpPr>
            <p:spPr>
              <a:xfrm>
                <a:off x="854979" y="1690346"/>
                <a:ext cx="257412" cy="36619"/>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5"/>
              <p:cNvSpPr/>
              <p:nvPr/>
            </p:nvSpPr>
            <p:spPr>
              <a:xfrm>
                <a:off x="895318" y="1704348"/>
                <a:ext cx="597540" cy="345651"/>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5"/>
              <p:cNvSpPr/>
              <p:nvPr/>
            </p:nvSpPr>
            <p:spPr>
              <a:xfrm>
                <a:off x="986473" y="1721815"/>
                <a:ext cx="506384" cy="328183"/>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grpSp>
        <p:nvGrpSpPr>
          <p:cNvPr id="1167" name="Google Shape;1167;p56"/>
          <p:cNvGrpSpPr/>
          <p:nvPr/>
        </p:nvGrpSpPr>
        <p:grpSpPr>
          <a:xfrm>
            <a:off x="6505290" y="3340500"/>
            <a:ext cx="2637207" cy="2020722"/>
            <a:chOff x="6505290" y="3340500"/>
            <a:chExt cx="2637207" cy="2020722"/>
          </a:xfrm>
        </p:grpSpPr>
        <p:sp>
          <p:nvSpPr>
            <p:cNvPr id="1168" name="Google Shape;1168;p56"/>
            <p:cNvSpPr/>
            <p:nvPr/>
          </p:nvSpPr>
          <p:spPr>
            <a:xfrm flipH="1">
              <a:off x="6505290" y="3340500"/>
              <a:ext cx="1894211" cy="1361173"/>
            </a:xfrm>
            <a:custGeom>
              <a:avLst/>
              <a:gdLst/>
              <a:ahLst/>
              <a:cxnLst/>
              <a:rect l="l" t="t" r="r" b="b"/>
              <a:pathLst>
                <a:path w="60282" h="45939" extrusionOk="0">
                  <a:moveTo>
                    <a:pt x="32528" y="16423"/>
                  </a:moveTo>
                  <a:cubicBezTo>
                    <a:pt x="32933" y="16542"/>
                    <a:pt x="33349" y="16661"/>
                    <a:pt x="33754" y="16804"/>
                  </a:cubicBezTo>
                  <a:cubicBezTo>
                    <a:pt x="33850" y="17327"/>
                    <a:pt x="33909" y="17863"/>
                    <a:pt x="33850" y="18399"/>
                  </a:cubicBezTo>
                  <a:cubicBezTo>
                    <a:pt x="33802" y="18804"/>
                    <a:pt x="33671" y="19185"/>
                    <a:pt x="33540" y="19566"/>
                  </a:cubicBezTo>
                  <a:cubicBezTo>
                    <a:pt x="32766" y="19554"/>
                    <a:pt x="32504" y="19220"/>
                    <a:pt x="32468" y="18280"/>
                  </a:cubicBezTo>
                  <a:cubicBezTo>
                    <a:pt x="32445" y="17863"/>
                    <a:pt x="32468" y="17435"/>
                    <a:pt x="32492" y="17030"/>
                  </a:cubicBezTo>
                  <a:cubicBezTo>
                    <a:pt x="32504" y="16827"/>
                    <a:pt x="32516" y="16625"/>
                    <a:pt x="32528" y="16423"/>
                  </a:cubicBezTo>
                  <a:close/>
                  <a:moveTo>
                    <a:pt x="24467" y="17351"/>
                  </a:moveTo>
                  <a:lnTo>
                    <a:pt x="24467" y="17351"/>
                  </a:lnTo>
                  <a:cubicBezTo>
                    <a:pt x="24336" y="18292"/>
                    <a:pt x="24336" y="19244"/>
                    <a:pt x="24551" y="20328"/>
                  </a:cubicBezTo>
                  <a:cubicBezTo>
                    <a:pt x="24598" y="20506"/>
                    <a:pt x="24670" y="20697"/>
                    <a:pt x="24729" y="20864"/>
                  </a:cubicBezTo>
                  <a:cubicBezTo>
                    <a:pt x="24836" y="21125"/>
                    <a:pt x="24944" y="21387"/>
                    <a:pt x="24872" y="21530"/>
                  </a:cubicBezTo>
                  <a:cubicBezTo>
                    <a:pt x="24860" y="21566"/>
                    <a:pt x="24813" y="21614"/>
                    <a:pt x="24765" y="21649"/>
                  </a:cubicBezTo>
                  <a:cubicBezTo>
                    <a:pt x="24658" y="21506"/>
                    <a:pt x="24551" y="21375"/>
                    <a:pt x="24444" y="21233"/>
                  </a:cubicBezTo>
                  <a:cubicBezTo>
                    <a:pt x="24182" y="20911"/>
                    <a:pt x="23932" y="20613"/>
                    <a:pt x="23777" y="20268"/>
                  </a:cubicBezTo>
                  <a:cubicBezTo>
                    <a:pt x="23479" y="19637"/>
                    <a:pt x="23384" y="18839"/>
                    <a:pt x="23420" y="18066"/>
                  </a:cubicBezTo>
                  <a:cubicBezTo>
                    <a:pt x="23777" y="17792"/>
                    <a:pt x="24122" y="17565"/>
                    <a:pt x="24467" y="17351"/>
                  </a:cubicBezTo>
                  <a:close/>
                  <a:moveTo>
                    <a:pt x="34302" y="16994"/>
                  </a:moveTo>
                  <a:cubicBezTo>
                    <a:pt x="34897" y="17208"/>
                    <a:pt x="35504" y="17458"/>
                    <a:pt x="36124" y="17708"/>
                  </a:cubicBezTo>
                  <a:cubicBezTo>
                    <a:pt x="36064" y="19006"/>
                    <a:pt x="35957" y="20304"/>
                    <a:pt x="35647" y="21483"/>
                  </a:cubicBezTo>
                  <a:cubicBezTo>
                    <a:pt x="35540" y="21887"/>
                    <a:pt x="35397" y="22221"/>
                    <a:pt x="35254" y="22507"/>
                  </a:cubicBezTo>
                  <a:cubicBezTo>
                    <a:pt x="34564" y="22471"/>
                    <a:pt x="34111" y="22316"/>
                    <a:pt x="33885" y="22018"/>
                  </a:cubicBezTo>
                  <a:cubicBezTo>
                    <a:pt x="33647" y="21733"/>
                    <a:pt x="33599" y="21268"/>
                    <a:pt x="33742" y="20613"/>
                  </a:cubicBezTo>
                  <a:cubicBezTo>
                    <a:pt x="33802" y="20340"/>
                    <a:pt x="33897" y="20078"/>
                    <a:pt x="34004" y="19792"/>
                  </a:cubicBezTo>
                  <a:cubicBezTo>
                    <a:pt x="34147" y="19363"/>
                    <a:pt x="34302" y="18935"/>
                    <a:pt x="34361" y="18458"/>
                  </a:cubicBezTo>
                  <a:cubicBezTo>
                    <a:pt x="34409" y="17958"/>
                    <a:pt x="34373" y="17470"/>
                    <a:pt x="34302" y="16994"/>
                  </a:cubicBezTo>
                  <a:close/>
                  <a:moveTo>
                    <a:pt x="30218" y="15994"/>
                  </a:moveTo>
                  <a:cubicBezTo>
                    <a:pt x="30813" y="16042"/>
                    <a:pt x="31409" y="16149"/>
                    <a:pt x="32016" y="16292"/>
                  </a:cubicBezTo>
                  <a:cubicBezTo>
                    <a:pt x="32016" y="16530"/>
                    <a:pt x="32004" y="16756"/>
                    <a:pt x="31980" y="16994"/>
                  </a:cubicBezTo>
                  <a:cubicBezTo>
                    <a:pt x="31956" y="17423"/>
                    <a:pt x="31933" y="17851"/>
                    <a:pt x="31956" y="18304"/>
                  </a:cubicBezTo>
                  <a:cubicBezTo>
                    <a:pt x="31980" y="19089"/>
                    <a:pt x="32195" y="19959"/>
                    <a:pt x="33361" y="20066"/>
                  </a:cubicBezTo>
                  <a:cubicBezTo>
                    <a:pt x="33314" y="20209"/>
                    <a:pt x="33278" y="20363"/>
                    <a:pt x="33242" y="20506"/>
                  </a:cubicBezTo>
                  <a:cubicBezTo>
                    <a:pt x="33064" y="21328"/>
                    <a:pt x="33147" y="21923"/>
                    <a:pt x="33480" y="22340"/>
                  </a:cubicBezTo>
                  <a:cubicBezTo>
                    <a:pt x="33778" y="22709"/>
                    <a:pt x="34254" y="22923"/>
                    <a:pt x="34945" y="22995"/>
                  </a:cubicBezTo>
                  <a:cubicBezTo>
                    <a:pt x="34742" y="23292"/>
                    <a:pt x="34504" y="23542"/>
                    <a:pt x="34254" y="23816"/>
                  </a:cubicBezTo>
                  <a:cubicBezTo>
                    <a:pt x="33933" y="24162"/>
                    <a:pt x="33611" y="24519"/>
                    <a:pt x="33278" y="25007"/>
                  </a:cubicBezTo>
                  <a:cubicBezTo>
                    <a:pt x="33266" y="25031"/>
                    <a:pt x="33254" y="25055"/>
                    <a:pt x="33242" y="25078"/>
                  </a:cubicBezTo>
                  <a:cubicBezTo>
                    <a:pt x="33228" y="25076"/>
                    <a:pt x="33215" y="25075"/>
                    <a:pt x="33201" y="25075"/>
                  </a:cubicBezTo>
                  <a:cubicBezTo>
                    <a:pt x="33132" y="25075"/>
                    <a:pt x="33066" y="25100"/>
                    <a:pt x="33016" y="25150"/>
                  </a:cubicBezTo>
                  <a:cubicBezTo>
                    <a:pt x="32854" y="25320"/>
                    <a:pt x="32650" y="25405"/>
                    <a:pt x="32399" y="25405"/>
                  </a:cubicBezTo>
                  <a:cubicBezTo>
                    <a:pt x="32299" y="25405"/>
                    <a:pt x="32191" y="25391"/>
                    <a:pt x="32075" y="25364"/>
                  </a:cubicBezTo>
                  <a:cubicBezTo>
                    <a:pt x="31206" y="25174"/>
                    <a:pt x="30290" y="24304"/>
                    <a:pt x="30111" y="23709"/>
                  </a:cubicBezTo>
                  <a:cubicBezTo>
                    <a:pt x="29897" y="23054"/>
                    <a:pt x="30040" y="22364"/>
                    <a:pt x="30194" y="21626"/>
                  </a:cubicBezTo>
                  <a:cubicBezTo>
                    <a:pt x="30278" y="21245"/>
                    <a:pt x="30361" y="20840"/>
                    <a:pt x="30397" y="20435"/>
                  </a:cubicBezTo>
                  <a:cubicBezTo>
                    <a:pt x="30480" y="19232"/>
                    <a:pt x="30516" y="17458"/>
                    <a:pt x="30218" y="15994"/>
                  </a:cubicBezTo>
                  <a:close/>
                  <a:moveTo>
                    <a:pt x="22908" y="18470"/>
                  </a:moveTo>
                  <a:cubicBezTo>
                    <a:pt x="22920" y="19209"/>
                    <a:pt x="23051" y="19923"/>
                    <a:pt x="23312" y="20483"/>
                  </a:cubicBezTo>
                  <a:cubicBezTo>
                    <a:pt x="23491" y="20887"/>
                    <a:pt x="23777" y="21233"/>
                    <a:pt x="24051" y="21566"/>
                  </a:cubicBezTo>
                  <a:cubicBezTo>
                    <a:pt x="24170" y="21697"/>
                    <a:pt x="24277" y="21840"/>
                    <a:pt x="24372" y="21983"/>
                  </a:cubicBezTo>
                  <a:cubicBezTo>
                    <a:pt x="24372" y="22018"/>
                    <a:pt x="24372" y="22054"/>
                    <a:pt x="24384" y="22090"/>
                  </a:cubicBezTo>
                  <a:cubicBezTo>
                    <a:pt x="24420" y="22161"/>
                    <a:pt x="24479" y="22209"/>
                    <a:pt x="24551" y="22233"/>
                  </a:cubicBezTo>
                  <a:cubicBezTo>
                    <a:pt x="24670" y="22423"/>
                    <a:pt x="24777" y="22614"/>
                    <a:pt x="24836" y="22840"/>
                  </a:cubicBezTo>
                  <a:cubicBezTo>
                    <a:pt x="24967" y="23316"/>
                    <a:pt x="24884" y="23792"/>
                    <a:pt x="24586" y="24245"/>
                  </a:cubicBezTo>
                  <a:cubicBezTo>
                    <a:pt x="24182" y="24876"/>
                    <a:pt x="23384" y="25388"/>
                    <a:pt x="22574" y="25555"/>
                  </a:cubicBezTo>
                  <a:cubicBezTo>
                    <a:pt x="22336" y="25388"/>
                    <a:pt x="22110" y="25209"/>
                    <a:pt x="21884" y="24995"/>
                  </a:cubicBezTo>
                  <a:cubicBezTo>
                    <a:pt x="21407" y="24554"/>
                    <a:pt x="20776" y="22745"/>
                    <a:pt x="20360" y="20887"/>
                  </a:cubicBezTo>
                  <a:cubicBezTo>
                    <a:pt x="21015" y="20221"/>
                    <a:pt x="21681" y="19554"/>
                    <a:pt x="22360" y="18947"/>
                  </a:cubicBezTo>
                  <a:cubicBezTo>
                    <a:pt x="22539" y="18780"/>
                    <a:pt x="22717" y="18625"/>
                    <a:pt x="22908" y="18470"/>
                  </a:cubicBezTo>
                  <a:close/>
                  <a:moveTo>
                    <a:pt x="36636" y="17911"/>
                  </a:moveTo>
                  <a:cubicBezTo>
                    <a:pt x="37231" y="18161"/>
                    <a:pt x="37850" y="18423"/>
                    <a:pt x="38469" y="18685"/>
                  </a:cubicBezTo>
                  <a:cubicBezTo>
                    <a:pt x="38529" y="18708"/>
                    <a:pt x="38588" y="18720"/>
                    <a:pt x="38648" y="18744"/>
                  </a:cubicBezTo>
                  <a:cubicBezTo>
                    <a:pt x="38088" y="19613"/>
                    <a:pt x="37624" y="20566"/>
                    <a:pt x="37279" y="21566"/>
                  </a:cubicBezTo>
                  <a:cubicBezTo>
                    <a:pt x="36695" y="23245"/>
                    <a:pt x="36064" y="24828"/>
                    <a:pt x="34695" y="25709"/>
                  </a:cubicBezTo>
                  <a:cubicBezTo>
                    <a:pt x="34559" y="25800"/>
                    <a:pt x="34413" y="25901"/>
                    <a:pt x="34246" y="25901"/>
                  </a:cubicBezTo>
                  <a:cubicBezTo>
                    <a:pt x="34237" y="25901"/>
                    <a:pt x="34228" y="25900"/>
                    <a:pt x="34219" y="25900"/>
                  </a:cubicBezTo>
                  <a:cubicBezTo>
                    <a:pt x="33969" y="25900"/>
                    <a:pt x="33766" y="25650"/>
                    <a:pt x="33635" y="25400"/>
                  </a:cubicBezTo>
                  <a:cubicBezTo>
                    <a:pt x="33659" y="25364"/>
                    <a:pt x="33683" y="25328"/>
                    <a:pt x="33707" y="25305"/>
                  </a:cubicBezTo>
                  <a:cubicBezTo>
                    <a:pt x="34016" y="24840"/>
                    <a:pt x="34326" y="24495"/>
                    <a:pt x="34635" y="24162"/>
                  </a:cubicBezTo>
                  <a:cubicBezTo>
                    <a:pt x="34957" y="23816"/>
                    <a:pt x="35266" y="23459"/>
                    <a:pt x="35540" y="23019"/>
                  </a:cubicBezTo>
                  <a:lnTo>
                    <a:pt x="35635" y="23019"/>
                  </a:lnTo>
                  <a:cubicBezTo>
                    <a:pt x="35778" y="23019"/>
                    <a:pt x="35885" y="22899"/>
                    <a:pt x="35885" y="22769"/>
                  </a:cubicBezTo>
                  <a:cubicBezTo>
                    <a:pt x="35885" y="22685"/>
                    <a:pt x="35850" y="22614"/>
                    <a:pt x="35790" y="22566"/>
                  </a:cubicBezTo>
                  <a:cubicBezTo>
                    <a:pt x="35921" y="22292"/>
                    <a:pt x="36040" y="21983"/>
                    <a:pt x="36136" y="21614"/>
                  </a:cubicBezTo>
                  <a:cubicBezTo>
                    <a:pt x="36445" y="20447"/>
                    <a:pt x="36564" y="19185"/>
                    <a:pt x="36636" y="17911"/>
                  </a:cubicBezTo>
                  <a:close/>
                  <a:moveTo>
                    <a:pt x="19919" y="21328"/>
                  </a:moveTo>
                  <a:cubicBezTo>
                    <a:pt x="20360" y="23161"/>
                    <a:pt x="21003" y="24864"/>
                    <a:pt x="21527" y="25364"/>
                  </a:cubicBezTo>
                  <a:cubicBezTo>
                    <a:pt x="21753" y="25578"/>
                    <a:pt x="21991" y="25769"/>
                    <a:pt x="22217" y="25924"/>
                  </a:cubicBezTo>
                  <a:cubicBezTo>
                    <a:pt x="22253" y="26031"/>
                    <a:pt x="22348" y="26090"/>
                    <a:pt x="22455" y="26090"/>
                  </a:cubicBezTo>
                  <a:lnTo>
                    <a:pt x="22467" y="26090"/>
                  </a:lnTo>
                  <a:cubicBezTo>
                    <a:pt x="23015" y="26424"/>
                    <a:pt x="23574" y="26638"/>
                    <a:pt x="24146" y="26769"/>
                  </a:cubicBezTo>
                  <a:cubicBezTo>
                    <a:pt x="23671" y="27173"/>
                    <a:pt x="23248" y="27371"/>
                    <a:pt x="22854" y="27371"/>
                  </a:cubicBezTo>
                  <a:cubicBezTo>
                    <a:pt x="22784" y="27371"/>
                    <a:pt x="22714" y="27365"/>
                    <a:pt x="22646" y="27352"/>
                  </a:cubicBezTo>
                  <a:cubicBezTo>
                    <a:pt x="21646" y="27162"/>
                    <a:pt x="20919" y="25590"/>
                    <a:pt x="20217" y="24066"/>
                  </a:cubicBezTo>
                  <a:cubicBezTo>
                    <a:pt x="19883" y="23340"/>
                    <a:pt x="19562" y="22638"/>
                    <a:pt x="19217" y="22066"/>
                  </a:cubicBezTo>
                  <a:cubicBezTo>
                    <a:pt x="19443" y="21828"/>
                    <a:pt x="19681" y="21578"/>
                    <a:pt x="19919" y="21328"/>
                  </a:cubicBezTo>
                  <a:close/>
                  <a:moveTo>
                    <a:pt x="29247" y="15948"/>
                  </a:moveTo>
                  <a:cubicBezTo>
                    <a:pt x="29392" y="15948"/>
                    <a:pt x="29537" y="15951"/>
                    <a:pt x="29682" y="15958"/>
                  </a:cubicBezTo>
                  <a:cubicBezTo>
                    <a:pt x="30028" y="17554"/>
                    <a:pt x="29932" y="19601"/>
                    <a:pt x="29885" y="20399"/>
                  </a:cubicBezTo>
                  <a:cubicBezTo>
                    <a:pt x="29861" y="20768"/>
                    <a:pt x="29778" y="21137"/>
                    <a:pt x="29694" y="21518"/>
                  </a:cubicBezTo>
                  <a:cubicBezTo>
                    <a:pt x="29539" y="22292"/>
                    <a:pt x="29373" y="23078"/>
                    <a:pt x="29611" y="23864"/>
                  </a:cubicBezTo>
                  <a:cubicBezTo>
                    <a:pt x="29873" y="24685"/>
                    <a:pt x="30992" y="25638"/>
                    <a:pt x="31956" y="25864"/>
                  </a:cubicBezTo>
                  <a:cubicBezTo>
                    <a:pt x="32111" y="25900"/>
                    <a:pt x="32254" y="25924"/>
                    <a:pt x="32397" y="25924"/>
                  </a:cubicBezTo>
                  <a:cubicBezTo>
                    <a:pt x="32528" y="25924"/>
                    <a:pt x="32647" y="25900"/>
                    <a:pt x="32766" y="25864"/>
                  </a:cubicBezTo>
                  <a:lnTo>
                    <a:pt x="32766" y="25864"/>
                  </a:lnTo>
                  <a:cubicBezTo>
                    <a:pt x="32266" y="26793"/>
                    <a:pt x="32087" y="27531"/>
                    <a:pt x="32040" y="28305"/>
                  </a:cubicBezTo>
                  <a:cubicBezTo>
                    <a:pt x="31956" y="28353"/>
                    <a:pt x="31897" y="28424"/>
                    <a:pt x="31873" y="28519"/>
                  </a:cubicBezTo>
                  <a:cubicBezTo>
                    <a:pt x="31361" y="27293"/>
                    <a:pt x="30301" y="26745"/>
                    <a:pt x="27539" y="26590"/>
                  </a:cubicBezTo>
                  <a:cubicBezTo>
                    <a:pt x="27313" y="26579"/>
                    <a:pt x="27087" y="26567"/>
                    <a:pt x="26861" y="26555"/>
                  </a:cubicBezTo>
                  <a:cubicBezTo>
                    <a:pt x="25515" y="26495"/>
                    <a:pt x="24313" y="26436"/>
                    <a:pt x="23205" y="25912"/>
                  </a:cubicBezTo>
                  <a:cubicBezTo>
                    <a:pt x="23955" y="25638"/>
                    <a:pt x="24622" y="25138"/>
                    <a:pt x="25015" y="24519"/>
                  </a:cubicBezTo>
                  <a:cubicBezTo>
                    <a:pt x="25396" y="23947"/>
                    <a:pt x="25503" y="23316"/>
                    <a:pt x="25325" y="22697"/>
                  </a:cubicBezTo>
                  <a:cubicBezTo>
                    <a:pt x="25265" y="22471"/>
                    <a:pt x="25170" y="22268"/>
                    <a:pt x="25051" y="22066"/>
                  </a:cubicBezTo>
                  <a:cubicBezTo>
                    <a:pt x="25182" y="21983"/>
                    <a:pt x="25277" y="21876"/>
                    <a:pt x="25337" y="21745"/>
                  </a:cubicBezTo>
                  <a:cubicBezTo>
                    <a:pt x="25491" y="21399"/>
                    <a:pt x="25348" y="21030"/>
                    <a:pt x="25206" y="20673"/>
                  </a:cubicBezTo>
                  <a:cubicBezTo>
                    <a:pt x="25146" y="20518"/>
                    <a:pt x="25087" y="20363"/>
                    <a:pt x="25051" y="20221"/>
                  </a:cubicBezTo>
                  <a:cubicBezTo>
                    <a:pt x="24813" y="19054"/>
                    <a:pt x="24836" y="18042"/>
                    <a:pt x="25039" y="17030"/>
                  </a:cubicBezTo>
                  <a:cubicBezTo>
                    <a:pt x="26473" y="16264"/>
                    <a:pt x="27858" y="15948"/>
                    <a:pt x="29247" y="15948"/>
                  </a:cubicBezTo>
                  <a:close/>
                  <a:moveTo>
                    <a:pt x="43891" y="0"/>
                  </a:moveTo>
                  <a:cubicBezTo>
                    <a:pt x="41378" y="0"/>
                    <a:pt x="37328" y="5936"/>
                    <a:pt x="34929" y="5936"/>
                  </a:cubicBezTo>
                  <a:cubicBezTo>
                    <a:pt x="34836" y="5936"/>
                    <a:pt x="34746" y="5928"/>
                    <a:pt x="34659" y="5909"/>
                  </a:cubicBezTo>
                  <a:cubicBezTo>
                    <a:pt x="31849" y="5323"/>
                    <a:pt x="30657" y="1803"/>
                    <a:pt x="28081" y="1803"/>
                  </a:cubicBezTo>
                  <a:cubicBezTo>
                    <a:pt x="27307" y="1803"/>
                    <a:pt x="26407" y="2121"/>
                    <a:pt x="25301" y="2933"/>
                  </a:cubicBezTo>
                  <a:cubicBezTo>
                    <a:pt x="22003" y="5362"/>
                    <a:pt x="24634" y="8838"/>
                    <a:pt x="22717" y="11350"/>
                  </a:cubicBezTo>
                  <a:cubicBezTo>
                    <a:pt x="22123" y="12135"/>
                    <a:pt x="21244" y="12435"/>
                    <a:pt x="20190" y="12435"/>
                  </a:cubicBezTo>
                  <a:cubicBezTo>
                    <a:pt x="16754" y="12435"/>
                    <a:pt x="11464" y="9245"/>
                    <a:pt x="8169" y="9245"/>
                  </a:cubicBezTo>
                  <a:cubicBezTo>
                    <a:pt x="7874" y="9245"/>
                    <a:pt x="7595" y="9271"/>
                    <a:pt x="7334" y="9326"/>
                  </a:cubicBezTo>
                  <a:cubicBezTo>
                    <a:pt x="250" y="10850"/>
                    <a:pt x="0" y="20733"/>
                    <a:pt x="4489" y="24912"/>
                  </a:cubicBezTo>
                  <a:cubicBezTo>
                    <a:pt x="6646" y="26915"/>
                    <a:pt x="8569" y="27712"/>
                    <a:pt x="10339" y="27712"/>
                  </a:cubicBezTo>
                  <a:cubicBezTo>
                    <a:pt x="13493" y="27712"/>
                    <a:pt x="16167" y="25184"/>
                    <a:pt x="18836" y="22447"/>
                  </a:cubicBezTo>
                  <a:cubicBezTo>
                    <a:pt x="19157" y="22983"/>
                    <a:pt x="19455" y="23638"/>
                    <a:pt x="19753" y="24281"/>
                  </a:cubicBezTo>
                  <a:cubicBezTo>
                    <a:pt x="20515" y="25924"/>
                    <a:pt x="21288" y="27626"/>
                    <a:pt x="22550" y="27852"/>
                  </a:cubicBezTo>
                  <a:cubicBezTo>
                    <a:pt x="22658" y="27876"/>
                    <a:pt x="22753" y="27888"/>
                    <a:pt x="22860" y="27888"/>
                  </a:cubicBezTo>
                  <a:cubicBezTo>
                    <a:pt x="23455" y="27888"/>
                    <a:pt x="24086" y="27555"/>
                    <a:pt x="24777" y="26900"/>
                  </a:cubicBezTo>
                  <a:cubicBezTo>
                    <a:pt x="25444" y="26995"/>
                    <a:pt x="26134" y="27031"/>
                    <a:pt x="26837" y="27067"/>
                  </a:cubicBezTo>
                  <a:cubicBezTo>
                    <a:pt x="27051" y="27079"/>
                    <a:pt x="27289" y="27079"/>
                    <a:pt x="27515" y="27102"/>
                  </a:cubicBezTo>
                  <a:cubicBezTo>
                    <a:pt x="31218" y="27305"/>
                    <a:pt x="31492" y="28019"/>
                    <a:pt x="31861" y="30900"/>
                  </a:cubicBezTo>
                  <a:cubicBezTo>
                    <a:pt x="32075" y="32615"/>
                    <a:pt x="31861" y="34508"/>
                    <a:pt x="31861" y="36246"/>
                  </a:cubicBezTo>
                  <a:cubicBezTo>
                    <a:pt x="31861" y="39294"/>
                    <a:pt x="31861" y="42342"/>
                    <a:pt x="31861" y="45390"/>
                  </a:cubicBezTo>
                  <a:cubicBezTo>
                    <a:pt x="31861" y="45628"/>
                    <a:pt x="31921" y="45926"/>
                    <a:pt x="32147" y="45938"/>
                  </a:cubicBezTo>
                  <a:cubicBezTo>
                    <a:pt x="32151" y="45938"/>
                    <a:pt x="32156" y="45938"/>
                    <a:pt x="32160" y="45938"/>
                  </a:cubicBezTo>
                  <a:cubicBezTo>
                    <a:pt x="32400" y="45938"/>
                    <a:pt x="32480" y="45612"/>
                    <a:pt x="32480" y="45378"/>
                  </a:cubicBezTo>
                  <a:lnTo>
                    <a:pt x="32528" y="34913"/>
                  </a:lnTo>
                  <a:cubicBezTo>
                    <a:pt x="32528" y="33163"/>
                    <a:pt x="32552" y="31424"/>
                    <a:pt x="32552" y="29674"/>
                  </a:cubicBezTo>
                  <a:cubicBezTo>
                    <a:pt x="32540" y="28293"/>
                    <a:pt x="32611" y="27114"/>
                    <a:pt x="33338" y="25888"/>
                  </a:cubicBezTo>
                  <a:cubicBezTo>
                    <a:pt x="33540" y="26174"/>
                    <a:pt x="33838" y="26400"/>
                    <a:pt x="34231" y="26412"/>
                  </a:cubicBezTo>
                  <a:cubicBezTo>
                    <a:pt x="34516" y="26412"/>
                    <a:pt x="34766" y="26269"/>
                    <a:pt x="34981" y="26138"/>
                  </a:cubicBezTo>
                  <a:cubicBezTo>
                    <a:pt x="36481" y="25162"/>
                    <a:pt x="37148" y="23507"/>
                    <a:pt x="37755" y="21733"/>
                  </a:cubicBezTo>
                  <a:cubicBezTo>
                    <a:pt x="38100" y="20733"/>
                    <a:pt x="38576" y="19792"/>
                    <a:pt x="39148" y="18935"/>
                  </a:cubicBezTo>
                  <a:cubicBezTo>
                    <a:pt x="40787" y="19529"/>
                    <a:pt x="42460" y="19818"/>
                    <a:pt x="44102" y="19818"/>
                  </a:cubicBezTo>
                  <a:cubicBezTo>
                    <a:pt x="48414" y="19818"/>
                    <a:pt x="52519" y="17826"/>
                    <a:pt x="55269" y="14137"/>
                  </a:cubicBezTo>
                  <a:cubicBezTo>
                    <a:pt x="60282" y="7445"/>
                    <a:pt x="55004" y="1447"/>
                    <a:pt x="48361" y="1447"/>
                  </a:cubicBezTo>
                  <a:cubicBezTo>
                    <a:pt x="47463" y="1447"/>
                    <a:pt x="46539" y="1557"/>
                    <a:pt x="45613" y="1790"/>
                  </a:cubicBezTo>
                  <a:cubicBezTo>
                    <a:pt x="45220" y="500"/>
                    <a:pt x="44620" y="0"/>
                    <a:pt x="43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9" name="Google Shape;1169;p56"/>
            <p:cNvGrpSpPr/>
            <p:nvPr/>
          </p:nvGrpSpPr>
          <p:grpSpPr>
            <a:xfrm rot="1398551" flipH="1">
              <a:off x="7356543" y="3857054"/>
              <a:ext cx="1522160" cy="1254196"/>
              <a:chOff x="698956" y="6526827"/>
              <a:chExt cx="1522132" cy="1254173"/>
            </a:xfrm>
          </p:grpSpPr>
          <p:grpSp>
            <p:nvGrpSpPr>
              <p:cNvPr id="1170" name="Google Shape;1170;p56"/>
              <p:cNvGrpSpPr/>
              <p:nvPr/>
            </p:nvGrpSpPr>
            <p:grpSpPr>
              <a:xfrm>
                <a:off x="970014" y="6599642"/>
                <a:ext cx="1251074" cy="1089966"/>
                <a:chOff x="2227541" y="6011760"/>
                <a:chExt cx="2864180" cy="2495343"/>
              </a:xfrm>
            </p:grpSpPr>
            <p:sp>
              <p:nvSpPr>
                <p:cNvPr id="1171" name="Google Shape;1171;p56"/>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2" name="Google Shape;1172;p56"/>
                <p:cNvGrpSpPr/>
                <p:nvPr/>
              </p:nvGrpSpPr>
              <p:grpSpPr>
                <a:xfrm>
                  <a:off x="2227541" y="6635267"/>
                  <a:ext cx="2250382" cy="1871835"/>
                  <a:chOff x="2227541" y="6635267"/>
                  <a:chExt cx="2250382" cy="1871835"/>
                </a:xfrm>
              </p:grpSpPr>
              <p:sp>
                <p:nvSpPr>
                  <p:cNvPr id="1173" name="Google Shape;1173;p56"/>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6"/>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6"/>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76" name="Google Shape;1176;p56"/>
              <p:cNvGrpSpPr/>
              <p:nvPr/>
            </p:nvGrpSpPr>
            <p:grpSpPr>
              <a:xfrm>
                <a:off x="698956" y="6526827"/>
                <a:ext cx="761443" cy="1254173"/>
                <a:chOff x="1668617" y="5683195"/>
                <a:chExt cx="1743230" cy="2871275"/>
              </a:xfrm>
            </p:grpSpPr>
            <p:sp>
              <p:nvSpPr>
                <p:cNvPr id="1177" name="Google Shape;1177;p56"/>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8" name="Google Shape;1178;p56"/>
                <p:cNvGrpSpPr/>
                <p:nvPr/>
              </p:nvGrpSpPr>
              <p:grpSpPr>
                <a:xfrm>
                  <a:off x="2252110" y="6027996"/>
                  <a:ext cx="1159737" cy="2526474"/>
                  <a:chOff x="2252110" y="6027996"/>
                  <a:chExt cx="1159737" cy="2526474"/>
                </a:xfrm>
              </p:grpSpPr>
              <p:sp>
                <p:nvSpPr>
                  <p:cNvPr id="1179" name="Google Shape;1179;p56"/>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6"/>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6"/>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6"/>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183" name="Google Shape;1183;p56"/>
            <p:cNvSpPr/>
            <p:nvPr/>
          </p:nvSpPr>
          <p:spPr>
            <a:xfrm flipH="1">
              <a:off x="6505301" y="4462217"/>
              <a:ext cx="2637197" cy="681282"/>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84" name="Google Shape;1184;p56"/>
          <p:cNvPicPr preferRelativeResize="0"/>
          <p:nvPr/>
        </p:nvPicPr>
        <p:blipFill>
          <a:blip r:embed="rId3">
            <a:alphaModFix/>
          </a:blip>
          <a:stretch>
            <a:fillRect/>
          </a:stretch>
        </p:blipFill>
        <p:spPr>
          <a:xfrm>
            <a:off x="609600" y="62200"/>
            <a:ext cx="5332100" cy="4928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sp>
        <p:nvSpPr>
          <p:cNvPr id="1189" name="Google Shape;1189;p57"/>
          <p:cNvSpPr txBox="1">
            <a:spLocks noGrp="1"/>
          </p:cNvSpPr>
          <p:nvPr>
            <p:ph type="title"/>
          </p:nvPr>
        </p:nvSpPr>
        <p:spPr>
          <a:xfrm>
            <a:off x="717525" y="1610450"/>
            <a:ext cx="3316800" cy="1436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a:t>03 Innovativeness</a:t>
            </a:r>
            <a:endParaRPr sz="4600"/>
          </a:p>
        </p:txBody>
      </p:sp>
      <p:pic>
        <p:nvPicPr>
          <p:cNvPr id="1190" name="Google Shape;1190;p57"/>
          <p:cNvPicPr preferRelativeResize="0"/>
          <p:nvPr/>
        </p:nvPicPr>
        <p:blipFill rotWithShape="1">
          <a:blip r:embed="rId3">
            <a:alphaModFix/>
          </a:blip>
          <a:srcRect l="17171" t="15760" r="17086" b="891"/>
          <a:stretch/>
        </p:blipFill>
        <p:spPr>
          <a:xfrm rot="5400000" flipH="1">
            <a:off x="4395024" y="396462"/>
            <a:ext cx="5147388" cy="4350564"/>
          </a:xfrm>
          <a:prstGeom prst="flowChartDocument">
            <a:avLst/>
          </a:prstGeom>
          <a:noFill/>
          <a:ln>
            <a:noFill/>
          </a:ln>
        </p:spPr>
      </p:pic>
      <p:grpSp>
        <p:nvGrpSpPr>
          <p:cNvPr id="1191" name="Google Shape;1191;p57"/>
          <p:cNvGrpSpPr/>
          <p:nvPr/>
        </p:nvGrpSpPr>
        <p:grpSpPr>
          <a:xfrm flipH="1">
            <a:off x="816814" y="1359118"/>
            <a:ext cx="446222" cy="77476"/>
            <a:chOff x="6146875" y="1767300"/>
            <a:chExt cx="331025" cy="57475"/>
          </a:xfrm>
        </p:grpSpPr>
        <p:sp>
          <p:nvSpPr>
            <p:cNvPr id="1192" name="Google Shape;1192;p57"/>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7"/>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7"/>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p58"/>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914400" lvl="0" indent="457200" algn="l" rtl="0">
              <a:spcBef>
                <a:spcPts val="0"/>
              </a:spcBef>
              <a:spcAft>
                <a:spcPts val="0"/>
              </a:spcAft>
              <a:buNone/>
            </a:pPr>
            <a:r>
              <a:rPr lang="en"/>
              <a:t>Innovativeness: Explorative research</a:t>
            </a:r>
            <a:endParaRPr/>
          </a:p>
        </p:txBody>
      </p:sp>
      <p:sp>
        <p:nvSpPr>
          <p:cNvPr id="1200" name="Google Shape;1200;p58"/>
          <p:cNvSpPr txBox="1">
            <a:spLocks noGrp="1"/>
          </p:cNvSpPr>
          <p:nvPr>
            <p:ph type="title" idx="2"/>
          </p:nvPr>
        </p:nvSpPr>
        <p:spPr>
          <a:xfrm>
            <a:off x="3874775" y="1922925"/>
            <a:ext cx="1813800" cy="4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Explorative mix methods</a:t>
            </a:r>
            <a:endParaRPr/>
          </a:p>
        </p:txBody>
      </p:sp>
      <p:sp>
        <p:nvSpPr>
          <p:cNvPr id="1201" name="Google Shape;1201;p58"/>
          <p:cNvSpPr txBox="1">
            <a:spLocks noGrp="1"/>
          </p:cNvSpPr>
          <p:nvPr>
            <p:ph type="subTitle" idx="1"/>
          </p:nvPr>
        </p:nvSpPr>
        <p:spPr>
          <a:xfrm>
            <a:off x="3777275" y="2445925"/>
            <a:ext cx="1911300" cy="19254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t>Combining quantitative and qualitative methods based on Deep </a:t>
            </a:r>
            <a:endParaRPr/>
          </a:p>
        </p:txBody>
      </p:sp>
      <p:sp>
        <p:nvSpPr>
          <p:cNvPr id="1202" name="Google Shape;1202;p58"/>
          <p:cNvSpPr txBox="1">
            <a:spLocks noGrp="1"/>
          </p:cNvSpPr>
          <p:nvPr>
            <p:ph type="title" idx="3"/>
          </p:nvPr>
        </p:nvSpPr>
        <p:spPr>
          <a:xfrm>
            <a:off x="6251400" y="1922925"/>
            <a:ext cx="1813800" cy="4926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Participatory in policy making</a:t>
            </a:r>
            <a:endParaRPr/>
          </a:p>
        </p:txBody>
      </p:sp>
      <p:sp>
        <p:nvSpPr>
          <p:cNvPr id="1203" name="Google Shape;1203;p58"/>
          <p:cNvSpPr txBox="1">
            <a:spLocks noGrp="1"/>
          </p:cNvSpPr>
          <p:nvPr>
            <p:ph type="subTitle" idx="4"/>
          </p:nvPr>
        </p:nvSpPr>
        <p:spPr>
          <a:xfrm>
            <a:off x="6202650" y="2559600"/>
            <a:ext cx="1911300" cy="19254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n"/>
              <a:t>‘Participants develop explicitly normative scenarios together, testing their feasibility and implications.’ </a:t>
            </a:r>
            <a:endParaRPr/>
          </a:p>
        </p:txBody>
      </p:sp>
      <p:grpSp>
        <p:nvGrpSpPr>
          <p:cNvPr id="1204" name="Google Shape;1204;p58"/>
          <p:cNvGrpSpPr/>
          <p:nvPr/>
        </p:nvGrpSpPr>
        <p:grpSpPr>
          <a:xfrm flipH="1">
            <a:off x="5092864" y="1485568"/>
            <a:ext cx="446222" cy="77476"/>
            <a:chOff x="6146875" y="1767300"/>
            <a:chExt cx="331025" cy="57475"/>
          </a:xfrm>
        </p:grpSpPr>
        <p:sp>
          <p:nvSpPr>
            <p:cNvPr id="1205" name="Google Shape;1205;p58"/>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8"/>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8"/>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8" name="Google Shape;1208;p58"/>
          <p:cNvGrpSpPr/>
          <p:nvPr/>
        </p:nvGrpSpPr>
        <p:grpSpPr>
          <a:xfrm flipH="1">
            <a:off x="7532864" y="1485568"/>
            <a:ext cx="446222" cy="77476"/>
            <a:chOff x="6146875" y="1767300"/>
            <a:chExt cx="331025" cy="57475"/>
          </a:xfrm>
        </p:grpSpPr>
        <p:sp>
          <p:nvSpPr>
            <p:cNvPr id="1209" name="Google Shape;1209;p58"/>
            <p:cNvSpPr/>
            <p:nvPr/>
          </p:nvSpPr>
          <p:spPr>
            <a:xfrm>
              <a:off x="6277250"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58"/>
            <p:cNvSpPr/>
            <p:nvPr/>
          </p:nvSpPr>
          <p:spPr>
            <a:xfrm>
              <a:off x="6146875" y="1767300"/>
              <a:ext cx="74150" cy="57475"/>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58"/>
            <p:cNvSpPr/>
            <p:nvPr/>
          </p:nvSpPr>
          <p:spPr>
            <a:xfrm>
              <a:off x="6403775" y="1767300"/>
              <a:ext cx="74125" cy="57475"/>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58"/>
          <p:cNvGrpSpPr/>
          <p:nvPr/>
        </p:nvGrpSpPr>
        <p:grpSpPr>
          <a:xfrm>
            <a:off x="342862" y="344863"/>
            <a:ext cx="2829548" cy="3353952"/>
            <a:chOff x="342862" y="344863"/>
            <a:chExt cx="2829548" cy="3353952"/>
          </a:xfrm>
        </p:grpSpPr>
        <p:grpSp>
          <p:nvGrpSpPr>
            <p:cNvPr id="1213" name="Google Shape;1213;p58"/>
            <p:cNvGrpSpPr/>
            <p:nvPr/>
          </p:nvGrpSpPr>
          <p:grpSpPr>
            <a:xfrm>
              <a:off x="342862" y="344863"/>
              <a:ext cx="1397069" cy="2951452"/>
              <a:chOff x="252122" y="879390"/>
              <a:chExt cx="1240736" cy="2621183"/>
            </a:xfrm>
          </p:grpSpPr>
          <p:sp>
            <p:nvSpPr>
              <p:cNvPr id="1214" name="Google Shape;1214;p58"/>
              <p:cNvSpPr/>
              <p:nvPr/>
            </p:nvSpPr>
            <p:spPr>
              <a:xfrm>
                <a:off x="843778" y="879390"/>
                <a:ext cx="147848" cy="779873"/>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58"/>
              <p:cNvSpPr/>
              <p:nvPr/>
            </p:nvSpPr>
            <p:spPr>
              <a:xfrm>
                <a:off x="252122" y="1697807"/>
                <a:ext cx="612952" cy="31823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58"/>
              <p:cNvSpPr/>
              <p:nvPr/>
            </p:nvSpPr>
            <p:spPr>
              <a:xfrm>
                <a:off x="843778" y="995787"/>
                <a:ext cx="147848" cy="66347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58"/>
              <p:cNvSpPr/>
              <p:nvPr/>
            </p:nvSpPr>
            <p:spPr>
              <a:xfrm>
                <a:off x="252122" y="1761214"/>
                <a:ext cx="560686" cy="254827"/>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58"/>
              <p:cNvSpPr/>
              <p:nvPr/>
            </p:nvSpPr>
            <p:spPr>
              <a:xfrm>
                <a:off x="931447" y="1661894"/>
                <a:ext cx="33819" cy="1838679"/>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58"/>
              <p:cNvSpPr/>
              <p:nvPr/>
            </p:nvSpPr>
            <p:spPr>
              <a:xfrm>
                <a:off x="846578" y="1622259"/>
                <a:ext cx="265813" cy="147143"/>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58"/>
              <p:cNvSpPr/>
              <p:nvPr/>
            </p:nvSpPr>
            <p:spPr>
              <a:xfrm>
                <a:off x="778726" y="1622259"/>
                <a:ext cx="163925" cy="152978"/>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58"/>
              <p:cNvSpPr/>
              <p:nvPr/>
            </p:nvSpPr>
            <p:spPr>
              <a:xfrm>
                <a:off x="854979" y="1690346"/>
                <a:ext cx="257412" cy="36619"/>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58"/>
              <p:cNvSpPr/>
              <p:nvPr/>
            </p:nvSpPr>
            <p:spPr>
              <a:xfrm>
                <a:off x="895318" y="1704348"/>
                <a:ext cx="597540" cy="345651"/>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58"/>
              <p:cNvSpPr/>
              <p:nvPr/>
            </p:nvSpPr>
            <p:spPr>
              <a:xfrm>
                <a:off x="986473" y="1721815"/>
                <a:ext cx="506384" cy="328183"/>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4" name="Google Shape;1224;p58"/>
            <p:cNvGrpSpPr/>
            <p:nvPr/>
          </p:nvGrpSpPr>
          <p:grpSpPr>
            <a:xfrm>
              <a:off x="2095699" y="1042084"/>
              <a:ext cx="1076711" cy="2274662"/>
              <a:chOff x="252122" y="879390"/>
              <a:chExt cx="1240736" cy="2621183"/>
            </a:xfrm>
          </p:grpSpPr>
          <p:sp>
            <p:nvSpPr>
              <p:cNvPr id="1225" name="Google Shape;1225;p58"/>
              <p:cNvSpPr/>
              <p:nvPr/>
            </p:nvSpPr>
            <p:spPr>
              <a:xfrm>
                <a:off x="843778" y="879390"/>
                <a:ext cx="147848" cy="779873"/>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58"/>
              <p:cNvSpPr/>
              <p:nvPr/>
            </p:nvSpPr>
            <p:spPr>
              <a:xfrm>
                <a:off x="252122" y="1697807"/>
                <a:ext cx="612952" cy="31823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8"/>
              <p:cNvSpPr/>
              <p:nvPr/>
            </p:nvSpPr>
            <p:spPr>
              <a:xfrm>
                <a:off x="843778" y="995787"/>
                <a:ext cx="147848" cy="66347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8"/>
              <p:cNvSpPr/>
              <p:nvPr/>
            </p:nvSpPr>
            <p:spPr>
              <a:xfrm>
                <a:off x="252122" y="1761214"/>
                <a:ext cx="560686" cy="254827"/>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8"/>
              <p:cNvSpPr/>
              <p:nvPr/>
            </p:nvSpPr>
            <p:spPr>
              <a:xfrm>
                <a:off x="931447" y="1661894"/>
                <a:ext cx="33819" cy="1838679"/>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8"/>
              <p:cNvSpPr/>
              <p:nvPr/>
            </p:nvSpPr>
            <p:spPr>
              <a:xfrm>
                <a:off x="846578" y="1622259"/>
                <a:ext cx="265813" cy="147143"/>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8"/>
              <p:cNvSpPr/>
              <p:nvPr/>
            </p:nvSpPr>
            <p:spPr>
              <a:xfrm>
                <a:off x="778726" y="1622259"/>
                <a:ext cx="163925" cy="152978"/>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58"/>
              <p:cNvSpPr/>
              <p:nvPr/>
            </p:nvSpPr>
            <p:spPr>
              <a:xfrm>
                <a:off x="854979" y="1690346"/>
                <a:ext cx="257412" cy="36619"/>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8"/>
              <p:cNvSpPr/>
              <p:nvPr/>
            </p:nvSpPr>
            <p:spPr>
              <a:xfrm>
                <a:off x="895318" y="1704348"/>
                <a:ext cx="597540" cy="345651"/>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58"/>
              <p:cNvSpPr/>
              <p:nvPr/>
            </p:nvSpPr>
            <p:spPr>
              <a:xfrm>
                <a:off x="986473" y="1721815"/>
                <a:ext cx="506384" cy="328183"/>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5" name="Google Shape;1235;p58"/>
            <p:cNvGrpSpPr/>
            <p:nvPr/>
          </p:nvGrpSpPr>
          <p:grpSpPr>
            <a:xfrm>
              <a:off x="1342701" y="1585618"/>
              <a:ext cx="1000282" cy="2113197"/>
              <a:chOff x="252122" y="879390"/>
              <a:chExt cx="1240736" cy="2621183"/>
            </a:xfrm>
          </p:grpSpPr>
          <p:sp>
            <p:nvSpPr>
              <p:cNvPr id="1236" name="Google Shape;1236;p58"/>
              <p:cNvSpPr/>
              <p:nvPr/>
            </p:nvSpPr>
            <p:spPr>
              <a:xfrm>
                <a:off x="843778" y="879390"/>
                <a:ext cx="147848" cy="779873"/>
              </a:xfrm>
              <a:custGeom>
                <a:avLst/>
                <a:gdLst/>
                <a:ahLst/>
                <a:cxnLst/>
                <a:rect l="l" t="t" r="r" b="b"/>
                <a:pathLst>
                  <a:path w="7550" h="39825" extrusionOk="0">
                    <a:moveTo>
                      <a:pt x="1072" y="0"/>
                    </a:moveTo>
                    <a:cubicBezTo>
                      <a:pt x="665" y="0"/>
                      <a:pt x="257" y="289"/>
                      <a:pt x="251" y="801"/>
                    </a:cubicBezTo>
                    <a:lnTo>
                      <a:pt x="1" y="39675"/>
                    </a:lnTo>
                    <a:cubicBezTo>
                      <a:pt x="185" y="39777"/>
                      <a:pt x="382" y="39824"/>
                      <a:pt x="575" y="39824"/>
                    </a:cubicBezTo>
                    <a:cubicBezTo>
                      <a:pt x="1081" y="39824"/>
                      <a:pt x="1563" y="39498"/>
                      <a:pt x="1727" y="38973"/>
                    </a:cubicBezTo>
                    <a:lnTo>
                      <a:pt x="7335" y="20208"/>
                    </a:lnTo>
                    <a:cubicBezTo>
                      <a:pt x="7549" y="19530"/>
                      <a:pt x="7537" y="18803"/>
                      <a:pt x="7323" y="18125"/>
                    </a:cubicBezTo>
                    <a:lnTo>
                      <a:pt x="1834" y="575"/>
                    </a:lnTo>
                    <a:cubicBezTo>
                      <a:pt x="1713" y="181"/>
                      <a:pt x="1393" y="0"/>
                      <a:pt x="1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8"/>
              <p:cNvSpPr/>
              <p:nvPr/>
            </p:nvSpPr>
            <p:spPr>
              <a:xfrm>
                <a:off x="252122" y="1697807"/>
                <a:ext cx="612952" cy="318235"/>
              </a:xfrm>
              <a:custGeom>
                <a:avLst/>
                <a:gdLst/>
                <a:ahLst/>
                <a:cxnLst/>
                <a:rect l="l" t="t" r="r" b="b"/>
                <a:pathLst>
                  <a:path w="31301" h="16251" extrusionOk="0">
                    <a:moveTo>
                      <a:pt x="30373" y="0"/>
                    </a:moveTo>
                    <a:cubicBezTo>
                      <a:pt x="30266" y="0"/>
                      <a:pt x="30152" y="26"/>
                      <a:pt x="30036" y="84"/>
                    </a:cubicBezTo>
                    <a:lnTo>
                      <a:pt x="32" y="15240"/>
                    </a:lnTo>
                    <a:cubicBezTo>
                      <a:pt x="1" y="15811"/>
                      <a:pt x="457" y="16250"/>
                      <a:pt x="1009" y="16250"/>
                    </a:cubicBezTo>
                    <a:cubicBezTo>
                      <a:pt x="1079" y="16250"/>
                      <a:pt x="1151" y="16243"/>
                      <a:pt x="1223" y="16229"/>
                    </a:cubicBezTo>
                    <a:lnTo>
                      <a:pt x="17773" y="12919"/>
                    </a:lnTo>
                    <a:cubicBezTo>
                      <a:pt x="18368" y="12800"/>
                      <a:pt x="18928" y="12514"/>
                      <a:pt x="19368" y="12097"/>
                    </a:cubicBezTo>
                    <a:lnTo>
                      <a:pt x="30822" y="1143"/>
                    </a:lnTo>
                    <a:cubicBezTo>
                      <a:pt x="31301" y="685"/>
                      <a:pt x="30927" y="0"/>
                      <a:pt x="303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58"/>
              <p:cNvSpPr/>
              <p:nvPr/>
            </p:nvSpPr>
            <p:spPr>
              <a:xfrm>
                <a:off x="843778" y="995787"/>
                <a:ext cx="147848" cy="663475"/>
              </a:xfrm>
              <a:custGeom>
                <a:avLst/>
                <a:gdLst/>
                <a:ahLst/>
                <a:cxnLst/>
                <a:rect l="l" t="t" r="r" b="b"/>
                <a:pathLst>
                  <a:path w="7550" h="33881" extrusionOk="0">
                    <a:moveTo>
                      <a:pt x="3513" y="1"/>
                    </a:moveTo>
                    <a:cubicBezTo>
                      <a:pt x="2477" y="2239"/>
                      <a:pt x="3084" y="5120"/>
                      <a:pt x="3620" y="7430"/>
                    </a:cubicBezTo>
                    <a:cubicBezTo>
                      <a:pt x="4216" y="9954"/>
                      <a:pt x="5156" y="12478"/>
                      <a:pt x="5323" y="15074"/>
                    </a:cubicBezTo>
                    <a:cubicBezTo>
                      <a:pt x="5609" y="19551"/>
                      <a:pt x="3275" y="23146"/>
                      <a:pt x="48" y="25802"/>
                    </a:cubicBezTo>
                    <a:lnTo>
                      <a:pt x="1" y="33731"/>
                    </a:lnTo>
                    <a:cubicBezTo>
                      <a:pt x="185" y="33833"/>
                      <a:pt x="382" y="33880"/>
                      <a:pt x="575" y="33880"/>
                    </a:cubicBezTo>
                    <a:cubicBezTo>
                      <a:pt x="1081" y="33880"/>
                      <a:pt x="1563" y="33554"/>
                      <a:pt x="1727" y="33029"/>
                    </a:cubicBezTo>
                    <a:lnTo>
                      <a:pt x="7347" y="14264"/>
                    </a:lnTo>
                    <a:cubicBezTo>
                      <a:pt x="7549" y="13586"/>
                      <a:pt x="7537" y="12859"/>
                      <a:pt x="7323" y="12181"/>
                    </a:cubicBezTo>
                    <a:lnTo>
                      <a:pt x="3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58"/>
              <p:cNvSpPr/>
              <p:nvPr/>
            </p:nvSpPr>
            <p:spPr>
              <a:xfrm>
                <a:off x="252122" y="1761214"/>
                <a:ext cx="560686" cy="254827"/>
              </a:xfrm>
              <a:custGeom>
                <a:avLst/>
                <a:gdLst/>
                <a:ahLst/>
                <a:cxnLst/>
                <a:rect l="l" t="t" r="r" b="b"/>
                <a:pathLst>
                  <a:path w="28632" h="13013" extrusionOk="0">
                    <a:moveTo>
                      <a:pt x="28631" y="1"/>
                    </a:moveTo>
                    <a:lnTo>
                      <a:pt x="28631" y="1"/>
                    </a:lnTo>
                    <a:cubicBezTo>
                      <a:pt x="26274" y="1739"/>
                      <a:pt x="21952" y="2715"/>
                      <a:pt x="20452" y="3620"/>
                    </a:cubicBezTo>
                    <a:cubicBezTo>
                      <a:pt x="19475" y="4204"/>
                      <a:pt x="18928" y="5144"/>
                      <a:pt x="18082" y="5871"/>
                    </a:cubicBezTo>
                    <a:cubicBezTo>
                      <a:pt x="17392" y="6466"/>
                      <a:pt x="16523" y="6847"/>
                      <a:pt x="15689" y="7192"/>
                    </a:cubicBezTo>
                    <a:cubicBezTo>
                      <a:pt x="13641" y="8061"/>
                      <a:pt x="11558" y="8966"/>
                      <a:pt x="9307" y="9038"/>
                    </a:cubicBezTo>
                    <a:cubicBezTo>
                      <a:pt x="9183" y="9042"/>
                      <a:pt x="9060" y="9044"/>
                      <a:pt x="8937" y="9044"/>
                    </a:cubicBezTo>
                    <a:cubicBezTo>
                      <a:pt x="8093" y="9044"/>
                      <a:pt x="7274" y="8939"/>
                      <a:pt x="6474" y="8752"/>
                    </a:cubicBezTo>
                    <a:lnTo>
                      <a:pt x="32" y="12002"/>
                    </a:lnTo>
                    <a:cubicBezTo>
                      <a:pt x="1" y="12573"/>
                      <a:pt x="457" y="13012"/>
                      <a:pt x="1009" y="13012"/>
                    </a:cubicBezTo>
                    <a:cubicBezTo>
                      <a:pt x="1079" y="13012"/>
                      <a:pt x="1151" y="13005"/>
                      <a:pt x="1223" y="12991"/>
                    </a:cubicBezTo>
                    <a:lnTo>
                      <a:pt x="17773" y="9681"/>
                    </a:lnTo>
                    <a:cubicBezTo>
                      <a:pt x="18368" y="9562"/>
                      <a:pt x="18928" y="9276"/>
                      <a:pt x="19368" y="8859"/>
                    </a:cubicBezTo>
                    <a:lnTo>
                      <a:pt x="286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8"/>
              <p:cNvSpPr/>
              <p:nvPr/>
            </p:nvSpPr>
            <p:spPr>
              <a:xfrm>
                <a:off x="931447" y="1661894"/>
                <a:ext cx="33819" cy="1838679"/>
              </a:xfrm>
              <a:custGeom>
                <a:avLst/>
                <a:gdLst/>
                <a:ahLst/>
                <a:cxnLst/>
                <a:rect l="l" t="t" r="r" b="b"/>
                <a:pathLst>
                  <a:path w="1727" h="93894" extrusionOk="0">
                    <a:moveTo>
                      <a:pt x="870" y="1"/>
                    </a:moveTo>
                    <a:cubicBezTo>
                      <a:pt x="393" y="1"/>
                      <a:pt x="1" y="394"/>
                      <a:pt x="1" y="870"/>
                    </a:cubicBezTo>
                    <a:lnTo>
                      <a:pt x="1" y="93024"/>
                    </a:lnTo>
                    <a:cubicBezTo>
                      <a:pt x="1" y="93500"/>
                      <a:pt x="393" y="93893"/>
                      <a:pt x="870" y="93893"/>
                    </a:cubicBezTo>
                    <a:cubicBezTo>
                      <a:pt x="1346" y="93893"/>
                      <a:pt x="1727" y="93500"/>
                      <a:pt x="1727" y="93024"/>
                    </a:cubicBezTo>
                    <a:lnTo>
                      <a:pt x="1727" y="870"/>
                    </a:lnTo>
                    <a:cubicBezTo>
                      <a:pt x="1727" y="394"/>
                      <a:pt x="1346" y="1"/>
                      <a:pt x="8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8"/>
              <p:cNvSpPr/>
              <p:nvPr/>
            </p:nvSpPr>
            <p:spPr>
              <a:xfrm>
                <a:off x="846578" y="1622259"/>
                <a:ext cx="265813" cy="147143"/>
              </a:xfrm>
              <a:custGeom>
                <a:avLst/>
                <a:gdLst/>
                <a:ahLst/>
                <a:cxnLst/>
                <a:rect l="l" t="t" r="r" b="b"/>
                <a:pathLst>
                  <a:path w="13574" h="7514" extrusionOk="0">
                    <a:moveTo>
                      <a:pt x="3751" y="1"/>
                    </a:moveTo>
                    <a:cubicBezTo>
                      <a:pt x="1691" y="1"/>
                      <a:pt x="1" y="1691"/>
                      <a:pt x="1" y="3763"/>
                    </a:cubicBezTo>
                    <a:cubicBezTo>
                      <a:pt x="1" y="5823"/>
                      <a:pt x="1691" y="7514"/>
                      <a:pt x="3751" y="7514"/>
                    </a:cubicBezTo>
                    <a:lnTo>
                      <a:pt x="9823" y="7514"/>
                    </a:lnTo>
                    <a:cubicBezTo>
                      <a:pt x="11883" y="7514"/>
                      <a:pt x="13574" y="5823"/>
                      <a:pt x="13574" y="3763"/>
                    </a:cubicBezTo>
                    <a:cubicBezTo>
                      <a:pt x="13574" y="1691"/>
                      <a:pt x="11883" y="1"/>
                      <a:pt x="98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8"/>
              <p:cNvSpPr/>
              <p:nvPr/>
            </p:nvSpPr>
            <p:spPr>
              <a:xfrm>
                <a:off x="778726" y="1622259"/>
                <a:ext cx="163925" cy="152978"/>
              </a:xfrm>
              <a:custGeom>
                <a:avLst/>
                <a:gdLst/>
                <a:ahLst/>
                <a:cxnLst/>
                <a:rect l="l" t="t" r="r" b="b"/>
                <a:pathLst>
                  <a:path w="8371" h="7812" extrusionOk="0">
                    <a:moveTo>
                      <a:pt x="4192" y="1"/>
                    </a:moveTo>
                    <a:cubicBezTo>
                      <a:pt x="1870" y="1"/>
                      <a:pt x="1" y="1751"/>
                      <a:pt x="1" y="3906"/>
                    </a:cubicBezTo>
                    <a:cubicBezTo>
                      <a:pt x="1" y="6061"/>
                      <a:pt x="1870" y="7811"/>
                      <a:pt x="4192" y="7811"/>
                    </a:cubicBezTo>
                    <a:cubicBezTo>
                      <a:pt x="6502" y="7811"/>
                      <a:pt x="8371" y="6061"/>
                      <a:pt x="8371" y="3906"/>
                    </a:cubicBezTo>
                    <a:cubicBezTo>
                      <a:pt x="8371" y="1751"/>
                      <a:pt x="6502" y="1"/>
                      <a:pt x="41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8"/>
              <p:cNvSpPr/>
              <p:nvPr/>
            </p:nvSpPr>
            <p:spPr>
              <a:xfrm>
                <a:off x="854979" y="1690346"/>
                <a:ext cx="257412" cy="36619"/>
              </a:xfrm>
              <a:custGeom>
                <a:avLst/>
                <a:gdLst/>
                <a:ahLst/>
                <a:cxnLst/>
                <a:rect l="l" t="t" r="r" b="b"/>
                <a:pathLst>
                  <a:path w="13145" h="1870" extrusionOk="0">
                    <a:moveTo>
                      <a:pt x="941" y="0"/>
                    </a:moveTo>
                    <a:cubicBezTo>
                      <a:pt x="429" y="0"/>
                      <a:pt x="0" y="417"/>
                      <a:pt x="0" y="929"/>
                    </a:cubicBezTo>
                    <a:cubicBezTo>
                      <a:pt x="0" y="1453"/>
                      <a:pt x="429" y="1870"/>
                      <a:pt x="941" y="1870"/>
                    </a:cubicBezTo>
                    <a:lnTo>
                      <a:pt x="12204" y="1870"/>
                    </a:lnTo>
                    <a:cubicBezTo>
                      <a:pt x="12728" y="1870"/>
                      <a:pt x="13145" y="1453"/>
                      <a:pt x="13145" y="929"/>
                    </a:cubicBezTo>
                    <a:cubicBezTo>
                      <a:pt x="13145" y="417"/>
                      <a:pt x="12728" y="0"/>
                      <a:pt x="122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58"/>
              <p:cNvSpPr/>
              <p:nvPr/>
            </p:nvSpPr>
            <p:spPr>
              <a:xfrm>
                <a:off x="895318" y="1704348"/>
                <a:ext cx="597540" cy="345651"/>
              </a:xfrm>
              <a:custGeom>
                <a:avLst/>
                <a:gdLst/>
                <a:ahLst/>
                <a:cxnLst/>
                <a:rect l="l" t="t" r="r" b="b"/>
                <a:pathLst>
                  <a:path w="30514" h="17651" extrusionOk="0">
                    <a:moveTo>
                      <a:pt x="970" y="1"/>
                    </a:moveTo>
                    <a:cubicBezTo>
                      <a:pt x="439" y="1"/>
                      <a:pt x="0" y="412"/>
                      <a:pt x="0" y="964"/>
                    </a:cubicBezTo>
                    <a:lnTo>
                      <a:pt x="29242" y="17550"/>
                    </a:lnTo>
                    <a:cubicBezTo>
                      <a:pt x="29365" y="17619"/>
                      <a:pt x="29487" y="17650"/>
                      <a:pt x="29603" y="17650"/>
                    </a:cubicBezTo>
                    <a:cubicBezTo>
                      <a:pt x="30135" y="17650"/>
                      <a:pt x="30514" y="16995"/>
                      <a:pt x="30063" y="16526"/>
                    </a:cubicBezTo>
                    <a:lnTo>
                      <a:pt x="19157" y="5036"/>
                    </a:lnTo>
                    <a:cubicBezTo>
                      <a:pt x="18740" y="4596"/>
                      <a:pt x="18193" y="4274"/>
                      <a:pt x="17609" y="4131"/>
                    </a:cubicBezTo>
                    <a:lnTo>
                      <a:pt x="1238" y="35"/>
                    </a:lnTo>
                    <a:cubicBezTo>
                      <a:pt x="1147" y="12"/>
                      <a:pt x="1057" y="1"/>
                      <a:pt x="9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58"/>
              <p:cNvSpPr/>
              <p:nvPr/>
            </p:nvSpPr>
            <p:spPr>
              <a:xfrm>
                <a:off x="986473" y="1721815"/>
                <a:ext cx="506384" cy="328183"/>
              </a:xfrm>
              <a:custGeom>
                <a:avLst/>
                <a:gdLst/>
                <a:ahLst/>
                <a:cxnLst/>
                <a:rect l="l" t="t" r="r" b="b"/>
                <a:pathLst>
                  <a:path w="25859" h="16759" extrusionOk="0">
                    <a:moveTo>
                      <a:pt x="0" y="1"/>
                    </a:moveTo>
                    <a:lnTo>
                      <a:pt x="0" y="1"/>
                    </a:lnTo>
                    <a:cubicBezTo>
                      <a:pt x="703" y="2406"/>
                      <a:pt x="3108" y="3370"/>
                      <a:pt x="5692" y="3906"/>
                    </a:cubicBezTo>
                    <a:cubicBezTo>
                      <a:pt x="8823" y="4549"/>
                      <a:pt x="11930" y="4858"/>
                      <a:pt x="14562" y="6847"/>
                    </a:cubicBezTo>
                    <a:cubicBezTo>
                      <a:pt x="16693" y="8454"/>
                      <a:pt x="17598" y="10550"/>
                      <a:pt x="17776" y="12788"/>
                    </a:cubicBezTo>
                    <a:lnTo>
                      <a:pt x="24587" y="16658"/>
                    </a:lnTo>
                    <a:cubicBezTo>
                      <a:pt x="24710" y="16727"/>
                      <a:pt x="24832" y="16758"/>
                      <a:pt x="24948" y="16758"/>
                    </a:cubicBezTo>
                    <a:cubicBezTo>
                      <a:pt x="25480" y="16758"/>
                      <a:pt x="25859" y="16103"/>
                      <a:pt x="25408" y="15634"/>
                    </a:cubicBezTo>
                    <a:lnTo>
                      <a:pt x="14502" y="4144"/>
                    </a:lnTo>
                    <a:cubicBezTo>
                      <a:pt x="14085" y="3704"/>
                      <a:pt x="13538" y="3382"/>
                      <a:pt x="12954" y="3239"/>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p59"/>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Innovativeness: Eco-social policies for deep decarbonisation</a:t>
            </a:r>
            <a:endParaRPr/>
          </a:p>
        </p:txBody>
      </p:sp>
      <p:sp>
        <p:nvSpPr>
          <p:cNvPr id="1251" name="Google Shape;1251;p59"/>
          <p:cNvSpPr txBox="1"/>
          <p:nvPr/>
        </p:nvSpPr>
        <p:spPr>
          <a:xfrm>
            <a:off x="808750" y="1125700"/>
            <a:ext cx="7446000" cy="33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Open Sans"/>
              <a:ea typeface="Open Sans"/>
              <a:cs typeface="Open Sans"/>
              <a:sym typeface="Open Sans"/>
            </a:endParaRPr>
          </a:p>
        </p:txBody>
      </p:sp>
      <p:pic>
        <p:nvPicPr>
          <p:cNvPr id="1252" name="Google Shape;1252;p59"/>
          <p:cNvPicPr preferRelativeResize="0"/>
          <p:nvPr/>
        </p:nvPicPr>
        <p:blipFill>
          <a:blip r:embed="rId3">
            <a:alphaModFix/>
          </a:blip>
          <a:stretch>
            <a:fillRect/>
          </a:stretch>
        </p:blipFill>
        <p:spPr>
          <a:xfrm>
            <a:off x="1833200" y="1256425"/>
            <a:ext cx="7147249" cy="3201975"/>
          </a:xfrm>
          <a:prstGeom prst="rect">
            <a:avLst/>
          </a:prstGeom>
          <a:noFill/>
          <a:ln>
            <a:noFill/>
          </a:ln>
        </p:spPr>
      </p:pic>
      <p:sp>
        <p:nvSpPr>
          <p:cNvPr id="1253" name="Google Shape;1253;p59"/>
          <p:cNvSpPr txBox="1"/>
          <p:nvPr/>
        </p:nvSpPr>
        <p:spPr>
          <a:xfrm>
            <a:off x="1969150" y="4458400"/>
            <a:ext cx="7011300" cy="36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a:solidFill>
                  <a:schemeClr val="dk1"/>
                </a:solidFill>
                <a:latin typeface="Open Sans"/>
                <a:ea typeface="Open Sans"/>
                <a:cs typeface="Open Sans"/>
                <a:sym typeface="Open Sans"/>
              </a:rPr>
              <a:t>Source: Neier et al. (2024), Navigating labor-market transitions: an eco-social policy toolbox for public employment services</a:t>
            </a:r>
            <a:endParaRPr sz="1100">
              <a:solidFill>
                <a:schemeClr val="dk1"/>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pic>
        <p:nvPicPr>
          <p:cNvPr id="1258" name="Google Shape;1258;p60"/>
          <p:cNvPicPr preferRelativeResize="0"/>
          <p:nvPr/>
        </p:nvPicPr>
        <p:blipFill>
          <a:blip r:embed="rId3">
            <a:alphaModFix/>
          </a:blip>
          <a:stretch>
            <a:fillRect/>
          </a:stretch>
        </p:blipFill>
        <p:spPr>
          <a:xfrm>
            <a:off x="0" y="-174350"/>
            <a:ext cx="9143999" cy="5317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sp>
        <p:nvSpPr>
          <p:cNvPr id="1263" name="Google Shape;1263;p61"/>
          <p:cNvSpPr txBox="1">
            <a:spLocks noGrp="1"/>
          </p:cNvSpPr>
          <p:nvPr>
            <p:ph type="title"/>
          </p:nvPr>
        </p:nvSpPr>
        <p:spPr>
          <a:xfrm>
            <a:off x="717525" y="552990"/>
            <a:ext cx="77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Inovativeness: Eco-social policies for deep decarbonisation</a:t>
            </a:r>
            <a:endParaRPr/>
          </a:p>
        </p:txBody>
      </p:sp>
      <p:sp>
        <p:nvSpPr>
          <p:cNvPr id="1264" name="Google Shape;1264;p61"/>
          <p:cNvSpPr txBox="1"/>
          <p:nvPr/>
        </p:nvSpPr>
        <p:spPr>
          <a:xfrm>
            <a:off x="808750" y="1125700"/>
            <a:ext cx="7446000" cy="33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Open Sans"/>
              <a:ea typeface="Open Sans"/>
              <a:cs typeface="Open Sans"/>
              <a:sym typeface="Open Sans"/>
            </a:endParaRPr>
          </a:p>
        </p:txBody>
      </p:sp>
      <p:pic>
        <p:nvPicPr>
          <p:cNvPr id="1265" name="Google Shape;1265;p61"/>
          <p:cNvPicPr preferRelativeResize="0"/>
          <p:nvPr/>
        </p:nvPicPr>
        <p:blipFill>
          <a:blip r:embed="rId3">
            <a:alphaModFix/>
          </a:blip>
          <a:stretch>
            <a:fillRect/>
          </a:stretch>
        </p:blipFill>
        <p:spPr>
          <a:xfrm>
            <a:off x="2124475" y="1300900"/>
            <a:ext cx="6867399" cy="3435050"/>
          </a:xfrm>
          <a:prstGeom prst="rect">
            <a:avLst/>
          </a:prstGeom>
          <a:noFill/>
          <a:ln>
            <a:noFill/>
          </a:ln>
        </p:spPr>
      </p:pic>
      <p:sp>
        <p:nvSpPr>
          <p:cNvPr id="1266" name="Google Shape;1266;p61"/>
          <p:cNvSpPr txBox="1"/>
          <p:nvPr/>
        </p:nvSpPr>
        <p:spPr>
          <a:xfrm>
            <a:off x="2124475" y="4735950"/>
            <a:ext cx="6867300" cy="33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a:solidFill>
                  <a:schemeClr val="dk1"/>
                </a:solidFill>
                <a:latin typeface="Open Sans"/>
                <a:ea typeface="Open Sans"/>
                <a:cs typeface="Open Sans"/>
                <a:sym typeface="Open Sans"/>
              </a:rPr>
              <a:t>Source: Coote (2021), Towards sustainable wellbeing: The social guarantee and universal services </a:t>
            </a:r>
            <a:endParaRPr sz="1100">
              <a:solidFill>
                <a:schemeClr val="dk1"/>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70"/>
        <p:cNvGrpSpPr/>
        <p:nvPr/>
      </p:nvGrpSpPr>
      <p:grpSpPr>
        <a:xfrm>
          <a:off x="0" y="0"/>
          <a:ext cx="0" cy="0"/>
          <a:chOff x="0" y="0"/>
          <a:chExt cx="0" cy="0"/>
        </a:xfrm>
      </p:grpSpPr>
      <p:sp>
        <p:nvSpPr>
          <p:cNvPr id="1271" name="Google Shape;1271;p62"/>
          <p:cNvSpPr txBox="1"/>
          <p:nvPr/>
        </p:nvSpPr>
        <p:spPr>
          <a:xfrm>
            <a:off x="189450" y="265225"/>
            <a:ext cx="54561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b="1">
                <a:solidFill>
                  <a:schemeClr val="dk1"/>
                </a:solidFill>
                <a:latin typeface="Open Sans"/>
                <a:ea typeface="Open Sans"/>
                <a:cs typeface="Open Sans"/>
                <a:sym typeface="Open Sans"/>
              </a:rPr>
              <a:t>04 Discussion</a:t>
            </a:r>
            <a:endParaRPr sz="1900" b="1">
              <a:solidFill>
                <a:schemeClr val="dk1"/>
              </a:solidFill>
              <a:latin typeface="Open Sans"/>
              <a:ea typeface="Open Sans"/>
              <a:cs typeface="Open Sans"/>
              <a:sym typeface="Open Sans"/>
            </a:endParaRPr>
          </a:p>
        </p:txBody>
      </p:sp>
      <p:sp>
        <p:nvSpPr>
          <p:cNvPr id="1272" name="Google Shape;1272;p62"/>
          <p:cNvSpPr txBox="1"/>
          <p:nvPr/>
        </p:nvSpPr>
        <p:spPr>
          <a:xfrm>
            <a:off x="246275" y="966175"/>
            <a:ext cx="8463300" cy="320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latin typeface="Open Sans"/>
                <a:ea typeface="Open Sans"/>
                <a:cs typeface="Open Sans"/>
                <a:sym typeface="Open Sans"/>
              </a:rPr>
              <a:t>Comments </a:t>
            </a:r>
            <a:r>
              <a:rPr lang="en">
                <a:solidFill>
                  <a:schemeClr val="dk1"/>
                </a:solidFill>
                <a:latin typeface="Open Sans"/>
                <a:ea typeface="Open Sans"/>
                <a:cs typeface="Open Sans"/>
                <a:sym typeface="Open Sans"/>
              </a:rPr>
              <a:t>about the mixed methods approach?</a:t>
            </a: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spcBef>
                <a:spcPts val="0"/>
              </a:spcBef>
              <a:spcAft>
                <a:spcPts val="0"/>
              </a:spcAft>
              <a:buNone/>
            </a:pPr>
            <a:r>
              <a:rPr lang="en">
                <a:solidFill>
                  <a:schemeClr val="dk1"/>
                </a:solidFill>
                <a:latin typeface="Open Sans"/>
                <a:ea typeface="Open Sans"/>
                <a:cs typeface="Open Sans"/>
                <a:sym typeface="Open Sans"/>
              </a:rPr>
              <a:t>How to make the project </a:t>
            </a:r>
            <a:r>
              <a:rPr lang="en" b="1">
                <a:solidFill>
                  <a:schemeClr val="dk1"/>
                </a:solidFill>
                <a:latin typeface="Open Sans"/>
                <a:ea typeface="Open Sans"/>
                <a:cs typeface="Open Sans"/>
                <a:sym typeface="Open Sans"/>
              </a:rPr>
              <a:t>impactful </a:t>
            </a:r>
            <a:r>
              <a:rPr lang="en">
                <a:solidFill>
                  <a:schemeClr val="dk1"/>
                </a:solidFill>
                <a:latin typeface="Open Sans"/>
                <a:ea typeface="Open Sans"/>
                <a:cs typeface="Open Sans"/>
                <a:sym typeface="Open Sans"/>
              </a:rPr>
              <a:t>in Slovakia? </a:t>
            </a: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spcBef>
                <a:spcPts val="0"/>
              </a:spcBef>
              <a:spcAft>
                <a:spcPts val="0"/>
              </a:spcAft>
              <a:buNone/>
            </a:pPr>
            <a:r>
              <a:rPr lang="en">
                <a:solidFill>
                  <a:schemeClr val="dk1"/>
                </a:solidFill>
                <a:latin typeface="Open Sans"/>
                <a:ea typeface="Open Sans"/>
                <a:cs typeface="Open Sans"/>
                <a:sym typeface="Open Sans"/>
              </a:rPr>
              <a:t>How to </a:t>
            </a:r>
            <a:r>
              <a:rPr lang="en" b="1">
                <a:solidFill>
                  <a:schemeClr val="dk1"/>
                </a:solidFill>
                <a:latin typeface="Open Sans"/>
                <a:ea typeface="Open Sans"/>
                <a:cs typeface="Open Sans"/>
                <a:sym typeface="Open Sans"/>
              </a:rPr>
              <a:t>present </a:t>
            </a:r>
            <a:r>
              <a:rPr lang="en">
                <a:solidFill>
                  <a:schemeClr val="dk1"/>
                </a:solidFill>
                <a:latin typeface="Open Sans"/>
                <a:ea typeface="Open Sans"/>
                <a:cs typeface="Open Sans"/>
                <a:sym typeface="Open Sans"/>
              </a:rPr>
              <a:t>the results in </a:t>
            </a:r>
            <a:r>
              <a:rPr lang="en" b="1">
                <a:solidFill>
                  <a:schemeClr val="dk1"/>
                </a:solidFill>
                <a:latin typeface="Open Sans"/>
                <a:ea typeface="Open Sans"/>
                <a:cs typeface="Open Sans"/>
                <a:sym typeface="Open Sans"/>
              </a:rPr>
              <a:t>academia </a:t>
            </a:r>
            <a:r>
              <a:rPr lang="en">
                <a:solidFill>
                  <a:schemeClr val="dk1"/>
                </a:solidFill>
                <a:latin typeface="Open Sans"/>
                <a:ea typeface="Open Sans"/>
                <a:cs typeface="Open Sans"/>
                <a:sym typeface="Open Sans"/>
              </a:rPr>
              <a:t>and how to </a:t>
            </a:r>
            <a:r>
              <a:rPr lang="en" b="1">
                <a:solidFill>
                  <a:schemeClr val="dk1"/>
                </a:solidFill>
                <a:latin typeface="Open Sans"/>
                <a:ea typeface="Open Sans"/>
                <a:cs typeface="Open Sans"/>
                <a:sym typeface="Open Sans"/>
              </a:rPr>
              <a:t>policy makers</a:t>
            </a:r>
            <a:r>
              <a:rPr lang="en">
                <a:solidFill>
                  <a:schemeClr val="dk1"/>
                </a:solidFill>
                <a:latin typeface="Open Sans"/>
                <a:ea typeface="Open Sans"/>
                <a:cs typeface="Open Sans"/>
                <a:sym typeface="Open Sans"/>
              </a:rPr>
              <a:t>?</a:t>
            </a: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spcBef>
                <a:spcPts val="0"/>
              </a:spcBef>
              <a:spcAft>
                <a:spcPts val="0"/>
              </a:spcAft>
              <a:buNone/>
            </a:pPr>
            <a:r>
              <a:rPr lang="en">
                <a:solidFill>
                  <a:schemeClr val="dk1"/>
                </a:solidFill>
                <a:latin typeface="Open Sans"/>
                <a:ea typeface="Open Sans"/>
                <a:cs typeface="Open Sans"/>
                <a:sym typeface="Open Sans"/>
              </a:rPr>
              <a:t>Any other </a:t>
            </a:r>
            <a:r>
              <a:rPr lang="en" b="1">
                <a:solidFill>
                  <a:schemeClr val="dk1"/>
                </a:solidFill>
                <a:latin typeface="Open Sans"/>
                <a:ea typeface="Open Sans"/>
                <a:cs typeface="Open Sans"/>
                <a:sym typeface="Open Sans"/>
              </a:rPr>
              <a:t>questions </a:t>
            </a:r>
            <a:r>
              <a:rPr lang="en">
                <a:solidFill>
                  <a:schemeClr val="dk1"/>
                </a:solidFill>
                <a:latin typeface="Open Sans"/>
                <a:ea typeface="Open Sans"/>
                <a:cs typeface="Open Sans"/>
                <a:sym typeface="Open Sans"/>
              </a:rPr>
              <a:t>or </a:t>
            </a:r>
            <a:r>
              <a:rPr lang="en" b="1">
                <a:solidFill>
                  <a:schemeClr val="dk1"/>
                </a:solidFill>
                <a:latin typeface="Open Sans"/>
                <a:ea typeface="Open Sans"/>
                <a:cs typeface="Open Sans"/>
                <a:sym typeface="Open Sans"/>
              </a:rPr>
              <a:t>comments </a:t>
            </a:r>
            <a:r>
              <a:rPr lang="en">
                <a:solidFill>
                  <a:schemeClr val="dk1"/>
                </a:solidFill>
                <a:latin typeface="Open Sans"/>
                <a:ea typeface="Open Sans"/>
                <a:cs typeface="Open Sans"/>
                <a:sym typeface="Open Sans"/>
              </a:rPr>
              <a:t>are welcomed.</a:t>
            </a: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r" rtl="0">
              <a:spcBef>
                <a:spcPts val="0"/>
              </a:spcBef>
              <a:spcAft>
                <a:spcPts val="0"/>
              </a:spcAft>
              <a:buNone/>
            </a:pPr>
            <a:r>
              <a:rPr lang="en" b="1">
                <a:solidFill>
                  <a:schemeClr val="dk1"/>
                </a:solidFill>
                <a:latin typeface="Open Sans"/>
                <a:ea typeface="Open Sans"/>
                <a:cs typeface="Open Sans"/>
                <a:sym typeface="Open Sans"/>
              </a:rPr>
              <a:t>Thank you for your attention!</a:t>
            </a:r>
            <a:br>
              <a:rPr lang="en" b="1">
                <a:solidFill>
                  <a:schemeClr val="dk1"/>
                </a:solidFill>
                <a:latin typeface="Open Sans"/>
                <a:ea typeface="Open Sans"/>
                <a:cs typeface="Open Sans"/>
                <a:sym typeface="Open Sans"/>
              </a:rPr>
            </a:br>
            <a:endParaRPr b="1">
              <a:solidFill>
                <a:schemeClr val="dk1"/>
              </a:solidFill>
              <a:latin typeface="Open Sans"/>
              <a:ea typeface="Open Sans"/>
              <a:cs typeface="Open Sans"/>
              <a:sym typeface="Open Sans"/>
            </a:endParaRPr>
          </a:p>
          <a:p>
            <a:pPr marL="0" lvl="0" indent="0" algn="r" rtl="0">
              <a:spcBef>
                <a:spcPts val="0"/>
              </a:spcBef>
              <a:spcAft>
                <a:spcPts val="0"/>
              </a:spcAft>
              <a:buNone/>
            </a:pPr>
            <a:r>
              <a:rPr lang="en" b="1">
                <a:solidFill>
                  <a:schemeClr val="dk1"/>
                </a:solidFill>
                <a:latin typeface="Open Sans"/>
                <a:ea typeface="Open Sans"/>
                <a:cs typeface="Open Sans"/>
                <a:sym typeface="Open Sans"/>
              </a:rPr>
              <a:t>Monika Martišková &amp; Jakub Barszcz  </a:t>
            </a:r>
            <a:endParaRPr b="1">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Environmental Consulting by Slidesgo">
  <a:themeElements>
    <a:clrScheme name="Simple Light">
      <a:dk1>
        <a:srgbClr val="083603"/>
      </a:dk1>
      <a:lt1>
        <a:srgbClr val="FFFFFF"/>
      </a:lt1>
      <a:dk2>
        <a:srgbClr val="B6D7A8"/>
      </a:dk2>
      <a:lt2>
        <a:srgbClr val="7DBD61"/>
      </a:lt2>
      <a:accent1>
        <a:srgbClr val="E6B8AF"/>
      </a:accent1>
      <a:accent2>
        <a:srgbClr val="F9CB9C"/>
      </a:accent2>
      <a:accent3>
        <a:srgbClr val="F6B26B"/>
      </a:accent3>
      <a:accent4>
        <a:srgbClr val="E69138"/>
      </a:accent4>
      <a:accent5>
        <a:srgbClr val="083603"/>
      </a:accent5>
      <a:accent6>
        <a:srgbClr val="083603"/>
      </a:accent6>
      <a:hlink>
        <a:srgbClr val="08360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1928</Words>
  <Application>Microsoft Office PowerPoint</Application>
  <PresentationFormat>On-screen Show (16:9)</PresentationFormat>
  <Paragraphs>173</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Oswald</vt:lpstr>
      <vt:lpstr>Arial</vt:lpstr>
      <vt:lpstr>Calibri</vt:lpstr>
      <vt:lpstr>Open Sans</vt:lpstr>
      <vt:lpstr>Environmental Consulting by Slidesgo</vt:lpstr>
      <vt:lpstr>Implications of deep decarbonization of high emission industries on labour market and employees (DEEPLAB)</vt:lpstr>
      <vt:lpstr>Project Objectives    </vt:lpstr>
      <vt:lpstr>A brief introduction</vt:lpstr>
      <vt:lpstr>01</vt:lpstr>
      <vt:lpstr>Deep decarbonisation: Rapid reduction of greenhouse gas (GHG) emissions by 2050 or before.</vt:lpstr>
      <vt:lpstr>The Global View: Why Decarbonisation?</vt:lpstr>
      <vt:lpstr>The View from Slovakia: GHG Emission Development (1)</vt:lpstr>
      <vt:lpstr>The View from Slovakia: Disaggregated Sector View (2)</vt:lpstr>
      <vt:lpstr>The View from Slovakia: (Even More) Disaggregated Sector View (3)</vt:lpstr>
      <vt:lpstr>The View from Slovakia: Contrast with Employment (4)</vt:lpstr>
      <vt:lpstr>UNDERSTANDING THE PROBLEM </vt:lpstr>
      <vt:lpstr>Possible decarbonisation technologies</vt:lpstr>
      <vt:lpstr>Mostly same as before…</vt:lpstr>
      <vt:lpstr>Alternative pathways - Decarbonisation Scenarios</vt:lpstr>
      <vt:lpstr>Methodology</vt:lpstr>
      <vt:lpstr>Quantitative Section: Input-Output Analysis (1)</vt:lpstr>
      <vt:lpstr>PowerPoint Presentation</vt:lpstr>
      <vt:lpstr>Quantitative Section: Input-Output Analysis (2)</vt:lpstr>
      <vt:lpstr>Basic IMPACTECH Requirements (3)</vt:lpstr>
      <vt:lpstr>Results: Example from the Czech case (in 2022)</vt:lpstr>
      <vt:lpstr>Results: Example from the Czech case (in 2022)</vt:lpstr>
      <vt:lpstr>Results: Example from the Czech case (in 2022)</vt:lpstr>
      <vt:lpstr>PowerPoint Presentation</vt:lpstr>
      <vt:lpstr>Qualitative Section:</vt:lpstr>
      <vt:lpstr>PowerPoint Presentation</vt:lpstr>
      <vt:lpstr>03 Innovativeness</vt:lpstr>
      <vt:lpstr>Innovativeness: Explorative research</vt:lpstr>
      <vt:lpstr>Innovativeness: Eco-social policies for deep decarbonisation</vt:lpstr>
      <vt:lpstr>PowerPoint Presentation</vt:lpstr>
      <vt:lpstr>Inovativeness: Eco-social policies for deep decarbonisation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Monika Martiskova</dc:creator>
  <cp:lastModifiedBy>Monika Martiskova</cp:lastModifiedBy>
  <cp:revision>2</cp:revision>
  <dcterms:modified xsi:type="dcterms:W3CDTF">2026-11-03T12:13:47Z</dcterms:modified>
</cp:coreProperties>
</file>