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modernComment_146_76AD329E.xml" ContentType="application/vnd.ms-powerpoint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45"/>
  </p:notesMasterIdLst>
  <p:sldIdLst>
    <p:sldId id="359" r:id="rId2"/>
    <p:sldId id="314" r:id="rId3"/>
    <p:sldId id="313" r:id="rId4"/>
    <p:sldId id="316" r:id="rId5"/>
    <p:sldId id="318" r:id="rId6"/>
    <p:sldId id="322" r:id="rId7"/>
    <p:sldId id="319" r:id="rId8"/>
    <p:sldId id="323" r:id="rId9"/>
    <p:sldId id="321" r:id="rId10"/>
    <p:sldId id="325" r:id="rId11"/>
    <p:sldId id="326" r:id="rId12"/>
    <p:sldId id="260" r:id="rId13"/>
    <p:sldId id="259" r:id="rId14"/>
    <p:sldId id="332" r:id="rId15"/>
    <p:sldId id="333" r:id="rId16"/>
    <p:sldId id="334" r:id="rId17"/>
    <p:sldId id="335" r:id="rId18"/>
    <p:sldId id="329" r:id="rId19"/>
    <p:sldId id="337" r:id="rId20"/>
    <p:sldId id="331" r:id="rId21"/>
    <p:sldId id="338" r:id="rId22"/>
    <p:sldId id="342" r:id="rId23"/>
    <p:sldId id="339" r:id="rId24"/>
    <p:sldId id="349" r:id="rId25"/>
    <p:sldId id="352" r:id="rId26"/>
    <p:sldId id="350" r:id="rId27"/>
    <p:sldId id="351" r:id="rId28"/>
    <p:sldId id="340" r:id="rId29"/>
    <p:sldId id="341" r:id="rId30"/>
    <p:sldId id="343" r:id="rId31"/>
    <p:sldId id="347" r:id="rId32"/>
    <p:sldId id="344" r:id="rId33"/>
    <p:sldId id="345" r:id="rId34"/>
    <p:sldId id="348" r:id="rId35"/>
    <p:sldId id="346" r:id="rId36"/>
    <p:sldId id="353" r:id="rId37"/>
    <p:sldId id="354" r:id="rId38"/>
    <p:sldId id="355" r:id="rId39"/>
    <p:sldId id="356" r:id="rId40"/>
    <p:sldId id="357" r:id="rId41"/>
    <p:sldId id="358" r:id="rId42"/>
    <p:sldId id="330" r:id="rId43"/>
    <p:sldId id="360" r:id="rId44"/>
  </p:sldIdLst>
  <p:sldSz cx="9144000" cy="5143500" type="screen16x9"/>
  <p:notesSz cx="6858000" cy="9144000"/>
  <p:embeddedFontLst>
    <p:embeddedFont>
      <p:font typeface="Anybody" panose="020B0604020202020204" charset="0"/>
      <p:regular r:id="rId46"/>
      <p:bold r:id="rId47"/>
      <p:italic r:id="rId48"/>
      <p:boldItalic r:id="rId49"/>
    </p:embeddedFont>
    <p:embeddedFont>
      <p:font typeface="Bebas Neue" panose="020B0606020202050201" pitchFamily="34" charset="0"/>
      <p:regular r:id="rId50"/>
    </p:embeddedFont>
    <p:embeddedFont>
      <p:font typeface="Nunito" pitchFamily="2" charset="0"/>
      <p:regular r:id="rId51"/>
      <p:bold r:id="rId52"/>
      <p:italic r:id="rId53"/>
    </p:embeddedFont>
    <p:embeddedFont>
      <p:font typeface="Nunito Light" pitchFamily="2" charset="0"/>
      <p:regular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07D77D-CEC4-8C10-99F0-D329E0F95EC7}" name="Jakub Barszcz" initials="JB" userId="6d09439b45e4eadc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6D2AB99-4678-49A2-B001-CA78B0FCB24E}">
  <a:tblStyle styleId="{B6D2AB99-4678-49A2-B001-CA78B0FCB24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5C98717-C1A3-423E-9B8D-EA4D5CAF3D5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58" autoAdjust="0"/>
  </p:normalViewPr>
  <p:slideViewPr>
    <p:cSldViewPr snapToGrid="0">
      <p:cViewPr varScale="1">
        <p:scale>
          <a:sx n="105" d="100"/>
          <a:sy n="105" d="100"/>
        </p:scale>
        <p:origin x="573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microsoft.com/office/2018/10/relationships/authors" Target="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ti\CELSI%20Dropbox\Monika%20martiskova@gmail.com\CELSI%202025\DEEPLAB\identification%20of%20sector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ti\CELSI%20Dropbox\Monika%20martiskova@gmail.com\CELSI%202025\DEEPLAB\identification%20of%20sector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ti\AppData\Roaming\Microsoft\Excel\Scenario%20-%20Graphs_sttel%20(version%201).xlsb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ti\CELSI%20Dropbox\Monika%20martiskova@gmail.com\CELSI%202025\DEEPLAB\presentations%20and%20conferences\Scenario%20-%20Graphs%20(Monika%20martiskova@gmail.com's%20conflicted%20copy%202025-06-18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ti\CELSI%20Dropbox\Monika%20martiskova@gmail.com\CELSI%202025\DEEPLAB\presentations%20and%20conferences\Scenario%20-%20Graph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ti\CELSI%20Dropbox\Monika%20martiskova@gmail.com\CELSI%202025\DEEPLAB\presentations%20and%20conferences\Scenario%20-%20Graphs%20(Monika%20martiskova@gmail.com's%20conflicted%20copy%202025-06-18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Celkové (priame a nepriame </a:t>
            </a:r>
            <a:r>
              <a:rPr lang="en-US"/>
              <a:t>CO2 emis</a:t>
            </a:r>
            <a:r>
              <a:rPr lang="cs-CZ"/>
              <a:t>ie)</a:t>
            </a:r>
            <a:r>
              <a:rPr lang="en-US"/>
              <a:t> (</a:t>
            </a:r>
            <a:r>
              <a:rPr lang="cs-CZ"/>
              <a:t>v</a:t>
            </a:r>
            <a:r>
              <a:rPr lang="en-US"/>
              <a:t> kt. CO2)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56584668937659388"/>
          <c:y val="0.11453727333130422"/>
          <c:w val="0.39660170138307177"/>
          <c:h val="0.86004487154128662"/>
        </c:manualLayout>
      </c:layout>
      <c:pieChart>
        <c:varyColors val="1"/>
        <c:ser>
          <c:idx val="0"/>
          <c:order val="0"/>
          <c:tx>
            <c:strRef>
              <c:f>emisie!$B$1</c:f>
              <c:strCache>
                <c:ptCount val="1"/>
                <c:pt idx="0">
                  <c:v>Total (indirect and direct) CO2 emissions (in kt. CO2)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68-4586-A193-C61EEF1BADB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168-4586-A193-C61EEF1BADB4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168-4586-A193-C61EEF1BADB4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168-4586-A193-C61EEF1BADB4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168-4586-A193-C61EEF1BADB4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168-4586-A193-C61EEF1BADB4}"/>
              </c:ext>
            </c:extLst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9168-4586-A193-C61EEF1BADB4}"/>
              </c:ext>
            </c:extLst>
          </c:dPt>
          <c:dPt>
            <c:idx val="7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9168-4586-A193-C61EEF1BADB4}"/>
              </c:ext>
            </c:extLst>
          </c:dPt>
          <c:dPt>
            <c:idx val="8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9168-4586-A193-C61EEF1BADB4}"/>
              </c:ext>
            </c:extLst>
          </c:dPt>
          <c:dPt>
            <c:idx val="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9168-4586-A193-C61EEF1BADB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emisie!$A$3:$A$12</c:f>
              <c:strCache>
                <c:ptCount val="10"/>
                <c:pt idx="0">
                  <c:v>Výroba elektriny – všetky zdroje</c:v>
                </c:pt>
                <c:pt idx="1">
                  <c:v>Výroba cementu, vápna a sadry</c:v>
                </c:pt>
                <c:pt idx="2">
                  <c:v>Výroba surovej ocele, ferozliatin a prvotných výrobkov z nich</c:v>
                </c:pt>
                <c:pt idx="3">
                  <c:v>Výroba motorových vozidiel, prívesov a návesov (34)</c:v>
                </c:pt>
                <c:pt idx="4">
                  <c:v>Plasty, základné</c:v>
                </c:pt>
                <c:pt idx="5">
                  <c:v>Spracovanie sekundárnej ocele na novú oceľ</c:v>
                </c:pt>
                <c:pt idx="6">
                  <c:v>Dusíkaté hnojivo</c:v>
                </c:pt>
                <c:pt idx="7">
                  <c:v>Buničina</c:v>
                </c:pt>
                <c:pt idx="8">
                  <c:v>Výroba hliníka</c:v>
                </c:pt>
                <c:pt idx="9">
                  <c:v>Papier</c:v>
                </c:pt>
              </c:strCache>
              <c:extLst/>
            </c:strRef>
          </c:cat>
          <c:val>
            <c:numRef>
              <c:f>emisie!$B$3:$B$12</c:f>
              <c:numCache>
                <c:formatCode>0.00%</c:formatCode>
                <c:ptCount val="10"/>
                <c:pt idx="0">
                  <c:v>0.19409999999999999</c:v>
                </c:pt>
                <c:pt idx="1">
                  <c:v>8.7900000000000006E-2</c:v>
                </c:pt>
                <c:pt idx="2">
                  <c:v>8.6400000000000005E-2</c:v>
                </c:pt>
                <c:pt idx="3">
                  <c:v>5.3699999999999998E-2</c:v>
                </c:pt>
                <c:pt idx="4">
                  <c:v>4.6399999999999997E-2</c:v>
                </c:pt>
                <c:pt idx="5">
                  <c:v>2.6200000000000001E-2</c:v>
                </c:pt>
                <c:pt idx="6">
                  <c:v>1.7100000000000001E-2</c:v>
                </c:pt>
                <c:pt idx="7">
                  <c:v>1.09E-2</c:v>
                </c:pt>
                <c:pt idx="8">
                  <c:v>1.0200000000000001E-2</c:v>
                </c:pt>
                <c:pt idx="9">
                  <c:v>1.1999999999999999E-3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14-9168-4586-A193-C61EEF1BAD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868949666436162E-2"/>
          <c:y val="0.13078375619714205"/>
          <c:w val="0.47747873398297819"/>
          <c:h val="0.841438466025080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62415764971973953"/>
          <c:y val="0.18160419497144034"/>
          <c:w val="0.34135596119110889"/>
          <c:h val="0.76582476571283675"/>
        </c:manualLayout>
      </c:layout>
      <c:pieChart>
        <c:varyColors val="1"/>
        <c:ser>
          <c:idx val="0"/>
          <c:order val="0"/>
          <c:tx>
            <c:strRef>
              <c:f>zamestnanost!$B$1</c:f>
              <c:strCache>
                <c:ptCount val="1"/>
                <c:pt idx="0">
                  <c:v>Priama a nepriama zamestnanosť  podľa EXIOBASE (v tis.)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DF-4C25-9B8B-611B7E43B34B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DF-4C25-9B8B-611B7E43B34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0DF-4C25-9B8B-611B7E43B34B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0DF-4C25-9B8B-611B7E43B34B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0DF-4C25-9B8B-611B7E43B34B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0DF-4C25-9B8B-611B7E43B34B}"/>
              </c:ext>
            </c:extLst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B0DF-4C25-9B8B-611B7E43B34B}"/>
              </c:ext>
            </c:extLst>
          </c:dPt>
          <c:dPt>
            <c:idx val="7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B0DF-4C25-9B8B-611B7E43B34B}"/>
              </c:ext>
            </c:extLst>
          </c:dPt>
          <c:dPt>
            <c:idx val="8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B0DF-4C25-9B8B-611B7E43B34B}"/>
              </c:ext>
            </c:extLst>
          </c:dPt>
          <c:dPt>
            <c:idx val="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B0DF-4C25-9B8B-611B7E43B34B}"/>
              </c:ext>
            </c:extLst>
          </c:dPt>
          <c:dPt>
            <c:idx val="10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B0DF-4C25-9B8B-611B7E43B34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zamestnanost!$A$3:$A$13</c:f>
              <c:strCache>
                <c:ptCount val="11"/>
                <c:pt idx="0">
                  <c:v>Výroba motorových vozidiel, prívesov a návesov (34)</c:v>
                </c:pt>
                <c:pt idx="1">
                  <c:v>Výroba elektriny – všetky zdroje</c:v>
                </c:pt>
                <c:pt idx="2">
                  <c:v>Výroba cementu, vápna a sadry</c:v>
                </c:pt>
                <c:pt idx="3">
                  <c:v>Buničina</c:v>
                </c:pt>
                <c:pt idx="4">
                  <c:v>Plasty, základné</c:v>
                </c:pt>
                <c:pt idx="5">
                  <c:v>Výroba hliníka</c:v>
                </c:pt>
                <c:pt idx="6">
                  <c:v>Výroba základného železa a ocele a ferozliatin a ich prvých produktov</c:v>
                </c:pt>
                <c:pt idx="7">
                  <c:v>Papier</c:v>
                </c:pt>
                <c:pt idx="8">
                  <c:v>Dusíkaté hnojivá</c:v>
                </c:pt>
                <c:pt idx="9">
                  <c:v>Spracovanie sekundárnej ocele na novú oceľ</c:v>
                </c:pt>
                <c:pt idx="10">
                  <c:v>Spracovanie sekundárnej buničiny na novú buničinu</c:v>
                </c:pt>
              </c:strCache>
              <c:extLst/>
            </c:strRef>
          </c:cat>
          <c:val>
            <c:numRef>
              <c:f>zamestnanost!$B$3:$B$13</c:f>
              <c:numCache>
                <c:formatCode>General</c:formatCode>
                <c:ptCount val="11"/>
                <c:pt idx="0">
                  <c:v>249.7</c:v>
                </c:pt>
                <c:pt idx="1">
                  <c:v>32.4</c:v>
                </c:pt>
                <c:pt idx="2">
                  <c:v>28.9</c:v>
                </c:pt>
                <c:pt idx="3">
                  <c:v>25</c:v>
                </c:pt>
                <c:pt idx="4">
                  <c:v>24.6</c:v>
                </c:pt>
                <c:pt idx="5">
                  <c:v>11.6</c:v>
                </c:pt>
                <c:pt idx="6">
                  <c:v>7.5</c:v>
                </c:pt>
                <c:pt idx="7">
                  <c:v>5.3</c:v>
                </c:pt>
                <c:pt idx="8">
                  <c:v>3.2</c:v>
                </c:pt>
                <c:pt idx="9">
                  <c:v>1.4</c:v>
                </c:pt>
                <c:pt idx="10">
                  <c:v>1.2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16-B0DF-4C25-9B8B-611B7E43B3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zamestnanost!$C$1</c15:sqref>
                        </c15:formulaRef>
                      </c:ext>
                    </c:extLst>
                    <c:strCache>
                      <c:ptCount val="1"/>
                      <c:pt idx="0">
                        <c:v>Priama a nepriama zamestnanosť ako % z celkovej zamestnanosti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8-B0DF-4C25-9B8B-611B7E43B34B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4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A-B0DF-4C25-9B8B-611B7E43B34B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6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C-B0DF-4C25-9B8B-611B7E43B34B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2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E-B0DF-4C25-9B8B-611B7E43B34B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4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20-B0DF-4C25-9B8B-611B7E43B34B}"/>
                    </c:ext>
                  </c:extLst>
                </c:dPt>
                <c:dPt>
                  <c:idx val="5"/>
                  <c:bubble3D val="0"/>
                  <c:spPr>
                    <a:solidFill>
                      <a:schemeClr val="accent6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22-B0DF-4C25-9B8B-611B7E43B34B}"/>
                    </c:ext>
                  </c:extLst>
                </c:dPt>
                <c:dPt>
                  <c:idx val="6"/>
                  <c:bubble3D val="0"/>
                  <c:spPr>
                    <a:solidFill>
                      <a:schemeClr val="accent2">
                        <a:lumMod val="80000"/>
                        <a:lumOff val="2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24-B0DF-4C25-9B8B-611B7E43B34B}"/>
                    </c:ext>
                  </c:extLst>
                </c:dPt>
                <c:dPt>
                  <c:idx val="7"/>
                  <c:bubble3D val="0"/>
                  <c:spPr>
                    <a:solidFill>
                      <a:schemeClr val="accent4">
                        <a:lumMod val="80000"/>
                        <a:lumOff val="2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26-B0DF-4C25-9B8B-611B7E43B34B}"/>
                    </c:ext>
                  </c:extLst>
                </c:dPt>
                <c:dPt>
                  <c:idx val="8"/>
                  <c:bubble3D val="0"/>
                  <c:spPr>
                    <a:solidFill>
                      <a:schemeClr val="accent6">
                        <a:lumMod val="80000"/>
                        <a:lumOff val="2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28-B0DF-4C25-9B8B-611B7E43B34B}"/>
                    </c:ext>
                  </c:extLst>
                </c:dPt>
                <c:dPt>
                  <c:idx val="9"/>
                  <c:bubble3D val="0"/>
                  <c:spPr>
                    <a:solidFill>
                      <a:schemeClr val="accent2">
                        <a:lumMod val="8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2A-B0DF-4C25-9B8B-611B7E43B34B}"/>
                    </c:ext>
                  </c:extLst>
                </c:dPt>
                <c:dPt>
                  <c:idx val="10"/>
                  <c:bubble3D val="0"/>
                  <c:spPr>
                    <a:solidFill>
                      <a:schemeClr val="accent4">
                        <a:lumMod val="8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2C-B0DF-4C25-9B8B-611B7E43B34B}"/>
                    </c:ext>
                  </c:extLst>
                </c:dPt>
                <c:cat>
                  <c:strRef>
                    <c:extLst>
                      <c:ext uri="{02D57815-91ED-43cb-92C2-25804820EDAC}">
                        <c15:formulaRef>
                          <c15:sqref>zamestnanost!$A$3:$A$13</c15:sqref>
                        </c15:formulaRef>
                      </c:ext>
                    </c:extLst>
                    <c:strCache>
                      <c:ptCount val="11"/>
                      <c:pt idx="0">
                        <c:v>Výroba motorových vozidiel, prívesov a návesov (34)</c:v>
                      </c:pt>
                      <c:pt idx="1">
                        <c:v>Výroba elektriny – všetky zdroje</c:v>
                      </c:pt>
                      <c:pt idx="2">
                        <c:v>Výroba cementu, vápna a sadry</c:v>
                      </c:pt>
                      <c:pt idx="3">
                        <c:v>Buničina</c:v>
                      </c:pt>
                      <c:pt idx="4">
                        <c:v>Plasty, základné</c:v>
                      </c:pt>
                      <c:pt idx="5">
                        <c:v>Výroba hliníka</c:v>
                      </c:pt>
                      <c:pt idx="6">
                        <c:v>Výroba základného železa a ocele a ferozliatin a ich prvých produktov</c:v>
                      </c:pt>
                      <c:pt idx="7">
                        <c:v>Papier</c:v>
                      </c:pt>
                      <c:pt idx="8">
                        <c:v>Dusíkaté hnojivá</c:v>
                      </c:pt>
                      <c:pt idx="9">
                        <c:v>Spracovanie sekundárnej ocele na novú oceľ</c:v>
                      </c:pt>
                      <c:pt idx="10">
                        <c:v>Spracovanie sekundárnej buničiny na novú buničinu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zamestnanost!$C$3:$C$13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2D-B0DF-4C25-9B8B-611B7E43B34B}"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1876531962430315E-2"/>
          <c:y val="0.10093855497734343"/>
          <c:w val="0.45919784820285886"/>
          <c:h val="0.842031178445188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Produkcia podľa technológie v sledovaných rokoch - scenár 'cirkularita'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[1]scen_NECP!$B$13</c:f>
              <c:strCache>
                <c:ptCount val="1"/>
                <c:pt idx="0">
                  <c:v>Manufacture of basic iron and steel and of ferro-alloys and first products thereof - Integrated mill (BF-BOF)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[1]scen_NECP!$R$1:$X$1</c:f>
              <c:strCache>
                <c:ptCount val="7"/>
                <c:pt idx="0">
                  <c:v>x2020</c:v>
                </c:pt>
                <c:pt idx="1">
                  <c:v>X2025</c:v>
                </c:pt>
                <c:pt idx="2">
                  <c:v>X2030</c:v>
                </c:pt>
                <c:pt idx="3">
                  <c:v>X2035</c:v>
                </c:pt>
                <c:pt idx="4">
                  <c:v>X2040</c:v>
                </c:pt>
                <c:pt idx="5">
                  <c:v>X2045</c:v>
                </c:pt>
                <c:pt idx="6">
                  <c:v>X2050</c:v>
                </c:pt>
              </c:strCache>
            </c:strRef>
          </c:cat>
          <c:val>
            <c:numRef>
              <c:f>[1]scen_circular!$R$13:$X$13</c:f>
              <c:numCache>
                <c:formatCode>General</c:formatCode>
                <c:ptCount val="7"/>
                <c:pt idx="0">
                  <c:v>634.21889999999996</c:v>
                </c:pt>
                <c:pt idx="1">
                  <c:v>466.14208290416667</c:v>
                </c:pt>
                <c:pt idx="2">
                  <c:v>323.01473264666669</c:v>
                </c:pt>
                <c:pt idx="3">
                  <c:v>204.83684922749995</c:v>
                </c:pt>
                <c:pt idx="4">
                  <c:v>112.58794850333337</c:v>
                </c:pt>
                <c:pt idx="5">
                  <c:v>43.329482904166653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D7-4A9D-A358-201ECA5DE45D}"/>
            </c:ext>
          </c:extLst>
        </c:ser>
        <c:ser>
          <c:idx val="1"/>
          <c:order val="1"/>
          <c:tx>
            <c:strRef>
              <c:f>[1]scen_NECP!$B$14</c:f>
              <c:strCache>
                <c:ptCount val="1"/>
                <c:pt idx="0">
                  <c:v>Manufacture of basic iron and steel and of ferro-alloys and first products thereof - Hydrogen Direct Reduction (H-DR)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[1]scen_NECP!$R$1:$X$1</c:f>
              <c:strCache>
                <c:ptCount val="7"/>
                <c:pt idx="0">
                  <c:v>x2020</c:v>
                </c:pt>
                <c:pt idx="1">
                  <c:v>X2025</c:v>
                </c:pt>
                <c:pt idx="2">
                  <c:v>X2030</c:v>
                </c:pt>
                <c:pt idx="3">
                  <c:v>X2035</c:v>
                </c:pt>
                <c:pt idx="4">
                  <c:v>X2040</c:v>
                </c:pt>
                <c:pt idx="5">
                  <c:v>X2045</c:v>
                </c:pt>
                <c:pt idx="6">
                  <c:v>X2050</c:v>
                </c:pt>
              </c:strCache>
            </c:strRef>
          </c:cat>
          <c:val>
            <c:numRef>
              <c:f>[1]scen_circular!$R$14:$X$14</c:f>
              <c:numCache>
                <c:formatCode>General</c:formatCode>
                <c:ptCount val="7"/>
                <c:pt idx="0">
                  <c:v>0</c:v>
                </c:pt>
                <c:pt idx="1">
                  <c:v>21.431778688601568</c:v>
                </c:pt>
                <c:pt idx="2">
                  <c:v>37.128058789021665</c:v>
                </c:pt>
                <c:pt idx="3">
                  <c:v>47.088840301260284</c:v>
                </c:pt>
                <c:pt idx="4">
                  <c:v>51.764474477263349</c:v>
                </c:pt>
                <c:pt idx="5">
                  <c:v>49.803907561193107</c:v>
                </c:pt>
                <c:pt idx="6">
                  <c:v>42.558193308887304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D7-4A9D-A358-201ECA5DE45D}"/>
            </c:ext>
          </c:extLst>
        </c:ser>
        <c:ser>
          <c:idx val="2"/>
          <c:order val="2"/>
          <c:tx>
            <c:strRef>
              <c:f>[1]scen_NECP!$B$15</c:f>
              <c:strCache>
                <c:ptCount val="1"/>
                <c:pt idx="0">
                  <c:v>Manufacture of basic iron and steel and of ferro-alloys and first products thereof - Smelting reduction with CCS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[1]scen_NECP!$R$1:$X$1</c:f>
              <c:strCache>
                <c:ptCount val="7"/>
                <c:pt idx="0">
                  <c:v>x2020</c:v>
                </c:pt>
                <c:pt idx="1">
                  <c:v>X2025</c:v>
                </c:pt>
                <c:pt idx="2">
                  <c:v>X2030</c:v>
                </c:pt>
                <c:pt idx="3">
                  <c:v>X2035</c:v>
                </c:pt>
                <c:pt idx="4">
                  <c:v>X2040</c:v>
                </c:pt>
                <c:pt idx="5">
                  <c:v>X2045</c:v>
                </c:pt>
                <c:pt idx="6">
                  <c:v>X2050</c:v>
                </c:pt>
              </c:strCache>
            </c:strRef>
          </c:cat>
          <c:val>
            <c:numRef>
              <c:f>[1]scen_circular!$R$15:$X$15</c:f>
              <c:numCache>
                <c:formatCode>General</c:formatCode>
                <c:ptCount val="7"/>
                <c:pt idx="0">
                  <c:v>0</c:v>
                </c:pt>
                <c:pt idx="1">
                  <c:v>10.001496721347401</c:v>
                </c:pt>
                <c:pt idx="2">
                  <c:v>17.326427434876781</c:v>
                </c:pt>
                <c:pt idx="3">
                  <c:v>21.974792140588129</c:v>
                </c:pt>
                <c:pt idx="4">
                  <c:v>25.882237238631674</c:v>
                </c:pt>
                <c:pt idx="5">
                  <c:v>23.241823528556786</c:v>
                </c:pt>
                <c:pt idx="6">
                  <c:v>19.860490210814074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D7-4A9D-A358-201ECA5DE45D}"/>
            </c:ext>
          </c:extLst>
        </c:ser>
        <c:ser>
          <c:idx val="3"/>
          <c:order val="3"/>
          <c:tx>
            <c:strRef>
              <c:f>[1]scen_NECP!$B$16</c:f>
              <c:strCache>
                <c:ptCount val="1"/>
                <c:pt idx="0">
                  <c:v>Re-processing of secondary steel into new steel - Electric arc furnace (EAF)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[1]scen_NECP!$R$1:$X$1</c:f>
              <c:strCache>
                <c:ptCount val="7"/>
                <c:pt idx="0">
                  <c:v>x2020</c:v>
                </c:pt>
                <c:pt idx="1">
                  <c:v>X2025</c:v>
                </c:pt>
                <c:pt idx="2">
                  <c:v>X2030</c:v>
                </c:pt>
                <c:pt idx="3">
                  <c:v>X2035</c:v>
                </c:pt>
                <c:pt idx="4">
                  <c:v>X2040</c:v>
                </c:pt>
                <c:pt idx="5">
                  <c:v>X2045</c:v>
                </c:pt>
                <c:pt idx="6">
                  <c:v>X2050</c:v>
                </c:pt>
              </c:strCache>
            </c:strRef>
          </c:cat>
          <c:val>
            <c:numRef>
              <c:f>[1]scen_circular!$R$16:$X$16</c:f>
              <c:numCache>
                <c:formatCode>General</c:formatCode>
                <c:ptCount val="7"/>
                <c:pt idx="0">
                  <c:v>93.234979999999993</c:v>
                </c:pt>
                <c:pt idx="1">
                  <c:v>111.83546425855955</c:v>
                </c:pt>
                <c:pt idx="2">
                  <c:v>132.12655073858599</c:v>
                </c:pt>
                <c:pt idx="3">
                  <c:v>154.10823944007939</c:v>
                </c:pt>
                <c:pt idx="4">
                  <c:v>177.78053036303973</c:v>
                </c:pt>
                <c:pt idx="5">
                  <c:v>203.14342350746693</c:v>
                </c:pt>
                <c:pt idx="6">
                  <c:v>230.19691887336106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D7-4A9D-A358-201ECA5DE4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1353586351"/>
        <c:axId val="1353581551"/>
      </c:areaChart>
      <c:catAx>
        <c:axId val="135358635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3581551"/>
        <c:crosses val="autoZero"/>
        <c:auto val="1"/>
        <c:lblAlgn val="ctr"/>
        <c:lblOffset val="100"/>
        <c:noMultiLvlLbl val="0"/>
      </c:catAx>
      <c:valAx>
        <c:axId val="1353581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358635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Automotive -</a:t>
            </a:r>
            <a:r>
              <a:rPr lang="en-US" baseline="0"/>
              <a:t> share of technologies in production until 2050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percentStacked"/>
        <c:varyColors val="0"/>
        <c:ser>
          <c:idx val="0"/>
          <c:order val="0"/>
          <c:tx>
            <c:strRef>
              <c:f>'Gen&amp;Shares'!$A$49</c:f>
              <c:strCache>
                <c:ptCount val="1"/>
                <c:pt idx="0">
                  <c:v>Manufacture of motor vehicles, trailers and semi-trailers - Internal Combustion Engine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'Gen&amp;Shares'!$I$33:$O$33</c:f>
              <c:strCache>
                <c:ptCount val="7"/>
                <c:pt idx="0">
                  <c:v>shares2022</c:v>
                </c:pt>
                <c:pt idx="1">
                  <c:v>shares2025</c:v>
                </c:pt>
                <c:pt idx="2">
                  <c:v>shares2030</c:v>
                </c:pt>
                <c:pt idx="3">
                  <c:v>shares2035</c:v>
                </c:pt>
                <c:pt idx="4">
                  <c:v>shares2040</c:v>
                </c:pt>
                <c:pt idx="5">
                  <c:v>shares2045</c:v>
                </c:pt>
                <c:pt idx="6">
                  <c:v>shares2050</c:v>
                </c:pt>
              </c:strCache>
              <c:extLst/>
            </c:strRef>
          </c:cat>
          <c:val>
            <c:numRef>
              <c:f>'Gen&amp;Shares'!$I$49:$O$49</c:f>
              <c:numCache>
                <c:formatCode>0.00%</c:formatCode>
                <c:ptCount val="7"/>
                <c:pt idx="0">
                  <c:v>0.98556495769039332</c:v>
                </c:pt>
                <c:pt idx="1">
                  <c:v>0.40436904485242858</c:v>
                </c:pt>
                <c:pt idx="2">
                  <c:v>9.3068035943517313E-2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32D5-4F7D-9C0C-30FD497EA375}"/>
            </c:ext>
          </c:extLst>
        </c:ser>
        <c:ser>
          <c:idx val="1"/>
          <c:order val="1"/>
          <c:tx>
            <c:strRef>
              <c:f>'Gen&amp;Shares'!$A$50</c:f>
              <c:strCache>
                <c:ptCount val="1"/>
                <c:pt idx="0">
                  <c:v>Manufacture of motor vehicles, trailers and semi-trailers - Electric Vehicle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'Gen&amp;Shares'!$I$33:$O$33</c:f>
              <c:strCache>
                <c:ptCount val="7"/>
                <c:pt idx="0">
                  <c:v>shares2022</c:v>
                </c:pt>
                <c:pt idx="1">
                  <c:v>shares2025</c:v>
                </c:pt>
                <c:pt idx="2">
                  <c:v>shares2030</c:v>
                </c:pt>
                <c:pt idx="3">
                  <c:v>shares2035</c:v>
                </c:pt>
                <c:pt idx="4">
                  <c:v>shares2040</c:v>
                </c:pt>
                <c:pt idx="5">
                  <c:v>shares2045</c:v>
                </c:pt>
                <c:pt idx="6">
                  <c:v>shares2050</c:v>
                </c:pt>
              </c:strCache>
              <c:extLst/>
            </c:strRef>
          </c:cat>
          <c:val>
            <c:numRef>
              <c:f>'Gen&amp;Shares'!$I$50:$O$50</c:f>
              <c:numCache>
                <c:formatCode>0.00%</c:formatCode>
                <c:ptCount val="7"/>
                <c:pt idx="0">
                  <c:v>1.4435042309606768E-2</c:v>
                </c:pt>
                <c:pt idx="1">
                  <c:v>0.59563095514757136</c:v>
                </c:pt>
                <c:pt idx="2">
                  <c:v>0.90693196405648269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32D5-4F7D-9C0C-30FD497EA37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1504910063"/>
        <c:axId val="1504901903"/>
      </c:areaChart>
      <c:catAx>
        <c:axId val="150491006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4901903"/>
        <c:crosses val="autoZero"/>
        <c:auto val="1"/>
        <c:lblAlgn val="ctr"/>
        <c:lblOffset val="100"/>
        <c:noMultiLvlLbl val="0"/>
      </c:catAx>
      <c:valAx>
        <c:axId val="1504901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4910063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Výroba</a:t>
            </a:r>
            <a:r>
              <a:rPr lang="en-US" baseline="0"/>
              <a:t> cementu do r. 2050 - scenár CCS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'Gen&amp;Shares'!$A$2</c:f>
              <c:strCache>
                <c:ptCount val="1"/>
                <c:pt idx="0">
                  <c:v>Manufacture of cement, lime and plaster - Ordinary Portland Cement (OPC)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'Gen&amp;Shares'!$B$1:$H$1</c:f>
              <c:strCache>
                <c:ptCount val="7"/>
                <c:pt idx="0">
                  <c:v>gen2020</c:v>
                </c:pt>
                <c:pt idx="1">
                  <c:v>gen2025</c:v>
                </c:pt>
                <c:pt idx="2">
                  <c:v>gen2030</c:v>
                </c:pt>
                <c:pt idx="3">
                  <c:v>gen2035</c:v>
                </c:pt>
                <c:pt idx="4">
                  <c:v>gen2040</c:v>
                </c:pt>
                <c:pt idx="5">
                  <c:v>gen2045</c:v>
                </c:pt>
                <c:pt idx="6">
                  <c:v>gen2050</c:v>
                </c:pt>
              </c:strCache>
              <c:extLst/>
            </c:strRef>
          </c:cat>
          <c:val>
            <c:numRef>
              <c:f>'Gen&amp;Shares'!$B$2:$H$2</c:f>
              <c:numCache>
                <c:formatCode>0.00%</c:formatCode>
                <c:ptCount val="7"/>
                <c:pt idx="0">
                  <c:v>1</c:v>
                </c:pt>
                <c:pt idx="1">
                  <c:v>0.84654428516703961</c:v>
                </c:pt>
                <c:pt idx="2">
                  <c:v>0.68780418960059697</c:v>
                </c:pt>
                <c:pt idx="3">
                  <c:v>0.52377971330067141</c:v>
                </c:pt>
                <c:pt idx="4">
                  <c:v>0.35447085626726349</c:v>
                </c:pt>
                <c:pt idx="5">
                  <c:v>0.17987761850037295</c:v>
                </c:pt>
                <c:pt idx="6">
                  <c:v>0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2DFE-46AD-A7E2-01248C602E54}"/>
            </c:ext>
          </c:extLst>
        </c:ser>
        <c:ser>
          <c:idx val="1"/>
          <c:order val="1"/>
          <c:tx>
            <c:strRef>
              <c:f>'Gen&amp;Shares'!$A$3</c:f>
              <c:strCache>
                <c:ptCount val="1"/>
                <c:pt idx="0">
                  <c:v>Manufacture of cement, lime and plaster - Electrification of kiln (+ direct separation (CCS))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'Gen&amp;Shares'!$B$1:$H$1</c:f>
              <c:strCache>
                <c:ptCount val="7"/>
                <c:pt idx="0">
                  <c:v>gen2020</c:v>
                </c:pt>
                <c:pt idx="1">
                  <c:v>gen2025</c:v>
                </c:pt>
                <c:pt idx="2">
                  <c:v>gen2030</c:v>
                </c:pt>
                <c:pt idx="3">
                  <c:v>gen2035</c:v>
                </c:pt>
                <c:pt idx="4">
                  <c:v>gen2040</c:v>
                </c:pt>
                <c:pt idx="5">
                  <c:v>gen2045</c:v>
                </c:pt>
                <c:pt idx="6">
                  <c:v>gen2050</c:v>
                </c:pt>
              </c:strCache>
              <c:extLst/>
            </c:strRef>
          </c:cat>
          <c:val>
            <c:numRef>
              <c:f>'Gen&amp;Shares'!$B$3:$H$3</c:f>
              <c:numCache>
                <c:formatCode>0.00%</c:formatCode>
                <c:ptCount val="7"/>
                <c:pt idx="0">
                  <c:v>0</c:v>
                </c:pt>
                <c:pt idx="1">
                  <c:v>2.5666282121962002E-2</c:v>
                </c:pt>
                <c:pt idx="2">
                  <c:v>4.4267561864717572E-2</c:v>
                </c:pt>
                <c:pt idx="3">
                  <c:v>5.8582547144778022E-2</c:v>
                </c:pt>
                <c:pt idx="4">
                  <c:v>7.0101665331755936E-2</c:v>
                </c:pt>
                <c:pt idx="5">
                  <c:v>7.9696115797041431E-2</c:v>
                </c:pt>
                <c:pt idx="6">
                  <c:v>8.7909198706350153E-2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2DFE-46AD-A7E2-01248C602E54}"/>
            </c:ext>
          </c:extLst>
        </c:ser>
        <c:ser>
          <c:idx val="2"/>
          <c:order val="2"/>
          <c:tx>
            <c:strRef>
              <c:f>'Gen&amp;Shares'!$A$4</c:f>
              <c:strCache>
                <c:ptCount val="1"/>
                <c:pt idx="0">
                  <c:v>Manufacture of cement, lime and plaster - Oxyfuel CCS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'Gen&amp;Shares'!$B$1:$H$1</c:f>
              <c:strCache>
                <c:ptCount val="7"/>
                <c:pt idx="0">
                  <c:v>gen2020</c:v>
                </c:pt>
                <c:pt idx="1">
                  <c:v>gen2025</c:v>
                </c:pt>
                <c:pt idx="2">
                  <c:v>gen2030</c:v>
                </c:pt>
                <c:pt idx="3">
                  <c:v>gen2035</c:v>
                </c:pt>
                <c:pt idx="4">
                  <c:v>gen2040</c:v>
                </c:pt>
                <c:pt idx="5">
                  <c:v>gen2045</c:v>
                </c:pt>
                <c:pt idx="6">
                  <c:v>gen2050</c:v>
                </c:pt>
              </c:strCache>
              <c:extLst/>
            </c:strRef>
          </c:cat>
          <c:val>
            <c:numRef>
              <c:f>'Gen&amp;Shares'!$B$4:$H$4</c:f>
              <c:numCache>
                <c:formatCode>0.00%</c:formatCode>
                <c:ptCount val="7"/>
                <c:pt idx="0">
                  <c:v>0</c:v>
                </c:pt>
                <c:pt idx="1">
                  <c:v>0.29406851078941121</c:v>
                </c:pt>
                <c:pt idx="2">
                  <c:v>0.50719055966024418</c:v>
                </c:pt>
                <c:pt idx="3">
                  <c:v>0.67120287680366408</c:v>
                </c:pt>
                <c:pt idx="4">
                  <c:v>0.80318186444026041</c:v>
                </c:pt>
                <c:pt idx="5">
                  <c:v>0.9131091903678068</c:v>
                </c:pt>
                <c:pt idx="6">
                  <c:v>1.0072096544963356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2DFE-46AD-A7E2-01248C602E5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6660848"/>
        <c:axId val="196661328"/>
        <c:extLst>
          <c:ext xmlns:c15="http://schemas.microsoft.com/office/drawing/2012/chart" uri="{02D57815-91ED-43cb-92C2-25804820EDAC}">
            <c15:filteredLine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'Gen&amp;Shares'!$A$5</c15:sqref>
                        </c15:formulaRef>
                      </c:ext>
                    </c:extLst>
                    <c:strCache>
                      <c:ptCount val="1"/>
                      <c:pt idx="0">
                        <c:v>Re-processing of ash into clinker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'Gen&amp;Shares'!$B$1:$H$1</c15:sqref>
                        </c15:formulaRef>
                      </c:ext>
                    </c:extLst>
                    <c:strCache>
                      <c:ptCount val="7"/>
                      <c:pt idx="0">
                        <c:v>gen2020</c:v>
                      </c:pt>
                      <c:pt idx="1">
                        <c:v>gen2025</c:v>
                      </c:pt>
                      <c:pt idx="2">
                        <c:v>gen2030</c:v>
                      </c:pt>
                      <c:pt idx="3">
                        <c:v>gen2035</c:v>
                      </c:pt>
                      <c:pt idx="4">
                        <c:v>gen2040</c:v>
                      </c:pt>
                      <c:pt idx="5">
                        <c:v>gen2045</c:v>
                      </c:pt>
                      <c:pt idx="6">
                        <c:v>gen2050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'Gen&amp;Shares'!$B$5:$H$5</c15:sqref>
                        </c15:formulaRef>
                      </c:ext>
                    </c:extLst>
                    <c:numCache>
                      <c:formatCode>0.00%</c:formatCode>
                      <c:ptCount val="7"/>
                      <c:pt idx="0">
                        <c:v>1</c:v>
                      </c:pt>
                      <c:pt idx="1">
                        <c:v>1.0342199831873182</c:v>
                      </c:pt>
                      <c:pt idx="2">
                        <c:v>1.0690156612921862</c:v>
                      </c:pt>
                      <c:pt idx="3">
                        <c:v>1.1043870343146041</c:v>
                      </c:pt>
                      <c:pt idx="4">
                        <c:v>1.1403341022545728</c:v>
                      </c:pt>
                      <c:pt idx="5">
                        <c:v>1.176856865112091</c:v>
                      </c:pt>
                      <c:pt idx="6">
                        <c:v>1.2139553228871598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2DFE-46AD-A7E2-01248C602E54}"/>
                  </c:ext>
                </c:extLst>
              </c15:ser>
            </c15:filteredLineSeries>
          </c:ext>
        </c:extLst>
      </c:lineChart>
      <c:catAx>
        <c:axId val="19666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661328"/>
        <c:crosses val="autoZero"/>
        <c:auto val="1"/>
        <c:lblAlgn val="ctr"/>
        <c:lblOffset val="100"/>
        <c:noMultiLvlLbl val="0"/>
      </c:catAx>
      <c:valAx>
        <c:axId val="19666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660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Výroba cementu do r. 2050 - scenár renewables</a:t>
            </a:r>
          </a:p>
        </c:rich>
      </c:tx>
      <c:layout>
        <c:manualLayout>
          <c:xMode val="edge"/>
          <c:yMode val="edge"/>
          <c:x val="1.8058589181867733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'Gen&amp;Shares'!$A$8</c:f>
              <c:strCache>
                <c:ptCount val="1"/>
                <c:pt idx="0">
                  <c:v>Manufacture of cement, lime and plaster - Ordinary Portland Cement (OPC)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'Gen&amp;Shares'!$B$1:$H$1</c:f>
              <c:strCache>
                <c:ptCount val="7"/>
                <c:pt idx="0">
                  <c:v>gen2020</c:v>
                </c:pt>
                <c:pt idx="1">
                  <c:v>gen2025</c:v>
                </c:pt>
                <c:pt idx="2">
                  <c:v>gen2030</c:v>
                </c:pt>
                <c:pt idx="3">
                  <c:v>gen2035</c:v>
                </c:pt>
                <c:pt idx="4">
                  <c:v>gen2040</c:v>
                </c:pt>
                <c:pt idx="5">
                  <c:v>gen2045</c:v>
                </c:pt>
                <c:pt idx="6">
                  <c:v>gen2050</c:v>
                </c:pt>
              </c:strCache>
            </c:strRef>
          </c:cat>
          <c:val>
            <c:numRef>
              <c:f>'Gen&amp;Shares'!$B$8:$H$8</c:f>
              <c:numCache>
                <c:formatCode>0.00%</c:formatCode>
                <c:ptCount val="7"/>
                <c:pt idx="0">
                  <c:v>1</c:v>
                </c:pt>
                <c:pt idx="1">
                  <c:v>0.8242857718905624</c:v>
                </c:pt>
                <c:pt idx="2">
                  <c:v>0.6521905683582333</c:v>
                </c:pt>
                <c:pt idx="3">
                  <c:v>0.48371438940301215</c:v>
                </c:pt>
                <c:pt idx="4">
                  <c:v>0.31885723502489977</c:v>
                </c:pt>
                <c:pt idx="5">
                  <c:v>0.15761910522389561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5F-461E-8FA7-00919DFF61EF}"/>
            </c:ext>
          </c:extLst>
        </c:ser>
        <c:ser>
          <c:idx val="1"/>
          <c:order val="1"/>
          <c:tx>
            <c:strRef>
              <c:f>'Gen&amp;Shares'!$A$9</c:f>
              <c:strCache>
                <c:ptCount val="1"/>
                <c:pt idx="0">
                  <c:v>Manufacture of cement, lime and plaster - Electrification of kiln (+ direct separation (CCS))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'Gen&amp;Shares'!$B$1:$H$1</c:f>
              <c:strCache>
                <c:ptCount val="7"/>
                <c:pt idx="0">
                  <c:v>gen2020</c:v>
                </c:pt>
                <c:pt idx="1">
                  <c:v>gen2025</c:v>
                </c:pt>
                <c:pt idx="2">
                  <c:v>gen2030</c:v>
                </c:pt>
                <c:pt idx="3">
                  <c:v>gen2035</c:v>
                </c:pt>
                <c:pt idx="4">
                  <c:v>gen2040</c:v>
                </c:pt>
                <c:pt idx="5">
                  <c:v>gen2045</c:v>
                </c:pt>
                <c:pt idx="6">
                  <c:v>gen2050</c:v>
                </c:pt>
              </c:strCache>
            </c:strRef>
          </c:cat>
          <c:val>
            <c:numRef>
              <c:f>'Gen&amp;Shares'!$B$9:$H$9</c:f>
              <c:numCache>
                <c:formatCode>0.00%</c:formatCode>
                <c:ptCount val="7"/>
                <c:pt idx="0">
                  <c:v>0</c:v>
                </c:pt>
                <c:pt idx="1">
                  <c:v>0.24127521793141846</c:v>
                </c:pt>
                <c:pt idx="2">
                  <c:v>0.43676238326414568</c:v>
                </c:pt>
                <c:pt idx="3">
                  <c:v>0.59720437562372275</c:v>
                </c:pt>
                <c:pt idx="4">
                  <c:v>0.7302271542068437</c:v>
                </c:pt>
                <c:pt idx="5">
                  <c:v>0.84139373066317757</c:v>
                </c:pt>
                <c:pt idx="6">
                  <c:v>0.9348575576120487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5F-461E-8FA7-00919DFF61E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6559568"/>
        <c:axId val="196551408"/>
        <c:extLst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'Gen&amp;Shares'!$A$10</c15:sqref>
                        </c15:formulaRef>
                      </c:ext>
                    </c:extLst>
                    <c:strCache>
                      <c:ptCount val="1"/>
                      <c:pt idx="0">
                        <c:v>Manufacture of cement, lime and plaster - Oxyfuel CCS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'Gen&amp;Shares'!$B$1:$H$1</c15:sqref>
                        </c15:formulaRef>
                      </c:ext>
                    </c:extLst>
                    <c:strCache>
                      <c:ptCount val="7"/>
                      <c:pt idx="0">
                        <c:v>gen2020</c:v>
                      </c:pt>
                      <c:pt idx="1">
                        <c:v>gen2025</c:v>
                      </c:pt>
                      <c:pt idx="2">
                        <c:v>gen2030</c:v>
                      </c:pt>
                      <c:pt idx="3">
                        <c:v>gen2035</c:v>
                      </c:pt>
                      <c:pt idx="4">
                        <c:v>gen2040</c:v>
                      </c:pt>
                      <c:pt idx="5">
                        <c:v>gen2045</c:v>
                      </c:pt>
                      <c:pt idx="6">
                        <c:v>gen2050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'Gen&amp;Shares'!$B$10:$H$10</c15:sqref>
                        </c15:formulaRef>
                      </c:ext>
                    </c:extLst>
                    <c:numCache>
                      <c:formatCode>0.00%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9F5F-461E-8FA7-00919DFF61EF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'Gen&amp;Shares'!$A$11</c15:sqref>
                        </c15:formulaRef>
                      </c:ext>
                    </c:extLst>
                    <c:strCache>
                      <c:ptCount val="1"/>
                      <c:pt idx="0">
                        <c:v>Re-processing of ash into clinker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'Gen&amp;Shares'!$B$1:$H$1</c15:sqref>
                        </c15:formulaRef>
                      </c:ext>
                    </c:extLst>
                    <c:strCache>
                      <c:ptCount val="7"/>
                      <c:pt idx="0">
                        <c:v>gen2020</c:v>
                      </c:pt>
                      <c:pt idx="1">
                        <c:v>gen2025</c:v>
                      </c:pt>
                      <c:pt idx="2">
                        <c:v>gen2030</c:v>
                      </c:pt>
                      <c:pt idx="3">
                        <c:v>gen2035</c:v>
                      </c:pt>
                      <c:pt idx="4">
                        <c:v>gen2040</c:v>
                      </c:pt>
                      <c:pt idx="5">
                        <c:v>gen2045</c:v>
                      </c:pt>
                      <c:pt idx="6">
                        <c:v>gen2050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'Gen&amp;Shares'!$B$11:$H$11</c15:sqref>
                        </c15:formulaRef>
                      </c:ext>
                    </c:extLst>
                    <c:numCache>
                      <c:formatCode>0.00%</c:formatCode>
                      <c:ptCount val="7"/>
                      <c:pt idx="0">
                        <c:v>1</c:v>
                      </c:pt>
                      <c:pt idx="1">
                        <c:v>1.5840439726978603</c:v>
                      </c:pt>
                      <c:pt idx="2">
                        <c:v>2.3018235428557352</c:v>
                      </c:pt>
                      <c:pt idx="3">
                        <c:v>3.1533387104736232</c:v>
                      </c:pt>
                      <c:pt idx="4">
                        <c:v>4.1385894755515258</c:v>
                      </c:pt>
                      <c:pt idx="5">
                        <c:v>5.2575758380894415</c:v>
                      </c:pt>
                      <c:pt idx="6">
                        <c:v>6.5102977980873709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9F5F-461E-8FA7-00919DFF61EF}"/>
                  </c:ext>
                </c:extLst>
              </c15:ser>
            </c15:filteredLineSeries>
          </c:ext>
        </c:extLst>
      </c:lineChart>
      <c:catAx>
        <c:axId val="19655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551408"/>
        <c:crosses val="autoZero"/>
        <c:auto val="1"/>
        <c:lblAlgn val="ctr"/>
        <c:lblOffset val="100"/>
        <c:noMultiLvlLbl val="0"/>
      </c:catAx>
      <c:valAx>
        <c:axId val="19655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55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46_76AD329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4E27370-4F0B-4447-B1AD-0617F5609335}" authorId="{A407D77D-CEC4-8C10-99F0-D329E0F95EC7}" created="2025-03-18T14:11:15.20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991062174" sldId="326"/>
      <ac:spMk id="2990" creationId="{96A63BAD-41E1-FC75-FF05-0BF3D94ACA10}"/>
      <ac:txMk cp="58">
        <ac:context len="59" hash="4136090707"/>
      </ac:txMk>
    </ac:txMkLst>
    <p188:pos x="1650478" y="1057936"/>
    <p188:txBody>
      <a:bodyPr/>
      <a:lstStyle/>
      <a:p>
        <a:r>
          <a:rPr lang="en-US"/>
          <a:t>Check.</a:t>
        </a:r>
      </a:p>
    </p188:txBody>
  </p188:cm>
  <p188:cm id="{095A5458-4040-4E22-B026-D315B7841FF1}" authorId="{A407D77D-CEC4-8C10-99F0-D329E0F95EC7}" created="2025-03-18T14:14:53.28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991062174" sldId="326"/>
      <ac:spMk id="2996" creationId="{A011C120-61F4-1CFB-05D8-D932062D89CA}"/>
    </ac:deMkLst>
    <p188:txBody>
      <a:bodyPr/>
      <a:lstStyle/>
      <a:p>
        <a:r>
          <a:rPr lang="en-US"/>
          <a:t>40 percent if purely direct emissions in SVK. 53 percent if we include both direct and indirect emissions in SVK (BUT - indirect emissions larger for some Slovak production whose upstream is outside of Slovakia). </a:t>
        </a:r>
      </a:p>
    </p188:txBody>
  </p188:cm>
</p188:cmLst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0T06:35:15.651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4533 3791,'-13'1,"0"0,0 1,-23 6,1-1,-296 30,289-34,-905 44,254-43,428-4,159-4,0-3,0-6,-165-40,110 8,-241-102,370 133,1-1,0-2,0-1,2-2,-44-37,-205-220,20-22,217 250,-50-78,78 105,1 0,1 0,1-2,1 1,1-1,-8-42,8 12,2 0,2-1,6-98,2 116,1 0,2 0,1 0,2 1,2 0,23-49,3 12,3 2,56-72,113-119,22 30,-204 208,1 2,1 1,35-18,101-44,-122 62,266-137,-240 117,-1-4,77-66,-16 1,150-96,-229 173,2 3,1 2,1 2,1 3,1 2,91-21,-63 28,1 3,0 3,1 5,86 7,393 3,-97-32,8 29,-325 8,234 51,143 79,-214-23,-11 19,-142-63,156 82,-20 29,-292-182,152 112,-113-79,55 58,-72-66,103 116,-105-113,-2 1,35 61,-38-54,-2 1,-2 1,-2 1,12 51,-21-64,-1 0,-1 1,-2 0,-1 0,-1 0,-9 61,-1-43,-19 62,20-85,-1 0,-1 0,-28 46,-15 5,-103 114,-79 53,-113 81,250-244,-189 119,220-162,-1-3,-94 32,-150 32,20-31,-3-19,-3 2,5 17,202-41,-270 71,262-74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0T06:35:22.374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513 1,'0'24,"2"1,2 0,10 45,32 70,-31-97,1 3,3 0,1-2,3 0,1-1,2-2,2 0,59 65,-30-46,111 90,-99-90,-18-14,-47-42,13 10,-16-14,-1 0,0 1,0-1,1 0,-1 0,0 1,1-1,-1 0,0 1,0-1,1 0,-1 1,0-1,0 0,0 1,0-1,0 0,1 1,-1-1,0 0,0 1,0-1,0 1,0-1,0 0,0 1,0-1,0 0,0 1,-1-1,1 1,0-1,0 0,0 1,0-1,0 0,-1 1,1-1,0 0,-1 1,-9 5,0-1,-1 0,0 0,0-1,-16 3,2 1,-342 124,308-105,0 3,-67 46,6-3,-16 13,120-74,0 2,1-1,0 2,1 0,-22 30,16-13,0 1,-23 56,35-69,1 0,1 1,1-1,1 2,0-1,0 24,4-28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0T06:35:23.595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3160 642,'-31'-2,"0"0,-35-9,12 2,-331-52,3-27,204 33,-45-14,152 51,-86-11,-103-13,-10-22,-204-41,164 44,285 57,1 2,-35 1,33 1,-39-5,9-6,43 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8">
          <a:extLst>
            <a:ext uri="{FF2B5EF4-FFF2-40B4-BE49-F238E27FC236}">
              <a16:creationId xmlns:a16="http://schemas.microsoft.com/office/drawing/2014/main" id="{4BCA7B6B-0E33-52EB-1A97-A96B113AD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g4dfce81f19_0_45:notes">
            <a:extLst>
              <a:ext uri="{FF2B5EF4-FFF2-40B4-BE49-F238E27FC236}">
                <a16:creationId xmlns:a16="http://schemas.microsoft.com/office/drawing/2014/main" id="{B70C6578-FF6E-7F34-8935-80002D40F7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0" name="Google Shape;1470;g4dfce81f19_0_45:notes">
            <a:extLst>
              <a:ext uri="{FF2B5EF4-FFF2-40B4-BE49-F238E27FC236}">
                <a16:creationId xmlns:a16="http://schemas.microsoft.com/office/drawing/2014/main" id="{7E18588C-1CF8-CF72-C5F6-5C4E21A07B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9092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9">
          <a:extLst>
            <a:ext uri="{FF2B5EF4-FFF2-40B4-BE49-F238E27FC236}">
              <a16:creationId xmlns:a16="http://schemas.microsoft.com/office/drawing/2014/main" id="{7CB8FFCD-DD35-CE09-BA46-30CB97970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Google Shape;1670;gd431007ba2_0_215:notes">
            <a:extLst>
              <a:ext uri="{FF2B5EF4-FFF2-40B4-BE49-F238E27FC236}">
                <a16:creationId xmlns:a16="http://schemas.microsoft.com/office/drawing/2014/main" id="{92F3E830-8128-5339-3661-85280CA065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1" name="Google Shape;1671;gd431007ba2_0_215:notes">
            <a:extLst>
              <a:ext uri="{FF2B5EF4-FFF2-40B4-BE49-F238E27FC236}">
                <a16:creationId xmlns:a16="http://schemas.microsoft.com/office/drawing/2014/main" id="{69E47250-0462-1CB5-1316-6367FFE5B0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0088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6">
          <a:extLst>
            <a:ext uri="{FF2B5EF4-FFF2-40B4-BE49-F238E27FC236}">
              <a16:creationId xmlns:a16="http://schemas.microsoft.com/office/drawing/2014/main" id="{7DDF4102-1ACE-8CC7-A3FD-2AA3BEA7B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" name="Google Shape;1697;g54dda1946d_6_257:notes">
            <a:extLst>
              <a:ext uri="{FF2B5EF4-FFF2-40B4-BE49-F238E27FC236}">
                <a16:creationId xmlns:a16="http://schemas.microsoft.com/office/drawing/2014/main" id="{961D01D8-3BD3-5786-4B46-E92C5D7D89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8" name="Google Shape;1698;g54dda1946d_6_257:notes">
            <a:extLst>
              <a:ext uri="{FF2B5EF4-FFF2-40B4-BE49-F238E27FC236}">
                <a16:creationId xmlns:a16="http://schemas.microsoft.com/office/drawing/2014/main" id="{226C07F5-4C48-9433-EBD2-27D301BD58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466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5">
          <a:extLst>
            <a:ext uri="{FF2B5EF4-FFF2-40B4-BE49-F238E27FC236}">
              <a16:creationId xmlns:a16="http://schemas.microsoft.com/office/drawing/2014/main" id="{3D3E350E-1961-5398-2346-8BDF93949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" name="Google Shape;2356;gd5260bdd85_0_256:notes">
            <a:extLst>
              <a:ext uri="{FF2B5EF4-FFF2-40B4-BE49-F238E27FC236}">
                <a16:creationId xmlns:a16="http://schemas.microsoft.com/office/drawing/2014/main" id="{52D7F064-98BE-AA39-7EEC-36418BD098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7" name="Google Shape;2357;gd5260bdd85_0_256:notes">
            <a:extLst>
              <a:ext uri="{FF2B5EF4-FFF2-40B4-BE49-F238E27FC236}">
                <a16:creationId xmlns:a16="http://schemas.microsoft.com/office/drawing/2014/main" id="{81A362ED-A5FC-F20E-0CF0-48907C935C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5292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6">
          <a:extLst>
            <a:ext uri="{FF2B5EF4-FFF2-40B4-BE49-F238E27FC236}">
              <a16:creationId xmlns:a16="http://schemas.microsoft.com/office/drawing/2014/main" id="{74ADDAF6-F025-8F36-40A5-0D2AD9138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7" name="Google Shape;3117;g54dda1946d_4_2720:notes">
            <a:extLst>
              <a:ext uri="{FF2B5EF4-FFF2-40B4-BE49-F238E27FC236}">
                <a16:creationId xmlns:a16="http://schemas.microsoft.com/office/drawing/2014/main" id="{55890836-A8EE-430E-881B-8544E67149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8" name="Google Shape;3118;g54dda1946d_4_2720:notes">
            <a:extLst>
              <a:ext uri="{FF2B5EF4-FFF2-40B4-BE49-F238E27FC236}">
                <a16:creationId xmlns:a16="http://schemas.microsoft.com/office/drawing/2014/main" id="{A64F602F-E924-C5F9-71DD-7498B715FC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7820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8">
          <a:extLst>
            <a:ext uri="{FF2B5EF4-FFF2-40B4-BE49-F238E27FC236}">
              <a16:creationId xmlns:a16="http://schemas.microsoft.com/office/drawing/2014/main" id="{2B33C6E8-DAB4-0A7A-9BC8-293E98697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9" name="Google Shape;2559;g54ff9c4cb4_3_5:notes">
            <a:extLst>
              <a:ext uri="{FF2B5EF4-FFF2-40B4-BE49-F238E27FC236}">
                <a16:creationId xmlns:a16="http://schemas.microsoft.com/office/drawing/2014/main" id="{F4E6B083-E40B-E66C-3217-B79029D185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0" name="Google Shape;2560;g54ff9c4cb4_3_5:notes">
            <a:extLst>
              <a:ext uri="{FF2B5EF4-FFF2-40B4-BE49-F238E27FC236}">
                <a16:creationId xmlns:a16="http://schemas.microsoft.com/office/drawing/2014/main" id="{69AAC13A-126F-ED9D-CCAC-F492588578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4703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0">
          <a:extLst>
            <a:ext uri="{FF2B5EF4-FFF2-40B4-BE49-F238E27FC236}">
              <a16:creationId xmlns:a16="http://schemas.microsoft.com/office/drawing/2014/main" id="{00CE0318-0678-8722-A6B1-A0D9B896C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1" name="Google Shape;3351;g1ea93f2d9af_0_18:notes">
            <a:extLst>
              <a:ext uri="{FF2B5EF4-FFF2-40B4-BE49-F238E27FC236}">
                <a16:creationId xmlns:a16="http://schemas.microsoft.com/office/drawing/2014/main" id="{A48A4E40-B800-86BD-AFE6-712B292C17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2" name="Google Shape;3352;g1ea93f2d9af_0_18:notes">
            <a:extLst>
              <a:ext uri="{FF2B5EF4-FFF2-40B4-BE49-F238E27FC236}">
                <a16:creationId xmlns:a16="http://schemas.microsoft.com/office/drawing/2014/main" id="{D3D00704-C533-409F-BC3B-FFF788F625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2998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0">
          <a:extLst>
            <a:ext uri="{FF2B5EF4-FFF2-40B4-BE49-F238E27FC236}">
              <a16:creationId xmlns:a16="http://schemas.microsoft.com/office/drawing/2014/main" id="{EB6257AA-0726-18C2-60F2-036515CC1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Google Shape;1661;gd431007ba2_0_208:notes">
            <a:extLst>
              <a:ext uri="{FF2B5EF4-FFF2-40B4-BE49-F238E27FC236}">
                <a16:creationId xmlns:a16="http://schemas.microsoft.com/office/drawing/2014/main" id="{1480EE48-BF89-86C8-81C5-F0B92019F9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2" name="Google Shape;1662;gd431007ba2_0_208:notes">
            <a:extLst>
              <a:ext uri="{FF2B5EF4-FFF2-40B4-BE49-F238E27FC236}">
                <a16:creationId xmlns:a16="http://schemas.microsoft.com/office/drawing/2014/main" id="{2AD271EB-084D-71DB-FBA3-501FEBD845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08896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4">
          <a:extLst>
            <a:ext uri="{FF2B5EF4-FFF2-40B4-BE49-F238E27FC236}">
              <a16:creationId xmlns:a16="http://schemas.microsoft.com/office/drawing/2014/main" id="{A1B0129E-5B16-137F-0387-5A22A85D5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5" name="Google Shape;3405;g1ea93f2d9af_0_12:notes">
            <a:extLst>
              <a:ext uri="{FF2B5EF4-FFF2-40B4-BE49-F238E27FC236}">
                <a16:creationId xmlns:a16="http://schemas.microsoft.com/office/drawing/2014/main" id="{990D85F9-5B77-DE02-2E71-7C59E15558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6" name="Google Shape;3406;g1ea93f2d9af_0_12:notes">
            <a:extLst>
              <a:ext uri="{FF2B5EF4-FFF2-40B4-BE49-F238E27FC236}">
                <a16:creationId xmlns:a16="http://schemas.microsoft.com/office/drawing/2014/main" id="{44676D65-9304-1722-C5A1-0CC3156696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2619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4">
          <a:extLst>
            <a:ext uri="{FF2B5EF4-FFF2-40B4-BE49-F238E27FC236}">
              <a16:creationId xmlns:a16="http://schemas.microsoft.com/office/drawing/2014/main" id="{EB91D26B-531D-2018-E066-260A5B4B1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5" name="Google Shape;3375;g1ea93f2d9af_0_0:notes">
            <a:extLst>
              <a:ext uri="{FF2B5EF4-FFF2-40B4-BE49-F238E27FC236}">
                <a16:creationId xmlns:a16="http://schemas.microsoft.com/office/drawing/2014/main" id="{6E199A40-60E4-7608-9740-CF11520BF1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6" name="Google Shape;3376;g1ea93f2d9af_0_0:notes">
            <a:extLst>
              <a:ext uri="{FF2B5EF4-FFF2-40B4-BE49-F238E27FC236}">
                <a16:creationId xmlns:a16="http://schemas.microsoft.com/office/drawing/2014/main" id="{3CBF6D50-B59F-2513-F306-5E3DCFAF9C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0607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2">
          <a:extLst>
            <a:ext uri="{FF2B5EF4-FFF2-40B4-BE49-F238E27FC236}">
              <a16:creationId xmlns:a16="http://schemas.microsoft.com/office/drawing/2014/main" id="{2EE1BC11-3728-7429-19B3-E8F131B96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3" name="Google Shape;2983;gd5260bdd85_0_270:notes">
            <a:extLst>
              <a:ext uri="{FF2B5EF4-FFF2-40B4-BE49-F238E27FC236}">
                <a16:creationId xmlns:a16="http://schemas.microsoft.com/office/drawing/2014/main" id="{1CBEB689-3EA1-47E5-FB5A-15511E6A43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4" name="Google Shape;2984;gd5260bdd85_0_270:notes">
            <a:extLst>
              <a:ext uri="{FF2B5EF4-FFF2-40B4-BE49-F238E27FC236}">
                <a16:creationId xmlns:a16="http://schemas.microsoft.com/office/drawing/2014/main" id="{CBD35CA4-0E9C-5ADC-6BFF-806ADDB34E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35892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4">
          <a:extLst>
            <a:ext uri="{FF2B5EF4-FFF2-40B4-BE49-F238E27FC236}">
              <a16:creationId xmlns:a16="http://schemas.microsoft.com/office/drawing/2014/main" id="{B4B60737-32C6-708B-1B78-A66A479EC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5" name="Google Shape;3405;g1ea93f2d9af_0_12:notes">
            <a:extLst>
              <a:ext uri="{FF2B5EF4-FFF2-40B4-BE49-F238E27FC236}">
                <a16:creationId xmlns:a16="http://schemas.microsoft.com/office/drawing/2014/main" id="{317B5938-DB97-89E0-0410-660E3A7DCA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6" name="Google Shape;3406;g1ea93f2d9af_0_12:notes">
            <a:extLst>
              <a:ext uri="{FF2B5EF4-FFF2-40B4-BE49-F238E27FC236}">
                <a16:creationId xmlns:a16="http://schemas.microsoft.com/office/drawing/2014/main" id="{2E76F77A-BCE2-AB14-D5F0-0C05CE588C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 fontAlgn="base"/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Geographic region(s) captured in econ data.</a:t>
            </a:r>
          </a:p>
          <a:p>
            <a:pPr rtl="0" fontAlgn="base"/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Flows of products across industries.</a:t>
            </a:r>
          </a:p>
          <a:p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Extended to </a:t>
            </a:r>
            <a:r>
              <a:rPr lang="en-US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environment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employment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etc.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356066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4">
          <a:extLst>
            <a:ext uri="{FF2B5EF4-FFF2-40B4-BE49-F238E27FC236}">
              <a16:creationId xmlns:a16="http://schemas.microsoft.com/office/drawing/2014/main" id="{93E1FF9A-0018-78E5-5249-1DDE1EBD1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5" name="Google Shape;3405;g1ea93f2d9af_0_12:notes">
            <a:extLst>
              <a:ext uri="{FF2B5EF4-FFF2-40B4-BE49-F238E27FC236}">
                <a16:creationId xmlns:a16="http://schemas.microsoft.com/office/drawing/2014/main" id="{2B08A4AD-DBC8-3B01-721D-989458223F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6" name="Google Shape;3406;g1ea93f2d9af_0_12:notes">
            <a:extLst>
              <a:ext uri="{FF2B5EF4-FFF2-40B4-BE49-F238E27FC236}">
                <a16:creationId xmlns:a16="http://schemas.microsoft.com/office/drawing/2014/main" id="{28732723-6F56-3B00-F58E-4333F8762B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 rtl="0" fontAlgn="base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6698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7">
          <a:extLst>
            <a:ext uri="{FF2B5EF4-FFF2-40B4-BE49-F238E27FC236}">
              <a16:creationId xmlns:a16="http://schemas.microsoft.com/office/drawing/2014/main" id="{3F636771-F0A2-2816-2D57-8D7A234AE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8" name="Google Shape;3648;g1ea93f2d9af_0_30:notes">
            <a:extLst>
              <a:ext uri="{FF2B5EF4-FFF2-40B4-BE49-F238E27FC236}">
                <a16:creationId xmlns:a16="http://schemas.microsoft.com/office/drawing/2014/main" id="{82C77C1A-5D7B-0E45-B123-EDC96C2214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9" name="Google Shape;3649;g1ea93f2d9af_0_30:notes">
            <a:extLst>
              <a:ext uri="{FF2B5EF4-FFF2-40B4-BE49-F238E27FC236}">
                <a16:creationId xmlns:a16="http://schemas.microsoft.com/office/drawing/2014/main" id="{AE7E87DB-1436-4495-5ACD-7F282D6C4F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42251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4">
          <a:extLst>
            <a:ext uri="{FF2B5EF4-FFF2-40B4-BE49-F238E27FC236}">
              <a16:creationId xmlns:a16="http://schemas.microsoft.com/office/drawing/2014/main" id="{07428C51-2C9F-1AAB-2EBF-1420ED6FA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5" name="Google Shape;3405;g1ea93f2d9af_0_12:notes">
            <a:extLst>
              <a:ext uri="{FF2B5EF4-FFF2-40B4-BE49-F238E27FC236}">
                <a16:creationId xmlns:a16="http://schemas.microsoft.com/office/drawing/2014/main" id="{624BA07F-A38B-1AF2-B37C-0AE6A7ECDD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6" name="Google Shape;3406;g1ea93f2d9af_0_12:notes">
            <a:extLst>
              <a:ext uri="{FF2B5EF4-FFF2-40B4-BE49-F238E27FC236}">
                <a16:creationId xmlns:a16="http://schemas.microsoft.com/office/drawing/2014/main" id="{8A428894-18E3-FC99-9180-50CBF00549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049116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9">
          <a:extLst>
            <a:ext uri="{FF2B5EF4-FFF2-40B4-BE49-F238E27FC236}">
              <a16:creationId xmlns:a16="http://schemas.microsoft.com/office/drawing/2014/main" id="{96916366-9EFF-2ECA-0766-EEC1FFE8B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0" name="Google Shape;2890;g54dda1946d_4_2730:notes">
            <a:extLst>
              <a:ext uri="{FF2B5EF4-FFF2-40B4-BE49-F238E27FC236}">
                <a16:creationId xmlns:a16="http://schemas.microsoft.com/office/drawing/2014/main" id="{21431663-2743-FFD1-4CD7-EC3B2979B6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1" name="Google Shape;2891;g54dda1946d_4_2730:notes">
            <a:extLst>
              <a:ext uri="{FF2B5EF4-FFF2-40B4-BE49-F238E27FC236}">
                <a16:creationId xmlns:a16="http://schemas.microsoft.com/office/drawing/2014/main" id="{7D244B15-71EB-2161-F1C7-E1FCF7D85C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35770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8">
          <a:extLst>
            <a:ext uri="{FF2B5EF4-FFF2-40B4-BE49-F238E27FC236}">
              <a16:creationId xmlns:a16="http://schemas.microsoft.com/office/drawing/2014/main" id="{6DFE3719-FDB0-70BA-A111-C8473B383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9" name="Google Shape;2779;g54dda1946d_4_2726:notes">
            <a:extLst>
              <a:ext uri="{FF2B5EF4-FFF2-40B4-BE49-F238E27FC236}">
                <a16:creationId xmlns:a16="http://schemas.microsoft.com/office/drawing/2014/main" id="{02E97529-AF34-242D-E61D-D1F4C08DCE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0" name="Google Shape;2780;g54dda1946d_4_2726:notes">
            <a:extLst>
              <a:ext uri="{FF2B5EF4-FFF2-40B4-BE49-F238E27FC236}">
                <a16:creationId xmlns:a16="http://schemas.microsoft.com/office/drawing/2014/main" id="{BA614068-8B19-44B4-C2CE-7A993AEE0D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1697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971725"/>
            <a:ext cx="3950400" cy="238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355300"/>
            <a:ext cx="2341800" cy="6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801944" y="-378460"/>
            <a:ext cx="10414234" cy="6080250"/>
            <a:chOff x="-801944" y="-378460"/>
            <a:chExt cx="10414234" cy="6080250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-382776" y="3889111"/>
              <a:ext cx="1874441" cy="1592570"/>
              <a:chOff x="-382776" y="3889111"/>
              <a:chExt cx="1874441" cy="1592570"/>
            </a:xfrm>
          </p:grpSpPr>
          <p:sp>
            <p:nvSpPr>
              <p:cNvPr id="13" name="Google Shape;13;p2"/>
              <p:cNvSpPr/>
              <p:nvPr/>
            </p:nvSpPr>
            <p:spPr>
              <a:xfrm rot="4928102" flipH="1">
                <a:off x="432403" y="4267812"/>
                <a:ext cx="667946" cy="137208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4" name="Google Shape;14;p2"/>
              <p:cNvGrpSpPr/>
              <p:nvPr/>
            </p:nvGrpSpPr>
            <p:grpSpPr>
              <a:xfrm rot="-973004">
                <a:off x="-242765" y="3965034"/>
                <a:ext cx="700799" cy="1102531"/>
                <a:chOff x="286209" y="3602592"/>
                <a:chExt cx="1156015" cy="1818698"/>
              </a:xfrm>
            </p:grpSpPr>
            <p:sp>
              <p:nvSpPr>
                <p:cNvPr id="15" name="Google Shape;15;p2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" name="Google Shape;16;p2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7" name="Google Shape;17;p2"/>
              <p:cNvGrpSpPr/>
              <p:nvPr/>
            </p:nvGrpSpPr>
            <p:grpSpPr>
              <a:xfrm rot="-1177722">
                <a:off x="11867" y="4355565"/>
                <a:ext cx="774225" cy="1025882"/>
                <a:chOff x="1554062" y="3598687"/>
                <a:chExt cx="1073824" cy="1422865"/>
              </a:xfrm>
            </p:grpSpPr>
            <p:sp>
              <p:nvSpPr>
                <p:cNvPr id="18" name="Google Shape;18;p2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" name="Google Shape;19;p2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" name="Google Shape;20;p2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" name="Google Shape;21;p2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" name="Google Shape;22;p2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3" name="Google Shape;23;p2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" name="Google Shape;24;p2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" name="Google Shape;25;p2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" name="Google Shape;26;p2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" name="Google Shape;27;p2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" name="Google Shape;28;p2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" name="Google Shape;29;p2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" name="Google Shape;30;p2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" name="Google Shape;31;p2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32" name="Google Shape;32;p2"/>
            <p:cNvGrpSpPr/>
            <p:nvPr/>
          </p:nvGrpSpPr>
          <p:grpSpPr>
            <a:xfrm rot="10800000">
              <a:off x="7737849" y="-322589"/>
              <a:ext cx="1874441" cy="1592570"/>
              <a:chOff x="-382776" y="3889111"/>
              <a:chExt cx="1874441" cy="1592570"/>
            </a:xfrm>
          </p:grpSpPr>
          <p:sp>
            <p:nvSpPr>
              <p:cNvPr id="33" name="Google Shape;33;p2"/>
              <p:cNvSpPr/>
              <p:nvPr/>
            </p:nvSpPr>
            <p:spPr>
              <a:xfrm rot="4928102" flipH="1">
                <a:off x="432403" y="4267812"/>
                <a:ext cx="667946" cy="137208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" name="Google Shape;34;p2"/>
              <p:cNvGrpSpPr/>
              <p:nvPr/>
            </p:nvGrpSpPr>
            <p:grpSpPr>
              <a:xfrm rot="-973004">
                <a:off x="-242765" y="3965034"/>
                <a:ext cx="700799" cy="1102531"/>
                <a:chOff x="286209" y="3602592"/>
                <a:chExt cx="1156015" cy="1818698"/>
              </a:xfrm>
            </p:grpSpPr>
            <p:sp>
              <p:nvSpPr>
                <p:cNvPr id="35" name="Google Shape;35;p2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" name="Google Shape;36;p2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7" name="Google Shape;37;p2"/>
              <p:cNvGrpSpPr/>
              <p:nvPr/>
            </p:nvGrpSpPr>
            <p:grpSpPr>
              <a:xfrm rot="-1177722">
                <a:off x="11867" y="4355565"/>
                <a:ext cx="774225" cy="1025882"/>
                <a:chOff x="1554062" y="3598687"/>
                <a:chExt cx="1073824" cy="1422865"/>
              </a:xfrm>
            </p:grpSpPr>
            <p:sp>
              <p:nvSpPr>
                <p:cNvPr id="38" name="Google Shape;38;p2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" name="Google Shape;39;p2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" name="Google Shape;40;p2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" name="Google Shape;41;p2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" name="Google Shape;42;p2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" name="Google Shape;43;p2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" name="Google Shape;44;p2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" name="Google Shape;45;p2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" name="Google Shape;46;p2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" name="Google Shape;47;p2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" name="Google Shape;48;p2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" name="Google Shape;49;p2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" name="Google Shape;50;p2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" name="Google Shape;51;p2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52" name="Google Shape;52;p2"/>
            <p:cNvGrpSpPr/>
            <p:nvPr/>
          </p:nvGrpSpPr>
          <p:grpSpPr>
            <a:xfrm flipH="1">
              <a:off x="7724590" y="3957485"/>
              <a:ext cx="1837744" cy="1744305"/>
              <a:chOff x="-3072498" y="4087185"/>
              <a:chExt cx="1837744" cy="1744305"/>
            </a:xfrm>
          </p:grpSpPr>
          <p:grpSp>
            <p:nvGrpSpPr>
              <p:cNvPr id="53" name="Google Shape;53;p2"/>
              <p:cNvGrpSpPr/>
              <p:nvPr/>
            </p:nvGrpSpPr>
            <p:grpSpPr>
              <a:xfrm rot="-973004">
                <a:off x="-2075565" y="4385359"/>
                <a:ext cx="700799" cy="1102531"/>
                <a:chOff x="286209" y="3602592"/>
                <a:chExt cx="1156015" cy="1818698"/>
              </a:xfrm>
            </p:grpSpPr>
            <p:sp>
              <p:nvSpPr>
                <p:cNvPr id="54" name="Google Shape;54;p2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" name="Google Shape;55;p2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6" name="Google Shape;56;p2"/>
              <p:cNvGrpSpPr/>
              <p:nvPr/>
            </p:nvGrpSpPr>
            <p:grpSpPr>
              <a:xfrm rot="1194016">
                <a:off x="-2921026" y="4188315"/>
                <a:ext cx="774174" cy="1025815"/>
                <a:chOff x="1554062" y="3598687"/>
                <a:chExt cx="1073824" cy="1422865"/>
              </a:xfrm>
            </p:grpSpPr>
            <p:sp>
              <p:nvSpPr>
                <p:cNvPr id="57" name="Google Shape;57;p2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" name="Google Shape;58;p2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" name="Google Shape;59;p2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" name="Google Shape;60;p2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" name="Google Shape;61;p2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" name="Google Shape;62;p2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" name="Google Shape;63;p2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" name="Google Shape;64;p2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" name="Google Shape;65;p2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" name="Google Shape;66;p2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" name="Google Shape;67;p2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" name="Google Shape;68;p2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" name="Google Shape;69;p2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" name="Google Shape;70;p2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1" name="Google Shape;71;p2"/>
              <p:cNvSpPr/>
              <p:nvPr/>
            </p:nvSpPr>
            <p:spPr>
              <a:xfrm rot="1805228">
                <a:off x="-2516023" y="4384411"/>
                <a:ext cx="667948" cy="1372082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2" name="Google Shape;72;p2"/>
            <p:cNvGrpSpPr/>
            <p:nvPr/>
          </p:nvGrpSpPr>
          <p:grpSpPr>
            <a:xfrm rot="10800000">
              <a:off x="-801944" y="-378460"/>
              <a:ext cx="1966646" cy="1892061"/>
              <a:chOff x="7907931" y="3610515"/>
              <a:chExt cx="1966646" cy="1892061"/>
            </a:xfrm>
          </p:grpSpPr>
          <p:sp>
            <p:nvSpPr>
              <p:cNvPr id="73" name="Google Shape;73;p2"/>
              <p:cNvSpPr/>
              <p:nvPr/>
            </p:nvSpPr>
            <p:spPr>
              <a:xfrm rot="-4928102">
                <a:off x="8815315" y="3349174"/>
                <a:ext cx="667946" cy="137208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4" name="Google Shape;74;p2"/>
              <p:cNvGrpSpPr/>
              <p:nvPr/>
            </p:nvGrpSpPr>
            <p:grpSpPr>
              <a:xfrm rot="973004" flipH="1">
                <a:off x="8047942" y="4324121"/>
                <a:ext cx="700799" cy="1102531"/>
                <a:chOff x="286209" y="3602592"/>
                <a:chExt cx="1156015" cy="1818698"/>
              </a:xfrm>
            </p:grpSpPr>
            <p:sp>
              <p:nvSpPr>
                <p:cNvPr id="75" name="Google Shape;75;p2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6" name="Google Shape;76;p2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77" name="Google Shape;77;p2"/>
              <p:cNvGrpSpPr/>
              <p:nvPr/>
            </p:nvGrpSpPr>
            <p:grpSpPr>
              <a:xfrm rot="1177722" flipH="1">
                <a:off x="8352598" y="4239740"/>
                <a:ext cx="774225" cy="1025882"/>
                <a:chOff x="1554062" y="3598687"/>
                <a:chExt cx="1073824" cy="1422865"/>
              </a:xfrm>
            </p:grpSpPr>
            <p:sp>
              <p:nvSpPr>
                <p:cNvPr id="78" name="Google Shape;78;p2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9" name="Google Shape;79;p2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0" name="Google Shape;80;p2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1" name="Google Shape;81;p2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" name="Google Shape;82;p2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" name="Google Shape;83;p2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" name="Google Shape;84;p2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" name="Google Shape;85;p2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" name="Google Shape;86;p2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" name="Google Shape;87;p2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" name="Google Shape;88;p2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" name="Google Shape;89;p2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" name="Google Shape;90;p2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" name="Google Shape;91;p2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92" name="Google Shape;92;p2"/>
          <p:cNvSpPr/>
          <p:nvPr/>
        </p:nvSpPr>
        <p:spPr>
          <a:xfrm>
            <a:off x="8510046" y="1269975"/>
            <a:ext cx="1359428" cy="475800"/>
          </a:xfrm>
          <a:custGeom>
            <a:avLst/>
            <a:gdLst/>
            <a:ahLst/>
            <a:cxnLst/>
            <a:rect l="l" t="t" r="r" b="b"/>
            <a:pathLst>
              <a:path w="528" h="185" extrusionOk="0">
                <a:moveTo>
                  <a:pt x="0" y="184"/>
                </a:moveTo>
                <a:lnTo>
                  <a:pt x="527" y="184"/>
                </a:lnTo>
                <a:lnTo>
                  <a:pt x="527" y="184"/>
                </a:lnTo>
                <a:cubicBezTo>
                  <a:pt x="527" y="184"/>
                  <a:pt x="494" y="116"/>
                  <a:pt x="428" y="138"/>
                </a:cubicBezTo>
                <a:lnTo>
                  <a:pt x="428" y="138"/>
                </a:lnTo>
                <a:cubicBezTo>
                  <a:pt x="428" y="138"/>
                  <a:pt x="411" y="69"/>
                  <a:pt x="344" y="83"/>
                </a:cubicBezTo>
                <a:lnTo>
                  <a:pt x="344" y="83"/>
                </a:lnTo>
                <a:cubicBezTo>
                  <a:pt x="324" y="45"/>
                  <a:pt x="217" y="0"/>
                  <a:pt x="165" y="86"/>
                </a:cubicBezTo>
                <a:lnTo>
                  <a:pt x="165" y="86"/>
                </a:lnTo>
                <a:cubicBezTo>
                  <a:pt x="153" y="72"/>
                  <a:pt x="130" y="68"/>
                  <a:pt x="112" y="75"/>
                </a:cubicBezTo>
                <a:lnTo>
                  <a:pt x="112" y="75"/>
                </a:lnTo>
                <a:cubicBezTo>
                  <a:pt x="89" y="84"/>
                  <a:pt x="78" y="109"/>
                  <a:pt x="69" y="131"/>
                </a:cubicBezTo>
                <a:lnTo>
                  <a:pt x="69" y="131"/>
                </a:lnTo>
                <a:cubicBezTo>
                  <a:pt x="39" y="128"/>
                  <a:pt x="9" y="155"/>
                  <a:pt x="0" y="184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"/>
          <p:cNvSpPr txBox="1">
            <a:spLocks noGrp="1"/>
          </p:cNvSpPr>
          <p:nvPr>
            <p:ph type="title"/>
          </p:nvPr>
        </p:nvSpPr>
        <p:spPr>
          <a:xfrm>
            <a:off x="720000" y="386375"/>
            <a:ext cx="77040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4"/>
          <p:cNvSpPr txBox="1">
            <a:spLocks noGrp="1"/>
          </p:cNvSpPr>
          <p:nvPr>
            <p:ph type="body" idx="1"/>
          </p:nvPr>
        </p:nvSpPr>
        <p:spPr>
          <a:xfrm>
            <a:off x="720000" y="1146926"/>
            <a:ext cx="7704000" cy="3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>
                <a:solidFill>
                  <a:srgbClr val="191919"/>
                </a:solidFill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141" name="Google Shape;141;p4"/>
          <p:cNvGrpSpPr/>
          <p:nvPr/>
        </p:nvGrpSpPr>
        <p:grpSpPr>
          <a:xfrm>
            <a:off x="-302614" y="21525"/>
            <a:ext cx="9529440" cy="2233800"/>
            <a:chOff x="-302614" y="21525"/>
            <a:chExt cx="9529440" cy="2233800"/>
          </a:xfrm>
        </p:grpSpPr>
        <p:sp>
          <p:nvSpPr>
            <p:cNvPr id="142" name="Google Shape;142;p4"/>
            <p:cNvSpPr/>
            <p:nvPr/>
          </p:nvSpPr>
          <p:spPr>
            <a:xfrm>
              <a:off x="7483448" y="21525"/>
              <a:ext cx="1207022" cy="423506"/>
            </a:xfrm>
            <a:custGeom>
              <a:avLst/>
              <a:gdLst/>
              <a:ahLst/>
              <a:cxnLst/>
              <a:rect l="l" t="t" r="r" b="b"/>
              <a:pathLst>
                <a:path w="755" h="265" extrusionOk="0">
                  <a:moveTo>
                    <a:pt x="754" y="264"/>
                  </a:moveTo>
                  <a:lnTo>
                    <a:pt x="0" y="264"/>
                  </a:lnTo>
                  <a:lnTo>
                    <a:pt x="0" y="264"/>
                  </a:lnTo>
                  <a:cubicBezTo>
                    <a:pt x="0" y="264"/>
                    <a:pt x="48" y="167"/>
                    <a:pt x="141" y="198"/>
                  </a:cubicBezTo>
                  <a:lnTo>
                    <a:pt x="141" y="198"/>
                  </a:lnTo>
                  <a:cubicBezTo>
                    <a:pt x="141" y="198"/>
                    <a:pt x="166" y="100"/>
                    <a:pt x="261" y="119"/>
                  </a:cubicBezTo>
                  <a:lnTo>
                    <a:pt x="261" y="119"/>
                  </a:lnTo>
                  <a:cubicBezTo>
                    <a:pt x="289" y="64"/>
                    <a:pt x="444" y="0"/>
                    <a:pt x="519" y="123"/>
                  </a:cubicBezTo>
                  <a:lnTo>
                    <a:pt x="519" y="123"/>
                  </a:lnTo>
                  <a:cubicBezTo>
                    <a:pt x="536" y="104"/>
                    <a:pt x="569" y="97"/>
                    <a:pt x="595" y="108"/>
                  </a:cubicBezTo>
                  <a:lnTo>
                    <a:pt x="595" y="108"/>
                  </a:lnTo>
                  <a:cubicBezTo>
                    <a:pt x="626" y="121"/>
                    <a:pt x="643" y="156"/>
                    <a:pt x="655" y="188"/>
                  </a:cubicBezTo>
                  <a:lnTo>
                    <a:pt x="655" y="188"/>
                  </a:lnTo>
                  <a:cubicBezTo>
                    <a:pt x="698" y="184"/>
                    <a:pt x="742" y="224"/>
                    <a:pt x="754" y="264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-302614" y="1916521"/>
              <a:ext cx="952912" cy="338805"/>
            </a:xfrm>
            <a:custGeom>
              <a:avLst/>
              <a:gdLst/>
              <a:ahLst/>
              <a:cxnLst/>
              <a:rect l="l" t="t" r="r" b="b"/>
              <a:pathLst>
                <a:path w="596" h="210" extrusionOk="0">
                  <a:moveTo>
                    <a:pt x="0" y="209"/>
                  </a:moveTo>
                  <a:lnTo>
                    <a:pt x="595" y="209"/>
                  </a:lnTo>
                  <a:lnTo>
                    <a:pt x="595" y="209"/>
                  </a:lnTo>
                  <a:cubicBezTo>
                    <a:pt x="595" y="209"/>
                    <a:pt x="558" y="132"/>
                    <a:pt x="483" y="156"/>
                  </a:cubicBezTo>
                  <a:lnTo>
                    <a:pt x="483" y="156"/>
                  </a:lnTo>
                  <a:cubicBezTo>
                    <a:pt x="483" y="156"/>
                    <a:pt x="463" y="78"/>
                    <a:pt x="388" y="94"/>
                  </a:cubicBezTo>
                  <a:lnTo>
                    <a:pt x="388" y="94"/>
                  </a:lnTo>
                  <a:cubicBezTo>
                    <a:pt x="366" y="50"/>
                    <a:pt x="243" y="0"/>
                    <a:pt x="185" y="97"/>
                  </a:cubicBezTo>
                  <a:lnTo>
                    <a:pt x="185" y="97"/>
                  </a:lnTo>
                  <a:cubicBezTo>
                    <a:pt x="170" y="81"/>
                    <a:pt x="146" y="76"/>
                    <a:pt x="126" y="84"/>
                  </a:cubicBezTo>
                  <a:lnTo>
                    <a:pt x="126" y="84"/>
                  </a:lnTo>
                  <a:cubicBezTo>
                    <a:pt x="101" y="95"/>
                    <a:pt x="87" y="123"/>
                    <a:pt x="77" y="149"/>
                  </a:cubicBezTo>
                  <a:lnTo>
                    <a:pt x="77" y="149"/>
                  </a:lnTo>
                  <a:cubicBezTo>
                    <a:pt x="43" y="145"/>
                    <a:pt x="9" y="176"/>
                    <a:pt x="0" y="209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4"/>
            <p:cNvSpPr/>
            <p:nvPr/>
          </p:nvSpPr>
          <p:spPr>
            <a:xfrm>
              <a:off x="8594950" y="594413"/>
              <a:ext cx="631875" cy="631875"/>
            </a:xfrm>
            <a:custGeom>
              <a:avLst/>
              <a:gdLst/>
              <a:ahLst/>
              <a:cxnLst/>
              <a:rect l="l" t="t" r="r" b="b"/>
              <a:pathLst>
                <a:path w="478" h="478" extrusionOk="0">
                  <a:moveTo>
                    <a:pt x="477" y="238"/>
                  </a:moveTo>
                  <a:lnTo>
                    <a:pt x="477" y="238"/>
                  </a:lnTo>
                  <a:cubicBezTo>
                    <a:pt x="477" y="370"/>
                    <a:pt x="370" y="477"/>
                    <a:pt x="238" y="477"/>
                  </a:cubicBezTo>
                  <a:lnTo>
                    <a:pt x="238" y="477"/>
                  </a:lnTo>
                  <a:cubicBezTo>
                    <a:pt x="106" y="477"/>
                    <a:pt x="0" y="370"/>
                    <a:pt x="0" y="238"/>
                  </a:cubicBezTo>
                  <a:lnTo>
                    <a:pt x="0" y="238"/>
                  </a:lnTo>
                  <a:cubicBezTo>
                    <a:pt x="0" y="106"/>
                    <a:pt x="106" y="0"/>
                    <a:pt x="238" y="0"/>
                  </a:cubicBezTo>
                  <a:lnTo>
                    <a:pt x="238" y="0"/>
                  </a:lnTo>
                  <a:cubicBezTo>
                    <a:pt x="370" y="0"/>
                    <a:pt x="477" y="106"/>
                    <a:pt x="477" y="238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5" name="Google Shape;145;p4"/>
          <p:cNvGrpSpPr/>
          <p:nvPr/>
        </p:nvGrpSpPr>
        <p:grpSpPr>
          <a:xfrm>
            <a:off x="-394810" y="3807723"/>
            <a:ext cx="9916275" cy="1894066"/>
            <a:chOff x="-394810" y="3807723"/>
            <a:chExt cx="9916275" cy="1894066"/>
          </a:xfrm>
        </p:grpSpPr>
        <p:grpSp>
          <p:nvGrpSpPr>
            <p:cNvPr id="146" name="Google Shape;146;p4"/>
            <p:cNvGrpSpPr/>
            <p:nvPr/>
          </p:nvGrpSpPr>
          <p:grpSpPr>
            <a:xfrm>
              <a:off x="-394810" y="3957485"/>
              <a:ext cx="1837744" cy="1744305"/>
              <a:chOff x="-3072498" y="4087185"/>
              <a:chExt cx="1837744" cy="1744305"/>
            </a:xfrm>
          </p:grpSpPr>
          <p:grpSp>
            <p:nvGrpSpPr>
              <p:cNvPr id="147" name="Google Shape;147;p4"/>
              <p:cNvGrpSpPr/>
              <p:nvPr/>
            </p:nvGrpSpPr>
            <p:grpSpPr>
              <a:xfrm rot="-973004">
                <a:off x="-2075565" y="4385359"/>
                <a:ext cx="700799" cy="1102531"/>
                <a:chOff x="286209" y="3602592"/>
                <a:chExt cx="1156015" cy="1818698"/>
              </a:xfrm>
            </p:grpSpPr>
            <p:sp>
              <p:nvSpPr>
                <p:cNvPr id="148" name="Google Shape;148;p4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9" name="Google Shape;149;p4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0" name="Google Shape;150;p4"/>
              <p:cNvGrpSpPr/>
              <p:nvPr/>
            </p:nvGrpSpPr>
            <p:grpSpPr>
              <a:xfrm rot="1194016">
                <a:off x="-2921026" y="4188315"/>
                <a:ext cx="774174" cy="1025815"/>
                <a:chOff x="1554062" y="3598687"/>
                <a:chExt cx="1073824" cy="1422865"/>
              </a:xfrm>
            </p:grpSpPr>
            <p:sp>
              <p:nvSpPr>
                <p:cNvPr id="151" name="Google Shape;151;p4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" name="Google Shape;152;p4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" name="Google Shape;153;p4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4" name="Google Shape;154;p4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5" name="Google Shape;155;p4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6" name="Google Shape;156;p4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7" name="Google Shape;157;p4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8" name="Google Shape;158;p4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9" name="Google Shape;159;p4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0" name="Google Shape;160;p4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1" name="Google Shape;161;p4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" name="Google Shape;162;p4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" name="Google Shape;163;p4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" name="Google Shape;164;p4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65" name="Google Shape;165;p4"/>
              <p:cNvSpPr/>
              <p:nvPr/>
            </p:nvSpPr>
            <p:spPr>
              <a:xfrm rot="1805228">
                <a:off x="-2516023" y="4384411"/>
                <a:ext cx="667948" cy="1372082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6" name="Google Shape;166;p4"/>
            <p:cNvGrpSpPr/>
            <p:nvPr/>
          </p:nvGrpSpPr>
          <p:grpSpPr>
            <a:xfrm flipH="1">
              <a:off x="7647024" y="3807723"/>
              <a:ext cx="1874441" cy="1592570"/>
              <a:chOff x="-382776" y="3889111"/>
              <a:chExt cx="1874441" cy="1592570"/>
            </a:xfrm>
          </p:grpSpPr>
          <p:sp>
            <p:nvSpPr>
              <p:cNvPr id="167" name="Google Shape;167;p4"/>
              <p:cNvSpPr/>
              <p:nvPr/>
            </p:nvSpPr>
            <p:spPr>
              <a:xfrm rot="4928102" flipH="1">
                <a:off x="432403" y="4267812"/>
                <a:ext cx="667946" cy="137208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68" name="Google Shape;168;p4"/>
              <p:cNvGrpSpPr/>
              <p:nvPr/>
            </p:nvGrpSpPr>
            <p:grpSpPr>
              <a:xfrm rot="-973004">
                <a:off x="-242765" y="3965034"/>
                <a:ext cx="700799" cy="1102531"/>
                <a:chOff x="286209" y="3602592"/>
                <a:chExt cx="1156015" cy="1818698"/>
              </a:xfrm>
            </p:grpSpPr>
            <p:sp>
              <p:nvSpPr>
                <p:cNvPr id="169" name="Google Shape;169;p4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0" name="Google Shape;170;p4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71" name="Google Shape;171;p4"/>
              <p:cNvGrpSpPr/>
              <p:nvPr/>
            </p:nvGrpSpPr>
            <p:grpSpPr>
              <a:xfrm rot="-1177722">
                <a:off x="11867" y="4355565"/>
                <a:ext cx="774225" cy="1025882"/>
                <a:chOff x="1554062" y="3598687"/>
                <a:chExt cx="1073824" cy="1422865"/>
              </a:xfrm>
            </p:grpSpPr>
            <p:sp>
              <p:nvSpPr>
                <p:cNvPr id="172" name="Google Shape;172;p4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3" name="Google Shape;173;p4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4" name="Google Shape;174;p4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5" name="Google Shape;175;p4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6" name="Google Shape;176;p4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7" name="Google Shape;177;p4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8" name="Google Shape;178;p4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9" name="Google Shape;179;p4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" name="Google Shape;180;p4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1" name="Google Shape;181;p4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" name="Google Shape;182;p4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" name="Google Shape;183;p4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" name="Google Shape;184;p4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" name="Google Shape;185;p4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6"/>
          <p:cNvGrpSpPr/>
          <p:nvPr/>
        </p:nvGrpSpPr>
        <p:grpSpPr>
          <a:xfrm>
            <a:off x="-441962" y="-12"/>
            <a:ext cx="9469225" cy="2143918"/>
            <a:chOff x="-441962" y="-12"/>
            <a:chExt cx="9469225" cy="2143918"/>
          </a:xfrm>
        </p:grpSpPr>
        <p:grpSp>
          <p:nvGrpSpPr>
            <p:cNvPr id="235" name="Google Shape;235;p6"/>
            <p:cNvGrpSpPr/>
            <p:nvPr/>
          </p:nvGrpSpPr>
          <p:grpSpPr>
            <a:xfrm>
              <a:off x="-441962" y="1426350"/>
              <a:ext cx="1073826" cy="717555"/>
              <a:chOff x="-441962" y="1426350"/>
              <a:chExt cx="1073826" cy="717555"/>
            </a:xfrm>
          </p:grpSpPr>
          <p:sp>
            <p:nvSpPr>
              <p:cNvPr id="236" name="Google Shape;236;p6"/>
              <p:cNvSpPr/>
              <p:nvPr/>
            </p:nvSpPr>
            <p:spPr>
              <a:xfrm>
                <a:off x="-12" y="1426350"/>
                <a:ext cx="631875" cy="631875"/>
              </a:xfrm>
              <a:custGeom>
                <a:avLst/>
                <a:gdLst/>
                <a:ahLst/>
                <a:cxnLst/>
                <a:rect l="l" t="t" r="r" b="b"/>
                <a:pathLst>
                  <a:path w="478" h="478" extrusionOk="0">
                    <a:moveTo>
                      <a:pt x="477" y="238"/>
                    </a:moveTo>
                    <a:lnTo>
                      <a:pt x="477" y="238"/>
                    </a:lnTo>
                    <a:cubicBezTo>
                      <a:pt x="477" y="370"/>
                      <a:pt x="370" y="477"/>
                      <a:pt x="238" y="477"/>
                    </a:cubicBezTo>
                    <a:lnTo>
                      <a:pt x="238" y="477"/>
                    </a:lnTo>
                    <a:cubicBezTo>
                      <a:pt x="106" y="477"/>
                      <a:pt x="0" y="370"/>
                      <a:pt x="0" y="238"/>
                    </a:cubicBezTo>
                    <a:lnTo>
                      <a:pt x="0" y="238"/>
                    </a:lnTo>
                    <a:cubicBezTo>
                      <a:pt x="0" y="106"/>
                      <a:pt x="106" y="0"/>
                      <a:pt x="238" y="0"/>
                    </a:cubicBezTo>
                    <a:lnTo>
                      <a:pt x="238" y="0"/>
                    </a:lnTo>
                    <a:cubicBezTo>
                      <a:pt x="370" y="0"/>
                      <a:pt x="477" y="106"/>
                      <a:pt x="477" y="238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" name="Google Shape;237;p6"/>
              <p:cNvSpPr/>
              <p:nvPr/>
            </p:nvSpPr>
            <p:spPr>
              <a:xfrm>
                <a:off x="-441962" y="1746505"/>
                <a:ext cx="1073826" cy="397400"/>
              </a:xfrm>
              <a:custGeom>
                <a:avLst/>
                <a:gdLst/>
                <a:ahLst/>
                <a:cxnLst/>
                <a:rect l="l" t="t" r="r" b="b"/>
                <a:pathLst>
                  <a:path w="440" h="162" extrusionOk="0">
                    <a:moveTo>
                      <a:pt x="317" y="75"/>
                    </a:moveTo>
                    <a:lnTo>
                      <a:pt x="317" y="75"/>
                    </a:lnTo>
                    <a:cubicBezTo>
                      <a:pt x="272" y="0"/>
                      <a:pt x="177" y="39"/>
                      <a:pt x="160" y="73"/>
                    </a:cubicBezTo>
                    <a:lnTo>
                      <a:pt x="160" y="73"/>
                    </a:lnTo>
                    <a:cubicBezTo>
                      <a:pt x="102" y="61"/>
                      <a:pt x="86" y="121"/>
                      <a:pt x="86" y="121"/>
                    </a:cubicBezTo>
                    <a:lnTo>
                      <a:pt x="86" y="121"/>
                    </a:lnTo>
                    <a:cubicBezTo>
                      <a:pt x="29" y="102"/>
                      <a:pt x="0" y="161"/>
                      <a:pt x="0" y="161"/>
                    </a:cubicBezTo>
                    <a:lnTo>
                      <a:pt x="382" y="161"/>
                    </a:lnTo>
                    <a:lnTo>
                      <a:pt x="382" y="161"/>
                    </a:lnTo>
                    <a:cubicBezTo>
                      <a:pt x="439" y="114"/>
                      <a:pt x="379" y="44"/>
                      <a:pt x="317" y="75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8" name="Google Shape;238;p6"/>
            <p:cNvSpPr/>
            <p:nvPr/>
          </p:nvSpPr>
          <p:spPr>
            <a:xfrm>
              <a:off x="7667834" y="-12"/>
              <a:ext cx="1359428" cy="475800"/>
            </a:xfrm>
            <a:custGeom>
              <a:avLst/>
              <a:gdLst/>
              <a:ahLst/>
              <a:cxnLst/>
              <a:rect l="l" t="t" r="r" b="b"/>
              <a:pathLst>
                <a:path w="528" h="185" extrusionOk="0">
                  <a:moveTo>
                    <a:pt x="0" y="184"/>
                  </a:moveTo>
                  <a:lnTo>
                    <a:pt x="527" y="184"/>
                  </a:lnTo>
                  <a:lnTo>
                    <a:pt x="527" y="184"/>
                  </a:lnTo>
                  <a:cubicBezTo>
                    <a:pt x="527" y="184"/>
                    <a:pt x="494" y="116"/>
                    <a:pt x="428" y="138"/>
                  </a:cubicBezTo>
                  <a:lnTo>
                    <a:pt x="428" y="138"/>
                  </a:lnTo>
                  <a:cubicBezTo>
                    <a:pt x="428" y="138"/>
                    <a:pt x="411" y="69"/>
                    <a:pt x="344" y="83"/>
                  </a:cubicBezTo>
                  <a:lnTo>
                    <a:pt x="344" y="83"/>
                  </a:lnTo>
                  <a:cubicBezTo>
                    <a:pt x="324" y="45"/>
                    <a:pt x="217" y="0"/>
                    <a:pt x="165" y="86"/>
                  </a:cubicBezTo>
                  <a:lnTo>
                    <a:pt x="165" y="86"/>
                  </a:lnTo>
                  <a:cubicBezTo>
                    <a:pt x="153" y="72"/>
                    <a:pt x="130" y="68"/>
                    <a:pt x="112" y="75"/>
                  </a:cubicBezTo>
                  <a:lnTo>
                    <a:pt x="112" y="75"/>
                  </a:lnTo>
                  <a:cubicBezTo>
                    <a:pt x="89" y="84"/>
                    <a:pt x="78" y="109"/>
                    <a:pt x="69" y="131"/>
                  </a:cubicBezTo>
                  <a:lnTo>
                    <a:pt x="69" y="131"/>
                  </a:lnTo>
                  <a:cubicBezTo>
                    <a:pt x="39" y="128"/>
                    <a:pt x="9" y="155"/>
                    <a:pt x="0" y="184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9" name="Google Shape;239;p6"/>
          <p:cNvSpPr txBox="1">
            <a:spLocks noGrp="1"/>
          </p:cNvSpPr>
          <p:nvPr>
            <p:ph type="title"/>
          </p:nvPr>
        </p:nvSpPr>
        <p:spPr>
          <a:xfrm>
            <a:off x="720000" y="386375"/>
            <a:ext cx="77040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40" name="Google Shape;240;p6"/>
          <p:cNvGrpSpPr/>
          <p:nvPr/>
        </p:nvGrpSpPr>
        <p:grpSpPr>
          <a:xfrm>
            <a:off x="-707501" y="3957485"/>
            <a:ext cx="10269835" cy="1744305"/>
            <a:chOff x="-707501" y="3957485"/>
            <a:chExt cx="10269835" cy="1744305"/>
          </a:xfrm>
        </p:grpSpPr>
        <p:grpSp>
          <p:nvGrpSpPr>
            <p:cNvPr id="241" name="Google Shape;241;p6"/>
            <p:cNvGrpSpPr/>
            <p:nvPr/>
          </p:nvGrpSpPr>
          <p:grpSpPr>
            <a:xfrm>
              <a:off x="-707501" y="4002790"/>
              <a:ext cx="1961941" cy="1499791"/>
              <a:chOff x="-707501" y="4002790"/>
              <a:chExt cx="1961941" cy="1499791"/>
            </a:xfrm>
          </p:grpSpPr>
          <p:sp>
            <p:nvSpPr>
              <p:cNvPr id="242" name="Google Shape;242;p6"/>
              <p:cNvSpPr/>
              <p:nvPr/>
            </p:nvSpPr>
            <p:spPr>
              <a:xfrm rot="4928102" flipH="1">
                <a:off x="195178" y="4251387"/>
                <a:ext cx="667946" cy="137208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43" name="Google Shape;243;p6"/>
              <p:cNvGrpSpPr/>
              <p:nvPr/>
            </p:nvGrpSpPr>
            <p:grpSpPr>
              <a:xfrm rot="-972748">
                <a:off x="-28747" y="4093560"/>
                <a:ext cx="838028" cy="1318251"/>
                <a:chOff x="286209" y="3602592"/>
                <a:chExt cx="1156015" cy="1818698"/>
              </a:xfrm>
            </p:grpSpPr>
            <p:sp>
              <p:nvSpPr>
                <p:cNvPr id="244" name="Google Shape;244;p6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5" name="Google Shape;245;p6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46" name="Google Shape;246;p6"/>
              <p:cNvGrpSpPr/>
              <p:nvPr/>
            </p:nvGrpSpPr>
            <p:grpSpPr>
              <a:xfrm rot="2006197" flipH="1">
                <a:off x="-488921" y="4207767"/>
                <a:ext cx="774264" cy="1025934"/>
                <a:chOff x="1554062" y="3598687"/>
                <a:chExt cx="1073824" cy="1422865"/>
              </a:xfrm>
            </p:grpSpPr>
            <p:sp>
              <p:nvSpPr>
                <p:cNvPr id="247" name="Google Shape;247;p6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8" name="Google Shape;248;p6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9" name="Google Shape;249;p6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0" name="Google Shape;250;p6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1" name="Google Shape;251;p6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" name="Google Shape;252;p6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3" name="Google Shape;253;p6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4" name="Google Shape;254;p6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5" name="Google Shape;255;p6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6" name="Google Shape;256;p6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7" name="Google Shape;257;p6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8" name="Google Shape;258;p6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9" name="Google Shape;259;p6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0" name="Google Shape;260;p6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61" name="Google Shape;261;p6"/>
            <p:cNvGrpSpPr/>
            <p:nvPr/>
          </p:nvGrpSpPr>
          <p:grpSpPr>
            <a:xfrm flipH="1">
              <a:off x="7724590" y="3957485"/>
              <a:ext cx="1837744" cy="1744305"/>
              <a:chOff x="-3072498" y="4087185"/>
              <a:chExt cx="1837744" cy="1744305"/>
            </a:xfrm>
          </p:grpSpPr>
          <p:grpSp>
            <p:nvGrpSpPr>
              <p:cNvPr id="262" name="Google Shape;262;p6"/>
              <p:cNvGrpSpPr/>
              <p:nvPr/>
            </p:nvGrpSpPr>
            <p:grpSpPr>
              <a:xfrm rot="-973004">
                <a:off x="-2075565" y="4385359"/>
                <a:ext cx="700799" cy="1102531"/>
                <a:chOff x="286209" y="3602592"/>
                <a:chExt cx="1156015" cy="1818698"/>
              </a:xfrm>
            </p:grpSpPr>
            <p:sp>
              <p:nvSpPr>
                <p:cNvPr id="263" name="Google Shape;263;p6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4" name="Google Shape;264;p6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65" name="Google Shape;265;p6"/>
              <p:cNvGrpSpPr/>
              <p:nvPr/>
            </p:nvGrpSpPr>
            <p:grpSpPr>
              <a:xfrm rot="1194016">
                <a:off x="-2921026" y="4188315"/>
                <a:ext cx="774174" cy="1025815"/>
                <a:chOff x="1554062" y="3598687"/>
                <a:chExt cx="1073824" cy="1422865"/>
              </a:xfrm>
            </p:grpSpPr>
            <p:sp>
              <p:nvSpPr>
                <p:cNvPr id="266" name="Google Shape;266;p6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7" name="Google Shape;267;p6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8" name="Google Shape;268;p6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9" name="Google Shape;269;p6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0" name="Google Shape;270;p6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1" name="Google Shape;271;p6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2" name="Google Shape;272;p6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3" name="Google Shape;273;p6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4" name="Google Shape;274;p6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5" name="Google Shape;275;p6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6" name="Google Shape;276;p6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7" name="Google Shape;277;p6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" name="Google Shape;278;p6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9" name="Google Shape;279;p6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80" name="Google Shape;280;p6"/>
              <p:cNvSpPr/>
              <p:nvPr/>
            </p:nvSpPr>
            <p:spPr>
              <a:xfrm rot="1805228">
                <a:off x="-2516023" y="4384411"/>
                <a:ext cx="667948" cy="1372082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9"/>
          <p:cNvSpPr txBox="1">
            <a:spLocks noGrp="1"/>
          </p:cNvSpPr>
          <p:nvPr>
            <p:ph type="title"/>
          </p:nvPr>
        </p:nvSpPr>
        <p:spPr>
          <a:xfrm>
            <a:off x="713225" y="836300"/>
            <a:ext cx="4872900" cy="15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9"/>
          <p:cNvSpPr txBox="1">
            <a:spLocks noGrp="1"/>
          </p:cNvSpPr>
          <p:nvPr>
            <p:ph type="subTitle" idx="1"/>
          </p:nvPr>
        </p:nvSpPr>
        <p:spPr>
          <a:xfrm>
            <a:off x="713225" y="2248875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72" name="Google Shape;372;p9"/>
          <p:cNvGrpSpPr/>
          <p:nvPr/>
        </p:nvGrpSpPr>
        <p:grpSpPr>
          <a:xfrm>
            <a:off x="-394810" y="-730490"/>
            <a:ext cx="1886475" cy="6212171"/>
            <a:chOff x="-394810" y="-730490"/>
            <a:chExt cx="1886475" cy="6212171"/>
          </a:xfrm>
        </p:grpSpPr>
        <p:grpSp>
          <p:nvGrpSpPr>
            <p:cNvPr id="373" name="Google Shape;373;p9"/>
            <p:cNvGrpSpPr/>
            <p:nvPr/>
          </p:nvGrpSpPr>
          <p:grpSpPr>
            <a:xfrm>
              <a:off x="-382776" y="3889111"/>
              <a:ext cx="1874441" cy="1592570"/>
              <a:chOff x="-382776" y="3889111"/>
              <a:chExt cx="1874441" cy="1592570"/>
            </a:xfrm>
          </p:grpSpPr>
          <p:sp>
            <p:nvSpPr>
              <p:cNvPr id="374" name="Google Shape;374;p9"/>
              <p:cNvSpPr/>
              <p:nvPr/>
            </p:nvSpPr>
            <p:spPr>
              <a:xfrm rot="4928102" flipH="1">
                <a:off x="432403" y="4267812"/>
                <a:ext cx="667946" cy="137208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75" name="Google Shape;375;p9"/>
              <p:cNvGrpSpPr/>
              <p:nvPr/>
            </p:nvGrpSpPr>
            <p:grpSpPr>
              <a:xfrm rot="-973004">
                <a:off x="-242765" y="3965034"/>
                <a:ext cx="700799" cy="1102531"/>
                <a:chOff x="286209" y="3602592"/>
                <a:chExt cx="1156015" cy="1818698"/>
              </a:xfrm>
            </p:grpSpPr>
            <p:sp>
              <p:nvSpPr>
                <p:cNvPr id="376" name="Google Shape;376;p9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7" name="Google Shape;377;p9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78" name="Google Shape;378;p9"/>
              <p:cNvGrpSpPr/>
              <p:nvPr/>
            </p:nvGrpSpPr>
            <p:grpSpPr>
              <a:xfrm rot="-1177722">
                <a:off x="11867" y="4355565"/>
                <a:ext cx="774225" cy="1025882"/>
                <a:chOff x="1554062" y="3598687"/>
                <a:chExt cx="1073824" cy="1422865"/>
              </a:xfrm>
            </p:grpSpPr>
            <p:sp>
              <p:nvSpPr>
                <p:cNvPr id="379" name="Google Shape;379;p9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0" name="Google Shape;380;p9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1" name="Google Shape;381;p9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2" name="Google Shape;382;p9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3" name="Google Shape;383;p9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4" name="Google Shape;384;p9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5" name="Google Shape;385;p9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6" name="Google Shape;386;p9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7" name="Google Shape;387;p9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8" name="Google Shape;388;p9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9" name="Google Shape;389;p9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0" name="Google Shape;390;p9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1" name="Google Shape;391;p9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2" name="Google Shape;392;p9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393" name="Google Shape;393;p9"/>
            <p:cNvGrpSpPr/>
            <p:nvPr/>
          </p:nvGrpSpPr>
          <p:grpSpPr>
            <a:xfrm rot="10800000" flipH="1">
              <a:off x="-394810" y="-730490"/>
              <a:ext cx="1837744" cy="1744305"/>
              <a:chOff x="-3072498" y="4087185"/>
              <a:chExt cx="1837744" cy="1744305"/>
            </a:xfrm>
          </p:grpSpPr>
          <p:grpSp>
            <p:nvGrpSpPr>
              <p:cNvPr id="394" name="Google Shape;394;p9"/>
              <p:cNvGrpSpPr/>
              <p:nvPr/>
            </p:nvGrpSpPr>
            <p:grpSpPr>
              <a:xfrm rot="-973004">
                <a:off x="-2075565" y="4385359"/>
                <a:ext cx="700799" cy="1102531"/>
                <a:chOff x="286209" y="3602592"/>
                <a:chExt cx="1156015" cy="1818698"/>
              </a:xfrm>
            </p:grpSpPr>
            <p:sp>
              <p:nvSpPr>
                <p:cNvPr id="395" name="Google Shape;395;p9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6" name="Google Shape;396;p9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97" name="Google Shape;397;p9"/>
              <p:cNvGrpSpPr/>
              <p:nvPr/>
            </p:nvGrpSpPr>
            <p:grpSpPr>
              <a:xfrm rot="1194016">
                <a:off x="-2921026" y="4188315"/>
                <a:ext cx="774174" cy="1025815"/>
                <a:chOff x="1554062" y="3598687"/>
                <a:chExt cx="1073824" cy="1422865"/>
              </a:xfrm>
            </p:grpSpPr>
            <p:sp>
              <p:nvSpPr>
                <p:cNvPr id="398" name="Google Shape;398;p9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9" name="Google Shape;399;p9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0" name="Google Shape;400;p9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1" name="Google Shape;401;p9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" name="Google Shape;402;p9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3" name="Google Shape;403;p9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4" name="Google Shape;404;p9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" name="Google Shape;405;p9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6" name="Google Shape;406;p9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" name="Google Shape;407;p9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" name="Google Shape;408;p9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" name="Google Shape;409;p9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" name="Google Shape;410;p9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" name="Google Shape;411;p9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12" name="Google Shape;412;p9"/>
              <p:cNvSpPr/>
              <p:nvPr/>
            </p:nvSpPr>
            <p:spPr>
              <a:xfrm rot="1805228">
                <a:off x="-2516023" y="4384411"/>
                <a:ext cx="667948" cy="1372082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13" name="Google Shape;413;p9"/>
          <p:cNvSpPr/>
          <p:nvPr/>
        </p:nvSpPr>
        <p:spPr>
          <a:xfrm>
            <a:off x="8430784" y="148475"/>
            <a:ext cx="1359428" cy="475800"/>
          </a:xfrm>
          <a:custGeom>
            <a:avLst/>
            <a:gdLst/>
            <a:ahLst/>
            <a:cxnLst/>
            <a:rect l="l" t="t" r="r" b="b"/>
            <a:pathLst>
              <a:path w="528" h="185" extrusionOk="0">
                <a:moveTo>
                  <a:pt x="0" y="184"/>
                </a:moveTo>
                <a:lnTo>
                  <a:pt x="527" y="184"/>
                </a:lnTo>
                <a:lnTo>
                  <a:pt x="527" y="184"/>
                </a:lnTo>
                <a:cubicBezTo>
                  <a:pt x="527" y="184"/>
                  <a:pt x="494" y="116"/>
                  <a:pt x="428" y="138"/>
                </a:cubicBezTo>
                <a:lnTo>
                  <a:pt x="428" y="138"/>
                </a:lnTo>
                <a:cubicBezTo>
                  <a:pt x="428" y="138"/>
                  <a:pt x="411" y="69"/>
                  <a:pt x="344" y="83"/>
                </a:cubicBezTo>
                <a:lnTo>
                  <a:pt x="344" y="83"/>
                </a:lnTo>
                <a:cubicBezTo>
                  <a:pt x="324" y="45"/>
                  <a:pt x="217" y="0"/>
                  <a:pt x="165" y="86"/>
                </a:cubicBezTo>
                <a:lnTo>
                  <a:pt x="165" y="86"/>
                </a:lnTo>
                <a:cubicBezTo>
                  <a:pt x="153" y="72"/>
                  <a:pt x="130" y="68"/>
                  <a:pt x="112" y="75"/>
                </a:cubicBezTo>
                <a:lnTo>
                  <a:pt x="112" y="75"/>
                </a:lnTo>
                <a:cubicBezTo>
                  <a:pt x="89" y="84"/>
                  <a:pt x="78" y="109"/>
                  <a:pt x="69" y="131"/>
                </a:cubicBezTo>
                <a:lnTo>
                  <a:pt x="69" y="131"/>
                </a:lnTo>
                <a:cubicBezTo>
                  <a:pt x="39" y="128"/>
                  <a:pt x="9" y="155"/>
                  <a:pt x="0" y="184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1"/>
          <p:cNvSpPr txBox="1">
            <a:spLocks noGrp="1"/>
          </p:cNvSpPr>
          <p:nvPr>
            <p:ph type="title" hasCustomPrompt="1"/>
          </p:nvPr>
        </p:nvSpPr>
        <p:spPr>
          <a:xfrm>
            <a:off x="894850" y="900575"/>
            <a:ext cx="5643300" cy="103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19" name="Google Shape;419;p11"/>
          <p:cNvSpPr txBox="1">
            <a:spLocks noGrp="1"/>
          </p:cNvSpPr>
          <p:nvPr>
            <p:ph type="subTitle" idx="1"/>
          </p:nvPr>
        </p:nvSpPr>
        <p:spPr>
          <a:xfrm>
            <a:off x="894850" y="1931375"/>
            <a:ext cx="2497500" cy="6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20" name="Google Shape;420;p11"/>
          <p:cNvSpPr/>
          <p:nvPr/>
        </p:nvSpPr>
        <p:spPr>
          <a:xfrm>
            <a:off x="8287209" y="594388"/>
            <a:ext cx="1359428" cy="475800"/>
          </a:xfrm>
          <a:custGeom>
            <a:avLst/>
            <a:gdLst/>
            <a:ahLst/>
            <a:cxnLst/>
            <a:rect l="l" t="t" r="r" b="b"/>
            <a:pathLst>
              <a:path w="528" h="185" extrusionOk="0">
                <a:moveTo>
                  <a:pt x="0" y="184"/>
                </a:moveTo>
                <a:lnTo>
                  <a:pt x="527" y="184"/>
                </a:lnTo>
                <a:lnTo>
                  <a:pt x="527" y="184"/>
                </a:lnTo>
                <a:cubicBezTo>
                  <a:pt x="527" y="184"/>
                  <a:pt x="494" y="116"/>
                  <a:pt x="428" y="138"/>
                </a:cubicBezTo>
                <a:lnTo>
                  <a:pt x="428" y="138"/>
                </a:lnTo>
                <a:cubicBezTo>
                  <a:pt x="428" y="138"/>
                  <a:pt x="411" y="69"/>
                  <a:pt x="344" y="83"/>
                </a:cubicBezTo>
                <a:lnTo>
                  <a:pt x="344" y="83"/>
                </a:lnTo>
                <a:cubicBezTo>
                  <a:pt x="324" y="45"/>
                  <a:pt x="217" y="0"/>
                  <a:pt x="165" y="86"/>
                </a:cubicBezTo>
                <a:lnTo>
                  <a:pt x="165" y="86"/>
                </a:lnTo>
                <a:cubicBezTo>
                  <a:pt x="153" y="72"/>
                  <a:pt x="130" y="68"/>
                  <a:pt x="112" y="75"/>
                </a:cubicBezTo>
                <a:lnTo>
                  <a:pt x="112" y="75"/>
                </a:lnTo>
                <a:cubicBezTo>
                  <a:pt x="89" y="84"/>
                  <a:pt x="78" y="109"/>
                  <a:pt x="69" y="131"/>
                </a:cubicBezTo>
                <a:lnTo>
                  <a:pt x="69" y="131"/>
                </a:lnTo>
                <a:cubicBezTo>
                  <a:pt x="39" y="128"/>
                  <a:pt x="9" y="155"/>
                  <a:pt x="0" y="184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1" name="Google Shape;421;p11"/>
          <p:cNvGrpSpPr/>
          <p:nvPr/>
        </p:nvGrpSpPr>
        <p:grpSpPr>
          <a:xfrm>
            <a:off x="-394810" y="-730490"/>
            <a:ext cx="1886475" cy="6212171"/>
            <a:chOff x="-394810" y="-730490"/>
            <a:chExt cx="1886475" cy="6212171"/>
          </a:xfrm>
        </p:grpSpPr>
        <p:grpSp>
          <p:nvGrpSpPr>
            <p:cNvPr id="422" name="Google Shape;422;p11"/>
            <p:cNvGrpSpPr/>
            <p:nvPr/>
          </p:nvGrpSpPr>
          <p:grpSpPr>
            <a:xfrm>
              <a:off x="-382776" y="3889111"/>
              <a:ext cx="1874441" cy="1592570"/>
              <a:chOff x="-382776" y="3889111"/>
              <a:chExt cx="1874441" cy="1592570"/>
            </a:xfrm>
          </p:grpSpPr>
          <p:sp>
            <p:nvSpPr>
              <p:cNvPr id="423" name="Google Shape;423;p11"/>
              <p:cNvSpPr/>
              <p:nvPr/>
            </p:nvSpPr>
            <p:spPr>
              <a:xfrm rot="4928102" flipH="1">
                <a:off x="432403" y="4267812"/>
                <a:ext cx="667946" cy="137208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24" name="Google Shape;424;p11"/>
              <p:cNvGrpSpPr/>
              <p:nvPr/>
            </p:nvGrpSpPr>
            <p:grpSpPr>
              <a:xfrm rot="-973004">
                <a:off x="-242765" y="3965034"/>
                <a:ext cx="700799" cy="1102531"/>
                <a:chOff x="286209" y="3602592"/>
                <a:chExt cx="1156015" cy="1818698"/>
              </a:xfrm>
            </p:grpSpPr>
            <p:sp>
              <p:nvSpPr>
                <p:cNvPr id="425" name="Google Shape;425;p11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" name="Google Shape;426;p11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27" name="Google Shape;427;p11"/>
              <p:cNvGrpSpPr/>
              <p:nvPr/>
            </p:nvGrpSpPr>
            <p:grpSpPr>
              <a:xfrm rot="-1177722">
                <a:off x="11867" y="4355565"/>
                <a:ext cx="774225" cy="1025882"/>
                <a:chOff x="1554062" y="3598687"/>
                <a:chExt cx="1073824" cy="1422865"/>
              </a:xfrm>
            </p:grpSpPr>
            <p:sp>
              <p:nvSpPr>
                <p:cNvPr id="428" name="Google Shape;428;p11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" name="Google Shape;429;p11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" name="Google Shape;430;p11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" name="Google Shape;431;p11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" name="Google Shape;432;p11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" name="Google Shape;433;p11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" name="Google Shape;434;p11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" name="Google Shape;435;p11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" name="Google Shape;436;p11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7" name="Google Shape;437;p11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8" name="Google Shape;438;p11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9" name="Google Shape;439;p11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0" name="Google Shape;440;p11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1" name="Google Shape;441;p11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442" name="Google Shape;442;p11"/>
            <p:cNvGrpSpPr/>
            <p:nvPr/>
          </p:nvGrpSpPr>
          <p:grpSpPr>
            <a:xfrm rot="10800000" flipH="1">
              <a:off x="-394810" y="-730490"/>
              <a:ext cx="1837744" cy="1744305"/>
              <a:chOff x="-3072498" y="4087185"/>
              <a:chExt cx="1837744" cy="1744305"/>
            </a:xfrm>
          </p:grpSpPr>
          <p:grpSp>
            <p:nvGrpSpPr>
              <p:cNvPr id="443" name="Google Shape;443;p11"/>
              <p:cNvGrpSpPr/>
              <p:nvPr/>
            </p:nvGrpSpPr>
            <p:grpSpPr>
              <a:xfrm rot="-973004">
                <a:off x="-2075565" y="4385359"/>
                <a:ext cx="700799" cy="1102531"/>
                <a:chOff x="286209" y="3602592"/>
                <a:chExt cx="1156015" cy="1818698"/>
              </a:xfrm>
            </p:grpSpPr>
            <p:sp>
              <p:nvSpPr>
                <p:cNvPr id="444" name="Google Shape;444;p11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5" name="Google Shape;445;p11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46" name="Google Shape;446;p11"/>
              <p:cNvGrpSpPr/>
              <p:nvPr/>
            </p:nvGrpSpPr>
            <p:grpSpPr>
              <a:xfrm rot="1194016">
                <a:off x="-2921026" y="4188315"/>
                <a:ext cx="774174" cy="1025815"/>
                <a:chOff x="1554062" y="3598687"/>
                <a:chExt cx="1073824" cy="1422865"/>
              </a:xfrm>
            </p:grpSpPr>
            <p:sp>
              <p:nvSpPr>
                <p:cNvPr id="447" name="Google Shape;447;p11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8" name="Google Shape;448;p11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9" name="Google Shape;449;p11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0" name="Google Shape;450;p11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1" name="Google Shape;451;p11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2" name="Google Shape;452;p11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3" name="Google Shape;453;p11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4" name="Google Shape;454;p11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5" name="Google Shape;455;p11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6" name="Google Shape;456;p11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7" name="Google Shape;457;p11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" name="Google Shape;458;p11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9" name="Google Shape;459;p11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0" name="Google Shape;460;p11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61" name="Google Shape;461;p11"/>
              <p:cNvSpPr/>
              <p:nvPr/>
            </p:nvSpPr>
            <p:spPr>
              <a:xfrm rot="1805228">
                <a:off x="-2516023" y="4384411"/>
                <a:ext cx="667948" cy="1372082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3"/>
          <p:cNvSpPr txBox="1">
            <a:spLocks noGrp="1"/>
          </p:cNvSpPr>
          <p:nvPr>
            <p:ph type="title"/>
          </p:nvPr>
        </p:nvSpPr>
        <p:spPr>
          <a:xfrm>
            <a:off x="720000" y="386374"/>
            <a:ext cx="77040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65" name="Google Shape;465;p13"/>
          <p:cNvSpPr txBox="1">
            <a:spLocks noGrp="1"/>
          </p:cNvSpPr>
          <p:nvPr>
            <p:ph type="subTitle" idx="1"/>
          </p:nvPr>
        </p:nvSpPr>
        <p:spPr>
          <a:xfrm>
            <a:off x="1018350" y="2189575"/>
            <a:ext cx="2153400" cy="6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6" name="Google Shape;466;p13"/>
          <p:cNvSpPr txBox="1">
            <a:spLocks noGrp="1"/>
          </p:cNvSpPr>
          <p:nvPr>
            <p:ph type="subTitle" idx="2"/>
          </p:nvPr>
        </p:nvSpPr>
        <p:spPr>
          <a:xfrm>
            <a:off x="3412825" y="2189575"/>
            <a:ext cx="2153400" cy="6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7" name="Google Shape;467;p13"/>
          <p:cNvSpPr txBox="1">
            <a:spLocks noGrp="1"/>
          </p:cNvSpPr>
          <p:nvPr>
            <p:ph type="subTitle" idx="3"/>
          </p:nvPr>
        </p:nvSpPr>
        <p:spPr>
          <a:xfrm>
            <a:off x="1018350" y="3974175"/>
            <a:ext cx="2153400" cy="6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4"/>
          </p:nvPr>
        </p:nvSpPr>
        <p:spPr>
          <a:xfrm>
            <a:off x="3412825" y="3974175"/>
            <a:ext cx="2153400" cy="6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5"/>
          </p:nvPr>
        </p:nvSpPr>
        <p:spPr>
          <a:xfrm>
            <a:off x="5807300" y="2189575"/>
            <a:ext cx="2153400" cy="6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subTitle" idx="6"/>
          </p:nvPr>
        </p:nvSpPr>
        <p:spPr>
          <a:xfrm>
            <a:off x="5807300" y="3974175"/>
            <a:ext cx="2153400" cy="6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title" idx="7" hasCustomPrompt="1"/>
          </p:nvPr>
        </p:nvSpPr>
        <p:spPr>
          <a:xfrm>
            <a:off x="1018350" y="1196008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72" name="Google Shape;472;p13"/>
          <p:cNvSpPr txBox="1">
            <a:spLocks noGrp="1"/>
          </p:cNvSpPr>
          <p:nvPr>
            <p:ph type="title" idx="8" hasCustomPrompt="1"/>
          </p:nvPr>
        </p:nvSpPr>
        <p:spPr>
          <a:xfrm>
            <a:off x="1018350" y="298061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9" hasCustomPrompt="1"/>
          </p:nvPr>
        </p:nvSpPr>
        <p:spPr>
          <a:xfrm>
            <a:off x="3412825" y="1196008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13" hasCustomPrompt="1"/>
          </p:nvPr>
        </p:nvSpPr>
        <p:spPr>
          <a:xfrm>
            <a:off x="3412825" y="298061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14" hasCustomPrompt="1"/>
          </p:nvPr>
        </p:nvSpPr>
        <p:spPr>
          <a:xfrm>
            <a:off x="5807300" y="1196008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15" hasCustomPrompt="1"/>
          </p:nvPr>
        </p:nvSpPr>
        <p:spPr>
          <a:xfrm>
            <a:off x="5807300" y="298061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77" name="Google Shape;477;p13"/>
          <p:cNvSpPr txBox="1">
            <a:spLocks noGrp="1"/>
          </p:cNvSpPr>
          <p:nvPr>
            <p:ph type="subTitle" idx="16"/>
          </p:nvPr>
        </p:nvSpPr>
        <p:spPr>
          <a:xfrm>
            <a:off x="1018350" y="1551350"/>
            <a:ext cx="2153400" cy="70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78" name="Google Shape;478;p13"/>
          <p:cNvSpPr txBox="1">
            <a:spLocks noGrp="1"/>
          </p:cNvSpPr>
          <p:nvPr>
            <p:ph type="subTitle" idx="17"/>
          </p:nvPr>
        </p:nvSpPr>
        <p:spPr>
          <a:xfrm>
            <a:off x="3412825" y="1551350"/>
            <a:ext cx="2153400" cy="70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79" name="Google Shape;479;p13"/>
          <p:cNvSpPr txBox="1">
            <a:spLocks noGrp="1"/>
          </p:cNvSpPr>
          <p:nvPr>
            <p:ph type="subTitle" idx="18"/>
          </p:nvPr>
        </p:nvSpPr>
        <p:spPr>
          <a:xfrm>
            <a:off x="5807300" y="1551350"/>
            <a:ext cx="2153400" cy="70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80" name="Google Shape;480;p13"/>
          <p:cNvSpPr txBox="1">
            <a:spLocks noGrp="1"/>
          </p:cNvSpPr>
          <p:nvPr>
            <p:ph type="subTitle" idx="19"/>
          </p:nvPr>
        </p:nvSpPr>
        <p:spPr>
          <a:xfrm>
            <a:off x="1018350" y="3335875"/>
            <a:ext cx="2153400" cy="70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81" name="Google Shape;481;p13"/>
          <p:cNvSpPr txBox="1">
            <a:spLocks noGrp="1"/>
          </p:cNvSpPr>
          <p:nvPr>
            <p:ph type="subTitle" idx="20"/>
          </p:nvPr>
        </p:nvSpPr>
        <p:spPr>
          <a:xfrm>
            <a:off x="3412825" y="3335875"/>
            <a:ext cx="2153400" cy="70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82" name="Google Shape;482;p13"/>
          <p:cNvSpPr txBox="1">
            <a:spLocks noGrp="1"/>
          </p:cNvSpPr>
          <p:nvPr>
            <p:ph type="subTitle" idx="21"/>
          </p:nvPr>
        </p:nvSpPr>
        <p:spPr>
          <a:xfrm>
            <a:off x="5807300" y="3335875"/>
            <a:ext cx="2153400" cy="70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483" name="Google Shape;483;p13"/>
          <p:cNvGrpSpPr/>
          <p:nvPr/>
        </p:nvGrpSpPr>
        <p:grpSpPr>
          <a:xfrm>
            <a:off x="-707501" y="3957485"/>
            <a:ext cx="10269835" cy="1744305"/>
            <a:chOff x="-707501" y="3957485"/>
            <a:chExt cx="10269835" cy="1744305"/>
          </a:xfrm>
        </p:grpSpPr>
        <p:grpSp>
          <p:nvGrpSpPr>
            <p:cNvPr id="484" name="Google Shape;484;p13"/>
            <p:cNvGrpSpPr/>
            <p:nvPr/>
          </p:nvGrpSpPr>
          <p:grpSpPr>
            <a:xfrm>
              <a:off x="-707501" y="4002790"/>
              <a:ext cx="1961941" cy="1499791"/>
              <a:chOff x="-707501" y="4002790"/>
              <a:chExt cx="1961941" cy="1499791"/>
            </a:xfrm>
          </p:grpSpPr>
          <p:sp>
            <p:nvSpPr>
              <p:cNvPr id="485" name="Google Shape;485;p13"/>
              <p:cNvSpPr/>
              <p:nvPr/>
            </p:nvSpPr>
            <p:spPr>
              <a:xfrm rot="4928102" flipH="1">
                <a:off x="195178" y="4251387"/>
                <a:ext cx="667946" cy="137208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86" name="Google Shape;486;p13"/>
              <p:cNvGrpSpPr/>
              <p:nvPr/>
            </p:nvGrpSpPr>
            <p:grpSpPr>
              <a:xfrm rot="-972748">
                <a:off x="-28747" y="4093560"/>
                <a:ext cx="838028" cy="1318251"/>
                <a:chOff x="286209" y="3602592"/>
                <a:chExt cx="1156015" cy="1818698"/>
              </a:xfrm>
            </p:grpSpPr>
            <p:sp>
              <p:nvSpPr>
                <p:cNvPr id="487" name="Google Shape;487;p13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8" name="Google Shape;488;p13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89" name="Google Shape;489;p13"/>
              <p:cNvGrpSpPr/>
              <p:nvPr/>
            </p:nvGrpSpPr>
            <p:grpSpPr>
              <a:xfrm rot="2006197" flipH="1">
                <a:off x="-488921" y="4207767"/>
                <a:ext cx="774264" cy="1025934"/>
                <a:chOff x="1554062" y="3598687"/>
                <a:chExt cx="1073824" cy="1422865"/>
              </a:xfrm>
            </p:grpSpPr>
            <p:sp>
              <p:nvSpPr>
                <p:cNvPr id="490" name="Google Shape;490;p13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1" name="Google Shape;491;p13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2" name="Google Shape;492;p13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3" name="Google Shape;493;p13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4" name="Google Shape;494;p13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5" name="Google Shape;495;p13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" name="Google Shape;496;p13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" name="Google Shape;497;p13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8" name="Google Shape;498;p13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9" name="Google Shape;499;p13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0" name="Google Shape;500;p13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1" name="Google Shape;501;p13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2" name="Google Shape;502;p13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3" name="Google Shape;503;p13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504" name="Google Shape;504;p13"/>
            <p:cNvGrpSpPr/>
            <p:nvPr/>
          </p:nvGrpSpPr>
          <p:grpSpPr>
            <a:xfrm flipH="1">
              <a:off x="7724590" y="3957485"/>
              <a:ext cx="1837744" cy="1744305"/>
              <a:chOff x="-3072498" y="4087185"/>
              <a:chExt cx="1837744" cy="1744305"/>
            </a:xfrm>
          </p:grpSpPr>
          <p:grpSp>
            <p:nvGrpSpPr>
              <p:cNvPr id="505" name="Google Shape;505;p13"/>
              <p:cNvGrpSpPr/>
              <p:nvPr/>
            </p:nvGrpSpPr>
            <p:grpSpPr>
              <a:xfrm rot="-973004">
                <a:off x="-2075565" y="4385359"/>
                <a:ext cx="700799" cy="1102531"/>
                <a:chOff x="286209" y="3602592"/>
                <a:chExt cx="1156015" cy="1818698"/>
              </a:xfrm>
            </p:grpSpPr>
            <p:sp>
              <p:nvSpPr>
                <p:cNvPr id="506" name="Google Shape;506;p13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" name="Google Shape;507;p13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08" name="Google Shape;508;p13"/>
              <p:cNvGrpSpPr/>
              <p:nvPr/>
            </p:nvGrpSpPr>
            <p:grpSpPr>
              <a:xfrm rot="1194016">
                <a:off x="-2921026" y="4188315"/>
                <a:ext cx="774174" cy="1025815"/>
                <a:chOff x="1554062" y="3598687"/>
                <a:chExt cx="1073824" cy="1422865"/>
              </a:xfrm>
            </p:grpSpPr>
            <p:sp>
              <p:nvSpPr>
                <p:cNvPr id="509" name="Google Shape;509;p13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0" name="Google Shape;510;p13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1" name="Google Shape;511;p13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2" name="Google Shape;512;p13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3" name="Google Shape;513;p13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4" name="Google Shape;514;p13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5" name="Google Shape;515;p13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6" name="Google Shape;516;p13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7" name="Google Shape;517;p13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8" name="Google Shape;518;p13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9" name="Google Shape;519;p13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0" name="Google Shape;520;p13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1" name="Google Shape;521;p13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2" name="Google Shape;522;p13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23" name="Google Shape;523;p13"/>
              <p:cNvSpPr/>
              <p:nvPr/>
            </p:nvSpPr>
            <p:spPr>
              <a:xfrm rot="1805228">
                <a:off x="-2516023" y="4384411"/>
                <a:ext cx="667948" cy="1372082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4"/>
          <p:cNvSpPr txBox="1">
            <a:spLocks noGrp="1"/>
          </p:cNvSpPr>
          <p:nvPr>
            <p:ph type="title"/>
          </p:nvPr>
        </p:nvSpPr>
        <p:spPr>
          <a:xfrm>
            <a:off x="720000" y="386375"/>
            <a:ext cx="77040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526" name="Google Shape;526;p14"/>
          <p:cNvGrpSpPr/>
          <p:nvPr/>
        </p:nvGrpSpPr>
        <p:grpSpPr>
          <a:xfrm>
            <a:off x="-403543" y="3498794"/>
            <a:ext cx="9965877" cy="2202995"/>
            <a:chOff x="-403543" y="3498794"/>
            <a:chExt cx="9965877" cy="2202995"/>
          </a:xfrm>
        </p:grpSpPr>
        <p:grpSp>
          <p:nvGrpSpPr>
            <p:cNvPr id="527" name="Google Shape;527;p14"/>
            <p:cNvGrpSpPr/>
            <p:nvPr/>
          </p:nvGrpSpPr>
          <p:grpSpPr>
            <a:xfrm>
              <a:off x="-403543" y="3498794"/>
              <a:ext cx="1967406" cy="2059036"/>
              <a:chOff x="-416518" y="3496882"/>
              <a:chExt cx="1967406" cy="2059036"/>
            </a:xfrm>
          </p:grpSpPr>
          <p:sp>
            <p:nvSpPr>
              <p:cNvPr id="528" name="Google Shape;528;p14"/>
              <p:cNvSpPr/>
              <p:nvPr/>
            </p:nvSpPr>
            <p:spPr>
              <a:xfrm rot="1509942">
                <a:off x="-156498" y="3573786"/>
                <a:ext cx="667945" cy="1372082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29" name="Google Shape;529;p14"/>
              <p:cNvGrpSpPr/>
              <p:nvPr/>
            </p:nvGrpSpPr>
            <p:grpSpPr>
              <a:xfrm rot="-815081">
                <a:off x="599492" y="4199904"/>
                <a:ext cx="812618" cy="1278463"/>
                <a:chOff x="547267" y="3382833"/>
                <a:chExt cx="1340377" cy="2108767"/>
              </a:xfrm>
            </p:grpSpPr>
            <p:sp>
              <p:nvSpPr>
                <p:cNvPr id="530" name="Google Shape;530;p14"/>
                <p:cNvSpPr/>
                <p:nvPr/>
              </p:nvSpPr>
              <p:spPr>
                <a:xfrm rot="386153">
                  <a:off x="655868" y="3439545"/>
                  <a:ext cx="1123785" cy="1989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1" name="Google Shape;531;p14"/>
                <p:cNvSpPr/>
                <p:nvPr/>
              </p:nvSpPr>
              <p:spPr>
                <a:xfrm rot="386153">
                  <a:off x="655256" y="3444990"/>
                  <a:ext cx="1123784" cy="1989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32" name="Google Shape;532;p14"/>
              <p:cNvGrpSpPr/>
              <p:nvPr/>
            </p:nvGrpSpPr>
            <p:grpSpPr>
              <a:xfrm rot="-1177722">
                <a:off x="11867" y="4355565"/>
                <a:ext cx="774225" cy="1025882"/>
                <a:chOff x="1554062" y="3598687"/>
                <a:chExt cx="1073824" cy="1422865"/>
              </a:xfrm>
            </p:grpSpPr>
            <p:sp>
              <p:nvSpPr>
                <p:cNvPr id="533" name="Google Shape;533;p14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4" name="Google Shape;534;p14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5" name="Google Shape;535;p14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6" name="Google Shape;536;p14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7" name="Google Shape;537;p14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8" name="Google Shape;538;p14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9" name="Google Shape;539;p14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0" name="Google Shape;540;p14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1" name="Google Shape;541;p14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2" name="Google Shape;542;p14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3" name="Google Shape;543;p14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4" name="Google Shape;544;p14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5" name="Google Shape;545;p14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6" name="Google Shape;546;p14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547" name="Google Shape;547;p14"/>
            <p:cNvGrpSpPr/>
            <p:nvPr/>
          </p:nvGrpSpPr>
          <p:grpSpPr>
            <a:xfrm flipH="1">
              <a:off x="7724590" y="3957485"/>
              <a:ext cx="1837744" cy="1744305"/>
              <a:chOff x="-3072498" y="4087185"/>
              <a:chExt cx="1837744" cy="1744305"/>
            </a:xfrm>
          </p:grpSpPr>
          <p:grpSp>
            <p:nvGrpSpPr>
              <p:cNvPr id="548" name="Google Shape;548;p14"/>
              <p:cNvGrpSpPr/>
              <p:nvPr/>
            </p:nvGrpSpPr>
            <p:grpSpPr>
              <a:xfrm rot="-973004">
                <a:off x="-2075565" y="4385359"/>
                <a:ext cx="700799" cy="1102531"/>
                <a:chOff x="286209" y="3602592"/>
                <a:chExt cx="1156015" cy="1818698"/>
              </a:xfrm>
            </p:grpSpPr>
            <p:sp>
              <p:nvSpPr>
                <p:cNvPr id="549" name="Google Shape;549;p14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0" name="Google Shape;550;p14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51" name="Google Shape;551;p14"/>
              <p:cNvGrpSpPr/>
              <p:nvPr/>
            </p:nvGrpSpPr>
            <p:grpSpPr>
              <a:xfrm rot="1194016">
                <a:off x="-2921026" y="4188315"/>
                <a:ext cx="774174" cy="1025815"/>
                <a:chOff x="1554062" y="3598687"/>
                <a:chExt cx="1073824" cy="1422865"/>
              </a:xfrm>
            </p:grpSpPr>
            <p:sp>
              <p:nvSpPr>
                <p:cNvPr id="552" name="Google Shape;552;p14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3" name="Google Shape;553;p14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4" name="Google Shape;554;p14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5" name="Google Shape;555;p14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6" name="Google Shape;556;p14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7" name="Google Shape;557;p14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8" name="Google Shape;558;p14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9" name="Google Shape;559;p14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0" name="Google Shape;560;p14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1" name="Google Shape;561;p14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2" name="Google Shape;562;p14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3" name="Google Shape;563;p14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4" name="Google Shape;564;p14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5" name="Google Shape;565;p14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66" name="Google Shape;566;p14"/>
              <p:cNvSpPr/>
              <p:nvPr/>
            </p:nvSpPr>
            <p:spPr>
              <a:xfrm rot="1805228">
                <a:off x="-2516023" y="4384411"/>
                <a:ext cx="667948" cy="1372082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67" name="Google Shape;567;p14"/>
          <p:cNvGrpSpPr/>
          <p:nvPr/>
        </p:nvGrpSpPr>
        <p:grpSpPr>
          <a:xfrm>
            <a:off x="-699266" y="47730"/>
            <a:ext cx="9761904" cy="2827932"/>
            <a:chOff x="-699266" y="47730"/>
            <a:chExt cx="9761904" cy="2827932"/>
          </a:xfrm>
        </p:grpSpPr>
        <p:sp>
          <p:nvSpPr>
            <p:cNvPr id="568" name="Google Shape;568;p14"/>
            <p:cNvSpPr/>
            <p:nvPr/>
          </p:nvSpPr>
          <p:spPr>
            <a:xfrm>
              <a:off x="8430763" y="83725"/>
              <a:ext cx="631875" cy="631875"/>
            </a:xfrm>
            <a:custGeom>
              <a:avLst/>
              <a:gdLst/>
              <a:ahLst/>
              <a:cxnLst/>
              <a:rect l="l" t="t" r="r" b="b"/>
              <a:pathLst>
                <a:path w="478" h="478" extrusionOk="0">
                  <a:moveTo>
                    <a:pt x="477" y="238"/>
                  </a:moveTo>
                  <a:lnTo>
                    <a:pt x="477" y="238"/>
                  </a:lnTo>
                  <a:cubicBezTo>
                    <a:pt x="477" y="370"/>
                    <a:pt x="370" y="477"/>
                    <a:pt x="238" y="477"/>
                  </a:cubicBezTo>
                  <a:lnTo>
                    <a:pt x="238" y="477"/>
                  </a:lnTo>
                  <a:cubicBezTo>
                    <a:pt x="106" y="477"/>
                    <a:pt x="0" y="370"/>
                    <a:pt x="0" y="238"/>
                  </a:cubicBezTo>
                  <a:lnTo>
                    <a:pt x="0" y="238"/>
                  </a:lnTo>
                  <a:cubicBezTo>
                    <a:pt x="0" y="106"/>
                    <a:pt x="106" y="0"/>
                    <a:pt x="238" y="0"/>
                  </a:cubicBezTo>
                  <a:lnTo>
                    <a:pt x="238" y="0"/>
                  </a:lnTo>
                  <a:cubicBezTo>
                    <a:pt x="370" y="0"/>
                    <a:pt x="477" y="106"/>
                    <a:pt x="477" y="238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14"/>
            <p:cNvSpPr/>
            <p:nvPr/>
          </p:nvSpPr>
          <p:spPr>
            <a:xfrm>
              <a:off x="7724588" y="47730"/>
              <a:ext cx="1073826" cy="397400"/>
            </a:xfrm>
            <a:custGeom>
              <a:avLst/>
              <a:gdLst/>
              <a:ahLst/>
              <a:cxnLst/>
              <a:rect l="l" t="t" r="r" b="b"/>
              <a:pathLst>
                <a:path w="440" h="162" extrusionOk="0">
                  <a:moveTo>
                    <a:pt x="317" y="75"/>
                  </a:moveTo>
                  <a:lnTo>
                    <a:pt x="317" y="75"/>
                  </a:lnTo>
                  <a:cubicBezTo>
                    <a:pt x="272" y="0"/>
                    <a:pt x="177" y="39"/>
                    <a:pt x="160" y="73"/>
                  </a:cubicBezTo>
                  <a:lnTo>
                    <a:pt x="160" y="73"/>
                  </a:lnTo>
                  <a:cubicBezTo>
                    <a:pt x="102" y="61"/>
                    <a:pt x="86" y="121"/>
                    <a:pt x="86" y="121"/>
                  </a:cubicBezTo>
                  <a:lnTo>
                    <a:pt x="86" y="121"/>
                  </a:lnTo>
                  <a:cubicBezTo>
                    <a:pt x="29" y="102"/>
                    <a:pt x="0" y="161"/>
                    <a:pt x="0" y="161"/>
                  </a:cubicBezTo>
                  <a:lnTo>
                    <a:pt x="382" y="161"/>
                  </a:lnTo>
                  <a:lnTo>
                    <a:pt x="382" y="161"/>
                  </a:lnTo>
                  <a:cubicBezTo>
                    <a:pt x="439" y="114"/>
                    <a:pt x="379" y="44"/>
                    <a:pt x="317" y="75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14"/>
            <p:cNvSpPr/>
            <p:nvPr/>
          </p:nvSpPr>
          <p:spPr>
            <a:xfrm>
              <a:off x="-699266" y="2399863"/>
              <a:ext cx="1359428" cy="475800"/>
            </a:xfrm>
            <a:custGeom>
              <a:avLst/>
              <a:gdLst/>
              <a:ahLst/>
              <a:cxnLst/>
              <a:rect l="l" t="t" r="r" b="b"/>
              <a:pathLst>
                <a:path w="528" h="185" extrusionOk="0">
                  <a:moveTo>
                    <a:pt x="0" y="184"/>
                  </a:moveTo>
                  <a:lnTo>
                    <a:pt x="527" y="184"/>
                  </a:lnTo>
                  <a:lnTo>
                    <a:pt x="527" y="184"/>
                  </a:lnTo>
                  <a:cubicBezTo>
                    <a:pt x="527" y="184"/>
                    <a:pt x="494" y="116"/>
                    <a:pt x="428" y="138"/>
                  </a:cubicBezTo>
                  <a:lnTo>
                    <a:pt x="428" y="138"/>
                  </a:lnTo>
                  <a:cubicBezTo>
                    <a:pt x="428" y="138"/>
                    <a:pt x="411" y="69"/>
                    <a:pt x="344" y="83"/>
                  </a:cubicBezTo>
                  <a:lnTo>
                    <a:pt x="344" y="83"/>
                  </a:lnTo>
                  <a:cubicBezTo>
                    <a:pt x="324" y="45"/>
                    <a:pt x="217" y="0"/>
                    <a:pt x="165" y="86"/>
                  </a:cubicBezTo>
                  <a:lnTo>
                    <a:pt x="165" y="86"/>
                  </a:lnTo>
                  <a:cubicBezTo>
                    <a:pt x="153" y="72"/>
                    <a:pt x="130" y="68"/>
                    <a:pt x="112" y="75"/>
                  </a:cubicBezTo>
                  <a:lnTo>
                    <a:pt x="112" y="75"/>
                  </a:lnTo>
                  <a:cubicBezTo>
                    <a:pt x="89" y="84"/>
                    <a:pt x="78" y="109"/>
                    <a:pt x="69" y="131"/>
                  </a:cubicBezTo>
                  <a:lnTo>
                    <a:pt x="69" y="131"/>
                  </a:lnTo>
                  <a:cubicBezTo>
                    <a:pt x="39" y="128"/>
                    <a:pt x="9" y="155"/>
                    <a:pt x="0" y="184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15"/>
          <p:cNvSpPr txBox="1">
            <a:spLocks noGrp="1"/>
          </p:cNvSpPr>
          <p:nvPr>
            <p:ph type="title"/>
          </p:nvPr>
        </p:nvSpPr>
        <p:spPr>
          <a:xfrm>
            <a:off x="720000" y="386375"/>
            <a:ext cx="77040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573" name="Google Shape;573;p15"/>
          <p:cNvGrpSpPr/>
          <p:nvPr/>
        </p:nvGrpSpPr>
        <p:grpSpPr>
          <a:xfrm>
            <a:off x="-394810" y="3807723"/>
            <a:ext cx="9916275" cy="1894066"/>
            <a:chOff x="-394810" y="3807723"/>
            <a:chExt cx="9916275" cy="1894066"/>
          </a:xfrm>
        </p:grpSpPr>
        <p:grpSp>
          <p:nvGrpSpPr>
            <p:cNvPr id="574" name="Google Shape;574;p15"/>
            <p:cNvGrpSpPr/>
            <p:nvPr/>
          </p:nvGrpSpPr>
          <p:grpSpPr>
            <a:xfrm>
              <a:off x="-394810" y="3957485"/>
              <a:ext cx="1837744" cy="1744305"/>
              <a:chOff x="-3072498" y="4087185"/>
              <a:chExt cx="1837744" cy="1744305"/>
            </a:xfrm>
          </p:grpSpPr>
          <p:grpSp>
            <p:nvGrpSpPr>
              <p:cNvPr id="575" name="Google Shape;575;p15"/>
              <p:cNvGrpSpPr/>
              <p:nvPr/>
            </p:nvGrpSpPr>
            <p:grpSpPr>
              <a:xfrm rot="-973004">
                <a:off x="-2075565" y="4385359"/>
                <a:ext cx="700799" cy="1102531"/>
                <a:chOff x="286209" y="3602592"/>
                <a:chExt cx="1156015" cy="1818698"/>
              </a:xfrm>
            </p:grpSpPr>
            <p:sp>
              <p:nvSpPr>
                <p:cNvPr id="576" name="Google Shape;576;p15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7" name="Google Shape;577;p15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78" name="Google Shape;578;p15"/>
              <p:cNvGrpSpPr/>
              <p:nvPr/>
            </p:nvGrpSpPr>
            <p:grpSpPr>
              <a:xfrm rot="1194016">
                <a:off x="-2921026" y="4188315"/>
                <a:ext cx="774174" cy="1025815"/>
                <a:chOff x="1554062" y="3598687"/>
                <a:chExt cx="1073824" cy="1422865"/>
              </a:xfrm>
            </p:grpSpPr>
            <p:sp>
              <p:nvSpPr>
                <p:cNvPr id="579" name="Google Shape;579;p15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0" name="Google Shape;580;p15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1" name="Google Shape;581;p15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2" name="Google Shape;582;p15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3" name="Google Shape;583;p15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4" name="Google Shape;584;p15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5" name="Google Shape;585;p15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6" name="Google Shape;586;p15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7" name="Google Shape;587;p15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8" name="Google Shape;588;p15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9" name="Google Shape;589;p15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0" name="Google Shape;590;p15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1" name="Google Shape;591;p15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2" name="Google Shape;592;p15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93" name="Google Shape;593;p15"/>
              <p:cNvSpPr/>
              <p:nvPr/>
            </p:nvSpPr>
            <p:spPr>
              <a:xfrm rot="1805228">
                <a:off x="-2516023" y="4384411"/>
                <a:ext cx="667948" cy="1372082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94" name="Google Shape;594;p15"/>
            <p:cNvGrpSpPr/>
            <p:nvPr/>
          </p:nvGrpSpPr>
          <p:grpSpPr>
            <a:xfrm flipH="1">
              <a:off x="7647024" y="3807723"/>
              <a:ext cx="1874441" cy="1592570"/>
              <a:chOff x="-382776" y="3889111"/>
              <a:chExt cx="1874441" cy="1592570"/>
            </a:xfrm>
          </p:grpSpPr>
          <p:sp>
            <p:nvSpPr>
              <p:cNvPr id="595" name="Google Shape;595;p15"/>
              <p:cNvSpPr/>
              <p:nvPr/>
            </p:nvSpPr>
            <p:spPr>
              <a:xfrm rot="4928102" flipH="1">
                <a:off x="432403" y="4267812"/>
                <a:ext cx="667946" cy="137208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96" name="Google Shape;596;p15"/>
              <p:cNvGrpSpPr/>
              <p:nvPr/>
            </p:nvGrpSpPr>
            <p:grpSpPr>
              <a:xfrm rot="-973004">
                <a:off x="-242765" y="3965034"/>
                <a:ext cx="700799" cy="1102531"/>
                <a:chOff x="286209" y="3602592"/>
                <a:chExt cx="1156015" cy="1818698"/>
              </a:xfrm>
            </p:grpSpPr>
            <p:sp>
              <p:nvSpPr>
                <p:cNvPr id="597" name="Google Shape;597;p15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8" name="Google Shape;598;p15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99" name="Google Shape;599;p15"/>
              <p:cNvGrpSpPr/>
              <p:nvPr/>
            </p:nvGrpSpPr>
            <p:grpSpPr>
              <a:xfrm rot="-1177722">
                <a:off x="11867" y="4355565"/>
                <a:ext cx="774225" cy="1025882"/>
                <a:chOff x="1554062" y="3598687"/>
                <a:chExt cx="1073824" cy="1422865"/>
              </a:xfrm>
            </p:grpSpPr>
            <p:sp>
              <p:nvSpPr>
                <p:cNvPr id="600" name="Google Shape;600;p15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1" name="Google Shape;601;p15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2" name="Google Shape;602;p15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3" name="Google Shape;603;p15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4" name="Google Shape;604;p15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5" name="Google Shape;605;p15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6" name="Google Shape;606;p15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7" name="Google Shape;607;p15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8" name="Google Shape;608;p15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9" name="Google Shape;609;p15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0" name="Google Shape;610;p15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1" name="Google Shape;611;p15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2" name="Google Shape;612;p15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3" name="Google Shape;613;p15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614" name="Google Shape;614;p15"/>
          <p:cNvGrpSpPr/>
          <p:nvPr/>
        </p:nvGrpSpPr>
        <p:grpSpPr>
          <a:xfrm>
            <a:off x="-500337" y="1303100"/>
            <a:ext cx="10338375" cy="2053705"/>
            <a:chOff x="-500337" y="1303100"/>
            <a:chExt cx="10338375" cy="2053705"/>
          </a:xfrm>
        </p:grpSpPr>
        <p:sp>
          <p:nvSpPr>
            <p:cNvPr id="615" name="Google Shape;615;p15"/>
            <p:cNvSpPr/>
            <p:nvPr/>
          </p:nvSpPr>
          <p:spPr>
            <a:xfrm>
              <a:off x="8423988" y="1303100"/>
              <a:ext cx="631875" cy="631875"/>
            </a:xfrm>
            <a:custGeom>
              <a:avLst/>
              <a:gdLst/>
              <a:ahLst/>
              <a:cxnLst/>
              <a:rect l="l" t="t" r="r" b="b"/>
              <a:pathLst>
                <a:path w="478" h="478" extrusionOk="0">
                  <a:moveTo>
                    <a:pt x="477" y="238"/>
                  </a:moveTo>
                  <a:lnTo>
                    <a:pt x="477" y="238"/>
                  </a:lnTo>
                  <a:cubicBezTo>
                    <a:pt x="477" y="370"/>
                    <a:pt x="370" y="477"/>
                    <a:pt x="238" y="477"/>
                  </a:cubicBezTo>
                  <a:lnTo>
                    <a:pt x="238" y="477"/>
                  </a:lnTo>
                  <a:cubicBezTo>
                    <a:pt x="106" y="477"/>
                    <a:pt x="0" y="370"/>
                    <a:pt x="0" y="238"/>
                  </a:cubicBezTo>
                  <a:lnTo>
                    <a:pt x="0" y="238"/>
                  </a:lnTo>
                  <a:cubicBezTo>
                    <a:pt x="0" y="106"/>
                    <a:pt x="106" y="0"/>
                    <a:pt x="238" y="0"/>
                  </a:cubicBezTo>
                  <a:lnTo>
                    <a:pt x="238" y="0"/>
                  </a:lnTo>
                  <a:cubicBezTo>
                    <a:pt x="370" y="0"/>
                    <a:pt x="477" y="106"/>
                    <a:pt x="477" y="238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15"/>
            <p:cNvSpPr/>
            <p:nvPr/>
          </p:nvSpPr>
          <p:spPr>
            <a:xfrm>
              <a:off x="-500337" y="2959405"/>
              <a:ext cx="1073826" cy="397400"/>
            </a:xfrm>
            <a:custGeom>
              <a:avLst/>
              <a:gdLst/>
              <a:ahLst/>
              <a:cxnLst/>
              <a:rect l="l" t="t" r="r" b="b"/>
              <a:pathLst>
                <a:path w="440" h="162" extrusionOk="0">
                  <a:moveTo>
                    <a:pt x="317" y="75"/>
                  </a:moveTo>
                  <a:lnTo>
                    <a:pt x="317" y="75"/>
                  </a:lnTo>
                  <a:cubicBezTo>
                    <a:pt x="272" y="0"/>
                    <a:pt x="177" y="39"/>
                    <a:pt x="160" y="73"/>
                  </a:cubicBezTo>
                  <a:lnTo>
                    <a:pt x="160" y="73"/>
                  </a:lnTo>
                  <a:cubicBezTo>
                    <a:pt x="102" y="61"/>
                    <a:pt x="86" y="121"/>
                    <a:pt x="86" y="121"/>
                  </a:cubicBezTo>
                  <a:lnTo>
                    <a:pt x="86" y="121"/>
                  </a:lnTo>
                  <a:cubicBezTo>
                    <a:pt x="29" y="102"/>
                    <a:pt x="0" y="161"/>
                    <a:pt x="0" y="161"/>
                  </a:cubicBezTo>
                  <a:lnTo>
                    <a:pt x="382" y="161"/>
                  </a:lnTo>
                  <a:lnTo>
                    <a:pt x="382" y="161"/>
                  </a:lnTo>
                  <a:cubicBezTo>
                    <a:pt x="439" y="114"/>
                    <a:pt x="379" y="44"/>
                    <a:pt x="317" y="75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15"/>
            <p:cNvSpPr/>
            <p:nvPr/>
          </p:nvSpPr>
          <p:spPr>
            <a:xfrm>
              <a:off x="8478609" y="1563138"/>
              <a:ext cx="1359428" cy="475800"/>
            </a:xfrm>
            <a:custGeom>
              <a:avLst/>
              <a:gdLst/>
              <a:ahLst/>
              <a:cxnLst/>
              <a:rect l="l" t="t" r="r" b="b"/>
              <a:pathLst>
                <a:path w="528" h="185" extrusionOk="0">
                  <a:moveTo>
                    <a:pt x="0" y="184"/>
                  </a:moveTo>
                  <a:lnTo>
                    <a:pt x="527" y="184"/>
                  </a:lnTo>
                  <a:lnTo>
                    <a:pt x="527" y="184"/>
                  </a:lnTo>
                  <a:cubicBezTo>
                    <a:pt x="527" y="184"/>
                    <a:pt x="494" y="116"/>
                    <a:pt x="428" y="138"/>
                  </a:cubicBezTo>
                  <a:lnTo>
                    <a:pt x="428" y="138"/>
                  </a:lnTo>
                  <a:cubicBezTo>
                    <a:pt x="428" y="138"/>
                    <a:pt x="411" y="69"/>
                    <a:pt x="344" y="83"/>
                  </a:cubicBezTo>
                  <a:lnTo>
                    <a:pt x="344" y="83"/>
                  </a:lnTo>
                  <a:cubicBezTo>
                    <a:pt x="324" y="45"/>
                    <a:pt x="217" y="0"/>
                    <a:pt x="165" y="86"/>
                  </a:cubicBezTo>
                  <a:lnTo>
                    <a:pt x="165" y="86"/>
                  </a:lnTo>
                  <a:cubicBezTo>
                    <a:pt x="153" y="72"/>
                    <a:pt x="130" y="68"/>
                    <a:pt x="112" y="75"/>
                  </a:cubicBezTo>
                  <a:lnTo>
                    <a:pt x="112" y="75"/>
                  </a:lnTo>
                  <a:cubicBezTo>
                    <a:pt x="89" y="84"/>
                    <a:pt x="78" y="109"/>
                    <a:pt x="69" y="131"/>
                  </a:cubicBezTo>
                  <a:lnTo>
                    <a:pt x="69" y="131"/>
                  </a:lnTo>
                  <a:cubicBezTo>
                    <a:pt x="39" y="128"/>
                    <a:pt x="9" y="155"/>
                    <a:pt x="0" y="184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3"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16"/>
          <p:cNvSpPr txBox="1">
            <a:spLocks noGrp="1"/>
          </p:cNvSpPr>
          <p:nvPr>
            <p:ph type="title"/>
          </p:nvPr>
        </p:nvSpPr>
        <p:spPr>
          <a:xfrm>
            <a:off x="720000" y="386375"/>
            <a:ext cx="77040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620" name="Google Shape;620;p16"/>
          <p:cNvGrpSpPr/>
          <p:nvPr/>
        </p:nvGrpSpPr>
        <p:grpSpPr>
          <a:xfrm>
            <a:off x="-403543" y="3498794"/>
            <a:ext cx="10278120" cy="2059036"/>
            <a:chOff x="-403543" y="3498794"/>
            <a:chExt cx="10278120" cy="2059036"/>
          </a:xfrm>
        </p:grpSpPr>
        <p:grpSp>
          <p:nvGrpSpPr>
            <p:cNvPr id="621" name="Google Shape;621;p16"/>
            <p:cNvGrpSpPr/>
            <p:nvPr/>
          </p:nvGrpSpPr>
          <p:grpSpPr>
            <a:xfrm>
              <a:off x="-403543" y="3498794"/>
              <a:ext cx="1967406" cy="2059036"/>
              <a:chOff x="-416518" y="3496882"/>
              <a:chExt cx="1967406" cy="2059036"/>
            </a:xfrm>
          </p:grpSpPr>
          <p:sp>
            <p:nvSpPr>
              <p:cNvPr id="622" name="Google Shape;622;p16"/>
              <p:cNvSpPr/>
              <p:nvPr/>
            </p:nvSpPr>
            <p:spPr>
              <a:xfrm rot="1509942">
                <a:off x="-156498" y="3573786"/>
                <a:ext cx="667945" cy="1372082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23" name="Google Shape;623;p16"/>
              <p:cNvGrpSpPr/>
              <p:nvPr/>
            </p:nvGrpSpPr>
            <p:grpSpPr>
              <a:xfrm rot="-815081">
                <a:off x="599492" y="4199904"/>
                <a:ext cx="812618" cy="1278463"/>
                <a:chOff x="547267" y="3382833"/>
                <a:chExt cx="1340377" cy="2108767"/>
              </a:xfrm>
            </p:grpSpPr>
            <p:sp>
              <p:nvSpPr>
                <p:cNvPr id="624" name="Google Shape;624;p16"/>
                <p:cNvSpPr/>
                <p:nvPr/>
              </p:nvSpPr>
              <p:spPr>
                <a:xfrm rot="386153">
                  <a:off x="655868" y="3439545"/>
                  <a:ext cx="1123785" cy="1989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5" name="Google Shape;625;p16"/>
                <p:cNvSpPr/>
                <p:nvPr/>
              </p:nvSpPr>
              <p:spPr>
                <a:xfrm rot="386153">
                  <a:off x="655256" y="3444990"/>
                  <a:ext cx="1123784" cy="1989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26" name="Google Shape;626;p16"/>
              <p:cNvGrpSpPr/>
              <p:nvPr/>
            </p:nvGrpSpPr>
            <p:grpSpPr>
              <a:xfrm rot="-1177722">
                <a:off x="11867" y="4355565"/>
                <a:ext cx="774225" cy="1025882"/>
                <a:chOff x="1554062" y="3598687"/>
                <a:chExt cx="1073824" cy="1422865"/>
              </a:xfrm>
            </p:grpSpPr>
            <p:sp>
              <p:nvSpPr>
                <p:cNvPr id="627" name="Google Shape;627;p16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8" name="Google Shape;628;p16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9" name="Google Shape;629;p16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0" name="Google Shape;630;p16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1" name="Google Shape;631;p16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2" name="Google Shape;632;p16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3" name="Google Shape;633;p16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4" name="Google Shape;634;p16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5" name="Google Shape;635;p16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6" name="Google Shape;636;p16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7" name="Google Shape;637;p16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8" name="Google Shape;638;p16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9" name="Google Shape;639;p16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0" name="Google Shape;640;p16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641" name="Google Shape;641;p16"/>
            <p:cNvGrpSpPr/>
            <p:nvPr/>
          </p:nvGrpSpPr>
          <p:grpSpPr>
            <a:xfrm>
              <a:off x="7907931" y="3610515"/>
              <a:ext cx="1966646" cy="1892061"/>
              <a:chOff x="7907931" y="3610515"/>
              <a:chExt cx="1966646" cy="1892061"/>
            </a:xfrm>
          </p:grpSpPr>
          <p:sp>
            <p:nvSpPr>
              <p:cNvPr id="642" name="Google Shape;642;p16"/>
              <p:cNvSpPr/>
              <p:nvPr/>
            </p:nvSpPr>
            <p:spPr>
              <a:xfrm rot="-4928102">
                <a:off x="8815315" y="3349174"/>
                <a:ext cx="667946" cy="137208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43" name="Google Shape;643;p16"/>
              <p:cNvGrpSpPr/>
              <p:nvPr/>
            </p:nvGrpSpPr>
            <p:grpSpPr>
              <a:xfrm rot="973004" flipH="1">
                <a:off x="8047942" y="4324121"/>
                <a:ext cx="700799" cy="1102531"/>
                <a:chOff x="286209" y="3602592"/>
                <a:chExt cx="1156015" cy="1818698"/>
              </a:xfrm>
            </p:grpSpPr>
            <p:sp>
              <p:nvSpPr>
                <p:cNvPr id="644" name="Google Shape;644;p16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5" name="Google Shape;645;p16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46" name="Google Shape;646;p16"/>
              <p:cNvGrpSpPr/>
              <p:nvPr/>
            </p:nvGrpSpPr>
            <p:grpSpPr>
              <a:xfrm rot="1177722" flipH="1">
                <a:off x="8352598" y="4239740"/>
                <a:ext cx="774225" cy="1025882"/>
                <a:chOff x="1554062" y="3598687"/>
                <a:chExt cx="1073824" cy="1422865"/>
              </a:xfrm>
            </p:grpSpPr>
            <p:sp>
              <p:nvSpPr>
                <p:cNvPr id="647" name="Google Shape;647;p16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8" name="Google Shape;648;p16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9" name="Google Shape;649;p16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0" name="Google Shape;650;p16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1" name="Google Shape;651;p16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2" name="Google Shape;652;p16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3" name="Google Shape;653;p16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4" name="Google Shape;654;p16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5" name="Google Shape;655;p16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6" name="Google Shape;656;p16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7" name="Google Shape;657;p16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8" name="Google Shape;658;p16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9" name="Google Shape;659;p16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0" name="Google Shape;660;p16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661" name="Google Shape;661;p16"/>
          <p:cNvGrpSpPr/>
          <p:nvPr/>
        </p:nvGrpSpPr>
        <p:grpSpPr>
          <a:xfrm>
            <a:off x="-403562" y="539488"/>
            <a:ext cx="10228625" cy="2634363"/>
            <a:chOff x="-403562" y="539488"/>
            <a:chExt cx="10228625" cy="2634363"/>
          </a:xfrm>
        </p:grpSpPr>
        <p:sp>
          <p:nvSpPr>
            <p:cNvPr id="662" name="Google Shape;662;p16"/>
            <p:cNvSpPr/>
            <p:nvPr/>
          </p:nvSpPr>
          <p:spPr>
            <a:xfrm>
              <a:off x="38888" y="2541975"/>
              <a:ext cx="631875" cy="631875"/>
            </a:xfrm>
            <a:custGeom>
              <a:avLst/>
              <a:gdLst/>
              <a:ahLst/>
              <a:cxnLst/>
              <a:rect l="l" t="t" r="r" b="b"/>
              <a:pathLst>
                <a:path w="478" h="478" extrusionOk="0">
                  <a:moveTo>
                    <a:pt x="477" y="238"/>
                  </a:moveTo>
                  <a:lnTo>
                    <a:pt x="477" y="238"/>
                  </a:lnTo>
                  <a:cubicBezTo>
                    <a:pt x="477" y="370"/>
                    <a:pt x="370" y="477"/>
                    <a:pt x="238" y="477"/>
                  </a:cubicBezTo>
                  <a:lnTo>
                    <a:pt x="238" y="477"/>
                  </a:lnTo>
                  <a:cubicBezTo>
                    <a:pt x="106" y="477"/>
                    <a:pt x="0" y="370"/>
                    <a:pt x="0" y="238"/>
                  </a:cubicBezTo>
                  <a:lnTo>
                    <a:pt x="0" y="238"/>
                  </a:lnTo>
                  <a:cubicBezTo>
                    <a:pt x="0" y="106"/>
                    <a:pt x="106" y="0"/>
                    <a:pt x="238" y="0"/>
                  </a:cubicBezTo>
                  <a:lnTo>
                    <a:pt x="238" y="0"/>
                  </a:lnTo>
                  <a:cubicBezTo>
                    <a:pt x="370" y="0"/>
                    <a:pt x="477" y="106"/>
                    <a:pt x="477" y="238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16"/>
            <p:cNvSpPr/>
            <p:nvPr/>
          </p:nvSpPr>
          <p:spPr>
            <a:xfrm>
              <a:off x="-403562" y="1655730"/>
              <a:ext cx="1073826" cy="397400"/>
            </a:xfrm>
            <a:custGeom>
              <a:avLst/>
              <a:gdLst/>
              <a:ahLst/>
              <a:cxnLst/>
              <a:rect l="l" t="t" r="r" b="b"/>
              <a:pathLst>
                <a:path w="440" h="162" extrusionOk="0">
                  <a:moveTo>
                    <a:pt x="317" y="75"/>
                  </a:moveTo>
                  <a:lnTo>
                    <a:pt x="317" y="75"/>
                  </a:lnTo>
                  <a:cubicBezTo>
                    <a:pt x="272" y="0"/>
                    <a:pt x="177" y="39"/>
                    <a:pt x="160" y="73"/>
                  </a:cubicBezTo>
                  <a:lnTo>
                    <a:pt x="160" y="73"/>
                  </a:lnTo>
                  <a:cubicBezTo>
                    <a:pt x="102" y="61"/>
                    <a:pt x="86" y="121"/>
                    <a:pt x="86" y="121"/>
                  </a:cubicBezTo>
                  <a:lnTo>
                    <a:pt x="86" y="121"/>
                  </a:lnTo>
                  <a:cubicBezTo>
                    <a:pt x="29" y="102"/>
                    <a:pt x="0" y="161"/>
                    <a:pt x="0" y="161"/>
                  </a:cubicBezTo>
                  <a:lnTo>
                    <a:pt x="382" y="161"/>
                  </a:lnTo>
                  <a:lnTo>
                    <a:pt x="382" y="161"/>
                  </a:lnTo>
                  <a:cubicBezTo>
                    <a:pt x="439" y="114"/>
                    <a:pt x="379" y="44"/>
                    <a:pt x="317" y="75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16"/>
            <p:cNvSpPr/>
            <p:nvPr/>
          </p:nvSpPr>
          <p:spPr>
            <a:xfrm>
              <a:off x="8465634" y="539488"/>
              <a:ext cx="1359428" cy="475800"/>
            </a:xfrm>
            <a:custGeom>
              <a:avLst/>
              <a:gdLst/>
              <a:ahLst/>
              <a:cxnLst/>
              <a:rect l="l" t="t" r="r" b="b"/>
              <a:pathLst>
                <a:path w="528" h="185" extrusionOk="0">
                  <a:moveTo>
                    <a:pt x="0" y="184"/>
                  </a:moveTo>
                  <a:lnTo>
                    <a:pt x="527" y="184"/>
                  </a:lnTo>
                  <a:lnTo>
                    <a:pt x="527" y="184"/>
                  </a:lnTo>
                  <a:cubicBezTo>
                    <a:pt x="527" y="184"/>
                    <a:pt x="494" y="116"/>
                    <a:pt x="428" y="138"/>
                  </a:cubicBezTo>
                  <a:lnTo>
                    <a:pt x="428" y="138"/>
                  </a:lnTo>
                  <a:cubicBezTo>
                    <a:pt x="428" y="138"/>
                    <a:pt x="411" y="69"/>
                    <a:pt x="344" y="83"/>
                  </a:cubicBezTo>
                  <a:lnTo>
                    <a:pt x="344" y="83"/>
                  </a:lnTo>
                  <a:cubicBezTo>
                    <a:pt x="324" y="45"/>
                    <a:pt x="217" y="0"/>
                    <a:pt x="165" y="86"/>
                  </a:cubicBezTo>
                  <a:lnTo>
                    <a:pt x="165" y="86"/>
                  </a:lnTo>
                  <a:cubicBezTo>
                    <a:pt x="153" y="72"/>
                    <a:pt x="130" y="68"/>
                    <a:pt x="112" y="75"/>
                  </a:cubicBezTo>
                  <a:lnTo>
                    <a:pt x="112" y="75"/>
                  </a:lnTo>
                  <a:cubicBezTo>
                    <a:pt x="89" y="84"/>
                    <a:pt x="78" y="109"/>
                    <a:pt x="69" y="131"/>
                  </a:cubicBezTo>
                  <a:lnTo>
                    <a:pt x="69" y="131"/>
                  </a:lnTo>
                  <a:cubicBezTo>
                    <a:pt x="39" y="128"/>
                    <a:pt x="9" y="155"/>
                    <a:pt x="0" y="184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7"/>
          <p:cNvSpPr txBox="1">
            <a:spLocks noGrp="1"/>
          </p:cNvSpPr>
          <p:nvPr>
            <p:ph type="title"/>
          </p:nvPr>
        </p:nvSpPr>
        <p:spPr>
          <a:xfrm>
            <a:off x="2887100" y="3055925"/>
            <a:ext cx="5439900" cy="5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67" name="Google Shape;667;p17"/>
          <p:cNvSpPr txBox="1">
            <a:spLocks noGrp="1"/>
          </p:cNvSpPr>
          <p:nvPr>
            <p:ph type="subTitle" idx="1"/>
          </p:nvPr>
        </p:nvSpPr>
        <p:spPr>
          <a:xfrm>
            <a:off x="2887100" y="1090825"/>
            <a:ext cx="5439900" cy="193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grpSp>
        <p:nvGrpSpPr>
          <p:cNvPr id="668" name="Google Shape;668;p17"/>
          <p:cNvGrpSpPr/>
          <p:nvPr/>
        </p:nvGrpSpPr>
        <p:grpSpPr>
          <a:xfrm>
            <a:off x="7595149" y="-378460"/>
            <a:ext cx="2279427" cy="5778753"/>
            <a:chOff x="7595149" y="-378460"/>
            <a:chExt cx="2279427" cy="5778753"/>
          </a:xfrm>
        </p:grpSpPr>
        <p:grpSp>
          <p:nvGrpSpPr>
            <p:cNvPr id="669" name="Google Shape;669;p17"/>
            <p:cNvGrpSpPr/>
            <p:nvPr/>
          </p:nvGrpSpPr>
          <p:grpSpPr>
            <a:xfrm flipH="1">
              <a:off x="7595149" y="3807723"/>
              <a:ext cx="1874441" cy="1592570"/>
              <a:chOff x="-382776" y="3889111"/>
              <a:chExt cx="1874441" cy="1592570"/>
            </a:xfrm>
          </p:grpSpPr>
          <p:sp>
            <p:nvSpPr>
              <p:cNvPr id="670" name="Google Shape;670;p17"/>
              <p:cNvSpPr/>
              <p:nvPr/>
            </p:nvSpPr>
            <p:spPr>
              <a:xfrm rot="4928102" flipH="1">
                <a:off x="432403" y="4267812"/>
                <a:ext cx="667946" cy="137208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71" name="Google Shape;671;p17"/>
              <p:cNvGrpSpPr/>
              <p:nvPr/>
            </p:nvGrpSpPr>
            <p:grpSpPr>
              <a:xfrm rot="-973004">
                <a:off x="-242765" y="3965034"/>
                <a:ext cx="700799" cy="1102531"/>
                <a:chOff x="286209" y="3602592"/>
                <a:chExt cx="1156015" cy="1818698"/>
              </a:xfrm>
            </p:grpSpPr>
            <p:sp>
              <p:nvSpPr>
                <p:cNvPr id="672" name="Google Shape;672;p17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3" name="Google Shape;673;p17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74" name="Google Shape;674;p17"/>
              <p:cNvGrpSpPr/>
              <p:nvPr/>
            </p:nvGrpSpPr>
            <p:grpSpPr>
              <a:xfrm rot="-1177722">
                <a:off x="11867" y="4355565"/>
                <a:ext cx="774225" cy="1025882"/>
                <a:chOff x="1554062" y="3598687"/>
                <a:chExt cx="1073824" cy="1422865"/>
              </a:xfrm>
            </p:grpSpPr>
            <p:sp>
              <p:nvSpPr>
                <p:cNvPr id="675" name="Google Shape;675;p17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6" name="Google Shape;676;p17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7" name="Google Shape;677;p17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8" name="Google Shape;678;p17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9" name="Google Shape;679;p17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0" name="Google Shape;680;p17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1" name="Google Shape;681;p17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2" name="Google Shape;682;p17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3" name="Google Shape;683;p17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4" name="Google Shape;684;p17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5" name="Google Shape;685;p17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6" name="Google Shape;686;p17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7" name="Google Shape;687;p17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8" name="Google Shape;688;p17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689" name="Google Shape;689;p17"/>
            <p:cNvGrpSpPr/>
            <p:nvPr/>
          </p:nvGrpSpPr>
          <p:grpSpPr>
            <a:xfrm rot="10800000" flipH="1">
              <a:off x="7907931" y="-378460"/>
              <a:ext cx="1966646" cy="1892061"/>
              <a:chOff x="7907931" y="3610515"/>
              <a:chExt cx="1966646" cy="1892061"/>
            </a:xfrm>
          </p:grpSpPr>
          <p:sp>
            <p:nvSpPr>
              <p:cNvPr id="690" name="Google Shape;690;p17"/>
              <p:cNvSpPr/>
              <p:nvPr/>
            </p:nvSpPr>
            <p:spPr>
              <a:xfrm rot="-4928102">
                <a:off x="8815315" y="3349174"/>
                <a:ext cx="667946" cy="137208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91" name="Google Shape;691;p17"/>
              <p:cNvGrpSpPr/>
              <p:nvPr/>
            </p:nvGrpSpPr>
            <p:grpSpPr>
              <a:xfrm rot="973004" flipH="1">
                <a:off x="8047942" y="4324121"/>
                <a:ext cx="700799" cy="1102531"/>
                <a:chOff x="286209" y="3602592"/>
                <a:chExt cx="1156015" cy="1818698"/>
              </a:xfrm>
            </p:grpSpPr>
            <p:sp>
              <p:nvSpPr>
                <p:cNvPr id="692" name="Google Shape;692;p17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3" name="Google Shape;693;p17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94" name="Google Shape;694;p17"/>
              <p:cNvGrpSpPr/>
              <p:nvPr/>
            </p:nvGrpSpPr>
            <p:grpSpPr>
              <a:xfrm rot="1177722" flipH="1">
                <a:off x="8352598" y="4239740"/>
                <a:ext cx="774225" cy="1025882"/>
                <a:chOff x="1554062" y="3598687"/>
                <a:chExt cx="1073824" cy="1422865"/>
              </a:xfrm>
            </p:grpSpPr>
            <p:sp>
              <p:nvSpPr>
                <p:cNvPr id="695" name="Google Shape;695;p17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6" name="Google Shape;696;p17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7" name="Google Shape;697;p17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8" name="Google Shape;698;p17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9" name="Google Shape;699;p17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0" name="Google Shape;700;p17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1" name="Google Shape;701;p17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2" name="Google Shape;702;p17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3" name="Google Shape;703;p17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4" name="Google Shape;704;p17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5" name="Google Shape;705;p17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6" name="Google Shape;706;p17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7" name="Google Shape;707;p17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8" name="Google Shape;708;p17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27"/>
          <p:cNvSpPr txBox="1">
            <a:spLocks noGrp="1"/>
          </p:cNvSpPr>
          <p:nvPr>
            <p:ph type="title"/>
          </p:nvPr>
        </p:nvSpPr>
        <p:spPr>
          <a:xfrm>
            <a:off x="720000" y="386375"/>
            <a:ext cx="77040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11" name="Google Shape;1111;p27"/>
          <p:cNvSpPr txBox="1">
            <a:spLocks noGrp="1"/>
          </p:cNvSpPr>
          <p:nvPr>
            <p:ph type="subTitle" idx="1"/>
          </p:nvPr>
        </p:nvSpPr>
        <p:spPr>
          <a:xfrm>
            <a:off x="1989375" y="2169700"/>
            <a:ext cx="1978200" cy="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2" name="Google Shape;1112;p27"/>
          <p:cNvSpPr txBox="1">
            <a:spLocks noGrp="1"/>
          </p:cNvSpPr>
          <p:nvPr>
            <p:ph type="subTitle" idx="2"/>
          </p:nvPr>
        </p:nvSpPr>
        <p:spPr>
          <a:xfrm>
            <a:off x="5176451" y="2169700"/>
            <a:ext cx="1978200" cy="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3" name="Google Shape;1113;p27"/>
          <p:cNvSpPr txBox="1">
            <a:spLocks noGrp="1"/>
          </p:cNvSpPr>
          <p:nvPr>
            <p:ph type="subTitle" idx="3"/>
          </p:nvPr>
        </p:nvSpPr>
        <p:spPr>
          <a:xfrm>
            <a:off x="1989375" y="3970500"/>
            <a:ext cx="1978200" cy="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4" name="Google Shape;1114;p27"/>
          <p:cNvSpPr txBox="1">
            <a:spLocks noGrp="1"/>
          </p:cNvSpPr>
          <p:nvPr>
            <p:ph type="subTitle" idx="4"/>
          </p:nvPr>
        </p:nvSpPr>
        <p:spPr>
          <a:xfrm>
            <a:off x="5176451" y="3970500"/>
            <a:ext cx="1978200" cy="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5" name="Google Shape;1115;p27"/>
          <p:cNvSpPr txBox="1">
            <a:spLocks noGrp="1"/>
          </p:cNvSpPr>
          <p:nvPr>
            <p:ph type="subTitle" idx="5"/>
          </p:nvPr>
        </p:nvSpPr>
        <p:spPr>
          <a:xfrm>
            <a:off x="1989375" y="1774875"/>
            <a:ext cx="19782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16" name="Google Shape;1116;p27"/>
          <p:cNvSpPr txBox="1">
            <a:spLocks noGrp="1"/>
          </p:cNvSpPr>
          <p:nvPr>
            <p:ph type="subTitle" idx="6"/>
          </p:nvPr>
        </p:nvSpPr>
        <p:spPr>
          <a:xfrm>
            <a:off x="1989375" y="3575675"/>
            <a:ext cx="19782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17" name="Google Shape;1117;p27"/>
          <p:cNvSpPr txBox="1">
            <a:spLocks noGrp="1"/>
          </p:cNvSpPr>
          <p:nvPr>
            <p:ph type="subTitle" idx="7"/>
          </p:nvPr>
        </p:nvSpPr>
        <p:spPr>
          <a:xfrm>
            <a:off x="5176450" y="1774875"/>
            <a:ext cx="19782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18" name="Google Shape;1118;p27"/>
          <p:cNvSpPr txBox="1">
            <a:spLocks noGrp="1"/>
          </p:cNvSpPr>
          <p:nvPr>
            <p:ph type="subTitle" idx="8"/>
          </p:nvPr>
        </p:nvSpPr>
        <p:spPr>
          <a:xfrm>
            <a:off x="5176450" y="3575675"/>
            <a:ext cx="19782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119" name="Google Shape;1119;p27"/>
          <p:cNvGrpSpPr/>
          <p:nvPr/>
        </p:nvGrpSpPr>
        <p:grpSpPr>
          <a:xfrm>
            <a:off x="-680752" y="3677985"/>
            <a:ext cx="10269892" cy="1824596"/>
            <a:chOff x="-680752" y="3677985"/>
            <a:chExt cx="10269892" cy="1824596"/>
          </a:xfrm>
        </p:grpSpPr>
        <p:grpSp>
          <p:nvGrpSpPr>
            <p:cNvPr id="1120" name="Google Shape;1120;p27"/>
            <p:cNvGrpSpPr/>
            <p:nvPr/>
          </p:nvGrpSpPr>
          <p:grpSpPr>
            <a:xfrm flipH="1">
              <a:off x="7627199" y="4002790"/>
              <a:ext cx="1961941" cy="1499791"/>
              <a:chOff x="-707501" y="4002790"/>
              <a:chExt cx="1961941" cy="1499791"/>
            </a:xfrm>
          </p:grpSpPr>
          <p:sp>
            <p:nvSpPr>
              <p:cNvPr id="1121" name="Google Shape;1121;p27"/>
              <p:cNvSpPr/>
              <p:nvPr/>
            </p:nvSpPr>
            <p:spPr>
              <a:xfrm rot="4928102" flipH="1">
                <a:off x="195178" y="4251387"/>
                <a:ext cx="667946" cy="137208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122" name="Google Shape;1122;p27"/>
              <p:cNvGrpSpPr/>
              <p:nvPr/>
            </p:nvGrpSpPr>
            <p:grpSpPr>
              <a:xfrm rot="-972748">
                <a:off x="-28747" y="4093560"/>
                <a:ext cx="838028" cy="1318251"/>
                <a:chOff x="286209" y="3602592"/>
                <a:chExt cx="1156015" cy="1818698"/>
              </a:xfrm>
            </p:grpSpPr>
            <p:sp>
              <p:nvSpPr>
                <p:cNvPr id="1123" name="Google Shape;1123;p27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4" name="Google Shape;1124;p27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25" name="Google Shape;1125;p27"/>
              <p:cNvGrpSpPr/>
              <p:nvPr/>
            </p:nvGrpSpPr>
            <p:grpSpPr>
              <a:xfrm rot="2006197" flipH="1">
                <a:off x="-488921" y="4207767"/>
                <a:ext cx="774264" cy="1025934"/>
                <a:chOff x="1554062" y="3598687"/>
                <a:chExt cx="1073824" cy="1422865"/>
              </a:xfrm>
            </p:grpSpPr>
            <p:sp>
              <p:nvSpPr>
                <p:cNvPr id="1126" name="Google Shape;1126;p27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7" name="Google Shape;1127;p27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8" name="Google Shape;1128;p27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9" name="Google Shape;1129;p27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0" name="Google Shape;1130;p27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1" name="Google Shape;1131;p27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2" name="Google Shape;1132;p27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3" name="Google Shape;1133;p27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4" name="Google Shape;1134;p27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5" name="Google Shape;1135;p27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6" name="Google Shape;1136;p27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7" name="Google Shape;1137;p27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8" name="Google Shape;1138;p27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9" name="Google Shape;1139;p27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140" name="Google Shape;1140;p27"/>
            <p:cNvGrpSpPr/>
            <p:nvPr/>
          </p:nvGrpSpPr>
          <p:grpSpPr>
            <a:xfrm>
              <a:off x="-680752" y="3677985"/>
              <a:ext cx="2020407" cy="1824595"/>
              <a:chOff x="-680752" y="3677985"/>
              <a:chExt cx="2020407" cy="1824595"/>
            </a:xfrm>
          </p:grpSpPr>
          <p:sp>
            <p:nvSpPr>
              <p:cNvPr id="1141" name="Google Shape;1141;p27"/>
              <p:cNvSpPr/>
              <p:nvPr/>
            </p:nvSpPr>
            <p:spPr>
              <a:xfrm rot="2837243" flipH="1">
                <a:off x="-284098" y="3702685"/>
                <a:ext cx="667947" cy="1372082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142" name="Google Shape;1142;p27"/>
              <p:cNvGrpSpPr/>
              <p:nvPr/>
            </p:nvGrpSpPr>
            <p:grpSpPr>
              <a:xfrm rot="-972895">
                <a:off x="-40332" y="3904261"/>
                <a:ext cx="877647" cy="1380756"/>
                <a:chOff x="286209" y="3602592"/>
                <a:chExt cx="1156015" cy="1818698"/>
              </a:xfrm>
            </p:grpSpPr>
            <p:sp>
              <p:nvSpPr>
                <p:cNvPr id="1143" name="Google Shape;1143;p27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4" name="Google Shape;1144;p27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45" name="Google Shape;1145;p27"/>
              <p:cNvGrpSpPr/>
              <p:nvPr/>
            </p:nvGrpSpPr>
            <p:grpSpPr>
              <a:xfrm rot="-1177722">
                <a:off x="415617" y="4376465"/>
                <a:ext cx="774225" cy="1025882"/>
                <a:chOff x="1554062" y="3598687"/>
                <a:chExt cx="1073824" cy="1422865"/>
              </a:xfrm>
            </p:grpSpPr>
            <p:sp>
              <p:nvSpPr>
                <p:cNvPr id="1146" name="Google Shape;1146;p27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7" name="Google Shape;1147;p27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8" name="Google Shape;1148;p27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9" name="Google Shape;1149;p27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0" name="Google Shape;1150;p27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1" name="Google Shape;1151;p27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2" name="Google Shape;1152;p27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3" name="Google Shape;1153;p27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4" name="Google Shape;1154;p27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5" name="Google Shape;1155;p27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6" name="Google Shape;1156;p27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7" name="Google Shape;1157;p27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8" name="Google Shape;1158;p27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9" name="Google Shape;1159;p27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29"/>
          <p:cNvSpPr txBox="1">
            <a:spLocks noGrp="1"/>
          </p:cNvSpPr>
          <p:nvPr>
            <p:ph type="title" hasCustomPrompt="1"/>
          </p:nvPr>
        </p:nvSpPr>
        <p:spPr>
          <a:xfrm>
            <a:off x="985650" y="749538"/>
            <a:ext cx="40737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1" name="Google Shape;1221;p29"/>
          <p:cNvSpPr txBox="1">
            <a:spLocks noGrp="1"/>
          </p:cNvSpPr>
          <p:nvPr>
            <p:ph type="subTitle" idx="1"/>
          </p:nvPr>
        </p:nvSpPr>
        <p:spPr>
          <a:xfrm>
            <a:off x="985650" y="1431337"/>
            <a:ext cx="4073700" cy="3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22" name="Google Shape;1222;p29"/>
          <p:cNvSpPr txBox="1">
            <a:spLocks noGrp="1"/>
          </p:cNvSpPr>
          <p:nvPr>
            <p:ph type="title" idx="2" hasCustomPrompt="1"/>
          </p:nvPr>
        </p:nvSpPr>
        <p:spPr>
          <a:xfrm>
            <a:off x="985650" y="2050054"/>
            <a:ext cx="40737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3" name="Google Shape;1223;p29"/>
          <p:cNvSpPr txBox="1">
            <a:spLocks noGrp="1"/>
          </p:cNvSpPr>
          <p:nvPr>
            <p:ph type="subTitle" idx="3"/>
          </p:nvPr>
        </p:nvSpPr>
        <p:spPr>
          <a:xfrm>
            <a:off x="985650" y="2726217"/>
            <a:ext cx="4073700" cy="3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24" name="Google Shape;1224;p29"/>
          <p:cNvSpPr txBox="1">
            <a:spLocks noGrp="1"/>
          </p:cNvSpPr>
          <p:nvPr>
            <p:ph type="title" idx="4" hasCustomPrompt="1"/>
          </p:nvPr>
        </p:nvSpPr>
        <p:spPr>
          <a:xfrm>
            <a:off x="985650" y="3344946"/>
            <a:ext cx="40737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5" name="Google Shape;1225;p29"/>
          <p:cNvSpPr txBox="1">
            <a:spLocks noGrp="1"/>
          </p:cNvSpPr>
          <p:nvPr>
            <p:ph type="subTitle" idx="5"/>
          </p:nvPr>
        </p:nvSpPr>
        <p:spPr>
          <a:xfrm>
            <a:off x="985650" y="4021354"/>
            <a:ext cx="4073700" cy="3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226" name="Google Shape;1226;p29"/>
          <p:cNvGrpSpPr/>
          <p:nvPr/>
        </p:nvGrpSpPr>
        <p:grpSpPr>
          <a:xfrm>
            <a:off x="-707501" y="-322589"/>
            <a:ext cx="2251066" cy="5825171"/>
            <a:chOff x="-707501" y="-322589"/>
            <a:chExt cx="2251066" cy="5825171"/>
          </a:xfrm>
        </p:grpSpPr>
        <p:grpSp>
          <p:nvGrpSpPr>
            <p:cNvPr id="1227" name="Google Shape;1227;p29"/>
            <p:cNvGrpSpPr/>
            <p:nvPr/>
          </p:nvGrpSpPr>
          <p:grpSpPr>
            <a:xfrm rot="10800000" flipH="1">
              <a:off x="-330876" y="-322589"/>
              <a:ext cx="1874441" cy="1592570"/>
              <a:chOff x="-382776" y="3889111"/>
              <a:chExt cx="1874441" cy="1592570"/>
            </a:xfrm>
          </p:grpSpPr>
          <p:sp>
            <p:nvSpPr>
              <p:cNvPr id="1228" name="Google Shape;1228;p29"/>
              <p:cNvSpPr/>
              <p:nvPr/>
            </p:nvSpPr>
            <p:spPr>
              <a:xfrm rot="4928102" flipH="1">
                <a:off x="432403" y="4267812"/>
                <a:ext cx="667946" cy="137208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229" name="Google Shape;1229;p29"/>
              <p:cNvGrpSpPr/>
              <p:nvPr/>
            </p:nvGrpSpPr>
            <p:grpSpPr>
              <a:xfrm rot="-973004">
                <a:off x="-242765" y="3965034"/>
                <a:ext cx="700799" cy="1102531"/>
                <a:chOff x="286209" y="3602592"/>
                <a:chExt cx="1156015" cy="1818698"/>
              </a:xfrm>
            </p:grpSpPr>
            <p:sp>
              <p:nvSpPr>
                <p:cNvPr id="1230" name="Google Shape;1230;p29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1" name="Google Shape;1231;p29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232" name="Google Shape;1232;p29"/>
              <p:cNvGrpSpPr/>
              <p:nvPr/>
            </p:nvGrpSpPr>
            <p:grpSpPr>
              <a:xfrm rot="-1177722">
                <a:off x="11867" y="4355565"/>
                <a:ext cx="774225" cy="1025882"/>
                <a:chOff x="1554062" y="3598687"/>
                <a:chExt cx="1073824" cy="1422865"/>
              </a:xfrm>
            </p:grpSpPr>
            <p:sp>
              <p:nvSpPr>
                <p:cNvPr id="1233" name="Google Shape;1233;p29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4" name="Google Shape;1234;p29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5" name="Google Shape;1235;p29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6" name="Google Shape;1236;p29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7" name="Google Shape;1237;p29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8" name="Google Shape;1238;p29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9" name="Google Shape;1239;p29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0" name="Google Shape;1240;p29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1" name="Google Shape;1241;p29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2" name="Google Shape;1242;p29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3" name="Google Shape;1243;p29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4" name="Google Shape;1244;p29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5" name="Google Shape;1245;p29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6" name="Google Shape;1246;p29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247" name="Google Shape;1247;p29"/>
            <p:cNvGrpSpPr/>
            <p:nvPr/>
          </p:nvGrpSpPr>
          <p:grpSpPr>
            <a:xfrm>
              <a:off x="-707501" y="4002790"/>
              <a:ext cx="1961941" cy="1499791"/>
              <a:chOff x="-707501" y="4002790"/>
              <a:chExt cx="1961941" cy="1499791"/>
            </a:xfrm>
          </p:grpSpPr>
          <p:sp>
            <p:nvSpPr>
              <p:cNvPr id="1248" name="Google Shape;1248;p29"/>
              <p:cNvSpPr/>
              <p:nvPr/>
            </p:nvSpPr>
            <p:spPr>
              <a:xfrm rot="4928102" flipH="1">
                <a:off x="195178" y="4251387"/>
                <a:ext cx="667946" cy="137208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249" name="Google Shape;1249;p29"/>
              <p:cNvGrpSpPr/>
              <p:nvPr/>
            </p:nvGrpSpPr>
            <p:grpSpPr>
              <a:xfrm rot="-972748">
                <a:off x="-28747" y="4093560"/>
                <a:ext cx="838028" cy="1318251"/>
                <a:chOff x="286209" y="3602592"/>
                <a:chExt cx="1156015" cy="1818698"/>
              </a:xfrm>
            </p:grpSpPr>
            <p:sp>
              <p:nvSpPr>
                <p:cNvPr id="1250" name="Google Shape;1250;p29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1" name="Google Shape;1251;p29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252" name="Google Shape;1252;p29"/>
              <p:cNvGrpSpPr/>
              <p:nvPr/>
            </p:nvGrpSpPr>
            <p:grpSpPr>
              <a:xfrm rot="2006197" flipH="1">
                <a:off x="-488921" y="4207767"/>
                <a:ext cx="774264" cy="1025934"/>
                <a:chOff x="1554062" y="3598687"/>
                <a:chExt cx="1073824" cy="1422865"/>
              </a:xfrm>
            </p:grpSpPr>
            <p:sp>
              <p:nvSpPr>
                <p:cNvPr id="1253" name="Google Shape;1253;p29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4" name="Google Shape;1254;p29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5" name="Google Shape;1255;p29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6" name="Google Shape;1256;p29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7" name="Google Shape;1257;p29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8" name="Google Shape;1258;p29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9" name="Google Shape;1259;p29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0" name="Google Shape;1260;p29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1" name="Google Shape;1261;p29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2" name="Google Shape;1262;p29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3" name="Google Shape;1263;p29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4" name="Google Shape;1264;p29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5" name="Google Shape;1265;p29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6" name="Google Shape;1266;p29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3" name="Google Shape;1333;p31"/>
          <p:cNvGrpSpPr/>
          <p:nvPr/>
        </p:nvGrpSpPr>
        <p:grpSpPr>
          <a:xfrm>
            <a:off x="-801944" y="-378460"/>
            <a:ext cx="10414234" cy="6080250"/>
            <a:chOff x="-801944" y="-378460"/>
            <a:chExt cx="10414234" cy="6080250"/>
          </a:xfrm>
        </p:grpSpPr>
        <p:grpSp>
          <p:nvGrpSpPr>
            <p:cNvPr id="1334" name="Google Shape;1334;p31"/>
            <p:cNvGrpSpPr/>
            <p:nvPr/>
          </p:nvGrpSpPr>
          <p:grpSpPr>
            <a:xfrm>
              <a:off x="-382776" y="3889111"/>
              <a:ext cx="1874441" cy="1592570"/>
              <a:chOff x="-382776" y="3889111"/>
              <a:chExt cx="1874441" cy="1592570"/>
            </a:xfrm>
          </p:grpSpPr>
          <p:sp>
            <p:nvSpPr>
              <p:cNvPr id="1335" name="Google Shape;1335;p31"/>
              <p:cNvSpPr/>
              <p:nvPr/>
            </p:nvSpPr>
            <p:spPr>
              <a:xfrm rot="4928102" flipH="1">
                <a:off x="432403" y="4267812"/>
                <a:ext cx="667946" cy="137208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36" name="Google Shape;1336;p31"/>
              <p:cNvGrpSpPr/>
              <p:nvPr/>
            </p:nvGrpSpPr>
            <p:grpSpPr>
              <a:xfrm rot="-973004">
                <a:off x="-242765" y="3965034"/>
                <a:ext cx="700799" cy="1102531"/>
                <a:chOff x="286209" y="3602592"/>
                <a:chExt cx="1156015" cy="1818698"/>
              </a:xfrm>
            </p:grpSpPr>
            <p:sp>
              <p:nvSpPr>
                <p:cNvPr id="1337" name="Google Shape;1337;p31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8" name="Google Shape;1338;p31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39" name="Google Shape;1339;p31"/>
              <p:cNvGrpSpPr/>
              <p:nvPr/>
            </p:nvGrpSpPr>
            <p:grpSpPr>
              <a:xfrm rot="-1177722">
                <a:off x="11867" y="4355565"/>
                <a:ext cx="774225" cy="1025882"/>
                <a:chOff x="1554062" y="3598687"/>
                <a:chExt cx="1073824" cy="1422865"/>
              </a:xfrm>
            </p:grpSpPr>
            <p:sp>
              <p:nvSpPr>
                <p:cNvPr id="1340" name="Google Shape;1340;p31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1" name="Google Shape;1341;p31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2" name="Google Shape;1342;p31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3" name="Google Shape;1343;p31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4" name="Google Shape;1344;p31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5" name="Google Shape;1345;p31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6" name="Google Shape;1346;p31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7" name="Google Shape;1347;p31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8" name="Google Shape;1348;p31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9" name="Google Shape;1349;p31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0" name="Google Shape;1350;p31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1" name="Google Shape;1351;p31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2" name="Google Shape;1352;p31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3" name="Google Shape;1353;p31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354" name="Google Shape;1354;p31"/>
            <p:cNvGrpSpPr/>
            <p:nvPr/>
          </p:nvGrpSpPr>
          <p:grpSpPr>
            <a:xfrm rot="10800000">
              <a:off x="7737849" y="-322589"/>
              <a:ext cx="1874441" cy="1592570"/>
              <a:chOff x="-382776" y="3889111"/>
              <a:chExt cx="1874441" cy="1592570"/>
            </a:xfrm>
          </p:grpSpPr>
          <p:sp>
            <p:nvSpPr>
              <p:cNvPr id="1355" name="Google Shape;1355;p31"/>
              <p:cNvSpPr/>
              <p:nvPr/>
            </p:nvSpPr>
            <p:spPr>
              <a:xfrm rot="4928102" flipH="1">
                <a:off x="432403" y="4267812"/>
                <a:ext cx="667946" cy="137208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56" name="Google Shape;1356;p31"/>
              <p:cNvGrpSpPr/>
              <p:nvPr/>
            </p:nvGrpSpPr>
            <p:grpSpPr>
              <a:xfrm rot="-973004">
                <a:off x="-242765" y="3965034"/>
                <a:ext cx="700799" cy="1102531"/>
                <a:chOff x="286209" y="3602592"/>
                <a:chExt cx="1156015" cy="1818698"/>
              </a:xfrm>
            </p:grpSpPr>
            <p:sp>
              <p:nvSpPr>
                <p:cNvPr id="1357" name="Google Shape;1357;p31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8" name="Google Shape;1358;p31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59" name="Google Shape;1359;p31"/>
              <p:cNvGrpSpPr/>
              <p:nvPr/>
            </p:nvGrpSpPr>
            <p:grpSpPr>
              <a:xfrm rot="-1177722">
                <a:off x="11867" y="4355565"/>
                <a:ext cx="774225" cy="1025882"/>
                <a:chOff x="1554062" y="3598687"/>
                <a:chExt cx="1073824" cy="1422865"/>
              </a:xfrm>
            </p:grpSpPr>
            <p:sp>
              <p:nvSpPr>
                <p:cNvPr id="1360" name="Google Shape;1360;p31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1" name="Google Shape;1361;p31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2" name="Google Shape;1362;p31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3" name="Google Shape;1363;p31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4" name="Google Shape;1364;p31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5" name="Google Shape;1365;p31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6" name="Google Shape;1366;p31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7" name="Google Shape;1367;p31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8" name="Google Shape;1368;p31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9" name="Google Shape;1369;p31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0" name="Google Shape;1370;p31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1" name="Google Shape;1371;p31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2" name="Google Shape;1372;p31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3" name="Google Shape;1373;p31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374" name="Google Shape;1374;p31"/>
            <p:cNvGrpSpPr/>
            <p:nvPr/>
          </p:nvGrpSpPr>
          <p:grpSpPr>
            <a:xfrm flipH="1">
              <a:off x="7724590" y="3957485"/>
              <a:ext cx="1837744" cy="1744305"/>
              <a:chOff x="-3072498" y="4087185"/>
              <a:chExt cx="1837744" cy="1744305"/>
            </a:xfrm>
          </p:grpSpPr>
          <p:grpSp>
            <p:nvGrpSpPr>
              <p:cNvPr id="1375" name="Google Shape;1375;p31"/>
              <p:cNvGrpSpPr/>
              <p:nvPr/>
            </p:nvGrpSpPr>
            <p:grpSpPr>
              <a:xfrm rot="-973004">
                <a:off x="-2075565" y="4385359"/>
                <a:ext cx="700799" cy="1102531"/>
                <a:chOff x="286209" y="3602592"/>
                <a:chExt cx="1156015" cy="1818698"/>
              </a:xfrm>
            </p:grpSpPr>
            <p:sp>
              <p:nvSpPr>
                <p:cNvPr id="1376" name="Google Shape;1376;p31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7" name="Google Shape;1377;p31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78" name="Google Shape;1378;p31"/>
              <p:cNvGrpSpPr/>
              <p:nvPr/>
            </p:nvGrpSpPr>
            <p:grpSpPr>
              <a:xfrm rot="1194016">
                <a:off x="-2921026" y="4188315"/>
                <a:ext cx="774174" cy="1025815"/>
                <a:chOff x="1554062" y="3598687"/>
                <a:chExt cx="1073824" cy="1422865"/>
              </a:xfrm>
            </p:grpSpPr>
            <p:sp>
              <p:nvSpPr>
                <p:cNvPr id="1379" name="Google Shape;1379;p31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0" name="Google Shape;1380;p31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1" name="Google Shape;1381;p31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2" name="Google Shape;1382;p31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3" name="Google Shape;1383;p31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4" name="Google Shape;1384;p31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5" name="Google Shape;1385;p31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6" name="Google Shape;1386;p31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7" name="Google Shape;1387;p31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8" name="Google Shape;1388;p31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9" name="Google Shape;1389;p31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0" name="Google Shape;1390;p31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1" name="Google Shape;1391;p31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2" name="Google Shape;1392;p31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393" name="Google Shape;1393;p31"/>
              <p:cNvSpPr/>
              <p:nvPr/>
            </p:nvSpPr>
            <p:spPr>
              <a:xfrm rot="1805228">
                <a:off x="-2516023" y="4384411"/>
                <a:ext cx="667948" cy="1372082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94" name="Google Shape;1394;p31"/>
            <p:cNvGrpSpPr/>
            <p:nvPr/>
          </p:nvGrpSpPr>
          <p:grpSpPr>
            <a:xfrm rot="10800000">
              <a:off x="-801944" y="-378460"/>
              <a:ext cx="1966646" cy="1892061"/>
              <a:chOff x="7907931" y="3610515"/>
              <a:chExt cx="1966646" cy="1892061"/>
            </a:xfrm>
          </p:grpSpPr>
          <p:sp>
            <p:nvSpPr>
              <p:cNvPr id="1395" name="Google Shape;1395;p31"/>
              <p:cNvSpPr/>
              <p:nvPr/>
            </p:nvSpPr>
            <p:spPr>
              <a:xfrm rot="-4928102">
                <a:off x="8815315" y="3349174"/>
                <a:ext cx="667946" cy="137208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96" name="Google Shape;1396;p31"/>
              <p:cNvGrpSpPr/>
              <p:nvPr/>
            </p:nvGrpSpPr>
            <p:grpSpPr>
              <a:xfrm rot="973004" flipH="1">
                <a:off x="8047942" y="4324121"/>
                <a:ext cx="700799" cy="1102531"/>
                <a:chOff x="286209" y="3602592"/>
                <a:chExt cx="1156015" cy="1818698"/>
              </a:xfrm>
            </p:grpSpPr>
            <p:sp>
              <p:nvSpPr>
                <p:cNvPr id="1397" name="Google Shape;1397;p31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8" name="Google Shape;1398;p31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99" name="Google Shape;1399;p31"/>
              <p:cNvGrpSpPr/>
              <p:nvPr/>
            </p:nvGrpSpPr>
            <p:grpSpPr>
              <a:xfrm rot="1177722" flipH="1">
                <a:off x="8352598" y="4239740"/>
                <a:ext cx="774225" cy="1025882"/>
                <a:chOff x="1554062" y="3598687"/>
                <a:chExt cx="1073824" cy="1422865"/>
              </a:xfrm>
            </p:grpSpPr>
            <p:sp>
              <p:nvSpPr>
                <p:cNvPr id="1400" name="Google Shape;1400;p31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1" name="Google Shape;1401;p31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2" name="Google Shape;1402;p31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3" name="Google Shape;1403;p31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4" name="Google Shape;1404;p31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5" name="Google Shape;1405;p31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6" name="Google Shape;1406;p31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7" name="Google Shape;1407;p31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8" name="Google Shape;1408;p31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9" name="Google Shape;1409;p31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0" name="Google Shape;1410;p31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1" name="Google Shape;1411;p31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2" name="Google Shape;1412;p31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3" name="Google Shape;1413;p31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5" name="Google Shape;1415;p32"/>
          <p:cNvGrpSpPr/>
          <p:nvPr/>
        </p:nvGrpSpPr>
        <p:grpSpPr>
          <a:xfrm>
            <a:off x="-680752" y="3677985"/>
            <a:ext cx="10269892" cy="1824596"/>
            <a:chOff x="-680752" y="3677985"/>
            <a:chExt cx="10269892" cy="1824596"/>
          </a:xfrm>
        </p:grpSpPr>
        <p:grpSp>
          <p:nvGrpSpPr>
            <p:cNvPr id="1416" name="Google Shape;1416;p32"/>
            <p:cNvGrpSpPr/>
            <p:nvPr/>
          </p:nvGrpSpPr>
          <p:grpSpPr>
            <a:xfrm flipH="1">
              <a:off x="7627199" y="4002790"/>
              <a:ext cx="1961941" cy="1499791"/>
              <a:chOff x="-707501" y="4002790"/>
              <a:chExt cx="1961941" cy="1499791"/>
            </a:xfrm>
          </p:grpSpPr>
          <p:sp>
            <p:nvSpPr>
              <p:cNvPr id="1417" name="Google Shape;1417;p32"/>
              <p:cNvSpPr/>
              <p:nvPr/>
            </p:nvSpPr>
            <p:spPr>
              <a:xfrm rot="4928102" flipH="1">
                <a:off x="195178" y="4251387"/>
                <a:ext cx="667946" cy="137208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418" name="Google Shape;1418;p32"/>
              <p:cNvGrpSpPr/>
              <p:nvPr/>
            </p:nvGrpSpPr>
            <p:grpSpPr>
              <a:xfrm rot="-972748">
                <a:off x="-28747" y="4093560"/>
                <a:ext cx="838028" cy="1318251"/>
                <a:chOff x="286209" y="3602592"/>
                <a:chExt cx="1156015" cy="1818698"/>
              </a:xfrm>
            </p:grpSpPr>
            <p:sp>
              <p:nvSpPr>
                <p:cNvPr id="1419" name="Google Shape;1419;p32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0" name="Google Shape;1420;p32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421" name="Google Shape;1421;p32"/>
              <p:cNvGrpSpPr/>
              <p:nvPr/>
            </p:nvGrpSpPr>
            <p:grpSpPr>
              <a:xfrm rot="2006197" flipH="1">
                <a:off x="-488921" y="4207767"/>
                <a:ext cx="774264" cy="1025934"/>
                <a:chOff x="1554062" y="3598687"/>
                <a:chExt cx="1073824" cy="1422865"/>
              </a:xfrm>
            </p:grpSpPr>
            <p:sp>
              <p:nvSpPr>
                <p:cNvPr id="1422" name="Google Shape;1422;p32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3" name="Google Shape;1423;p32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4" name="Google Shape;1424;p32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5" name="Google Shape;1425;p32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6" name="Google Shape;1426;p32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7" name="Google Shape;1427;p32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8" name="Google Shape;1428;p32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9" name="Google Shape;1429;p32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0" name="Google Shape;1430;p32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1" name="Google Shape;1431;p32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2" name="Google Shape;1432;p32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3" name="Google Shape;1433;p32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4" name="Google Shape;1434;p32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5" name="Google Shape;1435;p32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436" name="Google Shape;1436;p32"/>
            <p:cNvGrpSpPr/>
            <p:nvPr/>
          </p:nvGrpSpPr>
          <p:grpSpPr>
            <a:xfrm>
              <a:off x="-680752" y="3677985"/>
              <a:ext cx="2020407" cy="1824595"/>
              <a:chOff x="-680752" y="3677985"/>
              <a:chExt cx="2020407" cy="1824595"/>
            </a:xfrm>
          </p:grpSpPr>
          <p:sp>
            <p:nvSpPr>
              <p:cNvPr id="1437" name="Google Shape;1437;p32"/>
              <p:cNvSpPr/>
              <p:nvPr/>
            </p:nvSpPr>
            <p:spPr>
              <a:xfrm rot="2837243" flipH="1">
                <a:off x="-284098" y="3702685"/>
                <a:ext cx="667947" cy="1372082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2507" extrusionOk="0">
                    <a:moveTo>
                      <a:pt x="1080" y="74"/>
                    </a:moveTo>
                    <a:lnTo>
                      <a:pt x="1080" y="74"/>
                    </a:lnTo>
                    <a:cubicBezTo>
                      <a:pt x="883" y="179"/>
                      <a:pt x="789" y="402"/>
                      <a:pt x="756" y="503"/>
                    </a:cubicBezTo>
                    <a:lnTo>
                      <a:pt x="756" y="503"/>
                    </a:lnTo>
                    <a:cubicBezTo>
                      <a:pt x="728" y="539"/>
                      <a:pt x="701" y="576"/>
                      <a:pt x="674" y="614"/>
                    </a:cubicBezTo>
                    <a:lnTo>
                      <a:pt x="674" y="614"/>
                    </a:lnTo>
                    <a:cubicBezTo>
                      <a:pt x="743" y="394"/>
                      <a:pt x="740" y="73"/>
                      <a:pt x="653" y="174"/>
                    </a:cubicBezTo>
                    <a:lnTo>
                      <a:pt x="653" y="174"/>
                    </a:lnTo>
                    <a:cubicBezTo>
                      <a:pt x="561" y="282"/>
                      <a:pt x="589" y="625"/>
                      <a:pt x="599" y="729"/>
                    </a:cubicBezTo>
                    <a:lnTo>
                      <a:pt x="599" y="729"/>
                    </a:lnTo>
                    <a:cubicBezTo>
                      <a:pt x="576" y="770"/>
                      <a:pt x="552" y="811"/>
                      <a:pt x="530" y="853"/>
                    </a:cubicBezTo>
                    <a:lnTo>
                      <a:pt x="530" y="853"/>
                    </a:lnTo>
                    <a:cubicBezTo>
                      <a:pt x="556" y="621"/>
                      <a:pt x="459" y="252"/>
                      <a:pt x="399" y="382"/>
                    </a:cubicBezTo>
                    <a:lnTo>
                      <a:pt x="399" y="382"/>
                    </a:lnTo>
                    <a:cubicBezTo>
                      <a:pt x="338" y="509"/>
                      <a:pt x="453" y="828"/>
                      <a:pt x="491" y="928"/>
                    </a:cubicBezTo>
                    <a:lnTo>
                      <a:pt x="491" y="928"/>
                    </a:lnTo>
                    <a:cubicBezTo>
                      <a:pt x="467" y="980"/>
                      <a:pt x="444" y="1032"/>
                      <a:pt x="422" y="1083"/>
                    </a:cubicBezTo>
                    <a:lnTo>
                      <a:pt x="422" y="1083"/>
                    </a:lnTo>
                    <a:cubicBezTo>
                      <a:pt x="430" y="853"/>
                      <a:pt x="284" y="468"/>
                      <a:pt x="238" y="607"/>
                    </a:cubicBezTo>
                    <a:lnTo>
                      <a:pt x="238" y="607"/>
                    </a:lnTo>
                    <a:cubicBezTo>
                      <a:pt x="191" y="744"/>
                      <a:pt x="350" y="1059"/>
                      <a:pt x="397" y="1146"/>
                    </a:cubicBezTo>
                    <a:lnTo>
                      <a:pt x="397" y="1146"/>
                    </a:lnTo>
                    <a:cubicBezTo>
                      <a:pt x="375" y="1202"/>
                      <a:pt x="355" y="1259"/>
                      <a:pt x="336" y="1315"/>
                    </a:cubicBezTo>
                    <a:lnTo>
                      <a:pt x="336" y="1315"/>
                    </a:lnTo>
                    <a:cubicBezTo>
                      <a:pt x="341" y="1086"/>
                      <a:pt x="176" y="689"/>
                      <a:pt x="133" y="834"/>
                    </a:cubicBezTo>
                    <a:lnTo>
                      <a:pt x="133" y="834"/>
                    </a:lnTo>
                    <a:cubicBezTo>
                      <a:pt x="92" y="978"/>
                      <a:pt x="274" y="1301"/>
                      <a:pt x="317" y="1373"/>
                    </a:cubicBezTo>
                    <a:lnTo>
                      <a:pt x="317" y="1373"/>
                    </a:lnTo>
                    <a:cubicBezTo>
                      <a:pt x="300" y="1431"/>
                      <a:pt x="283" y="1488"/>
                      <a:pt x="268" y="1545"/>
                    </a:cubicBezTo>
                    <a:lnTo>
                      <a:pt x="268" y="1545"/>
                    </a:lnTo>
                    <a:cubicBezTo>
                      <a:pt x="255" y="1315"/>
                      <a:pt x="63" y="937"/>
                      <a:pt x="31" y="1084"/>
                    </a:cubicBezTo>
                    <a:lnTo>
                      <a:pt x="31" y="1084"/>
                    </a:lnTo>
                    <a:cubicBezTo>
                      <a:pt x="0" y="1229"/>
                      <a:pt x="200" y="1533"/>
                      <a:pt x="252" y="1608"/>
                    </a:cubicBezTo>
                    <a:lnTo>
                      <a:pt x="252" y="1608"/>
                    </a:lnTo>
                    <a:cubicBezTo>
                      <a:pt x="132" y="2096"/>
                      <a:pt x="125" y="2499"/>
                      <a:pt x="125" y="2506"/>
                    </a:cubicBezTo>
                    <a:lnTo>
                      <a:pt x="163" y="2506"/>
                    </a:lnTo>
                    <a:lnTo>
                      <a:pt x="163" y="2506"/>
                    </a:lnTo>
                    <a:cubicBezTo>
                      <a:pt x="163" y="2499"/>
                      <a:pt x="169" y="2129"/>
                      <a:pt x="276" y="1671"/>
                    </a:cubicBezTo>
                    <a:lnTo>
                      <a:pt x="276" y="1671"/>
                    </a:lnTo>
                    <a:cubicBezTo>
                      <a:pt x="367" y="1643"/>
                      <a:pt x="706" y="1530"/>
                      <a:pt x="769" y="1398"/>
                    </a:cubicBezTo>
                    <a:lnTo>
                      <a:pt x="769" y="1398"/>
                    </a:lnTo>
                    <a:cubicBezTo>
                      <a:pt x="838" y="1258"/>
                      <a:pt x="430" y="1451"/>
                      <a:pt x="286" y="1628"/>
                    </a:cubicBezTo>
                    <a:lnTo>
                      <a:pt x="286" y="1628"/>
                    </a:lnTo>
                    <a:cubicBezTo>
                      <a:pt x="303" y="1565"/>
                      <a:pt x="319" y="1501"/>
                      <a:pt x="338" y="1437"/>
                    </a:cubicBezTo>
                    <a:lnTo>
                      <a:pt x="338" y="1437"/>
                    </a:lnTo>
                    <a:cubicBezTo>
                      <a:pt x="421" y="1411"/>
                      <a:pt x="772" y="1296"/>
                      <a:pt x="838" y="1163"/>
                    </a:cubicBezTo>
                    <a:lnTo>
                      <a:pt x="838" y="1163"/>
                    </a:lnTo>
                    <a:cubicBezTo>
                      <a:pt x="905" y="1024"/>
                      <a:pt x="491" y="1219"/>
                      <a:pt x="350" y="1397"/>
                    </a:cubicBezTo>
                    <a:lnTo>
                      <a:pt x="350" y="1397"/>
                    </a:lnTo>
                    <a:cubicBezTo>
                      <a:pt x="369" y="1340"/>
                      <a:pt x="388" y="1282"/>
                      <a:pt x="409" y="1224"/>
                    </a:cubicBezTo>
                    <a:lnTo>
                      <a:pt x="409" y="1224"/>
                    </a:lnTo>
                    <a:cubicBezTo>
                      <a:pt x="494" y="1199"/>
                      <a:pt x="841" y="1083"/>
                      <a:pt x="905" y="951"/>
                    </a:cubicBezTo>
                    <a:lnTo>
                      <a:pt x="905" y="951"/>
                    </a:lnTo>
                    <a:cubicBezTo>
                      <a:pt x="972" y="814"/>
                      <a:pt x="574" y="1000"/>
                      <a:pt x="426" y="1175"/>
                    </a:cubicBezTo>
                    <a:lnTo>
                      <a:pt x="426" y="1175"/>
                    </a:lnTo>
                    <a:cubicBezTo>
                      <a:pt x="447" y="1120"/>
                      <a:pt x="470" y="1066"/>
                      <a:pt x="495" y="1011"/>
                    </a:cubicBezTo>
                    <a:lnTo>
                      <a:pt x="495" y="1011"/>
                    </a:lnTo>
                    <a:cubicBezTo>
                      <a:pt x="575" y="986"/>
                      <a:pt x="930" y="871"/>
                      <a:pt x="994" y="736"/>
                    </a:cubicBezTo>
                    <a:lnTo>
                      <a:pt x="994" y="736"/>
                    </a:lnTo>
                    <a:cubicBezTo>
                      <a:pt x="1061" y="600"/>
                      <a:pt x="673" y="781"/>
                      <a:pt x="521" y="955"/>
                    </a:cubicBezTo>
                    <a:lnTo>
                      <a:pt x="521" y="955"/>
                    </a:lnTo>
                    <a:cubicBezTo>
                      <a:pt x="551" y="895"/>
                      <a:pt x="582" y="835"/>
                      <a:pt x="615" y="777"/>
                    </a:cubicBezTo>
                    <a:lnTo>
                      <a:pt x="615" y="777"/>
                    </a:lnTo>
                    <a:cubicBezTo>
                      <a:pt x="706" y="750"/>
                      <a:pt x="1045" y="636"/>
                      <a:pt x="1109" y="505"/>
                    </a:cubicBezTo>
                    <a:lnTo>
                      <a:pt x="1109" y="505"/>
                    </a:lnTo>
                    <a:cubicBezTo>
                      <a:pt x="1170" y="379"/>
                      <a:pt x="840" y="526"/>
                      <a:pt x="671" y="685"/>
                    </a:cubicBezTo>
                    <a:lnTo>
                      <a:pt x="671" y="685"/>
                    </a:lnTo>
                    <a:cubicBezTo>
                      <a:pt x="704" y="634"/>
                      <a:pt x="740" y="584"/>
                      <a:pt x="778" y="535"/>
                    </a:cubicBezTo>
                    <a:lnTo>
                      <a:pt x="778" y="535"/>
                    </a:lnTo>
                    <a:cubicBezTo>
                      <a:pt x="973" y="424"/>
                      <a:pt x="1220" y="0"/>
                      <a:pt x="1080" y="7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438" name="Google Shape;1438;p32"/>
              <p:cNvGrpSpPr/>
              <p:nvPr/>
            </p:nvGrpSpPr>
            <p:grpSpPr>
              <a:xfrm rot="-972895">
                <a:off x="-40332" y="3904261"/>
                <a:ext cx="877647" cy="1380756"/>
                <a:chOff x="286209" y="3602592"/>
                <a:chExt cx="1156015" cy="1818698"/>
              </a:xfrm>
            </p:grpSpPr>
            <p:sp>
              <p:nvSpPr>
                <p:cNvPr id="1439" name="Google Shape;1439;p32"/>
                <p:cNvSpPr/>
                <p:nvPr/>
              </p:nvSpPr>
              <p:spPr>
                <a:xfrm rot="386162">
                  <a:off x="379869" y="3651506"/>
                  <a:ext cx="969221" cy="1716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1600" extrusionOk="0">
                      <a:moveTo>
                        <a:pt x="0" y="1599"/>
                      </a:moveTo>
                      <a:lnTo>
                        <a:pt x="0" y="1599"/>
                      </a:lnTo>
                      <a:cubicBezTo>
                        <a:pt x="0" y="1599"/>
                        <a:pt x="0" y="1387"/>
                        <a:pt x="48" y="1126"/>
                      </a:cubicBezTo>
                      <a:lnTo>
                        <a:pt x="136" y="1159"/>
                      </a:lnTo>
                      <a:lnTo>
                        <a:pt x="57" y="1076"/>
                      </a:lnTo>
                      <a:lnTo>
                        <a:pt x="57" y="1076"/>
                      </a:lnTo>
                      <a:cubicBezTo>
                        <a:pt x="86" y="923"/>
                        <a:pt x="134" y="760"/>
                        <a:pt x="207" y="615"/>
                      </a:cubicBezTo>
                      <a:lnTo>
                        <a:pt x="296" y="648"/>
                      </a:lnTo>
                      <a:lnTo>
                        <a:pt x="228" y="575"/>
                      </a:lnTo>
                      <a:lnTo>
                        <a:pt x="228" y="575"/>
                      </a:lnTo>
                      <a:cubicBezTo>
                        <a:pt x="447" y="184"/>
                        <a:pt x="901" y="0"/>
                        <a:pt x="901" y="0"/>
                      </a:cubicBezTo>
                      <a:lnTo>
                        <a:pt x="901" y="0"/>
                      </a:lnTo>
                      <a:cubicBezTo>
                        <a:pt x="901" y="0"/>
                        <a:pt x="892" y="194"/>
                        <a:pt x="829" y="437"/>
                      </a:cubicBezTo>
                      <a:lnTo>
                        <a:pt x="689" y="458"/>
                      </a:lnTo>
                      <a:lnTo>
                        <a:pt x="817" y="482"/>
                      </a:lnTo>
                      <a:lnTo>
                        <a:pt x="817" y="482"/>
                      </a:lnTo>
                      <a:cubicBezTo>
                        <a:pt x="780" y="613"/>
                        <a:pt x="730" y="754"/>
                        <a:pt x="658" y="885"/>
                      </a:cubicBezTo>
                      <a:lnTo>
                        <a:pt x="658" y="885"/>
                      </a:lnTo>
                      <a:cubicBezTo>
                        <a:pt x="647" y="905"/>
                        <a:pt x="635" y="925"/>
                        <a:pt x="623" y="946"/>
                      </a:cubicBezTo>
                      <a:lnTo>
                        <a:pt x="480" y="894"/>
                      </a:lnTo>
                      <a:lnTo>
                        <a:pt x="598" y="983"/>
                      </a:lnTo>
                      <a:lnTo>
                        <a:pt x="598" y="983"/>
                      </a:lnTo>
                      <a:cubicBezTo>
                        <a:pt x="369" y="1333"/>
                        <a:pt x="0" y="1599"/>
                        <a:pt x="0" y="1599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0" name="Google Shape;1440;p32"/>
                <p:cNvSpPr/>
                <p:nvPr/>
              </p:nvSpPr>
              <p:spPr>
                <a:xfrm rot="386164">
                  <a:off x="379341" y="3656203"/>
                  <a:ext cx="969221" cy="1716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" h="1601" extrusionOk="0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857" y="61"/>
                        <a:pt x="812" y="125"/>
                        <a:pt x="769" y="187"/>
                      </a:cubicBezTo>
                      <a:lnTo>
                        <a:pt x="769" y="187"/>
                      </a:lnTo>
                      <a:cubicBezTo>
                        <a:pt x="725" y="251"/>
                        <a:pt x="683" y="314"/>
                        <a:pt x="643" y="380"/>
                      </a:cubicBezTo>
                      <a:lnTo>
                        <a:pt x="581" y="477"/>
                      </a:lnTo>
                      <a:lnTo>
                        <a:pt x="522" y="575"/>
                      </a:lnTo>
                      <a:lnTo>
                        <a:pt x="522" y="575"/>
                      </a:lnTo>
                      <a:cubicBezTo>
                        <a:pt x="482" y="641"/>
                        <a:pt x="442" y="707"/>
                        <a:pt x="406" y="774"/>
                      </a:cubicBezTo>
                      <a:lnTo>
                        <a:pt x="377" y="824"/>
                      </a:lnTo>
                      <a:lnTo>
                        <a:pt x="377" y="824"/>
                      </a:lnTo>
                      <a:cubicBezTo>
                        <a:pt x="368" y="840"/>
                        <a:pt x="359" y="857"/>
                        <a:pt x="349" y="874"/>
                      </a:cubicBezTo>
                      <a:lnTo>
                        <a:pt x="294" y="975"/>
                      </a:lnTo>
                      <a:lnTo>
                        <a:pt x="294" y="975"/>
                      </a:lnTo>
                      <a:cubicBezTo>
                        <a:pt x="260" y="1044"/>
                        <a:pt x="224" y="1111"/>
                        <a:pt x="190" y="1181"/>
                      </a:cubicBezTo>
                      <a:lnTo>
                        <a:pt x="190" y="1181"/>
                      </a:lnTo>
                      <a:cubicBezTo>
                        <a:pt x="174" y="1215"/>
                        <a:pt x="156" y="1249"/>
                        <a:pt x="141" y="1284"/>
                      </a:cubicBezTo>
                      <a:lnTo>
                        <a:pt x="93" y="1389"/>
                      </a:lnTo>
                      <a:lnTo>
                        <a:pt x="93" y="1389"/>
                      </a:lnTo>
                      <a:cubicBezTo>
                        <a:pt x="85" y="1406"/>
                        <a:pt x="77" y="1423"/>
                        <a:pt x="69" y="1441"/>
                      </a:cubicBezTo>
                      <a:lnTo>
                        <a:pt x="46" y="1493"/>
                      </a:lnTo>
                      <a:lnTo>
                        <a:pt x="46" y="1493"/>
                      </a:lnTo>
                      <a:cubicBezTo>
                        <a:pt x="32" y="1529"/>
                        <a:pt x="16" y="1564"/>
                        <a:pt x="0" y="1600"/>
                      </a:cubicBezTo>
                      <a:lnTo>
                        <a:pt x="0" y="1600"/>
                      </a:lnTo>
                      <a:cubicBezTo>
                        <a:pt x="14" y="1563"/>
                        <a:pt x="27" y="1528"/>
                        <a:pt x="40" y="1492"/>
                      </a:cubicBezTo>
                      <a:lnTo>
                        <a:pt x="60" y="1438"/>
                      </a:lnTo>
                      <a:lnTo>
                        <a:pt x="82" y="1385"/>
                      </a:lnTo>
                      <a:lnTo>
                        <a:pt x="126" y="1279"/>
                      </a:lnTo>
                      <a:lnTo>
                        <a:pt x="126" y="1279"/>
                      </a:lnTo>
                      <a:cubicBezTo>
                        <a:pt x="141" y="1244"/>
                        <a:pt x="158" y="1210"/>
                        <a:pt x="174" y="1174"/>
                      </a:cubicBezTo>
                      <a:lnTo>
                        <a:pt x="198" y="1122"/>
                      </a:lnTo>
                      <a:lnTo>
                        <a:pt x="198" y="1122"/>
                      </a:lnTo>
                      <a:cubicBezTo>
                        <a:pt x="206" y="1103"/>
                        <a:pt x="214" y="1087"/>
                        <a:pt x="224" y="1070"/>
                      </a:cubicBezTo>
                      <a:lnTo>
                        <a:pt x="276" y="967"/>
                      </a:lnTo>
                      <a:lnTo>
                        <a:pt x="330" y="865"/>
                      </a:lnTo>
                      <a:lnTo>
                        <a:pt x="330" y="865"/>
                      </a:lnTo>
                      <a:cubicBezTo>
                        <a:pt x="339" y="849"/>
                        <a:pt x="347" y="831"/>
                        <a:pt x="356" y="815"/>
                      </a:cubicBezTo>
                      <a:lnTo>
                        <a:pt x="384" y="764"/>
                      </a:lnTo>
                      <a:lnTo>
                        <a:pt x="384" y="764"/>
                      </a:lnTo>
                      <a:cubicBezTo>
                        <a:pt x="460" y="631"/>
                        <a:pt x="541" y="500"/>
                        <a:pt x="627" y="373"/>
                      </a:cubicBezTo>
                      <a:lnTo>
                        <a:pt x="627" y="373"/>
                      </a:lnTo>
                      <a:cubicBezTo>
                        <a:pt x="671" y="310"/>
                        <a:pt x="714" y="246"/>
                        <a:pt x="759" y="183"/>
                      </a:cubicBezTo>
                      <a:lnTo>
                        <a:pt x="759" y="183"/>
                      </a:lnTo>
                      <a:cubicBezTo>
                        <a:pt x="807" y="119"/>
                        <a:pt x="852" y="58"/>
                        <a:pt x="902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441" name="Google Shape;1441;p32"/>
              <p:cNvGrpSpPr/>
              <p:nvPr/>
            </p:nvGrpSpPr>
            <p:grpSpPr>
              <a:xfrm rot="-1177722">
                <a:off x="415617" y="4376465"/>
                <a:ext cx="774225" cy="1025882"/>
                <a:chOff x="1554062" y="3598687"/>
                <a:chExt cx="1073824" cy="1422865"/>
              </a:xfrm>
            </p:grpSpPr>
            <p:sp>
              <p:nvSpPr>
                <p:cNvPr id="1442" name="Google Shape;1442;p32"/>
                <p:cNvSpPr/>
                <p:nvPr/>
              </p:nvSpPr>
              <p:spPr>
                <a:xfrm>
                  <a:off x="1554062" y="3598687"/>
                  <a:ext cx="1073824" cy="10804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3" h="1434" extrusionOk="0">
                      <a:moveTo>
                        <a:pt x="761" y="25"/>
                      </a:moveTo>
                      <a:lnTo>
                        <a:pt x="761" y="25"/>
                      </a:lnTo>
                      <a:cubicBezTo>
                        <a:pt x="761" y="25"/>
                        <a:pt x="722" y="15"/>
                        <a:pt x="707" y="33"/>
                      </a:cubicBezTo>
                      <a:lnTo>
                        <a:pt x="707" y="33"/>
                      </a:lnTo>
                      <a:cubicBezTo>
                        <a:pt x="689" y="54"/>
                        <a:pt x="668" y="43"/>
                        <a:pt x="649" y="87"/>
                      </a:cubicBezTo>
                      <a:lnTo>
                        <a:pt x="649" y="87"/>
                      </a:lnTo>
                      <a:cubicBezTo>
                        <a:pt x="620" y="155"/>
                        <a:pt x="636" y="376"/>
                        <a:pt x="682" y="496"/>
                      </a:cubicBezTo>
                      <a:lnTo>
                        <a:pt x="682" y="496"/>
                      </a:lnTo>
                      <a:cubicBezTo>
                        <a:pt x="728" y="616"/>
                        <a:pt x="642" y="543"/>
                        <a:pt x="607" y="374"/>
                      </a:cubicBezTo>
                      <a:lnTo>
                        <a:pt x="607" y="374"/>
                      </a:lnTo>
                      <a:cubicBezTo>
                        <a:pt x="572" y="204"/>
                        <a:pt x="585" y="84"/>
                        <a:pt x="601" y="44"/>
                      </a:cubicBezTo>
                      <a:lnTo>
                        <a:pt x="601" y="44"/>
                      </a:lnTo>
                      <a:cubicBezTo>
                        <a:pt x="601" y="44"/>
                        <a:pt x="549" y="51"/>
                        <a:pt x="516" y="88"/>
                      </a:cubicBezTo>
                      <a:lnTo>
                        <a:pt x="516" y="88"/>
                      </a:lnTo>
                      <a:cubicBezTo>
                        <a:pt x="457" y="154"/>
                        <a:pt x="400" y="147"/>
                        <a:pt x="417" y="229"/>
                      </a:cubicBezTo>
                      <a:lnTo>
                        <a:pt x="417" y="229"/>
                      </a:lnTo>
                      <a:cubicBezTo>
                        <a:pt x="436" y="324"/>
                        <a:pt x="527" y="709"/>
                        <a:pt x="453" y="575"/>
                      </a:cubicBezTo>
                      <a:lnTo>
                        <a:pt x="453" y="575"/>
                      </a:lnTo>
                      <a:cubicBezTo>
                        <a:pt x="379" y="441"/>
                        <a:pt x="358" y="208"/>
                        <a:pt x="362" y="171"/>
                      </a:cubicBezTo>
                      <a:lnTo>
                        <a:pt x="362" y="171"/>
                      </a:lnTo>
                      <a:cubicBezTo>
                        <a:pt x="364" y="147"/>
                        <a:pt x="310" y="163"/>
                        <a:pt x="257" y="247"/>
                      </a:cubicBezTo>
                      <a:lnTo>
                        <a:pt x="257" y="247"/>
                      </a:lnTo>
                      <a:cubicBezTo>
                        <a:pt x="234" y="284"/>
                        <a:pt x="196" y="299"/>
                        <a:pt x="186" y="326"/>
                      </a:cubicBezTo>
                      <a:lnTo>
                        <a:pt x="186" y="326"/>
                      </a:lnTo>
                      <a:cubicBezTo>
                        <a:pt x="159" y="398"/>
                        <a:pt x="323" y="786"/>
                        <a:pt x="249" y="681"/>
                      </a:cubicBezTo>
                      <a:lnTo>
                        <a:pt x="249" y="681"/>
                      </a:lnTo>
                      <a:cubicBezTo>
                        <a:pt x="176" y="575"/>
                        <a:pt x="140" y="427"/>
                        <a:pt x="140" y="427"/>
                      </a:cubicBezTo>
                      <a:lnTo>
                        <a:pt x="140" y="427"/>
                      </a:lnTo>
                      <a:cubicBezTo>
                        <a:pt x="140" y="427"/>
                        <a:pt x="110" y="434"/>
                        <a:pt x="92" y="533"/>
                      </a:cubicBezTo>
                      <a:lnTo>
                        <a:pt x="92" y="533"/>
                      </a:lnTo>
                      <a:cubicBezTo>
                        <a:pt x="87" y="558"/>
                        <a:pt x="67" y="582"/>
                        <a:pt x="68" y="618"/>
                      </a:cubicBezTo>
                      <a:lnTo>
                        <a:pt x="68" y="618"/>
                      </a:lnTo>
                      <a:cubicBezTo>
                        <a:pt x="70" y="749"/>
                        <a:pt x="236" y="801"/>
                        <a:pt x="275" y="884"/>
                      </a:cubicBezTo>
                      <a:lnTo>
                        <a:pt x="275" y="884"/>
                      </a:lnTo>
                      <a:cubicBezTo>
                        <a:pt x="316" y="968"/>
                        <a:pt x="87" y="806"/>
                        <a:pt x="57" y="732"/>
                      </a:cubicBezTo>
                      <a:lnTo>
                        <a:pt x="57" y="732"/>
                      </a:lnTo>
                      <a:cubicBezTo>
                        <a:pt x="57" y="732"/>
                        <a:pt x="38" y="743"/>
                        <a:pt x="41" y="802"/>
                      </a:cubicBezTo>
                      <a:lnTo>
                        <a:pt x="41" y="802"/>
                      </a:lnTo>
                      <a:cubicBezTo>
                        <a:pt x="43" y="820"/>
                        <a:pt x="34" y="843"/>
                        <a:pt x="41" y="868"/>
                      </a:cubicBezTo>
                      <a:lnTo>
                        <a:pt x="41" y="868"/>
                      </a:lnTo>
                      <a:cubicBezTo>
                        <a:pt x="66" y="964"/>
                        <a:pt x="209" y="983"/>
                        <a:pt x="224" y="1031"/>
                      </a:cubicBezTo>
                      <a:lnTo>
                        <a:pt x="224" y="1031"/>
                      </a:lnTo>
                      <a:cubicBezTo>
                        <a:pt x="238" y="1080"/>
                        <a:pt x="93" y="1014"/>
                        <a:pt x="58" y="963"/>
                      </a:cubicBezTo>
                      <a:lnTo>
                        <a:pt x="58" y="963"/>
                      </a:lnTo>
                      <a:cubicBezTo>
                        <a:pt x="58" y="963"/>
                        <a:pt x="0" y="993"/>
                        <a:pt x="75" y="1096"/>
                      </a:cubicBezTo>
                      <a:lnTo>
                        <a:pt x="75" y="1096"/>
                      </a:lnTo>
                      <a:cubicBezTo>
                        <a:pt x="150" y="1199"/>
                        <a:pt x="286" y="1240"/>
                        <a:pt x="339" y="1203"/>
                      </a:cubicBezTo>
                      <a:lnTo>
                        <a:pt x="339" y="1203"/>
                      </a:lnTo>
                      <a:cubicBezTo>
                        <a:pt x="394" y="1164"/>
                        <a:pt x="429" y="1150"/>
                        <a:pt x="413" y="1189"/>
                      </a:cubicBezTo>
                      <a:lnTo>
                        <a:pt x="413" y="1189"/>
                      </a:lnTo>
                      <a:cubicBezTo>
                        <a:pt x="413" y="1189"/>
                        <a:pt x="362" y="1288"/>
                        <a:pt x="576" y="1348"/>
                      </a:cubicBezTo>
                      <a:lnTo>
                        <a:pt x="576" y="1348"/>
                      </a:lnTo>
                      <a:cubicBezTo>
                        <a:pt x="738" y="1394"/>
                        <a:pt x="926" y="1433"/>
                        <a:pt x="1024" y="1367"/>
                      </a:cubicBezTo>
                      <a:lnTo>
                        <a:pt x="1024" y="1367"/>
                      </a:lnTo>
                      <a:cubicBezTo>
                        <a:pt x="1064" y="1340"/>
                        <a:pt x="1115" y="1332"/>
                        <a:pt x="1133" y="1303"/>
                      </a:cubicBezTo>
                      <a:lnTo>
                        <a:pt x="1133" y="1303"/>
                      </a:lnTo>
                      <a:cubicBezTo>
                        <a:pt x="1083" y="1291"/>
                        <a:pt x="912" y="1279"/>
                        <a:pt x="808" y="1241"/>
                      </a:cubicBezTo>
                      <a:lnTo>
                        <a:pt x="808" y="1241"/>
                      </a:lnTo>
                      <a:cubicBezTo>
                        <a:pt x="580" y="1156"/>
                        <a:pt x="798" y="1155"/>
                        <a:pt x="931" y="1195"/>
                      </a:cubicBezTo>
                      <a:lnTo>
                        <a:pt x="931" y="1195"/>
                      </a:lnTo>
                      <a:cubicBezTo>
                        <a:pt x="1043" y="1228"/>
                        <a:pt x="1176" y="1323"/>
                        <a:pt x="1258" y="1158"/>
                      </a:cubicBezTo>
                      <a:lnTo>
                        <a:pt x="1258" y="1158"/>
                      </a:lnTo>
                      <a:cubicBezTo>
                        <a:pt x="1270" y="1133"/>
                        <a:pt x="1311" y="1121"/>
                        <a:pt x="1328" y="1059"/>
                      </a:cubicBezTo>
                      <a:lnTo>
                        <a:pt x="1328" y="1059"/>
                      </a:lnTo>
                      <a:cubicBezTo>
                        <a:pt x="1328" y="1059"/>
                        <a:pt x="1250" y="1085"/>
                        <a:pt x="1159" y="1074"/>
                      </a:cubicBezTo>
                      <a:lnTo>
                        <a:pt x="1159" y="1074"/>
                      </a:lnTo>
                      <a:cubicBezTo>
                        <a:pt x="1068" y="1063"/>
                        <a:pt x="986" y="994"/>
                        <a:pt x="1109" y="996"/>
                      </a:cubicBezTo>
                      <a:lnTo>
                        <a:pt x="1109" y="996"/>
                      </a:lnTo>
                      <a:cubicBezTo>
                        <a:pt x="1233" y="996"/>
                        <a:pt x="1336" y="1004"/>
                        <a:pt x="1344" y="927"/>
                      </a:cubicBezTo>
                      <a:lnTo>
                        <a:pt x="1344" y="927"/>
                      </a:lnTo>
                      <a:cubicBezTo>
                        <a:pt x="1353" y="839"/>
                        <a:pt x="1406" y="823"/>
                        <a:pt x="1383" y="731"/>
                      </a:cubicBezTo>
                      <a:lnTo>
                        <a:pt x="1383" y="731"/>
                      </a:lnTo>
                      <a:cubicBezTo>
                        <a:pt x="1383" y="731"/>
                        <a:pt x="1321" y="823"/>
                        <a:pt x="1159" y="824"/>
                      </a:cubicBezTo>
                      <a:lnTo>
                        <a:pt x="1159" y="824"/>
                      </a:lnTo>
                      <a:cubicBezTo>
                        <a:pt x="997" y="826"/>
                        <a:pt x="872" y="792"/>
                        <a:pt x="1006" y="766"/>
                      </a:cubicBezTo>
                      <a:lnTo>
                        <a:pt x="1006" y="766"/>
                      </a:lnTo>
                      <a:cubicBezTo>
                        <a:pt x="1121" y="743"/>
                        <a:pt x="1422" y="778"/>
                        <a:pt x="1382" y="566"/>
                      </a:cubicBezTo>
                      <a:lnTo>
                        <a:pt x="1382" y="566"/>
                      </a:lnTo>
                      <a:cubicBezTo>
                        <a:pt x="1376" y="537"/>
                        <a:pt x="1402" y="499"/>
                        <a:pt x="1375" y="445"/>
                      </a:cubicBezTo>
                      <a:lnTo>
                        <a:pt x="1375" y="445"/>
                      </a:lnTo>
                      <a:cubicBezTo>
                        <a:pt x="1375" y="445"/>
                        <a:pt x="1360" y="504"/>
                        <a:pt x="1303" y="528"/>
                      </a:cubicBezTo>
                      <a:lnTo>
                        <a:pt x="1303" y="528"/>
                      </a:lnTo>
                      <a:cubicBezTo>
                        <a:pt x="1246" y="553"/>
                        <a:pt x="1100" y="539"/>
                        <a:pt x="1188" y="495"/>
                      </a:cubicBezTo>
                      <a:lnTo>
                        <a:pt x="1188" y="495"/>
                      </a:lnTo>
                      <a:cubicBezTo>
                        <a:pt x="1277" y="450"/>
                        <a:pt x="1364" y="413"/>
                        <a:pt x="1322" y="324"/>
                      </a:cubicBezTo>
                      <a:lnTo>
                        <a:pt x="1322" y="324"/>
                      </a:lnTo>
                      <a:cubicBezTo>
                        <a:pt x="1281" y="235"/>
                        <a:pt x="1252" y="175"/>
                        <a:pt x="1254" y="124"/>
                      </a:cubicBezTo>
                      <a:lnTo>
                        <a:pt x="1254" y="124"/>
                      </a:lnTo>
                      <a:cubicBezTo>
                        <a:pt x="1256" y="73"/>
                        <a:pt x="1240" y="84"/>
                        <a:pt x="1208" y="94"/>
                      </a:cubicBezTo>
                      <a:lnTo>
                        <a:pt x="1208" y="94"/>
                      </a:lnTo>
                      <a:cubicBezTo>
                        <a:pt x="1176" y="103"/>
                        <a:pt x="1095" y="63"/>
                        <a:pt x="1070" y="62"/>
                      </a:cubicBezTo>
                      <a:lnTo>
                        <a:pt x="1070" y="62"/>
                      </a:lnTo>
                      <a:cubicBezTo>
                        <a:pt x="1043" y="60"/>
                        <a:pt x="987" y="187"/>
                        <a:pt x="958" y="274"/>
                      </a:cubicBezTo>
                      <a:lnTo>
                        <a:pt x="958" y="274"/>
                      </a:lnTo>
                      <a:cubicBezTo>
                        <a:pt x="928" y="361"/>
                        <a:pt x="906" y="299"/>
                        <a:pt x="913" y="201"/>
                      </a:cubicBezTo>
                      <a:lnTo>
                        <a:pt x="913" y="201"/>
                      </a:lnTo>
                      <a:cubicBezTo>
                        <a:pt x="920" y="104"/>
                        <a:pt x="1013" y="25"/>
                        <a:pt x="1013" y="25"/>
                      </a:cubicBezTo>
                      <a:lnTo>
                        <a:pt x="1013" y="25"/>
                      </a:lnTo>
                      <a:cubicBezTo>
                        <a:pt x="1013" y="25"/>
                        <a:pt x="927" y="0"/>
                        <a:pt x="863" y="27"/>
                      </a:cubicBezTo>
                      <a:lnTo>
                        <a:pt x="863" y="27"/>
                      </a:lnTo>
                      <a:cubicBezTo>
                        <a:pt x="798" y="52"/>
                        <a:pt x="785" y="324"/>
                        <a:pt x="792" y="378"/>
                      </a:cubicBezTo>
                      <a:lnTo>
                        <a:pt x="792" y="378"/>
                      </a:lnTo>
                      <a:cubicBezTo>
                        <a:pt x="798" y="432"/>
                        <a:pt x="747" y="372"/>
                        <a:pt x="729" y="242"/>
                      </a:cubicBezTo>
                      <a:lnTo>
                        <a:pt x="729" y="242"/>
                      </a:lnTo>
                      <a:cubicBezTo>
                        <a:pt x="711" y="114"/>
                        <a:pt x="761" y="25"/>
                        <a:pt x="761" y="25"/>
                      </a:cubicBezTo>
                      <a:close/>
                      <a:moveTo>
                        <a:pt x="516" y="1212"/>
                      </a:moveTo>
                      <a:lnTo>
                        <a:pt x="516" y="1212"/>
                      </a:lnTo>
                      <a:cubicBezTo>
                        <a:pt x="553" y="1220"/>
                        <a:pt x="676" y="1274"/>
                        <a:pt x="620" y="1303"/>
                      </a:cubicBezTo>
                      <a:lnTo>
                        <a:pt x="620" y="1303"/>
                      </a:lnTo>
                      <a:cubicBezTo>
                        <a:pt x="564" y="1330"/>
                        <a:pt x="486" y="1233"/>
                        <a:pt x="486" y="1233"/>
                      </a:cubicBezTo>
                      <a:lnTo>
                        <a:pt x="486" y="1233"/>
                      </a:lnTo>
                      <a:cubicBezTo>
                        <a:pt x="475" y="1217"/>
                        <a:pt x="478" y="1204"/>
                        <a:pt x="516" y="1212"/>
                      </a:cubicBezTo>
                      <a:close/>
                      <a:moveTo>
                        <a:pt x="682" y="930"/>
                      </a:moveTo>
                      <a:lnTo>
                        <a:pt x="682" y="930"/>
                      </a:lnTo>
                      <a:cubicBezTo>
                        <a:pt x="734" y="824"/>
                        <a:pt x="914" y="1045"/>
                        <a:pt x="801" y="1034"/>
                      </a:cubicBezTo>
                      <a:lnTo>
                        <a:pt x="801" y="1034"/>
                      </a:lnTo>
                      <a:cubicBezTo>
                        <a:pt x="743" y="1030"/>
                        <a:pt x="631" y="1035"/>
                        <a:pt x="682" y="930"/>
                      </a:cubicBezTo>
                      <a:close/>
                      <a:moveTo>
                        <a:pt x="465" y="884"/>
                      </a:moveTo>
                      <a:lnTo>
                        <a:pt x="465" y="884"/>
                      </a:lnTo>
                      <a:cubicBezTo>
                        <a:pt x="500" y="909"/>
                        <a:pt x="528" y="956"/>
                        <a:pt x="486" y="963"/>
                      </a:cubicBezTo>
                      <a:lnTo>
                        <a:pt x="486" y="963"/>
                      </a:lnTo>
                      <a:cubicBezTo>
                        <a:pt x="444" y="969"/>
                        <a:pt x="420" y="885"/>
                        <a:pt x="420" y="885"/>
                      </a:cubicBezTo>
                      <a:lnTo>
                        <a:pt x="420" y="885"/>
                      </a:lnTo>
                      <a:cubicBezTo>
                        <a:pt x="415" y="859"/>
                        <a:pt x="432" y="860"/>
                        <a:pt x="465" y="884"/>
                      </a:cubicBezTo>
                      <a:close/>
                      <a:moveTo>
                        <a:pt x="817" y="770"/>
                      </a:moveTo>
                      <a:lnTo>
                        <a:pt x="817" y="770"/>
                      </a:lnTo>
                      <a:cubicBezTo>
                        <a:pt x="763" y="712"/>
                        <a:pt x="928" y="678"/>
                        <a:pt x="894" y="748"/>
                      </a:cubicBezTo>
                      <a:lnTo>
                        <a:pt x="894" y="748"/>
                      </a:lnTo>
                      <a:cubicBezTo>
                        <a:pt x="877" y="783"/>
                        <a:pt x="872" y="828"/>
                        <a:pt x="817" y="770"/>
                      </a:cubicBezTo>
                      <a:close/>
                      <a:moveTo>
                        <a:pt x="618" y="742"/>
                      </a:moveTo>
                      <a:lnTo>
                        <a:pt x="618" y="742"/>
                      </a:lnTo>
                      <a:cubicBezTo>
                        <a:pt x="602" y="777"/>
                        <a:pt x="595" y="823"/>
                        <a:pt x="541" y="764"/>
                      </a:cubicBezTo>
                      <a:lnTo>
                        <a:pt x="541" y="764"/>
                      </a:lnTo>
                      <a:cubicBezTo>
                        <a:pt x="487" y="706"/>
                        <a:pt x="652" y="672"/>
                        <a:pt x="618" y="742"/>
                      </a:cubicBezTo>
                      <a:close/>
                      <a:moveTo>
                        <a:pt x="1009" y="546"/>
                      </a:moveTo>
                      <a:lnTo>
                        <a:pt x="1009" y="546"/>
                      </a:lnTo>
                      <a:cubicBezTo>
                        <a:pt x="992" y="582"/>
                        <a:pt x="986" y="627"/>
                        <a:pt x="933" y="568"/>
                      </a:cubicBezTo>
                      <a:lnTo>
                        <a:pt x="933" y="568"/>
                      </a:lnTo>
                      <a:cubicBezTo>
                        <a:pt x="879" y="510"/>
                        <a:pt x="1043" y="475"/>
                        <a:pt x="1009" y="5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3" name="Google Shape;1443;p32"/>
                <p:cNvSpPr/>
                <p:nvPr/>
              </p:nvSpPr>
              <p:spPr>
                <a:xfrm>
                  <a:off x="1673746" y="3705069"/>
                  <a:ext cx="797895" cy="1316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" h="1747" extrusionOk="0">
                      <a:moveTo>
                        <a:pt x="1056" y="0"/>
                      </a:moveTo>
                      <a:lnTo>
                        <a:pt x="1056" y="0"/>
                      </a:lnTo>
                      <a:cubicBezTo>
                        <a:pt x="1056" y="0"/>
                        <a:pt x="1050" y="5"/>
                        <a:pt x="1038" y="15"/>
                      </a:cubicBezTo>
                      <a:lnTo>
                        <a:pt x="1038" y="15"/>
                      </a:lnTo>
                      <a:cubicBezTo>
                        <a:pt x="1026" y="25"/>
                        <a:pt x="1009" y="39"/>
                        <a:pt x="987" y="58"/>
                      </a:cubicBezTo>
                      <a:lnTo>
                        <a:pt x="987" y="58"/>
                      </a:lnTo>
                      <a:cubicBezTo>
                        <a:pt x="965" y="76"/>
                        <a:pt x="940" y="100"/>
                        <a:pt x="911" y="127"/>
                      </a:cubicBezTo>
                      <a:lnTo>
                        <a:pt x="911" y="127"/>
                      </a:lnTo>
                      <a:cubicBezTo>
                        <a:pt x="883" y="155"/>
                        <a:pt x="851" y="186"/>
                        <a:pt x="819" y="224"/>
                      </a:cubicBezTo>
                      <a:lnTo>
                        <a:pt x="819" y="224"/>
                      </a:lnTo>
                      <a:cubicBezTo>
                        <a:pt x="787" y="261"/>
                        <a:pt x="753" y="302"/>
                        <a:pt x="719" y="347"/>
                      </a:cubicBezTo>
                      <a:lnTo>
                        <a:pt x="719" y="347"/>
                      </a:lnTo>
                      <a:cubicBezTo>
                        <a:pt x="711" y="358"/>
                        <a:pt x="703" y="370"/>
                        <a:pt x="695" y="382"/>
                      </a:cubicBezTo>
                      <a:lnTo>
                        <a:pt x="695" y="382"/>
                      </a:lnTo>
                      <a:cubicBezTo>
                        <a:pt x="686" y="395"/>
                        <a:pt x="678" y="406"/>
                        <a:pt x="670" y="419"/>
                      </a:cubicBezTo>
                      <a:lnTo>
                        <a:pt x="670" y="419"/>
                      </a:lnTo>
                      <a:cubicBezTo>
                        <a:pt x="663" y="431"/>
                        <a:pt x="655" y="444"/>
                        <a:pt x="648" y="457"/>
                      </a:cubicBezTo>
                      <a:lnTo>
                        <a:pt x="648" y="457"/>
                      </a:lnTo>
                      <a:cubicBezTo>
                        <a:pt x="640" y="469"/>
                        <a:pt x="632" y="483"/>
                        <a:pt x="624" y="495"/>
                      </a:cubicBezTo>
                      <a:lnTo>
                        <a:pt x="624" y="495"/>
                      </a:lnTo>
                      <a:cubicBezTo>
                        <a:pt x="591" y="546"/>
                        <a:pt x="553" y="596"/>
                        <a:pt x="515" y="647"/>
                      </a:cubicBezTo>
                      <a:lnTo>
                        <a:pt x="515" y="647"/>
                      </a:lnTo>
                      <a:cubicBezTo>
                        <a:pt x="475" y="697"/>
                        <a:pt x="435" y="750"/>
                        <a:pt x="396" y="801"/>
                      </a:cubicBezTo>
                      <a:lnTo>
                        <a:pt x="396" y="801"/>
                      </a:lnTo>
                      <a:cubicBezTo>
                        <a:pt x="318" y="906"/>
                        <a:pt x="243" y="1014"/>
                        <a:pt x="183" y="1120"/>
                      </a:cubicBezTo>
                      <a:lnTo>
                        <a:pt x="183" y="1120"/>
                      </a:lnTo>
                      <a:cubicBezTo>
                        <a:pt x="120" y="1225"/>
                        <a:pt x="72" y="1330"/>
                        <a:pt x="42" y="1423"/>
                      </a:cubicBezTo>
                      <a:lnTo>
                        <a:pt x="42" y="1423"/>
                      </a:lnTo>
                      <a:cubicBezTo>
                        <a:pt x="27" y="1470"/>
                        <a:pt x="18" y="1515"/>
                        <a:pt x="10" y="1553"/>
                      </a:cubicBezTo>
                      <a:lnTo>
                        <a:pt x="10" y="1553"/>
                      </a:lnTo>
                      <a:cubicBezTo>
                        <a:pt x="7" y="1573"/>
                        <a:pt x="4" y="1592"/>
                        <a:pt x="3" y="1608"/>
                      </a:cubicBezTo>
                      <a:lnTo>
                        <a:pt x="3" y="1608"/>
                      </a:lnTo>
                      <a:cubicBezTo>
                        <a:pt x="1" y="1626"/>
                        <a:pt x="0" y="1642"/>
                        <a:pt x="0" y="1656"/>
                      </a:cubicBezTo>
                      <a:lnTo>
                        <a:pt x="0" y="1694"/>
                      </a:lnTo>
                      <a:lnTo>
                        <a:pt x="0" y="1694"/>
                      </a:lnTo>
                      <a:cubicBezTo>
                        <a:pt x="0" y="1705"/>
                        <a:pt x="1" y="1714"/>
                        <a:pt x="1" y="1722"/>
                      </a:cubicBezTo>
                      <a:lnTo>
                        <a:pt x="1" y="1722"/>
                      </a:lnTo>
                      <a:cubicBezTo>
                        <a:pt x="1" y="1738"/>
                        <a:pt x="1" y="1746"/>
                        <a:pt x="1" y="1746"/>
                      </a:cubicBezTo>
                      <a:lnTo>
                        <a:pt x="1" y="1722"/>
                      </a:lnTo>
                      <a:lnTo>
                        <a:pt x="1" y="1694"/>
                      </a:lnTo>
                      <a:lnTo>
                        <a:pt x="1" y="1694"/>
                      </a:lnTo>
                      <a:cubicBezTo>
                        <a:pt x="3" y="1683"/>
                        <a:pt x="3" y="1671"/>
                        <a:pt x="4" y="1656"/>
                      </a:cubicBezTo>
                      <a:lnTo>
                        <a:pt x="4" y="1656"/>
                      </a:lnTo>
                      <a:cubicBezTo>
                        <a:pt x="5" y="1642"/>
                        <a:pt x="7" y="1627"/>
                        <a:pt x="9" y="1610"/>
                      </a:cubicBezTo>
                      <a:lnTo>
                        <a:pt x="9" y="1610"/>
                      </a:lnTo>
                      <a:cubicBezTo>
                        <a:pt x="12" y="1593"/>
                        <a:pt x="15" y="1575"/>
                        <a:pt x="19" y="1556"/>
                      </a:cubicBezTo>
                      <a:lnTo>
                        <a:pt x="19" y="1556"/>
                      </a:lnTo>
                      <a:cubicBezTo>
                        <a:pt x="25" y="1538"/>
                        <a:pt x="29" y="1517"/>
                        <a:pt x="35" y="1495"/>
                      </a:cubicBezTo>
                      <a:lnTo>
                        <a:pt x="35" y="1495"/>
                      </a:lnTo>
                      <a:cubicBezTo>
                        <a:pt x="38" y="1485"/>
                        <a:pt x="41" y="1473"/>
                        <a:pt x="44" y="1463"/>
                      </a:cubicBezTo>
                      <a:lnTo>
                        <a:pt x="44" y="1463"/>
                      </a:lnTo>
                      <a:cubicBezTo>
                        <a:pt x="48" y="1451"/>
                        <a:pt x="51" y="1441"/>
                        <a:pt x="56" y="1428"/>
                      </a:cubicBezTo>
                      <a:lnTo>
                        <a:pt x="56" y="1428"/>
                      </a:lnTo>
                      <a:cubicBezTo>
                        <a:pt x="72" y="1383"/>
                        <a:pt x="92" y="1335"/>
                        <a:pt x="117" y="1285"/>
                      </a:cubicBezTo>
                      <a:lnTo>
                        <a:pt x="117" y="1285"/>
                      </a:lnTo>
                      <a:cubicBezTo>
                        <a:pt x="142" y="1235"/>
                        <a:pt x="170" y="1183"/>
                        <a:pt x="201" y="1131"/>
                      </a:cubicBezTo>
                      <a:lnTo>
                        <a:pt x="201" y="1131"/>
                      </a:lnTo>
                      <a:cubicBezTo>
                        <a:pt x="263" y="1026"/>
                        <a:pt x="338" y="921"/>
                        <a:pt x="417" y="817"/>
                      </a:cubicBezTo>
                      <a:lnTo>
                        <a:pt x="417" y="817"/>
                      </a:lnTo>
                      <a:cubicBezTo>
                        <a:pt x="455" y="765"/>
                        <a:pt x="495" y="712"/>
                        <a:pt x="533" y="661"/>
                      </a:cubicBezTo>
                      <a:lnTo>
                        <a:pt x="533" y="661"/>
                      </a:lnTo>
                      <a:cubicBezTo>
                        <a:pt x="571" y="610"/>
                        <a:pt x="608" y="558"/>
                        <a:pt x="641" y="506"/>
                      </a:cubicBezTo>
                      <a:lnTo>
                        <a:pt x="641" y="506"/>
                      </a:lnTo>
                      <a:cubicBezTo>
                        <a:pt x="650" y="493"/>
                        <a:pt x="658" y="481"/>
                        <a:pt x="666" y="467"/>
                      </a:cubicBezTo>
                      <a:lnTo>
                        <a:pt x="666" y="467"/>
                      </a:lnTo>
                      <a:cubicBezTo>
                        <a:pt x="673" y="454"/>
                        <a:pt x="680" y="441"/>
                        <a:pt x="689" y="428"/>
                      </a:cubicBezTo>
                      <a:lnTo>
                        <a:pt x="689" y="428"/>
                      </a:lnTo>
                      <a:cubicBezTo>
                        <a:pt x="695" y="416"/>
                        <a:pt x="704" y="404"/>
                        <a:pt x="711" y="392"/>
                      </a:cubicBezTo>
                      <a:lnTo>
                        <a:pt x="711" y="392"/>
                      </a:lnTo>
                      <a:cubicBezTo>
                        <a:pt x="718" y="380"/>
                        <a:pt x="727" y="369"/>
                        <a:pt x="734" y="357"/>
                      </a:cubicBezTo>
                      <a:lnTo>
                        <a:pt x="734" y="357"/>
                      </a:lnTo>
                      <a:cubicBezTo>
                        <a:pt x="765" y="312"/>
                        <a:pt x="798" y="270"/>
                        <a:pt x="830" y="233"/>
                      </a:cubicBezTo>
                      <a:lnTo>
                        <a:pt x="830" y="233"/>
                      </a:lnTo>
                      <a:cubicBezTo>
                        <a:pt x="860" y="196"/>
                        <a:pt x="890" y="162"/>
                        <a:pt x="918" y="133"/>
                      </a:cubicBezTo>
                      <a:lnTo>
                        <a:pt x="918" y="133"/>
                      </a:lnTo>
                      <a:cubicBezTo>
                        <a:pt x="944" y="104"/>
                        <a:pt x="969" y="80"/>
                        <a:pt x="990" y="60"/>
                      </a:cubicBezTo>
                      <a:lnTo>
                        <a:pt x="990" y="60"/>
                      </a:lnTo>
                      <a:cubicBezTo>
                        <a:pt x="1010" y="41"/>
                        <a:pt x="1026" y="25"/>
                        <a:pt x="1038" y="14"/>
                      </a:cubicBezTo>
                      <a:lnTo>
                        <a:pt x="1038" y="14"/>
                      </a:lnTo>
                      <a:cubicBezTo>
                        <a:pt x="1050" y="5"/>
                        <a:pt x="1056" y="0"/>
                        <a:pt x="1056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4" name="Google Shape;1444;p32"/>
                <p:cNvSpPr/>
                <p:nvPr/>
              </p:nvSpPr>
              <p:spPr>
                <a:xfrm>
                  <a:off x="2169105" y="4050813"/>
                  <a:ext cx="332454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63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5" y="5"/>
                        <a:pt x="16" y="13"/>
                      </a:cubicBezTo>
                      <a:lnTo>
                        <a:pt x="16" y="13"/>
                      </a:lnTo>
                      <a:cubicBezTo>
                        <a:pt x="26" y="20"/>
                        <a:pt x="42" y="28"/>
                        <a:pt x="62" y="37"/>
                      </a:cubicBezTo>
                      <a:lnTo>
                        <a:pt x="62" y="37"/>
                      </a:lnTo>
                      <a:cubicBezTo>
                        <a:pt x="73" y="41"/>
                        <a:pt x="84" y="43"/>
                        <a:pt x="95" y="46"/>
                      </a:cubicBezTo>
                      <a:lnTo>
                        <a:pt x="95" y="46"/>
                      </a:lnTo>
                      <a:cubicBezTo>
                        <a:pt x="108" y="50"/>
                        <a:pt x="120" y="52"/>
                        <a:pt x="135" y="54"/>
                      </a:cubicBezTo>
                      <a:lnTo>
                        <a:pt x="135" y="54"/>
                      </a:lnTo>
                      <a:cubicBezTo>
                        <a:pt x="161" y="58"/>
                        <a:pt x="189" y="59"/>
                        <a:pt x="217" y="62"/>
                      </a:cubicBezTo>
                      <a:lnTo>
                        <a:pt x="260" y="62"/>
                      </a:lnTo>
                      <a:lnTo>
                        <a:pt x="260" y="62"/>
                      </a:lnTo>
                      <a:cubicBezTo>
                        <a:pt x="274" y="62"/>
                        <a:pt x="288" y="60"/>
                        <a:pt x="301" y="59"/>
                      </a:cubicBezTo>
                      <a:lnTo>
                        <a:pt x="301" y="59"/>
                      </a:lnTo>
                      <a:cubicBezTo>
                        <a:pt x="328" y="57"/>
                        <a:pt x="352" y="53"/>
                        <a:pt x="373" y="48"/>
                      </a:cubicBezTo>
                      <a:lnTo>
                        <a:pt x="373" y="48"/>
                      </a:lnTo>
                      <a:cubicBezTo>
                        <a:pt x="394" y="42"/>
                        <a:pt x="410" y="37"/>
                        <a:pt x="422" y="32"/>
                      </a:cubicBezTo>
                      <a:lnTo>
                        <a:pt x="422" y="32"/>
                      </a:lnTo>
                      <a:cubicBezTo>
                        <a:pt x="429" y="30"/>
                        <a:pt x="433" y="28"/>
                        <a:pt x="436" y="26"/>
                      </a:cubicBezTo>
                      <a:lnTo>
                        <a:pt x="436" y="26"/>
                      </a:lnTo>
                      <a:cubicBezTo>
                        <a:pt x="439" y="25"/>
                        <a:pt x="439" y="24"/>
                        <a:pt x="439" y="24"/>
                      </a:cubicBezTo>
                      <a:lnTo>
                        <a:pt x="439" y="24"/>
                      </a:lnTo>
                      <a:cubicBezTo>
                        <a:pt x="439" y="24"/>
                        <a:pt x="433" y="26"/>
                        <a:pt x="421" y="28"/>
                      </a:cubicBezTo>
                      <a:lnTo>
                        <a:pt x="421" y="28"/>
                      </a:lnTo>
                      <a:cubicBezTo>
                        <a:pt x="415" y="29"/>
                        <a:pt x="408" y="31"/>
                        <a:pt x="400" y="32"/>
                      </a:cubicBezTo>
                      <a:lnTo>
                        <a:pt x="400" y="32"/>
                      </a:lnTo>
                      <a:cubicBezTo>
                        <a:pt x="392" y="34"/>
                        <a:pt x="381" y="35"/>
                        <a:pt x="372" y="37"/>
                      </a:cubicBezTo>
                      <a:lnTo>
                        <a:pt x="372" y="37"/>
                      </a:lnTo>
                      <a:cubicBezTo>
                        <a:pt x="351" y="39"/>
                        <a:pt x="326" y="41"/>
                        <a:pt x="300" y="42"/>
                      </a:cubicBezTo>
                      <a:lnTo>
                        <a:pt x="300" y="42"/>
                      </a:lnTo>
                      <a:cubicBezTo>
                        <a:pt x="274" y="42"/>
                        <a:pt x="246" y="42"/>
                        <a:pt x="218" y="42"/>
                      </a:cubicBezTo>
                      <a:lnTo>
                        <a:pt x="218" y="42"/>
                      </a:lnTo>
                      <a:cubicBezTo>
                        <a:pt x="205" y="42"/>
                        <a:pt x="190" y="41"/>
                        <a:pt x="177" y="39"/>
                      </a:cubicBezTo>
                      <a:lnTo>
                        <a:pt x="177" y="39"/>
                      </a:lnTo>
                      <a:cubicBezTo>
                        <a:pt x="164" y="38"/>
                        <a:pt x="149" y="38"/>
                        <a:pt x="136" y="37"/>
                      </a:cubicBezTo>
                      <a:lnTo>
                        <a:pt x="136" y="37"/>
                      </a:lnTo>
                      <a:cubicBezTo>
                        <a:pt x="110" y="34"/>
                        <a:pt x="86" y="30"/>
                        <a:pt x="66" y="25"/>
                      </a:cubicBezTo>
                      <a:lnTo>
                        <a:pt x="66" y="25"/>
                      </a:lnTo>
                      <a:cubicBezTo>
                        <a:pt x="46" y="20"/>
                        <a:pt x="29" y="13"/>
                        <a:pt x="18" y="8"/>
                      </a:cubicBezTo>
                      <a:lnTo>
                        <a:pt x="18" y="8"/>
                      </a:lnTo>
                      <a:cubicBezTo>
                        <a:pt x="7" y="4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5" name="Google Shape;1445;p32"/>
                <p:cNvSpPr/>
                <p:nvPr/>
              </p:nvSpPr>
              <p:spPr>
                <a:xfrm>
                  <a:off x="2185726" y="3681799"/>
                  <a:ext cx="56516" cy="259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345" extrusionOk="0">
                      <a:moveTo>
                        <a:pt x="73" y="344"/>
                      </a:moveTo>
                      <a:lnTo>
                        <a:pt x="73" y="344"/>
                      </a:lnTo>
                      <a:cubicBezTo>
                        <a:pt x="73" y="344"/>
                        <a:pt x="69" y="340"/>
                        <a:pt x="64" y="331"/>
                      </a:cubicBezTo>
                      <a:lnTo>
                        <a:pt x="64" y="331"/>
                      </a:lnTo>
                      <a:cubicBezTo>
                        <a:pt x="61" y="327"/>
                        <a:pt x="59" y="322"/>
                        <a:pt x="55" y="317"/>
                      </a:cubicBezTo>
                      <a:lnTo>
                        <a:pt x="55" y="317"/>
                      </a:lnTo>
                      <a:cubicBezTo>
                        <a:pt x="52" y="311"/>
                        <a:pt x="49" y="305"/>
                        <a:pt x="45" y="296"/>
                      </a:cubicBezTo>
                      <a:lnTo>
                        <a:pt x="45" y="296"/>
                      </a:lnTo>
                      <a:cubicBezTo>
                        <a:pt x="43" y="289"/>
                        <a:pt x="40" y="280"/>
                        <a:pt x="37" y="271"/>
                      </a:cubicBezTo>
                      <a:lnTo>
                        <a:pt x="37" y="271"/>
                      </a:lnTo>
                      <a:cubicBezTo>
                        <a:pt x="35" y="262"/>
                        <a:pt x="32" y="253"/>
                        <a:pt x="30" y="242"/>
                      </a:cubicBezTo>
                      <a:lnTo>
                        <a:pt x="27" y="227"/>
                      </a:lnTo>
                      <a:lnTo>
                        <a:pt x="27" y="227"/>
                      </a:lnTo>
                      <a:cubicBezTo>
                        <a:pt x="26" y="222"/>
                        <a:pt x="26" y="216"/>
                        <a:pt x="24" y="211"/>
                      </a:cubicBezTo>
                      <a:lnTo>
                        <a:pt x="24" y="211"/>
                      </a:lnTo>
                      <a:cubicBezTo>
                        <a:pt x="23" y="201"/>
                        <a:pt x="23" y="189"/>
                        <a:pt x="22" y="179"/>
                      </a:cubicBezTo>
                      <a:lnTo>
                        <a:pt x="22" y="179"/>
                      </a:lnTo>
                      <a:cubicBezTo>
                        <a:pt x="20" y="168"/>
                        <a:pt x="20" y="157"/>
                        <a:pt x="20" y="146"/>
                      </a:cubicBezTo>
                      <a:lnTo>
                        <a:pt x="20" y="114"/>
                      </a:lnTo>
                      <a:lnTo>
                        <a:pt x="20" y="114"/>
                      </a:lnTo>
                      <a:cubicBezTo>
                        <a:pt x="22" y="103"/>
                        <a:pt x="20" y="93"/>
                        <a:pt x="22" y="83"/>
                      </a:cubicBezTo>
                      <a:lnTo>
                        <a:pt x="22" y="83"/>
                      </a:lnTo>
                      <a:cubicBezTo>
                        <a:pt x="23" y="74"/>
                        <a:pt x="23" y="65"/>
                        <a:pt x="24" y="57"/>
                      </a:cubicBezTo>
                      <a:lnTo>
                        <a:pt x="24" y="57"/>
                      </a:lnTo>
                      <a:cubicBezTo>
                        <a:pt x="24" y="48"/>
                        <a:pt x="24" y="41"/>
                        <a:pt x="26" y="33"/>
                      </a:cubicBezTo>
                      <a:lnTo>
                        <a:pt x="26" y="33"/>
                      </a:lnTo>
                      <a:cubicBezTo>
                        <a:pt x="27" y="27"/>
                        <a:pt x="27" y="21"/>
                        <a:pt x="27" y="16"/>
                      </a:cubicBezTo>
                      <a:lnTo>
                        <a:pt x="27" y="16"/>
                      </a:lnTo>
                      <a:cubicBezTo>
                        <a:pt x="28" y="6"/>
                        <a:pt x="28" y="0"/>
                        <a:pt x="28" y="0"/>
                      </a:cubicBezTo>
                      <a:lnTo>
                        <a:pt x="28" y="0"/>
                      </a:lnTo>
                      <a:cubicBezTo>
                        <a:pt x="28" y="0"/>
                        <a:pt x="26" y="6"/>
                        <a:pt x="23" y="15"/>
                      </a:cubicBezTo>
                      <a:lnTo>
                        <a:pt x="23" y="15"/>
                      </a:lnTo>
                      <a:cubicBezTo>
                        <a:pt x="22" y="20"/>
                        <a:pt x="20" y="25"/>
                        <a:pt x="18" y="33"/>
                      </a:cubicBezTo>
                      <a:lnTo>
                        <a:pt x="18" y="33"/>
                      </a:lnTo>
                      <a:cubicBezTo>
                        <a:pt x="15" y="39"/>
                        <a:pt x="14" y="48"/>
                        <a:pt x="12" y="56"/>
                      </a:cubicBezTo>
                      <a:lnTo>
                        <a:pt x="12" y="56"/>
                      </a:lnTo>
                      <a:cubicBezTo>
                        <a:pt x="10" y="64"/>
                        <a:pt x="9" y="73"/>
                        <a:pt x="7" y="82"/>
                      </a:cubicBezTo>
                      <a:lnTo>
                        <a:pt x="7" y="82"/>
                      </a:lnTo>
                      <a:cubicBezTo>
                        <a:pt x="6" y="91"/>
                        <a:pt x="4" y="102"/>
                        <a:pt x="3" y="112"/>
                      </a:cubicBezTo>
                      <a:lnTo>
                        <a:pt x="3" y="112"/>
                      </a:lnTo>
                      <a:cubicBezTo>
                        <a:pt x="2" y="123"/>
                        <a:pt x="1" y="135"/>
                        <a:pt x="1" y="146"/>
                      </a:cubicBezTo>
                      <a:lnTo>
                        <a:pt x="1" y="146"/>
                      </a:lnTo>
                      <a:cubicBezTo>
                        <a:pt x="1" y="157"/>
                        <a:pt x="0" y="169"/>
                        <a:pt x="1" y="180"/>
                      </a:cubicBezTo>
                      <a:lnTo>
                        <a:pt x="1" y="180"/>
                      </a:lnTo>
                      <a:cubicBezTo>
                        <a:pt x="2" y="191"/>
                        <a:pt x="3" y="203"/>
                        <a:pt x="6" y="214"/>
                      </a:cubicBezTo>
                      <a:lnTo>
                        <a:pt x="6" y="214"/>
                      </a:lnTo>
                      <a:cubicBezTo>
                        <a:pt x="6" y="226"/>
                        <a:pt x="9" y="236"/>
                        <a:pt x="12" y="247"/>
                      </a:cubicBezTo>
                      <a:lnTo>
                        <a:pt x="12" y="247"/>
                      </a:lnTo>
                      <a:cubicBezTo>
                        <a:pt x="15" y="257"/>
                        <a:pt x="18" y="267"/>
                        <a:pt x="22" y="276"/>
                      </a:cubicBezTo>
                      <a:lnTo>
                        <a:pt x="22" y="276"/>
                      </a:lnTo>
                      <a:cubicBezTo>
                        <a:pt x="26" y="286"/>
                        <a:pt x="29" y="294"/>
                        <a:pt x="35" y="302"/>
                      </a:cubicBezTo>
                      <a:lnTo>
                        <a:pt x="35" y="302"/>
                      </a:lnTo>
                      <a:cubicBezTo>
                        <a:pt x="38" y="309"/>
                        <a:pt x="44" y="316"/>
                        <a:pt x="47" y="321"/>
                      </a:cubicBezTo>
                      <a:lnTo>
                        <a:pt x="47" y="321"/>
                      </a:lnTo>
                      <a:cubicBezTo>
                        <a:pt x="52" y="326"/>
                        <a:pt x="56" y="331"/>
                        <a:pt x="60" y="335"/>
                      </a:cubicBezTo>
                      <a:lnTo>
                        <a:pt x="60" y="335"/>
                      </a:lnTo>
                      <a:cubicBezTo>
                        <a:pt x="64" y="338"/>
                        <a:pt x="67" y="340"/>
                        <a:pt x="69" y="342"/>
                      </a:cubicBezTo>
                      <a:lnTo>
                        <a:pt x="69" y="342"/>
                      </a:lnTo>
                      <a:cubicBezTo>
                        <a:pt x="73" y="344"/>
                        <a:pt x="73" y="344"/>
                        <a:pt x="73" y="344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6" name="Google Shape;1446;p32"/>
                <p:cNvSpPr/>
                <p:nvPr/>
              </p:nvSpPr>
              <p:spPr>
                <a:xfrm>
                  <a:off x="2066042" y="3804803"/>
                  <a:ext cx="113034" cy="229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06" extrusionOk="0">
                      <a:moveTo>
                        <a:pt x="151" y="305"/>
                      </a:moveTo>
                      <a:lnTo>
                        <a:pt x="141" y="294"/>
                      </a:lnTo>
                      <a:lnTo>
                        <a:pt x="141" y="294"/>
                      </a:lnTo>
                      <a:cubicBezTo>
                        <a:pt x="138" y="292"/>
                        <a:pt x="134" y="286"/>
                        <a:pt x="130" y="282"/>
                      </a:cubicBezTo>
                      <a:lnTo>
                        <a:pt x="130" y="282"/>
                      </a:lnTo>
                      <a:cubicBezTo>
                        <a:pt x="126" y="277"/>
                        <a:pt x="121" y="271"/>
                        <a:pt x="117" y="265"/>
                      </a:cubicBezTo>
                      <a:lnTo>
                        <a:pt x="117" y="265"/>
                      </a:lnTo>
                      <a:cubicBezTo>
                        <a:pt x="112" y="259"/>
                        <a:pt x="107" y="251"/>
                        <a:pt x="101" y="243"/>
                      </a:cubicBezTo>
                      <a:lnTo>
                        <a:pt x="101" y="243"/>
                      </a:lnTo>
                      <a:cubicBezTo>
                        <a:pt x="97" y="236"/>
                        <a:pt x="92" y="227"/>
                        <a:pt x="87" y="218"/>
                      </a:cubicBezTo>
                      <a:lnTo>
                        <a:pt x="87" y="218"/>
                      </a:lnTo>
                      <a:cubicBezTo>
                        <a:pt x="81" y="210"/>
                        <a:pt x="77" y="200"/>
                        <a:pt x="72" y="191"/>
                      </a:cubicBezTo>
                      <a:lnTo>
                        <a:pt x="72" y="191"/>
                      </a:lnTo>
                      <a:cubicBezTo>
                        <a:pt x="68" y="182"/>
                        <a:pt x="63" y="173"/>
                        <a:pt x="58" y="162"/>
                      </a:cubicBezTo>
                      <a:lnTo>
                        <a:pt x="58" y="162"/>
                      </a:lnTo>
                      <a:cubicBezTo>
                        <a:pt x="54" y="153"/>
                        <a:pt x="49" y="143"/>
                        <a:pt x="46" y="133"/>
                      </a:cubicBezTo>
                      <a:lnTo>
                        <a:pt x="46" y="133"/>
                      </a:lnTo>
                      <a:cubicBezTo>
                        <a:pt x="43" y="123"/>
                        <a:pt x="38" y="114"/>
                        <a:pt x="34" y="104"/>
                      </a:cubicBezTo>
                      <a:lnTo>
                        <a:pt x="34" y="104"/>
                      </a:lnTo>
                      <a:cubicBezTo>
                        <a:pt x="31" y="95"/>
                        <a:pt x="29" y="85"/>
                        <a:pt x="25" y="77"/>
                      </a:cubicBezTo>
                      <a:lnTo>
                        <a:pt x="25" y="77"/>
                      </a:lnTo>
                      <a:cubicBezTo>
                        <a:pt x="22" y="68"/>
                        <a:pt x="20" y="60"/>
                        <a:pt x="17" y="52"/>
                      </a:cubicBezTo>
                      <a:lnTo>
                        <a:pt x="17" y="52"/>
                      </a:lnTo>
                      <a:cubicBezTo>
                        <a:pt x="12" y="36"/>
                        <a:pt x="9" y="23"/>
                        <a:pt x="5" y="15"/>
                      </a:cubicBezTo>
                      <a:lnTo>
                        <a:pt x="5" y="15"/>
                      </a:lnTo>
                      <a:cubicBezTo>
                        <a:pt x="2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6"/>
                        <a:pt x="1" y="16"/>
                      </a:cubicBezTo>
                      <a:lnTo>
                        <a:pt x="1" y="16"/>
                      </a:lnTo>
                      <a:cubicBezTo>
                        <a:pt x="1" y="21"/>
                        <a:pt x="2" y="27"/>
                        <a:pt x="2" y="33"/>
                      </a:cubicBezTo>
                      <a:lnTo>
                        <a:pt x="2" y="33"/>
                      </a:lnTo>
                      <a:cubicBezTo>
                        <a:pt x="2" y="40"/>
                        <a:pt x="3" y="48"/>
                        <a:pt x="5" y="56"/>
                      </a:cubicBezTo>
                      <a:lnTo>
                        <a:pt x="5" y="56"/>
                      </a:lnTo>
                      <a:cubicBezTo>
                        <a:pt x="6" y="65"/>
                        <a:pt x="9" y="73"/>
                        <a:pt x="10" y="82"/>
                      </a:cubicBezTo>
                      <a:lnTo>
                        <a:pt x="10" y="82"/>
                      </a:lnTo>
                      <a:cubicBezTo>
                        <a:pt x="13" y="91"/>
                        <a:pt x="15" y="101"/>
                        <a:pt x="18" y="111"/>
                      </a:cubicBezTo>
                      <a:lnTo>
                        <a:pt x="18" y="111"/>
                      </a:lnTo>
                      <a:cubicBezTo>
                        <a:pt x="20" y="122"/>
                        <a:pt x="23" y="131"/>
                        <a:pt x="28" y="141"/>
                      </a:cubicBezTo>
                      <a:lnTo>
                        <a:pt x="28" y="141"/>
                      </a:lnTo>
                      <a:cubicBezTo>
                        <a:pt x="31" y="152"/>
                        <a:pt x="36" y="162"/>
                        <a:pt x="40" y="173"/>
                      </a:cubicBezTo>
                      <a:lnTo>
                        <a:pt x="40" y="173"/>
                      </a:lnTo>
                      <a:cubicBezTo>
                        <a:pt x="45" y="183"/>
                        <a:pt x="51" y="192"/>
                        <a:pt x="55" y="203"/>
                      </a:cubicBezTo>
                      <a:lnTo>
                        <a:pt x="55" y="203"/>
                      </a:lnTo>
                      <a:cubicBezTo>
                        <a:pt x="60" y="212"/>
                        <a:pt x="67" y="222"/>
                        <a:pt x="72" y="230"/>
                      </a:cubicBezTo>
                      <a:lnTo>
                        <a:pt x="72" y="230"/>
                      </a:lnTo>
                      <a:cubicBezTo>
                        <a:pt x="78" y="238"/>
                        <a:pt x="83" y="247"/>
                        <a:pt x="89" y="253"/>
                      </a:cubicBezTo>
                      <a:lnTo>
                        <a:pt x="89" y="253"/>
                      </a:lnTo>
                      <a:cubicBezTo>
                        <a:pt x="96" y="261"/>
                        <a:pt x="101" y="268"/>
                        <a:pt x="107" y="273"/>
                      </a:cubicBezTo>
                      <a:lnTo>
                        <a:pt x="107" y="273"/>
                      </a:lnTo>
                      <a:cubicBezTo>
                        <a:pt x="118" y="285"/>
                        <a:pt x="130" y="294"/>
                        <a:pt x="138" y="299"/>
                      </a:cubicBezTo>
                      <a:lnTo>
                        <a:pt x="138" y="299"/>
                      </a:lnTo>
                      <a:cubicBezTo>
                        <a:pt x="147" y="303"/>
                        <a:pt x="151" y="305"/>
                        <a:pt x="151" y="30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7" name="Google Shape;1447;p32"/>
                <p:cNvSpPr/>
                <p:nvPr/>
              </p:nvSpPr>
              <p:spPr>
                <a:xfrm>
                  <a:off x="1926411" y="3758261"/>
                  <a:ext cx="182849" cy="38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" h="516" extrusionOk="0">
                      <a:moveTo>
                        <a:pt x="241" y="515"/>
                      </a:moveTo>
                      <a:lnTo>
                        <a:pt x="241" y="515"/>
                      </a:lnTo>
                      <a:cubicBezTo>
                        <a:pt x="241" y="515"/>
                        <a:pt x="239" y="515"/>
                        <a:pt x="236" y="511"/>
                      </a:cubicBezTo>
                      <a:lnTo>
                        <a:pt x="236" y="511"/>
                      </a:lnTo>
                      <a:cubicBezTo>
                        <a:pt x="233" y="509"/>
                        <a:pt x="228" y="504"/>
                        <a:pt x="223" y="499"/>
                      </a:cubicBezTo>
                      <a:lnTo>
                        <a:pt x="223" y="499"/>
                      </a:lnTo>
                      <a:cubicBezTo>
                        <a:pt x="216" y="494"/>
                        <a:pt x="210" y="486"/>
                        <a:pt x="202" y="478"/>
                      </a:cubicBezTo>
                      <a:lnTo>
                        <a:pt x="202" y="478"/>
                      </a:lnTo>
                      <a:cubicBezTo>
                        <a:pt x="194" y="470"/>
                        <a:pt x="186" y="460"/>
                        <a:pt x="177" y="450"/>
                      </a:cubicBezTo>
                      <a:lnTo>
                        <a:pt x="177" y="450"/>
                      </a:lnTo>
                      <a:cubicBezTo>
                        <a:pt x="167" y="440"/>
                        <a:pt x="159" y="427"/>
                        <a:pt x="150" y="416"/>
                      </a:cubicBezTo>
                      <a:lnTo>
                        <a:pt x="150" y="416"/>
                      </a:lnTo>
                      <a:cubicBezTo>
                        <a:pt x="141" y="402"/>
                        <a:pt x="132" y="390"/>
                        <a:pt x="121" y="375"/>
                      </a:cubicBezTo>
                      <a:lnTo>
                        <a:pt x="121" y="375"/>
                      </a:lnTo>
                      <a:cubicBezTo>
                        <a:pt x="117" y="368"/>
                        <a:pt x="112" y="361"/>
                        <a:pt x="108" y="353"/>
                      </a:cubicBezTo>
                      <a:lnTo>
                        <a:pt x="108" y="353"/>
                      </a:lnTo>
                      <a:cubicBezTo>
                        <a:pt x="104" y="346"/>
                        <a:pt x="100" y="339"/>
                        <a:pt x="96" y="331"/>
                      </a:cubicBezTo>
                      <a:lnTo>
                        <a:pt x="96" y="331"/>
                      </a:lnTo>
                      <a:cubicBezTo>
                        <a:pt x="87" y="315"/>
                        <a:pt x="79" y="299"/>
                        <a:pt x="72" y="282"/>
                      </a:cubicBezTo>
                      <a:lnTo>
                        <a:pt x="72" y="282"/>
                      </a:lnTo>
                      <a:cubicBezTo>
                        <a:pt x="64" y="266"/>
                        <a:pt x="58" y="249"/>
                        <a:pt x="52" y="232"/>
                      </a:cubicBezTo>
                      <a:lnTo>
                        <a:pt x="52" y="232"/>
                      </a:lnTo>
                      <a:cubicBezTo>
                        <a:pt x="45" y="216"/>
                        <a:pt x="40" y="198"/>
                        <a:pt x="35" y="183"/>
                      </a:cubicBezTo>
                      <a:lnTo>
                        <a:pt x="35" y="183"/>
                      </a:lnTo>
                      <a:cubicBezTo>
                        <a:pt x="31" y="166"/>
                        <a:pt x="27" y="150"/>
                        <a:pt x="23" y="135"/>
                      </a:cubicBezTo>
                      <a:lnTo>
                        <a:pt x="23" y="135"/>
                      </a:lnTo>
                      <a:cubicBezTo>
                        <a:pt x="23" y="131"/>
                        <a:pt x="21" y="128"/>
                        <a:pt x="20" y="124"/>
                      </a:cubicBezTo>
                      <a:lnTo>
                        <a:pt x="20" y="124"/>
                      </a:lnTo>
                      <a:cubicBezTo>
                        <a:pt x="19" y="119"/>
                        <a:pt x="19" y="116"/>
                        <a:pt x="19" y="112"/>
                      </a:cubicBezTo>
                      <a:lnTo>
                        <a:pt x="19" y="112"/>
                      </a:lnTo>
                      <a:cubicBezTo>
                        <a:pt x="17" y="105"/>
                        <a:pt x="16" y="98"/>
                        <a:pt x="15" y="91"/>
                      </a:cubicBezTo>
                      <a:lnTo>
                        <a:pt x="15" y="91"/>
                      </a:lnTo>
                      <a:cubicBezTo>
                        <a:pt x="13" y="78"/>
                        <a:pt x="10" y="65"/>
                        <a:pt x="9" y="54"/>
                      </a:cubicBezTo>
                      <a:lnTo>
                        <a:pt x="9" y="54"/>
                      </a:lnTo>
                      <a:cubicBezTo>
                        <a:pt x="8" y="42"/>
                        <a:pt x="7" y="33"/>
                        <a:pt x="6" y="25"/>
                      </a:cubicBezTo>
                      <a:lnTo>
                        <a:pt x="6" y="25"/>
                      </a:lnTo>
                      <a:cubicBezTo>
                        <a:pt x="4" y="9"/>
                        <a:pt x="3" y="0"/>
                        <a:pt x="3" y="0"/>
                      </a:cubicBezTo>
                      <a:lnTo>
                        <a:pt x="3" y="0"/>
                      </a:lnTo>
                      <a:cubicBezTo>
                        <a:pt x="3" y="0"/>
                        <a:pt x="3" y="9"/>
                        <a:pt x="2" y="25"/>
                      </a:cubicBezTo>
                      <a:lnTo>
                        <a:pt x="2" y="54"/>
                      </a:lnTo>
                      <a:lnTo>
                        <a:pt x="2" y="54"/>
                      </a:lnTo>
                      <a:cubicBezTo>
                        <a:pt x="0" y="65"/>
                        <a:pt x="3" y="78"/>
                        <a:pt x="4" y="92"/>
                      </a:cubicBezTo>
                      <a:lnTo>
                        <a:pt x="4" y="92"/>
                      </a:lnTo>
                      <a:cubicBezTo>
                        <a:pt x="6" y="106"/>
                        <a:pt x="5" y="121"/>
                        <a:pt x="9" y="137"/>
                      </a:cubicBezTo>
                      <a:lnTo>
                        <a:pt x="9" y="137"/>
                      </a:lnTo>
                      <a:cubicBezTo>
                        <a:pt x="12" y="153"/>
                        <a:pt x="14" y="169"/>
                        <a:pt x="19" y="187"/>
                      </a:cubicBezTo>
                      <a:lnTo>
                        <a:pt x="19" y="187"/>
                      </a:lnTo>
                      <a:cubicBezTo>
                        <a:pt x="23" y="203"/>
                        <a:pt x="28" y="221"/>
                        <a:pt x="34" y="239"/>
                      </a:cubicBezTo>
                      <a:lnTo>
                        <a:pt x="34" y="239"/>
                      </a:lnTo>
                      <a:cubicBezTo>
                        <a:pt x="41" y="255"/>
                        <a:pt x="46" y="274"/>
                        <a:pt x="54" y="290"/>
                      </a:cubicBezTo>
                      <a:lnTo>
                        <a:pt x="54" y="290"/>
                      </a:lnTo>
                      <a:cubicBezTo>
                        <a:pt x="63" y="307"/>
                        <a:pt x="70" y="324"/>
                        <a:pt x="79" y="340"/>
                      </a:cubicBezTo>
                      <a:lnTo>
                        <a:pt x="79" y="340"/>
                      </a:lnTo>
                      <a:cubicBezTo>
                        <a:pt x="83" y="348"/>
                        <a:pt x="89" y="356"/>
                        <a:pt x="93" y="364"/>
                      </a:cubicBezTo>
                      <a:lnTo>
                        <a:pt x="93" y="364"/>
                      </a:lnTo>
                      <a:cubicBezTo>
                        <a:pt x="98" y="372"/>
                        <a:pt x="103" y="378"/>
                        <a:pt x="107" y="386"/>
                      </a:cubicBezTo>
                      <a:lnTo>
                        <a:pt x="107" y="386"/>
                      </a:lnTo>
                      <a:cubicBezTo>
                        <a:pt x="117" y="401"/>
                        <a:pt x="128" y="413"/>
                        <a:pt x="137" y="426"/>
                      </a:cubicBezTo>
                      <a:lnTo>
                        <a:pt x="137" y="426"/>
                      </a:lnTo>
                      <a:cubicBezTo>
                        <a:pt x="148" y="438"/>
                        <a:pt x="158" y="451"/>
                        <a:pt x="168" y="460"/>
                      </a:cubicBezTo>
                      <a:lnTo>
                        <a:pt x="168" y="460"/>
                      </a:lnTo>
                      <a:cubicBezTo>
                        <a:pt x="173" y="465"/>
                        <a:pt x="177" y="469"/>
                        <a:pt x="182" y="473"/>
                      </a:cubicBezTo>
                      <a:lnTo>
                        <a:pt x="182" y="473"/>
                      </a:lnTo>
                      <a:cubicBezTo>
                        <a:pt x="187" y="477"/>
                        <a:pt x="191" y="481"/>
                        <a:pt x="195" y="484"/>
                      </a:cubicBezTo>
                      <a:lnTo>
                        <a:pt x="195" y="484"/>
                      </a:lnTo>
                      <a:cubicBezTo>
                        <a:pt x="204" y="492"/>
                        <a:pt x="212" y="498"/>
                        <a:pt x="219" y="503"/>
                      </a:cubicBezTo>
                      <a:lnTo>
                        <a:pt x="219" y="503"/>
                      </a:lnTo>
                      <a:cubicBezTo>
                        <a:pt x="233" y="510"/>
                        <a:pt x="241" y="515"/>
                        <a:pt x="241" y="515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8" name="Google Shape;1448;p32"/>
                <p:cNvSpPr/>
                <p:nvPr/>
              </p:nvSpPr>
              <p:spPr>
                <a:xfrm>
                  <a:off x="1763509" y="3851346"/>
                  <a:ext cx="249341" cy="425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563" extrusionOk="0">
                      <a:moveTo>
                        <a:pt x="329" y="562"/>
                      </a:moveTo>
                      <a:lnTo>
                        <a:pt x="329" y="562"/>
                      </a:lnTo>
                      <a:cubicBezTo>
                        <a:pt x="329" y="562"/>
                        <a:pt x="328" y="561"/>
                        <a:pt x="324" y="558"/>
                      </a:cubicBezTo>
                      <a:lnTo>
                        <a:pt x="324" y="558"/>
                      </a:lnTo>
                      <a:cubicBezTo>
                        <a:pt x="320" y="557"/>
                        <a:pt x="313" y="552"/>
                        <a:pt x="306" y="547"/>
                      </a:cubicBezTo>
                      <a:lnTo>
                        <a:pt x="306" y="547"/>
                      </a:lnTo>
                      <a:cubicBezTo>
                        <a:pt x="299" y="542"/>
                        <a:pt x="289" y="536"/>
                        <a:pt x="279" y="528"/>
                      </a:cubicBezTo>
                      <a:lnTo>
                        <a:pt x="279" y="528"/>
                      </a:lnTo>
                      <a:cubicBezTo>
                        <a:pt x="269" y="519"/>
                        <a:pt x="258" y="510"/>
                        <a:pt x="246" y="499"/>
                      </a:cubicBezTo>
                      <a:lnTo>
                        <a:pt x="229" y="482"/>
                      </a:lnTo>
                      <a:lnTo>
                        <a:pt x="220" y="473"/>
                      </a:lnTo>
                      <a:lnTo>
                        <a:pt x="220" y="473"/>
                      </a:lnTo>
                      <a:cubicBezTo>
                        <a:pt x="217" y="469"/>
                        <a:pt x="213" y="466"/>
                        <a:pt x="211" y="462"/>
                      </a:cubicBezTo>
                      <a:lnTo>
                        <a:pt x="211" y="462"/>
                      </a:lnTo>
                      <a:cubicBezTo>
                        <a:pt x="204" y="454"/>
                        <a:pt x="198" y="449"/>
                        <a:pt x="192" y="441"/>
                      </a:cubicBezTo>
                      <a:lnTo>
                        <a:pt x="192" y="441"/>
                      </a:lnTo>
                      <a:cubicBezTo>
                        <a:pt x="186" y="434"/>
                        <a:pt x="180" y="427"/>
                        <a:pt x="174" y="419"/>
                      </a:cubicBezTo>
                      <a:lnTo>
                        <a:pt x="174" y="419"/>
                      </a:lnTo>
                      <a:cubicBezTo>
                        <a:pt x="171" y="415"/>
                        <a:pt x="168" y="411"/>
                        <a:pt x="165" y="407"/>
                      </a:cubicBezTo>
                      <a:lnTo>
                        <a:pt x="165" y="407"/>
                      </a:lnTo>
                      <a:cubicBezTo>
                        <a:pt x="162" y="403"/>
                        <a:pt x="159" y="399"/>
                        <a:pt x="157" y="395"/>
                      </a:cubicBezTo>
                      <a:lnTo>
                        <a:pt x="157" y="395"/>
                      </a:lnTo>
                      <a:cubicBezTo>
                        <a:pt x="150" y="386"/>
                        <a:pt x="145" y="378"/>
                        <a:pt x="139" y="370"/>
                      </a:cubicBezTo>
                      <a:lnTo>
                        <a:pt x="139" y="370"/>
                      </a:lnTo>
                      <a:cubicBezTo>
                        <a:pt x="129" y="352"/>
                        <a:pt x="117" y="334"/>
                        <a:pt x="108" y="316"/>
                      </a:cubicBezTo>
                      <a:lnTo>
                        <a:pt x="108" y="316"/>
                      </a:lnTo>
                      <a:cubicBezTo>
                        <a:pt x="103" y="307"/>
                        <a:pt x="98" y="297"/>
                        <a:pt x="93" y="288"/>
                      </a:cubicBezTo>
                      <a:lnTo>
                        <a:pt x="93" y="288"/>
                      </a:lnTo>
                      <a:cubicBezTo>
                        <a:pt x="88" y="279"/>
                        <a:pt x="84" y="269"/>
                        <a:pt x="80" y="259"/>
                      </a:cubicBezTo>
                      <a:lnTo>
                        <a:pt x="80" y="259"/>
                      </a:lnTo>
                      <a:cubicBezTo>
                        <a:pt x="72" y="240"/>
                        <a:pt x="63" y="222"/>
                        <a:pt x="57" y="204"/>
                      </a:cubicBezTo>
                      <a:lnTo>
                        <a:pt x="57" y="204"/>
                      </a:lnTo>
                      <a:cubicBezTo>
                        <a:pt x="51" y="185"/>
                        <a:pt x="44" y="167"/>
                        <a:pt x="38" y="150"/>
                      </a:cubicBezTo>
                      <a:lnTo>
                        <a:pt x="38" y="150"/>
                      </a:lnTo>
                      <a:cubicBezTo>
                        <a:pt x="33" y="132"/>
                        <a:pt x="29" y="116"/>
                        <a:pt x="25" y="101"/>
                      </a:cubicBezTo>
                      <a:lnTo>
                        <a:pt x="18" y="80"/>
                      </a:lnTo>
                      <a:lnTo>
                        <a:pt x="18" y="80"/>
                      </a:lnTo>
                      <a:cubicBezTo>
                        <a:pt x="17" y="72"/>
                        <a:pt x="16" y="66"/>
                        <a:pt x="14" y="60"/>
                      </a:cubicBezTo>
                      <a:lnTo>
                        <a:pt x="14" y="60"/>
                      </a:lnTo>
                      <a:cubicBezTo>
                        <a:pt x="11" y="47"/>
                        <a:pt x="9" y="35"/>
                        <a:pt x="7" y="27"/>
                      </a:cubicBezTo>
                      <a:lnTo>
                        <a:pt x="7" y="27"/>
                      </a:lnTo>
                      <a:cubicBezTo>
                        <a:pt x="2" y="1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1" y="10"/>
                        <a:pt x="2" y="29"/>
                      </a:cubicBezTo>
                      <a:lnTo>
                        <a:pt x="2" y="29"/>
                      </a:lnTo>
                      <a:cubicBezTo>
                        <a:pt x="4" y="38"/>
                        <a:pt x="5" y="49"/>
                        <a:pt x="7" y="62"/>
                      </a:cubicBezTo>
                      <a:lnTo>
                        <a:pt x="7" y="62"/>
                      </a:lnTo>
                      <a:cubicBezTo>
                        <a:pt x="8" y="68"/>
                        <a:pt x="8" y="75"/>
                        <a:pt x="9" y="83"/>
                      </a:cubicBezTo>
                      <a:lnTo>
                        <a:pt x="9" y="83"/>
                      </a:lnTo>
                      <a:cubicBezTo>
                        <a:pt x="10" y="89"/>
                        <a:pt x="12" y="97"/>
                        <a:pt x="13" y="105"/>
                      </a:cubicBezTo>
                      <a:lnTo>
                        <a:pt x="13" y="105"/>
                      </a:lnTo>
                      <a:cubicBezTo>
                        <a:pt x="17" y="121"/>
                        <a:pt x="20" y="138"/>
                        <a:pt x="24" y="156"/>
                      </a:cubicBezTo>
                      <a:lnTo>
                        <a:pt x="24" y="156"/>
                      </a:lnTo>
                      <a:cubicBezTo>
                        <a:pt x="29" y="174"/>
                        <a:pt x="35" y="192"/>
                        <a:pt x="41" y="211"/>
                      </a:cubicBezTo>
                      <a:lnTo>
                        <a:pt x="41" y="211"/>
                      </a:lnTo>
                      <a:cubicBezTo>
                        <a:pt x="43" y="220"/>
                        <a:pt x="46" y="230"/>
                        <a:pt x="51" y="240"/>
                      </a:cubicBezTo>
                      <a:lnTo>
                        <a:pt x="51" y="240"/>
                      </a:lnTo>
                      <a:cubicBezTo>
                        <a:pt x="55" y="250"/>
                        <a:pt x="58" y="259"/>
                        <a:pt x="62" y="269"/>
                      </a:cubicBezTo>
                      <a:lnTo>
                        <a:pt x="62" y="269"/>
                      </a:lnTo>
                      <a:cubicBezTo>
                        <a:pt x="66" y="279"/>
                        <a:pt x="71" y="289"/>
                        <a:pt x="75" y="298"/>
                      </a:cubicBezTo>
                      <a:lnTo>
                        <a:pt x="75" y="298"/>
                      </a:lnTo>
                      <a:cubicBezTo>
                        <a:pt x="80" y="308"/>
                        <a:pt x="85" y="318"/>
                        <a:pt x="90" y="327"/>
                      </a:cubicBezTo>
                      <a:lnTo>
                        <a:pt x="90" y="327"/>
                      </a:lnTo>
                      <a:cubicBezTo>
                        <a:pt x="100" y="346"/>
                        <a:pt x="112" y="364"/>
                        <a:pt x="124" y="382"/>
                      </a:cubicBezTo>
                      <a:lnTo>
                        <a:pt x="124" y="382"/>
                      </a:lnTo>
                      <a:cubicBezTo>
                        <a:pt x="129" y="390"/>
                        <a:pt x="136" y="399"/>
                        <a:pt x="142" y="408"/>
                      </a:cubicBezTo>
                      <a:lnTo>
                        <a:pt x="151" y="421"/>
                      </a:lnTo>
                      <a:lnTo>
                        <a:pt x="151" y="421"/>
                      </a:lnTo>
                      <a:cubicBezTo>
                        <a:pt x="154" y="425"/>
                        <a:pt x="158" y="429"/>
                        <a:pt x="161" y="432"/>
                      </a:cubicBezTo>
                      <a:lnTo>
                        <a:pt x="161" y="432"/>
                      </a:lnTo>
                      <a:cubicBezTo>
                        <a:pt x="167" y="439"/>
                        <a:pt x="173" y="447"/>
                        <a:pt x="180" y="454"/>
                      </a:cubicBezTo>
                      <a:lnTo>
                        <a:pt x="180" y="454"/>
                      </a:lnTo>
                      <a:cubicBezTo>
                        <a:pt x="187" y="462"/>
                        <a:pt x="194" y="468"/>
                        <a:pt x="200" y="475"/>
                      </a:cubicBezTo>
                      <a:lnTo>
                        <a:pt x="200" y="475"/>
                      </a:lnTo>
                      <a:cubicBezTo>
                        <a:pt x="213" y="488"/>
                        <a:pt x="227" y="499"/>
                        <a:pt x="238" y="511"/>
                      </a:cubicBezTo>
                      <a:lnTo>
                        <a:pt x="238" y="511"/>
                      </a:lnTo>
                      <a:cubicBezTo>
                        <a:pt x="251" y="520"/>
                        <a:pt x="263" y="529"/>
                        <a:pt x="274" y="537"/>
                      </a:cubicBezTo>
                      <a:lnTo>
                        <a:pt x="274" y="537"/>
                      </a:lnTo>
                      <a:cubicBezTo>
                        <a:pt x="284" y="544"/>
                        <a:pt x="295" y="549"/>
                        <a:pt x="303" y="554"/>
                      </a:cubicBezTo>
                      <a:lnTo>
                        <a:pt x="303" y="554"/>
                      </a:lnTo>
                      <a:cubicBezTo>
                        <a:pt x="320" y="560"/>
                        <a:pt x="329" y="562"/>
                        <a:pt x="329" y="56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9" name="Google Shape;1449;p32"/>
                <p:cNvSpPr/>
                <p:nvPr/>
              </p:nvSpPr>
              <p:spPr>
                <a:xfrm>
                  <a:off x="1650475" y="4044164"/>
                  <a:ext cx="282587" cy="342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" h="453" extrusionOk="0">
                      <a:moveTo>
                        <a:pt x="372" y="452"/>
                      </a:moveTo>
                      <a:lnTo>
                        <a:pt x="355" y="434"/>
                      </a:lnTo>
                      <a:lnTo>
                        <a:pt x="355" y="434"/>
                      </a:lnTo>
                      <a:cubicBezTo>
                        <a:pt x="343" y="423"/>
                        <a:pt x="327" y="406"/>
                        <a:pt x="308" y="386"/>
                      </a:cubicBezTo>
                      <a:lnTo>
                        <a:pt x="308" y="386"/>
                      </a:lnTo>
                      <a:cubicBezTo>
                        <a:pt x="290" y="366"/>
                        <a:pt x="268" y="343"/>
                        <a:pt x="248" y="315"/>
                      </a:cubicBezTo>
                      <a:lnTo>
                        <a:pt x="248" y="315"/>
                      </a:lnTo>
                      <a:cubicBezTo>
                        <a:pt x="243" y="307"/>
                        <a:pt x="238" y="302"/>
                        <a:pt x="234" y="294"/>
                      </a:cubicBezTo>
                      <a:lnTo>
                        <a:pt x="234" y="294"/>
                      </a:lnTo>
                      <a:cubicBezTo>
                        <a:pt x="232" y="291"/>
                        <a:pt x="229" y="287"/>
                        <a:pt x="228" y="282"/>
                      </a:cubicBezTo>
                      <a:lnTo>
                        <a:pt x="222" y="272"/>
                      </a:lnTo>
                      <a:lnTo>
                        <a:pt x="222" y="272"/>
                      </a:lnTo>
                      <a:cubicBezTo>
                        <a:pt x="217" y="263"/>
                        <a:pt x="212" y="256"/>
                        <a:pt x="206" y="248"/>
                      </a:cubicBezTo>
                      <a:lnTo>
                        <a:pt x="206" y="248"/>
                      </a:lnTo>
                      <a:cubicBezTo>
                        <a:pt x="199" y="240"/>
                        <a:pt x="194" y="232"/>
                        <a:pt x="189" y="226"/>
                      </a:cubicBezTo>
                      <a:lnTo>
                        <a:pt x="189" y="226"/>
                      </a:lnTo>
                      <a:cubicBezTo>
                        <a:pt x="176" y="211"/>
                        <a:pt x="163" y="198"/>
                        <a:pt x="152" y="184"/>
                      </a:cubicBezTo>
                      <a:lnTo>
                        <a:pt x="152" y="184"/>
                      </a:lnTo>
                      <a:cubicBezTo>
                        <a:pt x="140" y="170"/>
                        <a:pt x="127" y="158"/>
                        <a:pt x="116" y="146"/>
                      </a:cubicBezTo>
                      <a:lnTo>
                        <a:pt x="116" y="146"/>
                      </a:lnTo>
                      <a:cubicBezTo>
                        <a:pt x="92" y="121"/>
                        <a:pt x="70" y="97"/>
                        <a:pt x="52" y="77"/>
                      </a:cubicBezTo>
                      <a:lnTo>
                        <a:pt x="40" y="61"/>
                      </a:lnTo>
                      <a:lnTo>
                        <a:pt x="40" y="61"/>
                      </a:lnTo>
                      <a:cubicBezTo>
                        <a:pt x="36" y="56"/>
                        <a:pt x="32" y="52"/>
                        <a:pt x="29" y="48"/>
                      </a:cubicBezTo>
                      <a:lnTo>
                        <a:pt x="20" y="35"/>
                      </a:lnTo>
                      <a:lnTo>
                        <a:pt x="20" y="35"/>
                      </a:lnTo>
                      <a:cubicBezTo>
                        <a:pt x="17" y="31"/>
                        <a:pt x="14" y="27"/>
                        <a:pt x="12" y="24"/>
                      </a:cubicBezTo>
                      <a:lnTo>
                        <a:pt x="12" y="24"/>
                      </a:lnTo>
                      <a:cubicBezTo>
                        <a:pt x="8" y="17"/>
                        <a:pt x="4" y="11"/>
                        <a:pt x="3" y="7"/>
                      </a:cubicBezTo>
                      <a:lnTo>
                        <a:pt x="0" y="0"/>
                      </a:lnTo>
                      <a:lnTo>
                        <a:pt x="0" y="0"/>
                      </a:lnTo>
                      <a:cubicBezTo>
                        <a:pt x="0" y="0"/>
                        <a:pt x="0" y="3"/>
                        <a:pt x="2" y="7"/>
                      </a:cubicBezTo>
                      <a:lnTo>
                        <a:pt x="2" y="7"/>
                      </a:lnTo>
                      <a:cubicBezTo>
                        <a:pt x="3" y="11"/>
                        <a:pt x="4" y="17"/>
                        <a:pt x="8" y="24"/>
                      </a:cubicBezTo>
                      <a:lnTo>
                        <a:pt x="14" y="37"/>
                      </a:lnTo>
                      <a:lnTo>
                        <a:pt x="14" y="37"/>
                      </a:lnTo>
                      <a:cubicBezTo>
                        <a:pt x="16" y="41"/>
                        <a:pt x="20" y="46"/>
                        <a:pt x="21" y="50"/>
                      </a:cubicBezTo>
                      <a:lnTo>
                        <a:pt x="21" y="50"/>
                      </a:lnTo>
                      <a:cubicBezTo>
                        <a:pt x="28" y="60"/>
                        <a:pt x="34" y="71"/>
                        <a:pt x="42" y="82"/>
                      </a:cubicBezTo>
                      <a:lnTo>
                        <a:pt x="42" y="82"/>
                      </a:lnTo>
                      <a:cubicBezTo>
                        <a:pt x="58" y="106"/>
                        <a:pt x="78" y="131"/>
                        <a:pt x="101" y="156"/>
                      </a:cubicBezTo>
                      <a:lnTo>
                        <a:pt x="101" y="156"/>
                      </a:lnTo>
                      <a:cubicBezTo>
                        <a:pt x="124" y="182"/>
                        <a:pt x="149" y="209"/>
                        <a:pt x="171" y="237"/>
                      </a:cubicBezTo>
                      <a:lnTo>
                        <a:pt x="171" y="237"/>
                      </a:lnTo>
                      <a:cubicBezTo>
                        <a:pt x="178" y="244"/>
                        <a:pt x="183" y="252"/>
                        <a:pt x="188" y="258"/>
                      </a:cubicBezTo>
                      <a:lnTo>
                        <a:pt x="188" y="258"/>
                      </a:lnTo>
                      <a:cubicBezTo>
                        <a:pt x="194" y="265"/>
                        <a:pt x="199" y="272"/>
                        <a:pt x="203" y="280"/>
                      </a:cubicBezTo>
                      <a:lnTo>
                        <a:pt x="203" y="280"/>
                      </a:lnTo>
                      <a:cubicBezTo>
                        <a:pt x="207" y="287"/>
                        <a:pt x="212" y="297"/>
                        <a:pt x="217" y="303"/>
                      </a:cubicBezTo>
                      <a:lnTo>
                        <a:pt x="233" y="326"/>
                      </a:lnTo>
                      <a:lnTo>
                        <a:pt x="233" y="326"/>
                      </a:lnTo>
                      <a:cubicBezTo>
                        <a:pt x="254" y="352"/>
                        <a:pt x="278" y="375"/>
                        <a:pt x="299" y="394"/>
                      </a:cubicBezTo>
                      <a:lnTo>
                        <a:pt x="299" y="394"/>
                      </a:lnTo>
                      <a:cubicBezTo>
                        <a:pt x="320" y="413"/>
                        <a:pt x="338" y="427"/>
                        <a:pt x="350" y="438"/>
                      </a:cubicBezTo>
                      <a:lnTo>
                        <a:pt x="350" y="438"/>
                      </a:lnTo>
                      <a:cubicBezTo>
                        <a:pt x="364" y="447"/>
                        <a:pt x="372" y="452"/>
                        <a:pt x="372" y="452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0" name="Google Shape;1450;p32"/>
                <p:cNvSpPr/>
                <p:nvPr/>
              </p:nvSpPr>
              <p:spPr>
                <a:xfrm>
                  <a:off x="1620553" y="4250281"/>
                  <a:ext cx="285912" cy="162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214" extrusionOk="0">
                      <a:moveTo>
                        <a:pt x="377" y="213"/>
                      </a:moveTo>
                      <a:lnTo>
                        <a:pt x="377" y="213"/>
                      </a:lnTo>
                      <a:cubicBezTo>
                        <a:pt x="377" y="213"/>
                        <a:pt x="354" y="199"/>
                        <a:pt x="319" y="180"/>
                      </a:cubicBezTo>
                      <a:lnTo>
                        <a:pt x="319" y="180"/>
                      </a:lnTo>
                      <a:cubicBezTo>
                        <a:pt x="300" y="170"/>
                        <a:pt x="280" y="159"/>
                        <a:pt x="257" y="147"/>
                      </a:cubicBezTo>
                      <a:lnTo>
                        <a:pt x="257" y="147"/>
                      </a:lnTo>
                      <a:cubicBezTo>
                        <a:pt x="234" y="135"/>
                        <a:pt x="211" y="123"/>
                        <a:pt x="187" y="110"/>
                      </a:cubicBezTo>
                      <a:lnTo>
                        <a:pt x="187" y="110"/>
                      </a:lnTo>
                      <a:cubicBezTo>
                        <a:pt x="163" y="97"/>
                        <a:pt x="140" y="85"/>
                        <a:pt x="116" y="72"/>
                      </a:cubicBezTo>
                      <a:lnTo>
                        <a:pt x="116" y="72"/>
                      </a:lnTo>
                      <a:cubicBezTo>
                        <a:pt x="105" y="66"/>
                        <a:pt x="94" y="61"/>
                        <a:pt x="84" y="54"/>
                      </a:cubicBezTo>
                      <a:lnTo>
                        <a:pt x="84" y="54"/>
                      </a:lnTo>
                      <a:cubicBezTo>
                        <a:pt x="74" y="48"/>
                        <a:pt x="65" y="44"/>
                        <a:pt x="56" y="37"/>
                      </a:cubicBezTo>
                      <a:lnTo>
                        <a:pt x="56" y="37"/>
                      </a:lnTo>
                      <a:cubicBezTo>
                        <a:pt x="48" y="32"/>
                        <a:pt x="40" y="28"/>
                        <a:pt x="32" y="23"/>
                      </a:cubicBezTo>
                      <a:lnTo>
                        <a:pt x="32" y="23"/>
                      </a:lnTo>
                      <a:cubicBezTo>
                        <a:pt x="26" y="19"/>
                        <a:pt x="19" y="15"/>
                        <a:pt x="15" y="12"/>
                      </a:cubicBezTo>
                      <a:lnTo>
                        <a:pt x="15" y="12"/>
                      </a:lnTo>
                      <a:cubicBezTo>
                        <a:pt x="5" y="4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4" y="6"/>
                        <a:pt x="13" y="15"/>
                      </a:cubicBezTo>
                      <a:lnTo>
                        <a:pt x="13" y="15"/>
                      </a:lnTo>
                      <a:cubicBezTo>
                        <a:pt x="16" y="19"/>
                        <a:pt x="22" y="24"/>
                        <a:pt x="28" y="29"/>
                      </a:cubicBezTo>
                      <a:lnTo>
                        <a:pt x="28" y="29"/>
                      </a:lnTo>
                      <a:cubicBezTo>
                        <a:pt x="34" y="36"/>
                        <a:pt x="42" y="41"/>
                        <a:pt x="50" y="48"/>
                      </a:cubicBezTo>
                      <a:lnTo>
                        <a:pt x="50" y="48"/>
                      </a:lnTo>
                      <a:cubicBezTo>
                        <a:pt x="58" y="53"/>
                        <a:pt x="67" y="60"/>
                        <a:pt x="76" y="66"/>
                      </a:cubicBezTo>
                      <a:lnTo>
                        <a:pt x="76" y="66"/>
                      </a:lnTo>
                      <a:cubicBezTo>
                        <a:pt x="86" y="74"/>
                        <a:pt x="96" y="81"/>
                        <a:pt x="108" y="86"/>
                      </a:cubicBezTo>
                      <a:lnTo>
                        <a:pt x="108" y="86"/>
                      </a:lnTo>
                      <a:cubicBezTo>
                        <a:pt x="129" y="100"/>
                        <a:pt x="154" y="114"/>
                        <a:pt x="178" y="126"/>
                      </a:cubicBezTo>
                      <a:lnTo>
                        <a:pt x="178" y="126"/>
                      </a:lnTo>
                      <a:cubicBezTo>
                        <a:pt x="201" y="139"/>
                        <a:pt x="226" y="151"/>
                        <a:pt x="249" y="161"/>
                      </a:cubicBezTo>
                      <a:lnTo>
                        <a:pt x="249" y="161"/>
                      </a:lnTo>
                      <a:cubicBezTo>
                        <a:pt x="272" y="172"/>
                        <a:pt x="294" y="181"/>
                        <a:pt x="314" y="189"/>
                      </a:cubicBezTo>
                      <a:lnTo>
                        <a:pt x="314" y="189"/>
                      </a:lnTo>
                      <a:cubicBezTo>
                        <a:pt x="352" y="206"/>
                        <a:pt x="377" y="213"/>
                        <a:pt x="377" y="21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1" name="Google Shape;1451;p32"/>
                <p:cNvSpPr/>
                <p:nvPr/>
              </p:nvSpPr>
              <p:spPr>
                <a:xfrm>
                  <a:off x="1630527" y="4399882"/>
                  <a:ext cx="262638" cy="5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" h="79" extrusionOk="0">
                      <a:moveTo>
                        <a:pt x="346" y="53"/>
                      </a:moveTo>
                      <a:lnTo>
                        <a:pt x="346" y="53"/>
                      </a:lnTo>
                      <a:cubicBezTo>
                        <a:pt x="346" y="53"/>
                        <a:pt x="341" y="53"/>
                        <a:pt x="330" y="54"/>
                      </a:cubicBezTo>
                      <a:lnTo>
                        <a:pt x="330" y="54"/>
                      </a:lnTo>
                      <a:cubicBezTo>
                        <a:pt x="325" y="54"/>
                        <a:pt x="319" y="55"/>
                        <a:pt x="313" y="55"/>
                      </a:cubicBezTo>
                      <a:lnTo>
                        <a:pt x="313" y="55"/>
                      </a:lnTo>
                      <a:cubicBezTo>
                        <a:pt x="305" y="55"/>
                        <a:pt x="299" y="57"/>
                        <a:pt x="290" y="57"/>
                      </a:cubicBezTo>
                      <a:lnTo>
                        <a:pt x="290" y="57"/>
                      </a:lnTo>
                      <a:cubicBezTo>
                        <a:pt x="274" y="58"/>
                        <a:pt x="254" y="58"/>
                        <a:pt x="233" y="58"/>
                      </a:cubicBezTo>
                      <a:lnTo>
                        <a:pt x="233" y="58"/>
                      </a:lnTo>
                      <a:cubicBezTo>
                        <a:pt x="222" y="58"/>
                        <a:pt x="212" y="58"/>
                        <a:pt x="201" y="58"/>
                      </a:cubicBezTo>
                      <a:lnTo>
                        <a:pt x="201" y="58"/>
                      </a:lnTo>
                      <a:cubicBezTo>
                        <a:pt x="189" y="58"/>
                        <a:pt x="179" y="57"/>
                        <a:pt x="168" y="55"/>
                      </a:cubicBezTo>
                      <a:lnTo>
                        <a:pt x="168" y="55"/>
                      </a:lnTo>
                      <a:cubicBezTo>
                        <a:pt x="156" y="54"/>
                        <a:pt x="146" y="52"/>
                        <a:pt x="134" y="51"/>
                      </a:cubicBezTo>
                      <a:lnTo>
                        <a:pt x="134" y="51"/>
                      </a:lnTo>
                      <a:cubicBezTo>
                        <a:pt x="125" y="49"/>
                        <a:pt x="113" y="47"/>
                        <a:pt x="104" y="45"/>
                      </a:cubicBezTo>
                      <a:lnTo>
                        <a:pt x="104" y="45"/>
                      </a:lnTo>
                      <a:cubicBezTo>
                        <a:pt x="94" y="42"/>
                        <a:pt x="84" y="40"/>
                        <a:pt x="75" y="37"/>
                      </a:cubicBezTo>
                      <a:lnTo>
                        <a:pt x="75" y="37"/>
                      </a:lnTo>
                      <a:cubicBezTo>
                        <a:pt x="66" y="34"/>
                        <a:pt x="56" y="30"/>
                        <a:pt x="50" y="28"/>
                      </a:cubicBezTo>
                      <a:lnTo>
                        <a:pt x="50" y="28"/>
                      </a:lnTo>
                      <a:cubicBezTo>
                        <a:pt x="42" y="23"/>
                        <a:pt x="35" y="20"/>
                        <a:pt x="29" y="17"/>
                      </a:cubicBezTo>
                      <a:lnTo>
                        <a:pt x="29" y="17"/>
                      </a:lnTo>
                      <a:cubicBezTo>
                        <a:pt x="22" y="14"/>
                        <a:pt x="18" y="11"/>
                        <a:pt x="13" y="8"/>
                      </a:cubicBezTo>
                      <a:lnTo>
                        <a:pt x="13" y="8"/>
                      </a:lnTo>
                      <a:cubicBezTo>
                        <a:pt x="5" y="3"/>
                        <a:pt x="0" y="0"/>
                        <a:pt x="0" y="0"/>
                      </a:cubicBezTo>
                      <a:lnTo>
                        <a:pt x="11" y="11"/>
                      </a:lnTo>
                      <a:lnTo>
                        <a:pt x="11" y="11"/>
                      </a:lnTo>
                      <a:cubicBezTo>
                        <a:pt x="15" y="14"/>
                        <a:pt x="18" y="19"/>
                        <a:pt x="24" y="23"/>
                      </a:cubicBezTo>
                      <a:lnTo>
                        <a:pt x="24" y="23"/>
                      </a:lnTo>
                      <a:cubicBezTo>
                        <a:pt x="30" y="28"/>
                        <a:pt x="36" y="32"/>
                        <a:pt x="44" y="37"/>
                      </a:cubicBezTo>
                      <a:lnTo>
                        <a:pt x="44" y="37"/>
                      </a:lnTo>
                      <a:cubicBezTo>
                        <a:pt x="51" y="42"/>
                        <a:pt x="59" y="45"/>
                        <a:pt x="69" y="50"/>
                      </a:cubicBezTo>
                      <a:lnTo>
                        <a:pt x="69" y="50"/>
                      </a:lnTo>
                      <a:cubicBezTo>
                        <a:pt x="79" y="54"/>
                        <a:pt x="88" y="58"/>
                        <a:pt x="98" y="62"/>
                      </a:cubicBezTo>
                      <a:lnTo>
                        <a:pt x="98" y="62"/>
                      </a:lnTo>
                      <a:cubicBezTo>
                        <a:pt x="108" y="65"/>
                        <a:pt x="119" y="67"/>
                        <a:pt x="130" y="70"/>
                      </a:cubicBezTo>
                      <a:lnTo>
                        <a:pt x="130" y="70"/>
                      </a:lnTo>
                      <a:cubicBezTo>
                        <a:pt x="142" y="72"/>
                        <a:pt x="154" y="74"/>
                        <a:pt x="164" y="75"/>
                      </a:cubicBezTo>
                      <a:lnTo>
                        <a:pt x="164" y="75"/>
                      </a:lnTo>
                      <a:cubicBezTo>
                        <a:pt x="176" y="76"/>
                        <a:pt x="187" y="78"/>
                        <a:pt x="198" y="78"/>
                      </a:cubicBezTo>
                      <a:lnTo>
                        <a:pt x="198" y="78"/>
                      </a:lnTo>
                      <a:cubicBezTo>
                        <a:pt x="210" y="78"/>
                        <a:pt x="221" y="78"/>
                        <a:pt x="232" y="76"/>
                      </a:cubicBezTo>
                      <a:lnTo>
                        <a:pt x="232" y="76"/>
                      </a:lnTo>
                      <a:cubicBezTo>
                        <a:pt x="242" y="76"/>
                        <a:pt x="252" y="74"/>
                        <a:pt x="263" y="73"/>
                      </a:cubicBezTo>
                      <a:lnTo>
                        <a:pt x="263" y="73"/>
                      </a:lnTo>
                      <a:cubicBezTo>
                        <a:pt x="272" y="72"/>
                        <a:pt x="281" y="70"/>
                        <a:pt x="290" y="69"/>
                      </a:cubicBezTo>
                      <a:lnTo>
                        <a:pt x="290" y="69"/>
                      </a:lnTo>
                      <a:cubicBezTo>
                        <a:pt x="325" y="63"/>
                        <a:pt x="346" y="53"/>
                        <a:pt x="346" y="53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2" name="Google Shape;1452;p32"/>
                <p:cNvSpPr/>
                <p:nvPr/>
              </p:nvSpPr>
              <p:spPr>
                <a:xfrm>
                  <a:off x="1899815" y="4429801"/>
                  <a:ext cx="408919" cy="17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" h="240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33" y="19"/>
                        <a:pt x="82" y="46"/>
                      </a:cubicBezTo>
                      <a:lnTo>
                        <a:pt x="82" y="46"/>
                      </a:lnTo>
                      <a:cubicBezTo>
                        <a:pt x="107" y="61"/>
                        <a:pt x="135" y="78"/>
                        <a:pt x="165" y="96"/>
                      </a:cubicBezTo>
                      <a:lnTo>
                        <a:pt x="165" y="96"/>
                      </a:lnTo>
                      <a:cubicBezTo>
                        <a:pt x="180" y="106"/>
                        <a:pt x="195" y="116"/>
                        <a:pt x="210" y="127"/>
                      </a:cubicBezTo>
                      <a:lnTo>
                        <a:pt x="210" y="127"/>
                      </a:lnTo>
                      <a:cubicBezTo>
                        <a:pt x="218" y="132"/>
                        <a:pt x="224" y="138"/>
                        <a:pt x="231" y="144"/>
                      </a:cubicBezTo>
                      <a:lnTo>
                        <a:pt x="252" y="162"/>
                      </a:lnTo>
                      <a:lnTo>
                        <a:pt x="252" y="162"/>
                      </a:lnTo>
                      <a:cubicBezTo>
                        <a:pt x="268" y="174"/>
                        <a:pt x="283" y="186"/>
                        <a:pt x="300" y="195"/>
                      </a:cubicBezTo>
                      <a:lnTo>
                        <a:pt x="300" y="195"/>
                      </a:lnTo>
                      <a:cubicBezTo>
                        <a:pt x="316" y="204"/>
                        <a:pt x="334" y="211"/>
                        <a:pt x="351" y="218"/>
                      </a:cubicBezTo>
                      <a:lnTo>
                        <a:pt x="351" y="218"/>
                      </a:lnTo>
                      <a:cubicBezTo>
                        <a:pt x="368" y="224"/>
                        <a:pt x="385" y="228"/>
                        <a:pt x="401" y="231"/>
                      </a:cubicBezTo>
                      <a:lnTo>
                        <a:pt x="401" y="231"/>
                      </a:lnTo>
                      <a:cubicBezTo>
                        <a:pt x="418" y="235"/>
                        <a:pt x="432" y="236"/>
                        <a:pt x="447" y="237"/>
                      </a:cubicBezTo>
                      <a:lnTo>
                        <a:pt x="447" y="237"/>
                      </a:lnTo>
                      <a:cubicBezTo>
                        <a:pt x="461" y="239"/>
                        <a:pt x="473" y="239"/>
                        <a:pt x="485" y="239"/>
                      </a:cubicBezTo>
                      <a:lnTo>
                        <a:pt x="485" y="239"/>
                      </a:lnTo>
                      <a:cubicBezTo>
                        <a:pt x="497" y="239"/>
                        <a:pt x="507" y="237"/>
                        <a:pt x="516" y="236"/>
                      </a:cubicBezTo>
                      <a:lnTo>
                        <a:pt x="516" y="236"/>
                      </a:lnTo>
                      <a:cubicBezTo>
                        <a:pt x="525" y="236"/>
                        <a:pt x="530" y="235"/>
                        <a:pt x="534" y="233"/>
                      </a:cubicBezTo>
                      <a:lnTo>
                        <a:pt x="534" y="233"/>
                      </a:lnTo>
                      <a:cubicBezTo>
                        <a:pt x="539" y="232"/>
                        <a:pt x="541" y="232"/>
                        <a:pt x="541" y="232"/>
                      </a:cubicBezTo>
                      <a:lnTo>
                        <a:pt x="514" y="232"/>
                      </a:lnTo>
                      <a:lnTo>
                        <a:pt x="514" y="232"/>
                      </a:lnTo>
                      <a:cubicBezTo>
                        <a:pt x="506" y="232"/>
                        <a:pt x="496" y="232"/>
                        <a:pt x="485" y="231"/>
                      </a:cubicBezTo>
                      <a:lnTo>
                        <a:pt x="485" y="231"/>
                      </a:lnTo>
                      <a:cubicBezTo>
                        <a:pt x="475" y="231"/>
                        <a:pt x="462" y="228"/>
                        <a:pt x="448" y="226"/>
                      </a:cubicBezTo>
                      <a:lnTo>
                        <a:pt x="448" y="226"/>
                      </a:lnTo>
                      <a:cubicBezTo>
                        <a:pt x="435" y="224"/>
                        <a:pt x="419" y="221"/>
                        <a:pt x="405" y="216"/>
                      </a:cubicBezTo>
                      <a:lnTo>
                        <a:pt x="405" y="216"/>
                      </a:lnTo>
                      <a:cubicBezTo>
                        <a:pt x="389" y="212"/>
                        <a:pt x="373" y="207"/>
                        <a:pt x="357" y="202"/>
                      </a:cubicBezTo>
                      <a:lnTo>
                        <a:pt x="357" y="202"/>
                      </a:lnTo>
                      <a:cubicBezTo>
                        <a:pt x="325" y="187"/>
                        <a:pt x="292" y="170"/>
                        <a:pt x="265" y="147"/>
                      </a:cubicBezTo>
                      <a:lnTo>
                        <a:pt x="243" y="129"/>
                      </a:lnTo>
                      <a:lnTo>
                        <a:pt x="243" y="129"/>
                      </a:lnTo>
                      <a:cubicBezTo>
                        <a:pt x="236" y="123"/>
                        <a:pt x="227" y="116"/>
                        <a:pt x="220" y="111"/>
                      </a:cubicBezTo>
                      <a:lnTo>
                        <a:pt x="220" y="111"/>
                      </a:lnTo>
                      <a:cubicBezTo>
                        <a:pt x="205" y="100"/>
                        <a:pt x="189" y="91"/>
                        <a:pt x="173" y="82"/>
                      </a:cubicBezTo>
                      <a:lnTo>
                        <a:pt x="173" y="82"/>
                      </a:lnTo>
                      <a:cubicBezTo>
                        <a:pt x="143" y="65"/>
                        <a:pt x="114" y="50"/>
                        <a:pt x="87" y="37"/>
                      </a:cubicBezTo>
                      <a:lnTo>
                        <a:pt x="87" y="37"/>
                      </a:lnTo>
                      <a:cubicBezTo>
                        <a:pt x="62" y="25"/>
                        <a:pt x="40" y="17"/>
                        <a:pt x="24" y="11"/>
                      </a:cubicBezTo>
                      <a:lnTo>
                        <a:pt x="24" y="11"/>
                      </a:lnTo>
                      <a:cubicBezTo>
                        <a:pt x="8" y="3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3" name="Google Shape;1453;p32"/>
                <p:cNvSpPr/>
                <p:nvPr/>
              </p:nvSpPr>
              <p:spPr>
                <a:xfrm>
                  <a:off x="1953008" y="4353340"/>
                  <a:ext cx="495355" cy="126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68" extrusionOk="0">
                      <a:moveTo>
                        <a:pt x="656" y="161"/>
                      </a:moveTo>
                      <a:lnTo>
                        <a:pt x="656" y="161"/>
                      </a:lnTo>
                      <a:cubicBezTo>
                        <a:pt x="656" y="161"/>
                        <a:pt x="645" y="160"/>
                        <a:pt x="627" y="159"/>
                      </a:cubicBezTo>
                      <a:lnTo>
                        <a:pt x="627" y="159"/>
                      </a:lnTo>
                      <a:cubicBezTo>
                        <a:pt x="607" y="159"/>
                        <a:pt x="582" y="155"/>
                        <a:pt x="549" y="151"/>
                      </a:cubicBezTo>
                      <a:lnTo>
                        <a:pt x="549" y="151"/>
                      </a:lnTo>
                      <a:cubicBezTo>
                        <a:pt x="534" y="148"/>
                        <a:pt x="516" y="146"/>
                        <a:pt x="499" y="142"/>
                      </a:cubicBezTo>
                      <a:lnTo>
                        <a:pt x="499" y="142"/>
                      </a:lnTo>
                      <a:cubicBezTo>
                        <a:pt x="482" y="139"/>
                        <a:pt x="462" y="135"/>
                        <a:pt x="444" y="130"/>
                      </a:cubicBezTo>
                      <a:lnTo>
                        <a:pt x="444" y="130"/>
                      </a:lnTo>
                      <a:cubicBezTo>
                        <a:pt x="425" y="125"/>
                        <a:pt x="405" y="119"/>
                        <a:pt x="387" y="110"/>
                      </a:cubicBezTo>
                      <a:lnTo>
                        <a:pt x="387" y="110"/>
                      </a:lnTo>
                      <a:cubicBezTo>
                        <a:pt x="378" y="106"/>
                        <a:pt x="369" y="102"/>
                        <a:pt x="358" y="97"/>
                      </a:cubicBezTo>
                      <a:lnTo>
                        <a:pt x="358" y="97"/>
                      </a:lnTo>
                      <a:cubicBezTo>
                        <a:pt x="349" y="93"/>
                        <a:pt x="340" y="87"/>
                        <a:pt x="329" y="83"/>
                      </a:cubicBezTo>
                      <a:lnTo>
                        <a:pt x="329" y="83"/>
                      </a:lnTo>
                      <a:cubicBezTo>
                        <a:pt x="309" y="75"/>
                        <a:pt x="288" y="70"/>
                        <a:pt x="267" y="65"/>
                      </a:cubicBezTo>
                      <a:lnTo>
                        <a:pt x="267" y="65"/>
                      </a:lnTo>
                      <a:cubicBezTo>
                        <a:pt x="246" y="61"/>
                        <a:pt x="225" y="60"/>
                        <a:pt x="205" y="56"/>
                      </a:cubicBezTo>
                      <a:lnTo>
                        <a:pt x="205" y="56"/>
                      </a:lnTo>
                      <a:cubicBezTo>
                        <a:pt x="185" y="53"/>
                        <a:pt x="166" y="51"/>
                        <a:pt x="148" y="49"/>
                      </a:cubicBezTo>
                      <a:lnTo>
                        <a:pt x="148" y="49"/>
                      </a:lnTo>
                      <a:cubicBezTo>
                        <a:pt x="130" y="46"/>
                        <a:pt x="114" y="43"/>
                        <a:pt x="98" y="40"/>
                      </a:cubicBezTo>
                      <a:lnTo>
                        <a:pt x="98" y="40"/>
                      </a:lnTo>
                      <a:cubicBezTo>
                        <a:pt x="83" y="35"/>
                        <a:pt x="69" y="32"/>
                        <a:pt x="57" y="27"/>
                      </a:cubicBezTo>
                      <a:lnTo>
                        <a:pt x="57" y="27"/>
                      </a:lnTo>
                      <a:cubicBezTo>
                        <a:pt x="44" y="23"/>
                        <a:pt x="35" y="18"/>
                        <a:pt x="26" y="14"/>
                      </a:cubicBezTo>
                      <a:lnTo>
                        <a:pt x="26" y="14"/>
                      </a:lnTo>
                      <a:cubicBezTo>
                        <a:pt x="9" y="6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2" y="2"/>
                        <a:pt x="6" y="4"/>
                      </a:cubicBezTo>
                      <a:lnTo>
                        <a:pt x="6" y="4"/>
                      </a:lnTo>
                      <a:cubicBezTo>
                        <a:pt x="10" y="7"/>
                        <a:pt x="15" y="12"/>
                        <a:pt x="23" y="17"/>
                      </a:cubicBezTo>
                      <a:lnTo>
                        <a:pt x="23" y="17"/>
                      </a:lnTo>
                      <a:cubicBezTo>
                        <a:pt x="32" y="21"/>
                        <a:pt x="42" y="28"/>
                        <a:pt x="54" y="33"/>
                      </a:cubicBezTo>
                      <a:lnTo>
                        <a:pt x="54" y="33"/>
                      </a:lnTo>
                      <a:cubicBezTo>
                        <a:pt x="65" y="40"/>
                        <a:pt x="80" y="45"/>
                        <a:pt x="94" y="50"/>
                      </a:cubicBezTo>
                      <a:lnTo>
                        <a:pt x="94" y="50"/>
                      </a:lnTo>
                      <a:cubicBezTo>
                        <a:pt x="110" y="55"/>
                        <a:pt x="126" y="60"/>
                        <a:pt x="146" y="64"/>
                      </a:cubicBezTo>
                      <a:lnTo>
                        <a:pt x="146" y="64"/>
                      </a:lnTo>
                      <a:cubicBezTo>
                        <a:pt x="163" y="68"/>
                        <a:pt x="183" y="70"/>
                        <a:pt x="202" y="74"/>
                      </a:cubicBezTo>
                      <a:lnTo>
                        <a:pt x="202" y="74"/>
                      </a:lnTo>
                      <a:cubicBezTo>
                        <a:pt x="222" y="77"/>
                        <a:pt x="242" y="80"/>
                        <a:pt x="262" y="85"/>
                      </a:cubicBezTo>
                      <a:lnTo>
                        <a:pt x="262" y="85"/>
                      </a:lnTo>
                      <a:cubicBezTo>
                        <a:pt x="282" y="90"/>
                        <a:pt x="303" y="95"/>
                        <a:pt x="321" y="103"/>
                      </a:cubicBezTo>
                      <a:lnTo>
                        <a:pt x="321" y="103"/>
                      </a:lnTo>
                      <a:cubicBezTo>
                        <a:pt x="331" y="106"/>
                        <a:pt x="340" y="111"/>
                        <a:pt x="350" y="115"/>
                      </a:cubicBezTo>
                      <a:lnTo>
                        <a:pt x="350" y="115"/>
                      </a:lnTo>
                      <a:cubicBezTo>
                        <a:pt x="360" y="119"/>
                        <a:pt x="370" y="124"/>
                        <a:pt x="379" y="128"/>
                      </a:cubicBezTo>
                      <a:lnTo>
                        <a:pt x="379" y="128"/>
                      </a:lnTo>
                      <a:cubicBezTo>
                        <a:pt x="390" y="133"/>
                        <a:pt x="399" y="137"/>
                        <a:pt x="409" y="139"/>
                      </a:cubicBezTo>
                      <a:lnTo>
                        <a:pt x="409" y="139"/>
                      </a:lnTo>
                      <a:cubicBezTo>
                        <a:pt x="420" y="142"/>
                        <a:pt x="429" y="145"/>
                        <a:pt x="440" y="148"/>
                      </a:cubicBezTo>
                      <a:lnTo>
                        <a:pt x="440" y="148"/>
                      </a:lnTo>
                      <a:cubicBezTo>
                        <a:pt x="459" y="153"/>
                        <a:pt x="479" y="156"/>
                        <a:pt x="496" y="157"/>
                      </a:cubicBezTo>
                      <a:lnTo>
                        <a:pt x="496" y="157"/>
                      </a:lnTo>
                      <a:cubicBezTo>
                        <a:pt x="516" y="160"/>
                        <a:pt x="532" y="162"/>
                        <a:pt x="549" y="163"/>
                      </a:cubicBezTo>
                      <a:lnTo>
                        <a:pt x="549" y="163"/>
                      </a:lnTo>
                      <a:cubicBezTo>
                        <a:pt x="612" y="167"/>
                        <a:pt x="656" y="161"/>
                        <a:pt x="656" y="161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4" name="Google Shape;1454;p32"/>
                <p:cNvSpPr/>
                <p:nvPr/>
              </p:nvSpPr>
              <p:spPr>
                <a:xfrm>
                  <a:off x="2056070" y="4213713"/>
                  <a:ext cx="495355" cy="89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120" extrusionOk="0">
                      <a:moveTo>
                        <a:pt x="656" y="70"/>
                      </a:moveTo>
                      <a:lnTo>
                        <a:pt x="656" y="70"/>
                      </a:lnTo>
                      <a:cubicBezTo>
                        <a:pt x="656" y="70"/>
                        <a:pt x="646" y="74"/>
                        <a:pt x="628" y="79"/>
                      </a:cubicBezTo>
                      <a:lnTo>
                        <a:pt x="628" y="79"/>
                      </a:lnTo>
                      <a:cubicBezTo>
                        <a:pt x="610" y="85"/>
                        <a:pt x="584" y="91"/>
                        <a:pt x="554" y="96"/>
                      </a:cubicBezTo>
                      <a:lnTo>
                        <a:pt x="554" y="96"/>
                      </a:lnTo>
                      <a:cubicBezTo>
                        <a:pt x="538" y="98"/>
                        <a:pt x="521" y="100"/>
                        <a:pt x="502" y="102"/>
                      </a:cubicBezTo>
                      <a:lnTo>
                        <a:pt x="502" y="102"/>
                      </a:lnTo>
                      <a:cubicBezTo>
                        <a:pt x="493" y="102"/>
                        <a:pt x="484" y="103"/>
                        <a:pt x="475" y="103"/>
                      </a:cubicBezTo>
                      <a:lnTo>
                        <a:pt x="446" y="103"/>
                      </a:lnTo>
                      <a:lnTo>
                        <a:pt x="446" y="103"/>
                      </a:lnTo>
                      <a:cubicBezTo>
                        <a:pt x="426" y="103"/>
                        <a:pt x="406" y="100"/>
                        <a:pt x="385" y="98"/>
                      </a:cubicBezTo>
                      <a:lnTo>
                        <a:pt x="385" y="98"/>
                      </a:lnTo>
                      <a:cubicBezTo>
                        <a:pt x="364" y="94"/>
                        <a:pt x="344" y="91"/>
                        <a:pt x="323" y="87"/>
                      </a:cubicBezTo>
                      <a:lnTo>
                        <a:pt x="323" y="87"/>
                      </a:lnTo>
                      <a:cubicBezTo>
                        <a:pt x="281" y="81"/>
                        <a:pt x="239" y="74"/>
                        <a:pt x="199" y="68"/>
                      </a:cubicBezTo>
                      <a:lnTo>
                        <a:pt x="199" y="68"/>
                      </a:lnTo>
                      <a:cubicBezTo>
                        <a:pt x="181" y="65"/>
                        <a:pt x="161" y="62"/>
                        <a:pt x="144" y="59"/>
                      </a:cubicBezTo>
                      <a:lnTo>
                        <a:pt x="144" y="59"/>
                      </a:lnTo>
                      <a:cubicBezTo>
                        <a:pt x="126" y="55"/>
                        <a:pt x="110" y="51"/>
                        <a:pt x="94" y="47"/>
                      </a:cubicBezTo>
                      <a:lnTo>
                        <a:pt x="94" y="47"/>
                      </a:lnTo>
                      <a:cubicBezTo>
                        <a:pt x="78" y="43"/>
                        <a:pt x="65" y="39"/>
                        <a:pt x="54" y="34"/>
                      </a:cubicBezTo>
                      <a:lnTo>
                        <a:pt x="54" y="34"/>
                      </a:lnTo>
                      <a:cubicBezTo>
                        <a:pt x="42" y="29"/>
                        <a:pt x="32" y="24"/>
                        <a:pt x="24" y="20"/>
                      </a:cubicBezTo>
                      <a:lnTo>
                        <a:pt x="24" y="20"/>
                      </a:lnTo>
                      <a:cubicBezTo>
                        <a:pt x="20" y="16"/>
                        <a:pt x="17" y="14"/>
                        <a:pt x="14" y="12"/>
                      </a:cubicBezTo>
                      <a:lnTo>
                        <a:pt x="14" y="12"/>
                      </a:lnTo>
                      <a:cubicBezTo>
                        <a:pt x="11" y="10"/>
                        <a:pt x="8" y="8"/>
                        <a:pt x="7" y="5"/>
                      </a:cubicBezTo>
                      <a:lnTo>
                        <a:pt x="7" y="5"/>
                      </a:lnTo>
                      <a:cubicBezTo>
                        <a:pt x="3" y="3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3" y="3"/>
                        <a:pt x="6" y="7"/>
                      </a:cubicBezTo>
                      <a:lnTo>
                        <a:pt x="6" y="7"/>
                      </a:lnTo>
                      <a:cubicBezTo>
                        <a:pt x="8" y="9"/>
                        <a:pt x="8" y="11"/>
                        <a:pt x="12" y="14"/>
                      </a:cubicBezTo>
                      <a:lnTo>
                        <a:pt x="12" y="14"/>
                      </a:lnTo>
                      <a:cubicBezTo>
                        <a:pt x="15" y="16"/>
                        <a:pt x="19" y="20"/>
                        <a:pt x="21" y="22"/>
                      </a:cubicBezTo>
                      <a:lnTo>
                        <a:pt x="21" y="22"/>
                      </a:lnTo>
                      <a:cubicBezTo>
                        <a:pt x="28" y="29"/>
                        <a:pt x="37" y="34"/>
                        <a:pt x="50" y="41"/>
                      </a:cubicBezTo>
                      <a:lnTo>
                        <a:pt x="50" y="41"/>
                      </a:lnTo>
                      <a:cubicBezTo>
                        <a:pt x="62" y="47"/>
                        <a:pt x="75" y="54"/>
                        <a:pt x="91" y="59"/>
                      </a:cubicBezTo>
                      <a:lnTo>
                        <a:pt x="91" y="59"/>
                      </a:lnTo>
                      <a:cubicBezTo>
                        <a:pt x="98" y="61"/>
                        <a:pt x="106" y="63"/>
                        <a:pt x="115" y="66"/>
                      </a:cubicBezTo>
                      <a:lnTo>
                        <a:pt x="115" y="66"/>
                      </a:lnTo>
                      <a:cubicBezTo>
                        <a:pt x="123" y="68"/>
                        <a:pt x="132" y="71"/>
                        <a:pt x="141" y="74"/>
                      </a:cubicBezTo>
                      <a:lnTo>
                        <a:pt x="141" y="74"/>
                      </a:lnTo>
                      <a:cubicBezTo>
                        <a:pt x="158" y="78"/>
                        <a:pt x="178" y="82"/>
                        <a:pt x="198" y="86"/>
                      </a:cubicBezTo>
                      <a:lnTo>
                        <a:pt x="198" y="86"/>
                      </a:lnTo>
                      <a:cubicBezTo>
                        <a:pt x="218" y="90"/>
                        <a:pt x="239" y="92"/>
                        <a:pt x="259" y="96"/>
                      </a:cubicBezTo>
                      <a:lnTo>
                        <a:pt x="259" y="96"/>
                      </a:lnTo>
                      <a:cubicBezTo>
                        <a:pt x="280" y="99"/>
                        <a:pt x="300" y="103"/>
                        <a:pt x="321" y="107"/>
                      </a:cubicBezTo>
                      <a:lnTo>
                        <a:pt x="321" y="107"/>
                      </a:lnTo>
                      <a:cubicBezTo>
                        <a:pt x="342" y="109"/>
                        <a:pt x="363" y="113"/>
                        <a:pt x="384" y="116"/>
                      </a:cubicBezTo>
                      <a:lnTo>
                        <a:pt x="384" y="116"/>
                      </a:lnTo>
                      <a:cubicBezTo>
                        <a:pt x="405" y="118"/>
                        <a:pt x="427" y="119"/>
                        <a:pt x="447" y="119"/>
                      </a:cubicBezTo>
                      <a:lnTo>
                        <a:pt x="447" y="119"/>
                      </a:lnTo>
                      <a:cubicBezTo>
                        <a:pt x="456" y="119"/>
                        <a:pt x="467" y="118"/>
                        <a:pt x="476" y="118"/>
                      </a:cubicBezTo>
                      <a:lnTo>
                        <a:pt x="505" y="115"/>
                      </a:lnTo>
                      <a:lnTo>
                        <a:pt x="505" y="115"/>
                      </a:lnTo>
                      <a:cubicBezTo>
                        <a:pt x="523" y="112"/>
                        <a:pt x="540" y="109"/>
                        <a:pt x="555" y="105"/>
                      </a:cubicBezTo>
                      <a:lnTo>
                        <a:pt x="555" y="105"/>
                      </a:lnTo>
                      <a:cubicBezTo>
                        <a:pt x="587" y="98"/>
                        <a:pt x="612" y="89"/>
                        <a:pt x="629" y="82"/>
                      </a:cubicBezTo>
                      <a:lnTo>
                        <a:pt x="629" y="82"/>
                      </a:lnTo>
                      <a:cubicBezTo>
                        <a:pt x="647" y="75"/>
                        <a:pt x="656" y="70"/>
                        <a:pt x="656" y="7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5" name="Google Shape;1455;p32"/>
                <p:cNvSpPr/>
                <p:nvPr/>
              </p:nvSpPr>
              <p:spPr>
                <a:xfrm>
                  <a:off x="2262192" y="3877941"/>
                  <a:ext cx="222744" cy="4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" h="67" extrusionOk="0">
                      <a:moveTo>
                        <a:pt x="0" y="56"/>
                      </a:moveTo>
                      <a:lnTo>
                        <a:pt x="0" y="56"/>
                      </a:lnTo>
                      <a:cubicBezTo>
                        <a:pt x="0" y="56"/>
                        <a:pt x="19" y="62"/>
                        <a:pt x="48" y="64"/>
                      </a:cubicBezTo>
                      <a:lnTo>
                        <a:pt x="48" y="64"/>
                      </a:lnTo>
                      <a:cubicBezTo>
                        <a:pt x="62" y="65"/>
                        <a:pt x="79" y="66"/>
                        <a:pt x="98" y="65"/>
                      </a:cubicBezTo>
                      <a:lnTo>
                        <a:pt x="98" y="65"/>
                      </a:lnTo>
                      <a:cubicBezTo>
                        <a:pt x="107" y="64"/>
                        <a:pt x="116" y="64"/>
                        <a:pt x="126" y="63"/>
                      </a:cubicBezTo>
                      <a:lnTo>
                        <a:pt x="126" y="63"/>
                      </a:lnTo>
                      <a:cubicBezTo>
                        <a:pt x="136" y="62"/>
                        <a:pt x="145" y="61"/>
                        <a:pt x="154" y="59"/>
                      </a:cubicBezTo>
                      <a:lnTo>
                        <a:pt x="182" y="53"/>
                      </a:lnTo>
                      <a:lnTo>
                        <a:pt x="182" y="53"/>
                      </a:lnTo>
                      <a:cubicBezTo>
                        <a:pt x="191" y="50"/>
                        <a:pt x="200" y="48"/>
                        <a:pt x="209" y="45"/>
                      </a:cubicBezTo>
                      <a:lnTo>
                        <a:pt x="209" y="45"/>
                      </a:lnTo>
                      <a:cubicBezTo>
                        <a:pt x="218" y="42"/>
                        <a:pt x="226" y="38"/>
                        <a:pt x="232" y="35"/>
                      </a:cubicBezTo>
                      <a:lnTo>
                        <a:pt x="232" y="35"/>
                      </a:lnTo>
                      <a:cubicBezTo>
                        <a:pt x="240" y="32"/>
                        <a:pt x="247" y="29"/>
                        <a:pt x="253" y="25"/>
                      </a:cubicBezTo>
                      <a:lnTo>
                        <a:pt x="253" y="25"/>
                      </a:lnTo>
                      <a:cubicBezTo>
                        <a:pt x="266" y="19"/>
                        <a:pt x="276" y="12"/>
                        <a:pt x="284" y="7"/>
                      </a:cubicBezTo>
                      <a:lnTo>
                        <a:pt x="284" y="7"/>
                      </a:lnTo>
                      <a:cubicBezTo>
                        <a:pt x="290" y="1"/>
                        <a:pt x="294" y="0"/>
                        <a:pt x="294" y="0"/>
                      </a:cubicBezTo>
                      <a:lnTo>
                        <a:pt x="294" y="0"/>
                      </a:lnTo>
                      <a:cubicBezTo>
                        <a:pt x="294" y="0"/>
                        <a:pt x="290" y="0"/>
                        <a:pt x="281" y="4"/>
                      </a:cubicBezTo>
                      <a:lnTo>
                        <a:pt x="281" y="4"/>
                      </a:lnTo>
                      <a:cubicBezTo>
                        <a:pt x="278" y="5"/>
                        <a:pt x="273" y="7"/>
                        <a:pt x="267" y="9"/>
                      </a:cubicBezTo>
                      <a:lnTo>
                        <a:pt x="267" y="9"/>
                      </a:lnTo>
                      <a:cubicBezTo>
                        <a:pt x="261" y="11"/>
                        <a:pt x="256" y="13"/>
                        <a:pt x="248" y="16"/>
                      </a:cubicBezTo>
                      <a:lnTo>
                        <a:pt x="248" y="16"/>
                      </a:lnTo>
                      <a:cubicBezTo>
                        <a:pt x="243" y="17"/>
                        <a:pt x="235" y="19"/>
                        <a:pt x="227" y="21"/>
                      </a:cubicBezTo>
                      <a:lnTo>
                        <a:pt x="227" y="21"/>
                      </a:lnTo>
                      <a:cubicBezTo>
                        <a:pt x="219" y="24"/>
                        <a:pt x="211" y="26"/>
                        <a:pt x="203" y="28"/>
                      </a:cubicBezTo>
                      <a:lnTo>
                        <a:pt x="203" y="28"/>
                      </a:lnTo>
                      <a:cubicBezTo>
                        <a:pt x="186" y="32"/>
                        <a:pt x="168" y="36"/>
                        <a:pt x="149" y="39"/>
                      </a:cubicBezTo>
                      <a:lnTo>
                        <a:pt x="149" y="39"/>
                      </a:lnTo>
                      <a:cubicBezTo>
                        <a:pt x="131" y="43"/>
                        <a:pt x="112" y="45"/>
                        <a:pt x="95" y="47"/>
                      </a:cubicBezTo>
                      <a:lnTo>
                        <a:pt x="95" y="47"/>
                      </a:lnTo>
                      <a:cubicBezTo>
                        <a:pt x="77" y="49"/>
                        <a:pt x="61" y="51"/>
                        <a:pt x="47" y="53"/>
                      </a:cubicBezTo>
                      <a:lnTo>
                        <a:pt x="47" y="53"/>
                      </a:lnTo>
                      <a:cubicBezTo>
                        <a:pt x="19" y="54"/>
                        <a:pt x="0" y="56"/>
                        <a:pt x="0" y="56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BD4ED-6A1A-C560-E85E-19EF73989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7C59A-D116-D0E0-ED35-6EF817975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921E0-F1AF-425B-A7D8-E4E2F2DBD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DA4B2-784B-4E49-A619-2B95FF057977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0FB76-C293-FA76-2097-D1AC22ADE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5C31C-E1D5-2737-2396-5A404E18C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06381-8EFB-4E30-AC32-55C71998A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30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sz="35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sz="35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sz="35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sz="35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sz="35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sz="35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sz="35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sz="35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ybody"/>
              <a:buNone/>
              <a:defRPr sz="3500" b="1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5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73" r:id="rId12"/>
    <p:sldLayoutId id="2147483675" r:id="rId13"/>
    <p:sldLayoutId id="2147483677" r:id="rId14"/>
    <p:sldLayoutId id="2147483678" r:id="rId15"/>
    <p:sldLayoutId id="2147483684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customXml" Target="../ink/ink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46_76AD329E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mailto:jakub.barszcz@celsi.sk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1">
          <a:extLst>
            <a:ext uri="{FF2B5EF4-FFF2-40B4-BE49-F238E27FC236}">
              <a16:creationId xmlns:a16="http://schemas.microsoft.com/office/drawing/2014/main" id="{1B517ACA-A2FE-1F37-3C96-0DA06CBC5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p39">
            <a:extLst>
              <a:ext uri="{FF2B5EF4-FFF2-40B4-BE49-F238E27FC236}">
                <a16:creationId xmlns:a16="http://schemas.microsoft.com/office/drawing/2014/main" id="{9C7DBDA5-04B9-4E79-D99E-270C334605A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47093" y="813932"/>
            <a:ext cx="4456799" cy="238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Impacts of deep decarbonisation in a small, open economy</a:t>
            </a:r>
            <a:endParaRPr dirty="0"/>
          </a:p>
        </p:txBody>
      </p:sp>
      <p:sp>
        <p:nvSpPr>
          <p:cNvPr id="1473" name="Google Shape;1473;p39">
            <a:extLst>
              <a:ext uri="{FF2B5EF4-FFF2-40B4-BE49-F238E27FC236}">
                <a16:creationId xmlns:a16="http://schemas.microsoft.com/office/drawing/2014/main" id="{D8771DD6-9718-AF8A-C632-FDD751030E0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47093" y="3183964"/>
            <a:ext cx="4233599" cy="6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With a focus on employment and the labour-market</a:t>
            </a:r>
            <a:endParaRPr dirty="0"/>
          </a:p>
        </p:txBody>
      </p:sp>
      <p:grpSp>
        <p:nvGrpSpPr>
          <p:cNvPr id="1474" name="Google Shape;1474;p39">
            <a:extLst>
              <a:ext uri="{FF2B5EF4-FFF2-40B4-BE49-F238E27FC236}">
                <a16:creationId xmlns:a16="http://schemas.microsoft.com/office/drawing/2014/main" id="{23EC38BD-75D7-63B6-93D8-16B73F36F1CC}"/>
              </a:ext>
            </a:extLst>
          </p:cNvPr>
          <p:cNvGrpSpPr/>
          <p:nvPr/>
        </p:nvGrpSpPr>
        <p:grpSpPr>
          <a:xfrm>
            <a:off x="4568890" y="-273132"/>
            <a:ext cx="3901062" cy="3837283"/>
            <a:chOff x="4429600" y="682211"/>
            <a:chExt cx="3901062" cy="3837283"/>
          </a:xfrm>
        </p:grpSpPr>
        <p:sp>
          <p:nvSpPr>
            <p:cNvPr id="1475" name="Google Shape;1475;p39">
              <a:extLst>
                <a:ext uri="{FF2B5EF4-FFF2-40B4-BE49-F238E27FC236}">
                  <a16:creationId xmlns:a16="http://schemas.microsoft.com/office/drawing/2014/main" id="{73652E30-D110-AB59-A670-7DF23B0641AE}"/>
                </a:ext>
              </a:extLst>
            </p:cNvPr>
            <p:cNvSpPr/>
            <p:nvPr/>
          </p:nvSpPr>
          <p:spPr>
            <a:xfrm>
              <a:off x="6503800" y="721125"/>
              <a:ext cx="631875" cy="631875"/>
            </a:xfrm>
            <a:custGeom>
              <a:avLst/>
              <a:gdLst/>
              <a:ahLst/>
              <a:cxnLst/>
              <a:rect l="l" t="t" r="r" b="b"/>
              <a:pathLst>
                <a:path w="478" h="478" extrusionOk="0">
                  <a:moveTo>
                    <a:pt x="477" y="238"/>
                  </a:moveTo>
                  <a:lnTo>
                    <a:pt x="477" y="238"/>
                  </a:lnTo>
                  <a:cubicBezTo>
                    <a:pt x="477" y="370"/>
                    <a:pt x="370" y="477"/>
                    <a:pt x="238" y="477"/>
                  </a:cubicBezTo>
                  <a:lnTo>
                    <a:pt x="238" y="477"/>
                  </a:lnTo>
                  <a:cubicBezTo>
                    <a:pt x="106" y="477"/>
                    <a:pt x="0" y="370"/>
                    <a:pt x="0" y="238"/>
                  </a:cubicBezTo>
                  <a:lnTo>
                    <a:pt x="0" y="238"/>
                  </a:lnTo>
                  <a:cubicBezTo>
                    <a:pt x="0" y="106"/>
                    <a:pt x="106" y="0"/>
                    <a:pt x="238" y="0"/>
                  </a:cubicBezTo>
                  <a:lnTo>
                    <a:pt x="238" y="0"/>
                  </a:lnTo>
                  <a:cubicBezTo>
                    <a:pt x="370" y="0"/>
                    <a:pt x="477" y="106"/>
                    <a:pt x="477" y="238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6" name="Google Shape;1476;p39">
              <a:extLst>
                <a:ext uri="{FF2B5EF4-FFF2-40B4-BE49-F238E27FC236}">
                  <a16:creationId xmlns:a16="http://schemas.microsoft.com/office/drawing/2014/main" id="{1EF714B1-DC4E-0FA2-9C90-1D0FF6FF0AFF}"/>
                </a:ext>
              </a:extLst>
            </p:cNvPr>
            <p:cNvSpPr/>
            <p:nvPr/>
          </p:nvSpPr>
          <p:spPr>
            <a:xfrm>
              <a:off x="5099691" y="1678762"/>
              <a:ext cx="1266113" cy="1084440"/>
            </a:xfrm>
            <a:custGeom>
              <a:avLst/>
              <a:gdLst/>
              <a:ahLst/>
              <a:cxnLst/>
              <a:rect l="l" t="t" r="r" b="b"/>
              <a:pathLst>
                <a:path w="1998" h="1709" extrusionOk="0">
                  <a:moveTo>
                    <a:pt x="993" y="0"/>
                  </a:moveTo>
                  <a:lnTo>
                    <a:pt x="0" y="1708"/>
                  </a:lnTo>
                  <a:lnTo>
                    <a:pt x="1997" y="1708"/>
                  </a:lnTo>
                  <a:lnTo>
                    <a:pt x="993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7" name="Google Shape;1477;p39">
              <a:extLst>
                <a:ext uri="{FF2B5EF4-FFF2-40B4-BE49-F238E27FC236}">
                  <a16:creationId xmlns:a16="http://schemas.microsoft.com/office/drawing/2014/main" id="{DAA4692F-F7A4-4D70-DD82-291460AA3CC0}"/>
                </a:ext>
              </a:extLst>
            </p:cNvPr>
            <p:cNvSpPr/>
            <p:nvPr/>
          </p:nvSpPr>
          <p:spPr>
            <a:xfrm>
              <a:off x="5608373" y="1678762"/>
              <a:ext cx="254341" cy="360547"/>
            </a:xfrm>
            <a:custGeom>
              <a:avLst/>
              <a:gdLst/>
              <a:ahLst/>
              <a:cxnLst/>
              <a:rect l="l" t="t" r="r" b="b"/>
              <a:pathLst>
                <a:path w="400" h="570" extrusionOk="0">
                  <a:moveTo>
                    <a:pt x="206" y="569"/>
                  </a:moveTo>
                  <a:lnTo>
                    <a:pt x="399" y="348"/>
                  </a:lnTo>
                  <a:lnTo>
                    <a:pt x="195" y="0"/>
                  </a:lnTo>
                  <a:lnTo>
                    <a:pt x="0" y="336"/>
                  </a:lnTo>
                  <a:lnTo>
                    <a:pt x="206" y="569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8" name="Google Shape;1478;p39">
              <a:extLst>
                <a:ext uri="{FF2B5EF4-FFF2-40B4-BE49-F238E27FC236}">
                  <a16:creationId xmlns:a16="http://schemas.microsoft.com/office/drawing/2014/main" id="{BB6C50D9-29EA-9884-7CB1-B86612E61E97}"/>
                </a:ext>
              </a:extLst>
            </p:cNvPr>
            <p:cNvSpPr/>
            <p:nvPr/>
          </p:nvSpPr>
          <p:spPr>
            <a:xfrm>
              <a:off x="5099691" y="1678762"/>
              <a:ext cx="634454" cy="1084440"/>
            </a:xfrm>
            <a:custGeom>
              <a:avLst/>
              <a:gdLst/>
              <a:ahLst/>
              <a:cxnLst/>
              <a:rect l="l" t="t" r="r" b="b"/>
              <a:pathLst>
                <a:path w="1000" h="1709" extrusionOk="0">
                  <a:moveTo>
                    <a:pt x="999" y="11"/>
                  </a:moveTo>
                  <a:lnTo>
                    <a:pt x="993" y="0"/>
                  </a:lnTo>
                  <a:lnTo>
                    <a:pt x="0" y="1708"/>
                  </a:lnTo>
                  <a:lnTo>
                    <a:pt x="999" y="1708"/>
                  </a:lnTo>
                  <a:lnTo>
                    <a:pt x="999" y="11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9" name="Google Shape;1479;p39">
              <a:extLst>
                <a:ext uri="{FF2B5EF4-FFF2-40B4-BE49-F238E27FC236}">
                  <a16:creationId xmlns:a16="http://schemas.microsoft.com/office/drawing/2014/main" id="{14F095A8-D2E2-7883-F2EA-2CC59F2D5168}"/>
                </a:ext>
              </a:extLst>
            </p:cNvPr>
            <p:cNvSpPr/>
            <p:nvPr/>
          </p:nvSpPr>
          <p:spPr>
            <a:xfrm>
              <a:off x="7008646" y="1678762"/>
              <a:ext cx="1266111" cy="1084440"/>
            </a:xfrm>
            <a:custGeom>
              <a:avLst/>
              <a:gdLst/>
              <a:ahLst/>
              <a:cxnLst/>
              <a:rect l="l" t="t" r="r" b="b"/>
              <a:pathLst>
                <a:path w="1997" h="1709" extrusionOk="0">
                  <a:moveTo>
                    <a:pt x="992" y="0"/>
                  </a:moveTo>
                  <a:lnTo>
                    <a:pt x="0" y="1708"/>
                  </a:lnTo>
                  <a:lnTo>
                    <a:pt x="1996" y="1708"/>
                  </a:lnTo>
                  <a:lnTo>
                    <a:pt x="99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0" name="Google Shape;1480;p39">
              <a:extLst>
                <a:ext uri="{FF2B5EF4-FFF2-40B4-BE49-F238E27FC236}">
                  <a16:creationId xmlns:a16="http://schemas.microsoft.com/office/drawing/2014/main" id="{3F2CB13B-E8F3-C307-6EE5-B2C47C5B8AD5}"/>
                </a:ext>
              </a:extLst>
            </p:cNvPr>
            <p:cNvSpPr/>
            <p:nvPr/>
          </p:nvSpPr>
          <p:spPr>
            <a:xfrm>
              <a:off x="7514534" y="1678762"/>
              <a:ext cx="254341" cy="360547"/>
            </a:xfrm>
            <a:custGeom>
              <a:avLst/>
              <a:gdLst/>
              <a:ahLst/>
              <a:cxnLst/>
              <a:rect l="l" t="t" r="r" b="b"/>
              <a:pathLst>
                <a:path w="400" h="570" extrusionOk="0">
                  <a:moveTo>
                    <a:pt x="206" y="569"/>
                  </a:moveTo>
                  <a:lnTo>
                    <a:pt x="399" y="348"/>
                  </a:lnTo>
                  <a:lnTo>
                    <a:pt x="195" y="0"/>
                  </a:lnTo>
                  <a:lnTo>
                    <a:pt x="0" y="336"/>
                  </a:lnTo>
                  <a:lnTo>
                    <a:pt x="206" y="569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1" name="Google Shape;1481;p39">
              <a:extLst>
                <a:ext uri="{FF2B5EF4-FFF2-40B4-BE49-F238E27FC236}">
                  <a16:creationId xmlns:a16="http://schemas.microsoft.com/office/drawing/2014/main" id="{A2100B24-252D-1DF0-1C05-94F998F7BD3E}"/>
                </a:ext>
              </a:extLst>
            </p:cNvPr>
            <p:cNvSpPr/>
            <p:nvPr/>
          </p:nvSpPr>
          <p:spPr>
            <a:xfrm>
              <a:off x="7008646" y="1678762"/>
              <a:ext cx="634451" cy="1084440"/>
            </a:xfrm>
            <a:custGeom>
              <a:avLst/>
              <a:gdLst/>
              <a:ahLst/>
              <a:cxnLst/>
              <a:rect l="l" t="t" r="r" b="b"/>
              <a:pathLst>
                <a:path w="999" h="1709" extrusionOk="0">
                  <a:moveTo>
                    <a:pt x="998" y="11"/>
                  </a:moveTo>
                  <a:lnTo>
                    <a:pt x="992" y="0"/>
                  </a:lnTo>
                  <a:lnTo>
                    <a:pt x="0" y="1708"/>
                  </a:lnTo>
                  <a:lnTo>
                    <a:pt x="998" y="1708"/>
                  </a:lnTo>
                  <a:lnTo>
                    <a:pt x="998" y="11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2" name="Google Shape;1482;p39">
              <a:extLst>
                <a:ext uri="{FF2B5EF4-FFF2-40B4-BE49-F238E27FC236}">
                  <a16:creationId xmlns:a16="http://schemas.microsoft.com/office/drawing/2014/main" id="{A54DB807-AE86-DBD8-05FC-F6EEC103F20F}"/>
                </a:ext>
              </a:extLst>
            </p:cNvPr>
            <p:cNvSpPr/>
            <p:nvPr/>
          </p:nvSpPr>
          <p:spPr>
            <a:xfrm>
              <a:off x="5787251" y="1220390"/>
              <a:ext cx="1802742" cy="1542813"/>
            </a:xfrm>
            <a:custGeom>
              <a:avLst/>
              <a:gdLst/>
              <a:ahLst/>
              <a:cxnLst/>
              <a:rect l="l" t="t" r="r" b="b"/>
              <a:pathLst>
                <a:path w="2843" h="2433" extrusionOk="0">
                  <a:moveTo>
                    <a:pt x="1414" y="0"/>
                  </a:moveTo>
                  <a:lnTo>
                    <a:pt x="0" y="2432"/>
                  </a:lnTo>
                  <a:lnTo>
                    <a:pt x="2842" y="2432"/>
                  </a:lnTo>
                  <a:lnTo>
                    <a:pt x="1414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3" name="Google Shape;1483;p39">
              <a:extLst>
                <a:ext uri="{FF2B5EF4-FFF2-40B4-BE49-F238E27FC236}">
                  <a16:creationId xmlns:a16="http://schemas.microsoft.com/office/drawing/2014/main" id="{FE211C98-2B04-5639-A03D-50CB8A05C59B}"/>
                </a:ext>
              </a:extLst>
            </p:cNvPr>
            <p:cNvSpPr/>
            <p:nvPr/>
          </p:nvSpPr>
          <p:spPr>
            <a:xfrm>
              <a:off x="6508349" y="1220390"/>
              <a:ext cx="360549" cy="514271"/>
            </a:xfrm>
            <a:custGeom>
              <a:avLst/>
              <a:gdLst/>
              <a:ahLst/>
              <a:cxnLst/>
              <a:rect l="l" t="t" r="r" b="b"/>
              <a:pathLst>
                <a:path w="570" h="811" extrusionOk="0">
                  <a:moveTo>
                    <a:pt x="294" y="810"/>
                  </a:moveTo>
                  <a:lnTo>
                    <a:pt x="569" y="495"/>
                  </a:lnTo>
                  <a:lnTo>
                    <a:pt x="278" y="0"/>
                  </a:lnTo>
                  <a:lnTo>
                    <a:pt x="0" y="478"/>
                  </a:lnTo>
                  <a:lnTo>
                    <a:pt x="294" y="81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4" name="Google Shape;1484;p39">
              <a:extLst>
                <a:ext uri="{FF2B5EF4-FFF2-40B4-BE49-F238E27FC236}">
                  <a16:creationId xmlns:a16="http://schemas.microsoft.com/office/drawing/2014/main" id="{F6B000E6-24D8-BF59-833A-5F1D9D9DBB3E}"/>
                </a:ext>
              </a:extLst>
            </p:cNvPr>
            <p:cNvSpPr/>
            <p:nvPr/>
          </p:nvSpPr>
          <p:spPr>
            <a:xfrm>
              <a:off x="5787251" y="1220390"/>
              <a:ext cx="902768" cy="1542813"/>
            </a:xfrm>
            <a:custGeom>
              <a:avLst/>
              <a:gdLst/>
              <a:ahLst/>
              <a:cxnLst/>
              <a:rect l="l" t="t" r="r" b="b"/>
              <a:pathLst>
                <a:path w="1423" h="2433" extrusionOk="0">
                  <a:moveTo>
                    <a:pt x="1422" y="13"/>
                  </a:moveTo>
                  <a:lnTo>
                    <a:pt x="1414" y="0"/>
                  </a:lnTo>
                  <a:lnTo>
                    <a:pt x="0" y="2432"/>
                  </a:lnTo>
                  <a:lnTo>
                    <a:pt x="1422" y="2432"/>
                  </a:lnTo>
                  <a:lnTo>
                    <a:pt x="1422" y="1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5" name="Google Shape;1485;p39">
              <a:extLst>
                <a:ext uri="{FF2B5EF4-FFF2-40B4-BE49-F238E27FC236}">
                  <a16:creationId xmlns:a16="http://schemas.microsoft.com/office/drawing/2014/main" id="{4F98A504-8E86-F93A-C49E-80BB0B0B8817}"/>
                </a:ext>
              </a:extLst>
            </p:cNvPr>
            <p:cNvSpPr/>
            <p:nvPr/>
          </p:nvSpPr>
          <p:spPr>
            <a:xfrm>
              <a:off x="6058360" y="1603299"/>
              <a:ext cx="27949" cy="919535"/>
            </a:xfrm>
            <a:custGeom>
              <a:avLst/>
              <a:gdLst/>
              <a:ahLst/>
              <a:cxnLst/>
              <a:rect l="l" t="t" r="r" b="b"/>
              <a:pathLst>
                <a:path w="44" h="1450" extrusionOk="0">
                  <a:moveTo>
                    <a:pt x="37" y="0"/>
                  </a:moveTo>
                  <a:lnTo>
                    <a:pt x="43" y="1449"/>
                  </a:lnTo>
                  <a:lnTo>
                    <a:pt x="6" y="1449"/>
                  </a:lnTo>
                  <a:lnTo>
                    <a:pt x="0" y="0"/>
                  </a:lnTo>
                  <a:lnTo>
                    <a:pt x="37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p39">
              <a:extLst>
                <a:ext uri="{FF2B5EF4-FFF2-40B4-BE49-F238E27FC236}">
                  <a16:creationId xmlns:a16="http://schemas.microsoft.com/office/drawing/2014/main" id="{1D3A6BDC-E555-3236-9E2C-05D4CE86E517}"/>
                </a:ext>
              </a:extLst>
            </p:cNvPr>
            <p:cNvSpPr/>
            <p:nvPr/>
          </p:nvSpPr>
          <p:spPr>
            <a:xfrm>
              <a:off x="6058360" y="1603299"/>
              <a:ext cx="25154" cy="78258"/>
            </a:xfrm>
            <a:custGeom>
              <a:avLst/>
              <a:gdLst/>
              <a:ahLst/>
              <a:cxnLst/>
              <a:rect l="l" t="t" r="r" b="b"/>
              <a:pathLst>
                <a:path w="38" h="125" extrusionOk="0">
                  <a:moveTo>
                    <a:pt x="37" y="0"/>
                  </a:moveTo>
                  <a:lnTo>
                    <a:pt x="37" y="105"/>
                  </a:lnTo>
                  <a:lnTo>
                    <a:pt x="37" y="105"/>
                  </a:lnTo>
                  <a:cubicBezTo>
                    <a:pt x="25" y="112"/>
                    <a:pt x="12" y="119"/>
                    <a:pt x="0" y="124"/>
                  </a:cubicBezTo>
                  <a:lnTo>
                    <a:pt x="0" y="0"/>
                  </a:lnTo>
                  <a:lnTo>
                    <a:pt x="37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p39">
              <a:extLst>
                <a:ext uri="{FF2B5EF4-FFF2-40B4-BE49-F238E27FC236}">
                  <a16:creationId xmlns:a16="http://schemas.microsoft.com/office/drawing/2014/main" id="{32FE1A69-663C-1F73-994B-27C9AE3C1F3E}"/>
                </a:ext>
              </a:extLst>
            </p:cNvPr>
            <p:cNvSpPr/>
            <p:nvPr/>
          </p:nvSpPr>
          <p:spPr>
            <a:xfrm>
              <a:off x="6033207" y="1262315"/>
              <a:ext cx="30744" cy="324213"/>
            </a:xfrm>
            <a:custGeom>
              <a:avLst/>
              <a:gdLst/>
              <a:ahLst/>
              <a:cxnLst/>
              <a:rect l="l" t="t" r="r" b="b"/>
              <a:pathLst>
                <a:path w="48" h="512" extrusionOk="0">
                  <a:moveTo>
                    <a:pt x="21" y="511"/>
                  </a:moveTo>
                  <a:lnTo>
                    <a:pt x="46" y="456"/>
                  </a:lnTo>
                  <a:lnTo>
                    <a:pt x="46" y="456"/>
                  </a:lnTo>
                  <a:cubicBezTo>
                    <a:pt x="47" y="417"/>
                    <a:pt x="47" y="376"/>
                    <a:pt x="47" y="332"/>
                  </a:cubicBezTo>
                  <a:lnTo>
                    <a:pt x="47" y="332"/>
                  </a:lnTo>
                  <a:cubicBezTo>
                    <a:pt x="46" y="147"/>
                    <a:pt x="36" y="0"/>
                    <a:pt x="22" y="4"/>
                  </a:cubicBezTo>
                  <a:lnTo>
                    <a:pt x="22" y="4"/>
                  </a:lnTo>
                  <a:cubicBezTo>
                    <a:pt x="10" y="6"/>
                    <a:pt x="0" y="154"/>
                    <a:pt x="1" y="334"/>
                  </a:cubicBezTo>
                  <a:lnTo>
                    <a:pt x="1" y="334"/>
                  </a:lnTo>
                  <a:cubicBezTo>
                    <a:pt x="1" y="399"/>
                    <a:pt x="3" y="458"/>
                    <a:pt x="5" y="510"/>
                  </a:cubicBezTo>
                  <a:lnTo>
                    <a:pt x="21" y="511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8" name="Google Shape;1488;p39">
              <a:extLst>
                <a:ext uri="{FF2B5EF4-FFF2-40B4-BE49-F238E27FC236}">
                  <a16:creationId xmlns:a16="http://schemas.microsoft.com/office/drawing/2014/main" id="{2BCCBB17-BFB4-B1A2-374D-8AD5267EA35F}"/>
                </a:ext>
              </a:extLst>
            </p:cNvPr>
            <p:cNvSpPr/>
            <p:nvPr/>
          </p:nvSpPr>
          <p:spPr>
            <a:xfrm>
              <a:off x="5831970" y="1634043"/>
              <a:ext cx="195647" cy="128568"/>
            </a:xfrm>
            <a:custGeom>
              <a:avLst/>
              <a:gdLst/>
              <a:ahLst/>
              <a:cxnLst/>
              <a:rect l="l" t="t" r="r" b="b"/>
              <a:pathLst>
                <a:path w="310" h="202" extrusionOk="0">
                  <a:moveTo>
                    <a:pt x="301" y="2"/>
                  </a:moveTo>
                  <a:lnTo>
                    <a:pt x="253" y="0"/>
                  </a:lnTo>
                  <a:lnTo>
                    <a:pt x="253" y="0"/>
                  </a:lnTo>
                  <a:cubicBezTo>
                    <a:pt x="228" y="14"/>
                    <a:pt x="201" y="30"/>
                    <a:pt x="176" y="48"/>
                  </a:cubicBezTo>
                  <a:lnTo>
                    <a:pt x="176" y="48"/>
                  </a:lnTo>
                  <a:cubicBezTo>
                    <a:pt x="73" y="117"/>
                    <a:pt x="0" y="177"/>
                    <a:pt x="5" y="189"/>
                  </a:cubicBezTo>
                  <a:lnTo>
                    <a:pt x="5" y="189"/>
                  </a:lnTo>
                  <a:cubicBezTo>
                    <a:pt x="10" y="201"/>
                    <a:pt x="90" y="162"/>
                    <a:pt x="196" y="96"/>
                  </a:cubicBezTo>
                  <a:lnTo>
                    <a:pt x="196" y="96"/>
                  </a:lnTo>
                  <a:cubicBezTo>
                    <a:pt x="237" y="70"/>
                    <a:pt x="275" y="43"/>
                    <a:pt x="309" y="19"/>
                  </a:cubicBezTo>
                  <a:lnTo>
                    <a:pt x="301" y="2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9" name="Google Shape;1489;p39">
              <a:extLst>
                <a:ext uri="{FF2B5EF4-FFF2-40B4-BE49-F238E27FC236}">
                  <a16:creationId xmlns:a16="http://schemas.microsoft.com/office/drawing/2014/main" id="{6C74248E-8674-2533-F2E4-92D45A15AA1C}"/>
                </a:ext>
              </a:extLst>
            </p:cNvPr>
            <p:cNvSpPr/>
            <p:nvPr/>
          </p:nvSpPr>
          <p:spPr>
            <a:xfrm>
              <a:off x="6010847" y="1578144"/>
              <a:ext cx="95029" cy="89438"/>
            </a:xfrm>
            <a:custGeom>
              <a:avLst/>
              <a:gdLst/>
              <a:ahLst/>
              <a:cxnLst/>
              <a:rect l="l" t="t" r="r" b="b"/>
              <a:pathLst>
                <a:path w="152" h="142" extrusionOk="0">
                  <a:moveTo>
                    <a:pt x="147" y="77"/>
                  </a:moveTo>
                  <a:lnTo>
                    <a:pt x="147" y="77"/>
                  </a:lnTo>
                  <a:cubicBezTo>
                    <a:pt x="142" y="114"/>
                    <a:pt x="79" y="141"/>
                    <a:pt x="49" y="135"/>
                  </a:cubicBezTo>
                  <a:lnTo>
                    <a:pt x="49" y="135"/>
                  </a:lnTo>
                  <a:cubicBezTo>
                    <a:pt x="20" y="129"/>
                    <a:pt x="0" y="96"/>
                    <a:pt x="4" y="60"/>
                  </a:cubicBezTo>
                  <a:lnTo>
                    <a:pt x="4" y="60"/>
                  </a:lnTo>
                  <a:cubicBezTo>
                    <a:pt x="8" y="25"/>
                    <a:pt x="33" y="0"/>
                    <a:pt x="62" y="4"/>
                  </a:cubicBezTo>
                  <a:lnTo>
                    <a:pt x="62" y="4"/>
                  </a:lnTo>
                  <a:cubicBezTo>
                    <a:pt x="93" y="8"/>
                    <a:pt x="151" y="39"/>
                    <a:pt x="147" y="77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0" name="Google Shape;1490;p39">
              <a:extLst>
                <a:ext uri="{FF2B5EF4-FFF2-40B4-BE49-F238E27FC236}">
                  <a16:creationId xmlns:a16="http://schemas.microsoft.com/office/drawing/2014/main" id="{9E4BCF34-25E1-85AC-CC01-DDD5D77A4A29}"/>
                </a:ext>
              </a:extLst>
            </p:cNvPr>
            <p:cNvSpPr/>
            <p:nvPr/>
          </p:nvSpPr>
          <p:spPr>
            <a:xfrm>
              <a:off x="6075130" y="1628453"/>
              <a:ext cx="290676" cy="240365"/>
            </a:xfrm>
            <a:custGeom>
              <a:avLst/>
              <a:gdLst/>
              <a:ahLst/>
              <a:cxnLst/>
              <a:rect l="l" t="t" r="r" b="b"/>
              <a:pathLst>
                <a:path w="457" h="381" extrusionOk="0">
                  <a:moveTo>
                    <a:pt x="0" y="17"/>
                  </a:moveTo>
                  <a:lnTo>
                    <a:pt x="28" y="75"/>
                  </a:lnTo>
                  <a:lnTo>
                    <a:pt x="28" y="75"/>
                  </a:lnTo>
                  <a:cubicBezTo>
                    <a:pt x="56" y="98"/>
                    <a:pt x="88" y="125"/>
                    <a:pt x="122" y="151"/>
                  </a:cubicBezTo>
                  <a:lnTo>
                    <a:pt x="122" y="151"/>
                  </a:lnTo>
                  <a:cubicBezTo>
                    <a:pt x="282" y="277"/>
                    <a:pt x="436" y="380"/>
                    <a:pt x="446" y="366"/>
                  </a:cubicBezTo>
                  <a:lnTo>
                    <a:pt x="446" y="366"/>
                  </a:lnTo>
                  <a:cubicBezTo>
                    <a:pt x="456" y="351"/>
                    <a:pt x="313" y="225"/>
                    <a:pt x="149" y="101"/>
                  </a:cubicBezTo>
                  <a:lnTo>
                    <a:pt x="149" y="101"/>
                  </a:lnTo>
                  <a:cubicBezTo>
                    <a:pt x="97" y="61"/>
                    <a:pt x="48" y="27"/>
                    <a:pt x="8" y="0"/>
                  </a:cubicBezTo>
                  <a:lnTo>
                    <a:pt x="0" y="17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39">
              <a:extLst>
                <a:ext uri="{FF2B5EF4-FFF2-40B4-BE49-F238E27FC236}">
                  <a16:creationId xmlns:a16="http://schemas.microsoft.com/office/drawing/2014/main" id="{8ED54BE8-C01C-68F2-AFDE-4D0537AD4BEF}"/>
                </a:ext>
              </a:extLst>
            </p:cNvPr>
            <p:cNvSpPr/>
            <p:nvPr/>
          </p:nvSpPr>
          <p:spPr>
            <a:xfrm>
              <a:off x="6010847" y="1578144"/>
              <a:ext cx="72669" cy="89438"/>
            </a:xfrm>
            <a:custGeom>
              <a:avLst/>
              <a:gdLst/>
              <a:ahLst/>
              <a:cxnLst/>
              <a:rect l="l" t="t" r="r" b="b"/>
              <a:pathLst>
                <a:path w="116" h="142" extrusionOk="0">
                  <a:moveTo>
                    <a:pt x="110" y="79"/>
                  </a:moveTo>
                  <a:lnTo>
                    <a:pt x="110" y="79"/>
                  </a:lnTo>
                  <a:cubicBezTo>
                    <a:pt x="106" y="116"/>
                    <a:pt x="79" y="141"/>
                    <a:pt x="49" y="135"/>
                  </a:cubicBezTo>
                  <a:lnTo>
                    <a:pt x="49" y="135"/>
                  </a:lnTo>
                  <a:cubicBezTo>
                    <a:pt x="20" y="129"/>
                    <a:pt x="0" y="96"/>
                    <a:pt x="4" y="60"/>
                  </a:cubicBezTo>
                  <a:lnTo>
                    <a:pt x="4" y="60"/>
                  </a:lnTo>
                  <a:cubicBezTo>
                    <a:pt x="8" y="25"/>
                    <a:pt x="33" y="0"/>
                    <a:pt x="62" y="4"/>
                  </a:cubicBezTo>
                  <a:lnTo>
                    <a:pt x="62" y="4"/>
                  </a:lnTo>
                  <a:cubicBezTo>
                    <a:pt x="93" y="8"/>
                    <a:pt x="115" y="42"/>
                    <a:pt x="110" y="79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39">
              <a:extLst>
                <a:ext uri="{FF2B5EF4-FFF2-40B4-BE49-F238E27FC236}">
                  <a16:creationId xmlns:a16="http://schemas.microsoft.com/office/drawing/2014/main" id="{9657692C-F8D2-DCC8-1E6A-ED02E955D52B}"/>
                </a:ext>
              </a:extLst>
            </p:cNvPr>
            <p:cNvSpPr/>
            <p:nvPr/>
          </p:nvSpPr>
          <p:spPr>
            <a:xfrm>
              <a:off x="6019231" y="1597709"/>
              <a:ext cx="39129" cy="53103"/>
            </a:xfrm>
            <a:custGeom>
              <a:avLst/>
              <a:gdLst/>
              <a:ahLst/>
              <a:cxnLst/>
              <a:rect l="l" t="t" r="r" b="b"/>
              <a:pathLst>
                <a:path w="63" h="84" extrusionOk="0">
                  <a:moveTo>
                    <a:pt x="59" y="46"/>
                  </a:moveTo>
                  <a:lnTo>
                    <a:pt x="59" y="46"/>
                  </a:lnTo>
                  <a:cubicBezTo>
                    <a:pt x="57" y="68"/>
                    <a:pt x="42" y="83"/>
                    <a:pt x="26" y="80"/>
                  </a:cubicBezTo>
                  <a:lnTo>
                    <a:pt x="26" y="80"/>
                  </a:lnTo>
                  <a:cubicBezTo>
                    <a:pt x="10" y="77"/>
                    <a:pt x="0" y="58"/>
                    <a:pt x="2" y="35"/>
                  </a:cubicBezTo>
                  <a:lnTo>
                    <a:pt x="2" y="35"/>
                  </a:lnTo>
                  <a:cubicBezTo>
                    <a:pt x="4" y="14"/>
                    <a:pt x="18" y="0"/>
                    <a:pt x="34" y="1"/>
                  </a:cubicBezTo>
                  <a:lnTo>
                    <a:pt x="34" y="1"/>
                  </a:lnTo>
                  <a:cubicBezTo>
                    <a:pt x="51" y="5"/>
                    <a:pt x="62" y="25"/>
                    <a:pt x="59" y="46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39">
              <a:extLst>
                <a:ext uri="{FF2B5EF4-FFF2-40B4-BE49-F238E27FC236}">
                  <a16:creationId xmlns:a16="http://schemas.microsoft.com/office/drawing/2014/main" id="{1FA33482-213E-93CF-D974-6C5FBB0D9E78}"/>
                </a:ext>
              </a:extLst>
            </p:cNvPr>
            <p:cNvSpPr/>
            <p:nvPr/>
          </p:nvSpPr>
          <p:spPr>
            <a:xfrm>
              <a:off x="7223858" y="1603299"/>
              <a:ext cx="27950" cy="919535"/>
            </a:xfrm>
            <a:custGeom>
              <a:avLst/>
              <a:gdLst/>
              <a:ahLst/>
              <a:cxnLst/>
              <a:rect l="l" t="t" r="r" b="b"/>
              <a:pathLst>
                <a:path w="42" h="1450" extrusionOk="0">
                  <a:moveTo>
                    <a:pt x="37" y="0"/>
                  </a:moveTo>
                  <a:lnTo>
                    <a:pt x="41" y="1449"/>
                  </a:lnTo>
                  <a:lnTo>
                    <a:pt x="4" y="1449"/>
                  </a:lnTo>
                  <a:lnTo>
                    <a:pt x="0" y="0"/>
                  </a:lnTo>
                  <a:lnTo>
                    <a:pt x="37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39">
              <a:extLst>
                <a:ext uri="{FF2B5EF4-FFF2-40B4-BE49-F238E27FC236}">
                  <a16:creationId xmlns:a16="http://schemas.microsoft.com/office/drawing/2014/main" id="{46662BF5-10EA-B8DE-A076-28EEC8AC8291}"/>
                </a:ext>
              </a:extLst>
            </p:cNvPr>
            <p:cNvSpPr/>
            <p:nvPr/>
          </p:nvSpPr>
          <p:spPr>
            <a:xfrm>
              <a:off x="7223858" y="1603299"/>
              <a:ext cx="25154" cy="78258"/>
            </a:xfrm>
            <a:custGeom>
              <a:avLst/>
              <a:gdLst/>
              <a:ahLst/>
              <a:cxnLst/>
              <a:rect l="l" t="t" r="r" b="b"/>
              <a:pathLst>
                <a:path w="38" h="125" extrusionOk="0">
                  <a:moveTo>
                    <a:pt x="37" y="0"/>
                  </a:moveTo>
                  <a:lnTo>
                    <a:pt x="37" y="105"/>
                  </a:lnTo>
                  <a:lnTo>
                    <a:pt x="37" y="105"/>
                  </a:lnTo>
                  <a:cubicBezTo>
                    <a:pt x="25" y="112"/>
                    <a:pt x="12" y="119"/>
                    <a:pt x="0" y="124"/>
                  </a:cubicBezTo>
                  <a:lnTo>
                    <a:pt x="0" y="0"/>
                  </a:lnTo>
                  <a:lnTo>
                    <a:pt x="37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39">
              <a:extLst>
                <a:ext uri="{FF2B5EF4-FFF2-40B4-BE49-F238E27FC236}">
                  <a16:creationId xmlns:a16="http://schemas.microsoft.com/office/drawing/2014/main" id="{39D94056-C26E-E7D7-959F-3C9AC1CC6033}"/>
                </a:ext>
              </a:extLst>
            </p:cNvPr>
            <p:cNvSpPr/>
            <p:nvPr/>
          </p:nvSpPr>
          <p:spPr>
            <a:xfrm>
              <a:off x="7198703" y="1262315"/>
              <a:ext cx="30744" cy="324213"/>
            </a:xfrm>
            <a:custGeom>
              <a:avLst/>
              <a:gdLst/>
              <a:ahLst/>
              <a:cxnLst/>
              <a:rect l="l" t="t" r="r" b="b"/>
              <a:pathLst>
                <a:path w="49" h="512" extrusionOk="0">
                  <a:moveTo>
                    <a:pt x="22" y="511"/>
                  </a:moveTo>
                  <a:lnTo>
                    <a:pt x="48" y="456"/>
                  </a:lnTo>
                  <a:lnTo>
                    <a:pt x="48" y="456"/>
                  </a:lnTo>
                  <a:cubicBezTo>
                    <a:pt x="48" y="417"/>
                    <a:pt x="48" y="376"/>
                    <a:pt x="48" y="332"/>
                  </a:cubicBezTo>
                  <a:lnTo>
                    <a:pt x="48" y="332"/>
                  </a:lnTo>
                  <a:cubicBezTo>
                    <a:pt x="48" y="147"/>
                    <a:pt x="37" y="0"/>
                    <a:pt x="23" y="4"/>
                  </a:cubicBezTo>
                  <a:lnTo>
                    <a:pt x="23" y="4"/>
                  </a:lnTo>
                  <a:cubicBezTo>
                    <a:pt x="11" y="6"/>
                    <a:pt x="0" y="154"/>
                    <a:pt x="2" y="334"/>
                  </a:cubicBezTo>
                  <a:lnTo>
                    <a:pt x="2" y="334"/>
                  </a:lnTo>
                  <a:cubicBezTo>
                    <a:pt x="2" y="399"/>
                    <a:pt x="4" y="458"/>
                    <a:pt x="6" y="510"/>
                  </a:cubicBezTo>
                  <a:lnTo>
                    <a:pt x="22" y="511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39">
              <a:extLst>
                <a:ext uri="{FF2B5EF4-FFF2-40B4-BE49-F238E27FC236}">
                  <a16:creationId xmlns:a16="http://schemas.microsoft.com/office/drawing/2014/main" id="{CC052216-27AA-B585-F3E2-C3E5BE98A5A2}"/>
                </a:ext>
              </a:extLst>
            </p:cNvPr>
            <p:cNvSpPr/>
            <p:nvPr/>
          </p:nvSpPr>
          <p:spPr>
            <a:xfrm>
              <a:off x="7000262" y="1634043"/>
              <a:ext cx="195647" cy="128568"/>
            </a:xfrm>
            <a:custGeom>
              <a:avLst/>
              <a:gdLst/>
              <a:ahLst/>
              <a:cxnLst/>
              <a:rect l="l" t="t" r="r" b="b"/>
              <a:pathLst>
                <a:path w="310" h="202" extrusionOk="0">
                  <a:moveTo>
                    <a:pt x="301" y="2"/>
                  </a:moveTo>
                  <a:lnTo>
                    <a:pt x="252" y="0"/>
                  </a:lnTo>
                  <a:lnTo>
                    <a:pt x="252" y="0"/>
                  </a:lnTo>
                  <a:cubicBezTo>
                    <a:pt x="227" y="14"/>
                    <a:pt x="201" y="30"/>
                    <a:pt x="176" y="48"/>
                  </a:cubicBezTo>
                  <a:lnTo>
                    <a:pt x="176" y="48"/>
                  </a:lnTo>
                  <a:cubicBezTo>
                    <a:pt x="73" y="117"/>
                    <a:pt x="0" y="177"/>
                    <a:pt x="6" y="189"/>
                  </a:cubicBezTo>
                  <a:lnTo>
                    <a:pt x="6" y="189"/>
                  </a:lnTo>
                  <a:cubicBezTo>
                    <a:pt x="10" y="201"/>
                    <a:pt x="90" y="162"/>
                    <a:pt x="196" y="96"/>
                  </a:cubicBezTo>
                  <a:lnTo>
                    <a:pt x="196" y="96"/>
                  </a:lnTo>
                  <a:cubicBezTo>
                    <a:pt x="237" y="70"/>
                    <a:pt x="275" y="43"/>
                    <a:pt x="309" y="19"/>
                  </a:cubicBezTo>
                  <a:lnTo>
                    <a:pt x="301" y="2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39">
              <a:extLst>
                <a:ext uri="{FF2B5EF4-FFF2-40B4-BE49-F238E27FC236}">
                  <a16:creationId xmlns:a16="http://schemas.microsoft.com/office/drawing/2014/main" id="{249FFABF-C77A-7A4D-3597-E614E42E5807}"/>
                </a:ext>
              </a:extLst>
            </p:cNvPr>
            <p:cNvSpPr/>
            <p:nvPr/>
          </p:nvSpPr>
          <p:spPr>
            <a:xfrm>
              <a:off x="7176343" y="1578144"/>
              <a:ext cx="95028" cy="89438"/>
            </a:xfrm>
            <a:custGeom>
              <a:avLst/>
              <a:gdLst/>
              <a:ahLst/>
              <a:cxnLst/>
              <a:rect l="l" t="t" r="r" b="b"/>
              <a:pathLst>
                <a:path w="150" h="142" extrusionOk="0">
                  <a:moveTo>
                    <a:pt x="146" y="77"/>
                  </a:moveTo>
                  <a:lnTo>
                    <a:pt x="146" y="77"/>
                  </a:lnTo>
                  <a:cubicBezTo>
                    <a:pt x="142" y="114"/>
                    <a:pt x="79" y="141"/>
                    <a:pt x="49" y="135"/>
                  </a:cubicBezTo>
                  <a:lnTo>
                    <a:pt x="49" y="135"/>
                  </a:lnTo>
                  <a:cubicBezTo>
                    <a:pt x="20" y="129"/>
                    <a:pt x="0" y="96"/>
                    <a:pt x="4" y="60"/>
                  </a:cubicBezTo>
                  <a:lnTo>
                    <a:pt x="4" y="60"/>
                  </a:lnTo>
                  <a:cubicBezTo>
                    <a:pt x="7" y="25"/>
                    <a:pt x="33" y="0"/>
                    <a:pt x="62" y="4"/>
                  </a:cubicBezTo>
                  <a:lnTo>
                    <a:pt x="62" y="4"/>
                  </a:lnTo>
                  <a:cubicBezTo>
                    <a:pt x="92" y="8"/>
                    <a:pt x="149" y="39"/>
                    <a:pt x="146" y="77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39">
              <a:extLst>
                <a:ext uri="{FF2B5EF4-FFF2-40B4-BE49-F238E27FC236}">
                  <a16:creationId xmlns:a16="http://schemas.microsoft.com/office/drawing/2014/main" id="{0F1EF463-190F-6FFF-EDE4-649CFB65C719}"/>
                </a:ext>
              </a:extLst>
            </p:cNvPr>
            <p:cNvSpPr/>
            <p:nvPr/>
          </p:nvSpPr>
          <p:spPr>
            <a:xfrm>
              <a:off x="7240628" y="1628453"/>
              <a:ext cx="287881" cy="240365"/>
            </a:xfrm>
            <a:custGeom>
              <a:avLst/>
              <a:gdLst/>
              <a:ahLst/>
              <a:cxnLst/>
              <a:rect l="l" t="t" r="r" b="b"/>
              <a:pathLst>
                <a:path w="456" h="381" extrusionOk="0">
                  <a:moveTo>
                    <a:pt x="0" y="17"/>
                  </a:moveTo>
                  <a:lnTo>
                    <a:pt x="28" y="75"/>
                  </a:lnTo>
                  <a:lnTo>
                    <a:pt x="28" y="75"/>
                  </a:lnTo>
                  <a:cubicBezTo>
                    <a:pt x="56" y="98"/>
                    <a:pt x="88" y="125"/>
                    <a:pt x="122" y="151"/>
                  </a:cubicBezTo>
                  <a:lnTo>
                    <a:pt x="122" y="151"/>
                  </a:lnTo>
                  <a:cubicBezTo>
                    <a:pt x="282" y="277"/>
                    <a:pt x="435" y="380"/>
                    <a:pt x="446" y="366"/>
                  </a:cubicBezTo>
                  <a:lnTo>
                    <a:pt x="446" y="366"/>
                  </a:lnTo>
                  <a:cubicBezTo>
                    <a:pt x="455" y="351"/>
                    <a:pt x="313" y="225"/>
                    <a:pt x="149" y="101"/>
                  </a:cubicBezTo>
                  <a:lnTo>
                    <a:pt x="149" y="101"/>
                  </a:lnTo>
                  <a:cubicBezTo>
                    <a:pt x="96" y="61"/>
                    <a:pt x="48" y="27"/>
                    <a:pt x="8" y="0"/>
                  </a:cubicBezTo>
                  <a:lnTo>
                    <a:pt x="0" y="17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39">
              <a:extLst>
                <a:ext uri="{FF2B5EF4-FFF2-40B4-BE49-F238E27FC236}">
                  <a16:creationId xmlns:a16="http://schemas.microsoft.com/office/drawing/2014/main" id="{616CFB95-456E-B2BA-78E5-3AE41E026150}"/>
                </a:ext>
              </a:extLst>
            </p:cNvPr>
            <p:cNvSpPr/>
            <p:nvPr/>
          </p:nvSpPr>
          <p:spPr>
            <a:xfrm>
              <a:off x="7176343" y="1578144"/>
              <a:ext cx="72669" cy="89438"/>
            </a:xfrm>
            <a:custGeom>
              <a:avLst/>
              <a:gdLst/>
              <a:ahLst/>
              <a:cxnLst/>
              <a:rect l="l" t="t" r="r" b="b"/>
              <a:pathLst>
                <a:path w="116" h="142" extrusionOk="0">
                  <a:moveTo>
                    <a:pt x="111" y="79"/>
                  </a:moveTo>
                  <a:lnTo>
                    <a:pt x="111" y="79"/>
                  </a:lnTo>
                  <a:cubicBezTo>
                    <a:pt x="105" y="116"/>
                    <a:pt x="79" y="141"/>
                    <a:pt x="49" y="135"/>
                  </a:cubicBezTo>
                  <a:lnTo>
                    <a:pt x="49" y="135"/>
                  </a:lnTo>
                  <a:cubicBezTo>
                    <a:pt x="20" y="129"/>
                    <a:pt x="0" y="96"/>
                    <a:pt x="4" y="60"/>
                  </a:cubicBezTo>
                  <a:lnTo>
                    <a:pt x="4" y="60"/>
                  </a:lnTo>
                  <a:cubicBezTo>
                    <a:pt x="7" y="25"/>
                    <a:pt x="33" y="0"/>
                    <a:pt x="62" y="4"/>
                  </a:cubicBezTo>
                  <a:lnTo>
                    <a:pt x="62" y="4"/>
                  </a:lnTo>
                  <a:cubicBezTo>
                    <a:pt x="92" y="8"/>
                    <a:pt x="115" y="42"/>
                    <a:pt x="111" y="79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39">
              <a:extLst>
                <a:ext uri="{FF2B5EF4-FFF2-40B4-BE49-F238E27FC236}">
                  <a16:creationId xmlns:a16="http://schemas.microsoft.com/office/drawing/2014/main" id="{1D5A965D-0F28-CE54-5DBB-500FD5A39247}"/>
                </a:ext>
              </a:extLst>
            </p:cNvPr>
            <p:cNvSpPr/>
            <p:nvPr/>
          </p:nvSpPr>
          <p:spPr>
            <a:xfrm>
              <a:off x="7187523" y="1597709"/>
              <a:ext cx="39129" cy="53103"/>
            </a:xfrm>
            <a:custGeom>
              <a:avLst/>
              <a:gdLst/>
              <a:ahLst/>
              <a:cxnLst/>
              <a:rect l="l" t="t" r="r" b="b"/>
              <a:pathLst>
                <a:path w="62" h="84" extrusionOk="0">
                  <a:moveTo>
                    <a:pt x="59" y="46"/>
                  </a:moveTo>
                  <a:lnTo>
                    <a:pt x="59" y="46"/>
                  </a:lnTo>
                  <a:cubicBezTo>
                    <a:pt x="56" y="68"/>
                    <a:pt x="42" y="83"/>
                    <a:pt x="26" y="80"/>
                  </a:cubicBezTo>
                  <a:lnTo>
                    <a:pt x="26" y="80"/>
                  </a:lnTo>
                  <a:cubicBezTo>
                    <a:pt x="10" y="77"/>
                    <a:pt x="0" y="58"/>
                    <a:pt x="2" y="35"/>
                  </a:cubicBezTo>
                  <a:lnTo>
                    <a:pt x="2" y="35"/>
                  </a:lnTo>
                  <a:cubicBezTo>
                    <a:pt x="3" y="14"/>
                    <a:pt x="18" y="0"/>
                    <a:pt x="34" y="1"/>
                  </a:cubicBezTo>
                  <a:lnTo>
                    <a:pt x="34" y="1"/>
                  </a:lnTo>
                  <a:cubicBezTo>
                    <a:pt x="49" y="5"/>
                    <a:pt x="61" y="25"/>
                    <a:pt x="59" y="46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p39">
              <a:extLst>
                <a:ext uri="{FF2B5EF4-FFF2-40B4-BE49-F238E27FC236}">
                  <a16:creationId xmlns:a16="http://schemas.microsoft.com/office/drawing/2014/main" id="{26091DED-6F62-A1CA-F6C9-2BCD7EED5F64}"/>
                </a:ext>
              </a:extLst>
            </p:cNvPr>
            <p:cNvSpPr/>
            <p:nvPr/>
          </p:nvSpPr>
          <p:spPr>
            <a:xfrm>
              <a:off x="6687227" y="1852049"/>
              <a:ext cx="25154" cy="883204"/>
            </a:xfrm>
            <a:custGeom>
              <a:avLst/>
              <a:gdLst/>
              <a:ahLst/>
              <a:cxnLst/>
              <a:rect l="l" t="t" r="r" b="b"/>
              <a:pathLst>
                <a:path w="39" h="1395" extrusionOk="0">
                  <a:moveTo>
                    <a:pt x="33" y="0"/>
                  </a:moveTo>
                  <a:lnTo>
                    <a:pt x="38" y="1394"/>
                  </a:lnTo>
                  <a:lnTo>
                    <a:pt x="4" y="1394"/>
                  </a:lnTo>
                  <a:lnTo>
                    <a:pt x="0" y="0"/>
                  </a:lnTo>
                  <a:lnTo>
                    <a:pt x="33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39">
              <a:extLst>
                <a:ext uri="{FF2B5EF4-FFF2-40B4-BE49-F238E27FC236}">
                  <a16:creationId xmlns:a16="http://schemas.microsoft.com/office/drawing/2014/main" id="{B978DDD0-D30A-00A1-DF7A-A214013050E8}"/>
                </a:ext>
              </a:extLst>
            </p:cNvPr>
            <p:cNvSpPr/>
            <p:nvPr/>
          </p:nvSpPr>
          <p:spPr>
            <a:xfrm>
              <a:off x="6687227" y="1852049"/>
              <a:ext cx="22360" cy="69873"/>
            </a:xfrm>
            <a:custGeom>
              <a:avLst/>
              <a:gdLst/>
              <a:ahLst/>
              <a:cxnLst/>
              <a:rect l="l" t="t" r="r" b="b"/>
              <a:pathLst>
                <a:path w="34" h="112" extrusionOk="0">
                  <a:moveTo>
                    <a:pt x="33" y="0"/>
                  </a:moveTo>
                  <a:lnTo>
                    <a:pt x="33" y="94"/>
                  </a:lnTo>
                  <a:lnTo>
                    <a:pt x="33" y="94"/>
                  </a:lnTo>
                  <a:cubicBezTo>
                    <a:pt x="24" y="100"/>
                    <a:pt x="12" y="106"/>
                    <a:pt x="0" y="111"/>
                  </a:cubicBezTo>
                  <a:lnTo>
                    <a:pt x="0" y="0"/>
                  </a:lnTo>
                  <a:lnTo>
                    <a:pt x="33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39">
              <a:extLst>
                <a:ext uri="{FF2B5EF4-FFF2-40B4-BE49-F238E27FC236}">
                  <a16:creationId xmlns:a16="http://schemas.microsoft.com/office/drawing/2014/main" id="{1C4B231C-7402-4E10-9999-3F23C5F2F309}"/>
                </a:ext>
              </a:extLst>
            </p:cNvPr>
            <p:cNvSpPr/>
            <p:nvPr/>
          </p:nvSpPr>
          <p:spPr>
            <a:xfrm>
              <a:off x="6664867" y="1550194"/>
              <a:ext cx="27950" cy="287880"/>
            </a:xfrm>
            <a:custGeom>
              <a:avLst/>
              <a:gdLst/>
              <a:ahLst/>
              <a:cxnLst/>
              <a:rect l="l" t="t" r="r" b="b"/>
              <a:pathLst>
                <a:path w="43" h="455" extrusionOk="0">
                  <a:moveTo>
                    <a:pt x="19" y="454"/>
                  </a:moveTo>
                  <a:lnTo>
                    <a:pt x="41" y="405"/>
                  </a:lnTo>
                  <a:lnTo>
                    <a:pt x="41" y="405"/>
                  </a:lnTo>
                  <a:cubicBezTo>
                    <a:pt x="42" y="371"/>
                    <a:pt x="42" y="335"/>
                    <a:pt x="42" y="295"/>
                  </a:cubicBezTo>
                  <a:lnTo>
                    <a:pt x="42" y="295"/>
                  </a:lnTo>
                  <a:cubicBezTo>
                    <a:pt x="41" y="131"/>
                    <a:pt x="31" y="0"/>
                    <a:pt x="20" y="3"/>
                  </a:cubicBezTo>
                  <a:lnTo>
                    <a:pt x="20" y="3"/>
                  </a:lnTo>
                  <a:cubicBezTo>
                    <a:pt x="9" y="4"/>
                    <a:pt x="0" y="136"/>
                    <a:pt x="0" y="297"/>
                  </a:cubicBezTo>
                  <a:lnTo>
                    <a:pt x="0" y="297"/>
                  </a:lnTo>
                  <a:cubicBezTo>
                    <a:pt x="0" y="353"/>
                    <a:pt x="1" y="407"/>
                    <a:pt x="4" y="452"/>
                  </a:cubicBezTo>
                  <a:lnTo>
                    <a:pt x="19" y="454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p39">
              <a:extLst>
                <a:ext uri="{FF2B5EF4-FFF2-40B4-BE49-F238E27FC236}">
                  <a16:creationId xmlns:a16="http://schemas.microsoft.com/office/drawing/2014/main" id="{6607D113-5F90-018C-07AE-81EEDFFB4D0E}"/>
                </a:ext>
              </a:extLst>
            </p:cNvPr>
            <p:cNvSpPr/>
            <p:nvPr/>
          </p:nvSpPr>
          <p:spPr>
            <a:xfrm>
              <a:off x="6485990" y="1879998"/>
              <a:ext cx="173288" cy="114592"/>
            </a:xfrm>
            <a:custGeom>
              <a:avLst/>
              <a:gdLst/>
              <a:ahLst/>
              <a:cxnLst/>
              <a:rect l="l" t="t" r="r" b="b"/>
              <a:pathLst>
                <a:path w="274" h="180" extrusionOk="0">
                  <a:moveTo>
                    <a:pt x="267" y="1"/>
                  </a:moveTo>
                  <a:lnTo>
                    <a:pt x="225" y="0"/>
                  </a:lnTo>
                  <a:lnTo>
                    <a:pt x="225" y="0"/>
                  </a:lnTo>
                  <a:cubicBezTo>
                    <a:pt x="202" y="13"/>
                    <a:pt x="180" y="27"/>
                    <a:pt x="156" y="43"/>
                  </a:cubicBezTo>
                  <a:lnTo>
                    <a:pt x="156" y="43"/>
                  </a:lnTo>
                  <a:cubicBezTo>
                    <a:pt x="64" y="104"/>
                    <a:pt x="0" y="158"/>
                    <a:pt x="5" y="168"/>
                  </a:cubicBezTo>
                  <a:lnTo>
                    <a:pt x="5" y="168"/>
                  </a:lnTo>
                  <a:cubicBezTo>
                    <a:pt x="9" y="179"/>
                    <a:pt x="80" y="145"/>
                    <a:pt x="173" y="85"/>
                  </a:cubicBezTo>
                  <a:lnTo>
                    <a:pt x="173" y="85"/>
                  </a:lnTo>
                  <a:cubicBezTo>
                    <a:pt x="210" y="63"/>
                    <a:pt x="244" y="39"/>
                    <a:pt x="273" y="17"/>
                  </a:cubicBezTo>
                  <a:lnTo>
                    <a:pt x="267" y="1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p39">
              <a:extLst>
                <a:ext uri="{FF2B5EF4-FFF2-40B4-BE49-F238E27FC236}">
                  <a16:creationId xmlns:a16="http://schemas.microsoft.com/office/drawing/2014/main" id="{0D8D1694-9E47-C89C-2345-08E1357F9C4C}"/>
                </a:ext>
              </a:extLst>
            </p:cNvPr>
            <p:cNvSpPr/>
            <p:nvPr/>
          </p:nvSpPr>
          <p:spPr>
            <a:xfrm>
              <a:off x="6645301" y="1832485"/>
              <a:ext cx="86642" cy="81052"/>
            </a:xfrm>
            <a:custGeom>
              <a:avLst/>
              <a:gdLst/>
              <a:ahLst/>
              <a:cxnLst/>
              <a:rect l="l" t="t" r="r" b="b"/>
              <a:pathLst>
                <a:path w="135" h="127" extrusionOk="0">
                  <a:moveTo>
                    <a:pt x="130" y="69"/>
                  </a:moveTo>
                  <a:lnTo>
                    <a:pt x="130" y="69"/>
                  </a:lnTo>
                  <a:cubicBezTo>
                    <a:pt x="127" y="103"/>
                    <a:pt x="70" y="126"/>
                    <a:pt x="44" y="121"/>
                  </a:cubicBezTo>
                  <a:lnTo>
                    <a:pt x="44" y="121"/>
                  </a:lnTo>
                  <a:cubicBezTo>
                    <a:pt x="18" y="116"/>
                    <a:pt x="0" y="86"/>
                    <a:pt x="3" y="54"/>
                  </a:cubicBezTo>
                  <a:lnTo>
                    <a:pt x="3" y="54"/>
                  </a:lnTo>
                  <a:cubicBezTo>
                    <a:pt x="6" y="23"/>
                    <a:pt x="29" y="0"/>
                    <a:pt x="55" y="4"/>
                  </a:cubicBezTo>
                  <a:lnTo>
                    <a:pt x="55" y="4"/>
                  </a:lnTo>
                  <a:cubicBezTo>
                    <a:pt x="82" y="7"/>
                    <a:pt x="134" y="36"/>
                    <a:pt x="130" y="69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39">
              <a:extLst>
                <a:ext uri="{FF2B5EF4-FFF2-40B4-BE49-F238E27FC236}">
                  <a16:creationId xmlns:a16="http://schemas.microsoft.com/office/drawing/2014/main" id="{084EDBD5-8E48-5927-394E-92C78D997F5D}"/>
                </a:ext>
              </a:extLst>
            </p:cNvPr>
            <p:cNvSpPr/>
            <p:nvPr/>
          </p:nvSpPr>
          <p:spPr>
            <a:xfrm>
              <a:off x="6701201" y="1877204"/>
              <a:ext cx="257137" cy="215210"/>
            </a:xfrm>
            <a:custGeom>
              <a:avLst/>
              <a:gdLst/>
              <a:ahLst/>
              <a:cxnLst/>
              <a:rect l="l" t="t" r="r" b="b"/>
              <a:pathLst>
                <a:path w="406" h="339" extrusionOk="0">
                  <a:moveTo>
                    <a:pt x="0" y="14"/>
                  </a:moveTo>
                  <a:lnTo>
                    <a:pt x="25" y="66"/>
                  </a:lnTo>
                  <a:lnTo>
                    <a:pt x="25" y="66"/>
                  </a:lnTo>
                  <a:cubicBezTo>
                    <a:pt x="50" y="87"/>
                    <a:pt x="78" y="111"/>
                    <a:pt x="109" y="135"/>
                  </a:cubicBezTo>
                  <a:lnTo>
                    <a:pt x="109" y="135"/>
                  </a:lnTo>
                  <a:cubicBezTo>
                    <a:pt x="250" y="247"/>
                    <a:pt x="387" y="338"/>
                    <a:pt x="396" y="325"/>
                  </a:cubicBezTo>
                  <a:lnTo>
                    <a:pt x="396" y="325"/>
                  </a:lnTo>
                  <a:cubicBezTo>
                    <a:pt x="405" y="312"/>
                    <a:pt x="278" y="200"/>
                    <a:pt x="133" y="91"/>
                  </a:cubicBezTo>
                  <a:lnTo>
                    <a:pt x="133" y="91"/>
                  </a:lnTo>
                  <a:cubicBezTo>
                    <a:pt x="85" y="54"/>
                    <a:pt x="43" y="24"/>
                    <a:pt x="8" y="0"/>
                  </a:cubicBezTo>
                  <a:lnTo>
                    <a:pt x="0" y="14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7" name="Google Shape;1507;p39">
              <a:extLst>
                <a:ext uri="{FF2B5EF4-FFF2-40B4-BE49-F238E27FC236}">
                  <a16:creationId xmlns:a16="http://schemas.microsoft.com/office/drawing/2014/main" id="{74E0E268-646B-AD04-5759-C23A7D772DEB}"/>
                </a:ext>
              </a:extLst>
            </p:cNvPr>
            <p:cNvSpPr/>
            <p:nvPr/>
          </p:nvSpPr>
          <p:spPr>
            <a:xfrm>
              <a:off x="6645301" y="1832485"/>
              <a:ext cx="64283" cy="81052"/>
            </a:xfrm>
            <a:custGeom>
              <a:avLst/>
              <a:gdLst/>
              <a:ahLst/>
              <a:cxnLst/>
              <a:rect l="l" t="t" r="r" b="b"/>
              <a:pathLst>
                <a:path w="102" h="127" extrusionOk="0">
                  <a:moveTo>
                    <a:pt x="98" y="70"/>
                  </a:moveTo>
                  <a:lnTo>
                    <a:pt x="98" y="70"/>
                  </a:lnTo>
                  <a:cubicBezTo>
                    <a:pt x="94" y="103"/>
                    <a:pt x="69" y="126"/>
                    <a:pt x="43" y="120"/>
                  </a:cubicBezTo>
                  <a:lnTo>
                    <a:pt x="43" y="120"/>
                  </a:lnTo>
                  <a:cubicBezTo>
                    <a:pt x="18" y="115"/>
                    <a:pt x="0" y="84"/>
                    <a:pt x="3" y="54"/>
                  </a:cubicBezTo>
                  <a:lnTo>
                    <a:pt x="3" y="54"/>
                  </a:lnTo>
                  <a:cubicBezTo>
                    <a:pt x="6" y="22"/>
                    <a:pt x="29" y="0"/>
                    <a:pt x="55" y="3"/>
                  </a:cubicBezTo>
                  <a:lnTo>
                    <a:pt x="55" y="3"/>
                  </a:lnTo>
                  <a:cubicBezTo>
                    <a:pt x="81" y="7"/>
                    <a:pt x="101" y="37"/>
                    <a:pt x="98" y="7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8" name="Google Shape;1508;p39">
              <a:extLst>
                <a:ext uri="{FF2B5EF4-FFF2-40B4-BE49-F238E27FC236}">
                  <a16:creationId xmlns:a16="http://schemas.microsoft.com/office/drawing/2014/main" id="{D810AE3F-9AB2-B43B-3A76-E40D386C6DD5}"/>
                </a:ext>
              </a:extLst>
            </p:cNvPr>
            <p:cNvSpPr/>
            <p:nvPr/>
          </p:nvSpPr>
          <p:spPr>
            <a:xfrm>
              <a:off x="6653687" y="1846459"/>
              <a:ext cx="33539" cy="47513"/>
            </a:xfrm>
            <a:custGeom>
              <a:avLst/>
              <a:gdLst/>
              <a:ahLst/>
              <a:cxnLst/>
              <a:rect l="l" t="t" r="r" b="b"/>
              <a:pathLst>
                <a:path w="55" h="76" extrusionOk="0">
                  <a:moveTo>
                    <a:pt x="51" y="42"/>
                  </a:moveTo>
                  <a:lnTo>
                    <a:pt x="51" y="42"/>
                  </a:lnTo>
                  <a:cubicBezTo>
                    <a:pt x="50" y="62"/>
                    <a:pt x="36" y="75"/>
                    <a:pt x="22" y="72"/>
                  </a:cubicBezTo>
                  <a:lnTo>
                    <a:pt x="22" y="72"/>
                  </a:lnTo>
                  <a:cubicBezTo>
                    <a:pt x="9" y="68"/>
                    <a:pt x="0" y="51"/>
                    <a:pt x="1" y="33"/>
                  </a:cubicBezTo>
                  <a:lnTo>
                    <a:pt x="1" y="33"/>
                  </a:lnTo>
                  <a:cubicBezTo>
                    <a:pt x="4" y="14"/>
                    <a:pt x="16" y="0"/>
                    <a:pt x="30" y="3"/>
                  </a:cubicBezTo>
                  <a:lnTo>
                    <a:pt x="30" y="3"/>
                  </a:lnTo>
                  <a:cubicBezTo>
                    <a:pt x="44" y="4"/>
                    <a:pt x="54" y="22"/>
                    <a:pt x="51" y="42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9" name="Google Shape;1509;p39">
              <a:extLst>
                <a:ext uri="{FF2B5EF4-FFF2-40B4-BE49-F238E27FC236}">
                  <a16:creationId xmlns:a16="http://schemas.microsoft.com/office/drawing/2014/main" id="{1D28492A-C354-D156-02CD-FAEAF1C1647A}"/>
                </a:ext>
              </a:extLst>
            </p:cNvPr>
            <p:cNvSpPr/>
            <p:nvPr/>
          </p:nvSpPr>
          <p:spPr>
            <a:xfrm>
              <a:off x="7872288" y="1947077"/>
              <a:ext cx="25154" cy="779789"/>
            </a:xfrm>
            <a:custGeom>
              <a:avLst/>
              <a:gdLst/>
              <a:ahLst/>
              <a:cxnLst/>
              <a:rect l="l" t="t" r="r" b="b"/>
              <a:pathLst>
                <a:path w="38" h="1230" extrusionOk="0">
                  <a:moveTo>
                    <a:pt x="33" y="0"/>
                  </a:moveTo>
                  <a:lnTo>
                    <a:pt x="37" y="1229"/>
                  </a:lnTo>
                  <a:lnTo>
                    <a:pt x="4" y="1229"/>
                  </a:lnTo>
                  <a:lnTo>
                    <a:pt x="0" y="0"/>
                  </a:lnTo>
                  <a:lnTo>
                    <a:pt x="33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0" name="Google Shape;1510;p39">
              <a:extLst>
                <a:ext uri="{FF2B5EF4-FFF2-40B4-BE49-F238E27FC236}">
                  <a16:creationId xmlns:a16="http://schemas.microsoft.com/office/drawing/2014/main" id="{0CA76DDD-A82F-7C86-C41A-5808A6199CFC}"/>
                </a:ext>
              </a:extLst>
            </p:cNvPr>
            <p:cNvSpPr/>
            <p:nvPr/>
          </p:nvSpPr>
          <p:spPr>
            <a:xfrm>
              <a:off x="7872288" y="1947077"/>
              <a:ext cx="22360" cy="69873"/>
            </a:xfrm>
            <a:custGeom>
              <a:avLst/>
              <a:gdLst/>
              <a:ahLst/>
              <a:cxnLst/>
              <a:rect l="l" t="t" r="r" b="b"/>
              <a:pathLst>
                <a:path w="34" h="112" extrusionOk="0">
                  <a:moveTo>
                    <a:pt x="33" y="0"/>
                  </a:moveTo>
                  <a:lnTo>
                    <a:pt x="33" y="94"/>
                  </a:lnTo>
                  <a:lnTo>
                    <a:pt x="33" y="94"/>
                  </a:lnTo>
                  <a:cubicBezTo>
                    <a:pt x="22" y="101"/>
                    <a:pt x="11" y="106"/>
                    <a:pt x="0" y="111"/>
                  </a:cubicBezTo>
                  <a:lnTo>
                    <a:pt x="0" y="0"/>
                  </a:lnTo>
                  <a:lnTo>
                    <a:pt x="33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1" name="Google Shape;1511;p39">
              <a:extLst>
                <a:ext uri="{FF2B5EF4-FFF2-40B4-BE49-F238E27FC236}">
                  <a16:creationId xmlns:a16="http://schemas.microsoft.com/office/drawing/2014/main" id="{7DD687B6-7F8A-A047-FBA3-2422E94A37DE}"/>
                </a:ext>
              </a:extLst>
            </p:cNvPr>
            <p:cNvSpPr/>
            <p:nvPr/>
          </p:nvSpPr>
          <p:spPr>
            <a:xfrm>
              <a:off x="7852723" y="1645223"/>
              <a:ext cx="27950" cy="287878"/>
            </a:xfrm>
            <a:custGeom>
              <a:avLst/>
              <a:gdLst/>
              <a:ahLst/>
              <a:cxnLst/>
              <a:rect l="l" t="t" r="r" b="b"/>
              <a:pathLst>
                <a:path w="42" h="454" extrusionOk="0">
                  <a:moveTo>
                    <a:pt x="18" y="453"/>
                  </a:moveTo>
                  <a:lnTo>
                    <a:pt x="40" y="404"/>
                  </a:lnTo>
                  <a:lnTo>
                    <a:pt x="40" y="404"/>
                  </a:lnTo>
                  <a:cubicBezTo>
                    <a:pt x="41" y="370"/>
                    <a:pt x="41" y="334"/>
                    <a:pt x="41" y="295"/>
                  </a:cubicBezTo>
                  <a:lnTo>
                    <a:pt x="41" y="295"/>
                  </a:lnTo>
                  <a:cubicBezTo>
                    <a:pt x="40" y="130"/>
                    <a:pt x="30" y="0"/>
                    <a:pt x="19" y="2"/>
                  </a:cubicBezTo>
                  <a:lnTo>
                    <a:pt x="19" y="2"/>
                  </a:lnTo>
                  <a:cubicBezTo>
                    <a:pt x="8" y="5"/>
                    <a:pt x="0" y="136"/>
                    <a:pt x="0" y="296"/>
                  </a:cubicBezTo>
                  <a:lnTo>
                    <a:pt x="0" y="296"/>
                  </a:lnTo>
                  <a:cubicBezTo>
                    <a:pt x="0" y="353"/>
                    <a:pt x="0" y="407"/>
                    <a:pt x="4" y="451"/>
                  </a:cubicBezTo>
                  <a:lnTo>
                    <a:pt x="18" y="453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2" name="Google Shape;1512;p39">
              <a:extLst>
                <a:ext uri="{FF2B5EF4-FFF2-40B4-BE49-F238E27FC236}">
                  <a16:creationId xmlns:a16="http://schemas.microsoft.com/office/drawing/2014/main" id="{706CDA51-8608-4F67-B8DB-6EBF846305CC}"/>
                </a:ext>
              </a:extLst>
            </p:cNvPr>
            <p:cNvSpPr/>
            <p:nvPr/>
          </p:nvSpPr>
          <p:spPr>
            <a:xfrm>
              <a:off x="7673846" y="1975027"/>
              <a:ext cx="173288" cy="114593"/>
            </a:xfrm>
            <a:custGeom>
              <a:avLst/>
              <a:gdLst/>
              <a:ahLst/>
              <a:cxnLst/>
              <a:rect l="l" t="t" r="r" b="b"/>
              <a:pathLst>
                <a:path w="274" h="183" extrusionOk="0">
                  <a:moveTo>
                    <a:pt x="266" y="3"/>
                  </a:moveTo>
                  <a:lnTo>
                    <a:pt x="224" y="0"/>
                  </a:lnTo>
                  <a:lnTo>
                    <a:pt x="224" y="0"/>
                  </a:lnTo>
                  <a:cubicBezTo>
                    <a:pt x="203" y="14"/>
                    <a:pt x="179" y="29"/>
                    <a:pt x="156" y="44"/>
                  </a:cubicBezTo>
                  <a:lnTo>
                    <a:pt x="156" y="44"/>
                  </a:lnTo>
                  <a:cubicBezTo>
                    <a:pt x="65" y="105"/>
                    <a:pt x="0" y="159"/>
                    <a:pt x="4" y="170"/>
                  </a:cubicBezTo>
                  <a:lnTo>
                    <a:pt x="4" y="170"/>
                  </a:lnTo>
                  <a:cubicBezTo>
                    <a:pt x="9" y="182"/>
                    <a:pt x="80" y="146"/>
                    <a:pt x="174" y="87"/>
                  </a:cubicBezTo>
                  <a:lnTo>
                    <a:pt x="174" y="87"/>
                  </a:lnTo>
                  <a:cubicBezTo>
                    <a:pt x="210" y="64"/>
                    <a:pt x="244" y="40"/>
                    <a:pt x="273" y="18"/>
                  </a:cubicBezTo>
                  <a:lnTo>
                    <a:pt x="266" y="3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3" name="Google Shape;1513;p39">
              <a:extLst>
                <a:ext uri="{FF2B5EF4-FFF2-40B4-BE49-F238E27FC236}">
                  <a16:creationId xmlns:a16="http://schemas.microsoft.com/office/drawing/2014/main" id="{E4342E3F-2B0E-768E-8B5D-72638D170451}"/>
                </a:ext>
              </a:extLst>
            </p:cNvPr>
            <p:cNvSpPr/>
            <p:nvPr/>
          </p:nvSpPr>
          <p:spPr>
            <a:xfrm>
              <a:off x="7830363" y="1927513"/>
              <a:ext cx="86642" cy="81053"/>
            </a:xfrm>
            <a:custGeom>
              <a:avLst/>
              <a:gdLst/>
              <a:ahLst/>
              <a:cxnLst/>
              <a:rect l="l" t="t" r="r" b="b"/>
              <a:pathLst>
                <a:path w="135" h="128" extrusionOk="0">
                  <a:moveTo>
                    <a:pt x="130" y="69"/>
                  </a:moveTo>
                  <a:lnTo>
                    <a:pt x="130" y="69"/>
                  </a:lnTo>
                  <a:cubicBezTo>
                    <a:pt x="126" y="103"/>
                    <a:pt x="69" y="127"/>
                    <a:pt x="44" y="121"/>
                  </a:cubicBezTo>
                  <a:lnTo>
                    <a:pt x="44" y="121"/>
                  </a:lnTo>
                  <a:cubicBezTo>
                    <a:pt x="18" y="116"/>
                    <a:pt x="0" y="86"/>
                    <a:pt x="3" y="55"/>
                  </a:cubicBezTo>
                  <a:lnTo>
                    <a:pt x="3" y="55"/>
                  </a:lnTo>
                  <a:cubicBezTo>
                    <a:pt x="6" y="24"/>
                    <a:pt x="29" y="0"/>
                    <a:pt x="55" y="4"/>
                  </a:cubicBezTo>
                  <a:lnTo>
                    <a:pt x="55" y="4"/>
                  </a:lnTo>
                  <a:cubicBezTo>
                    <a:pt x="82" y="8"/>
                    <a:pt x="134" y="36"/>
                    <a:pt x="130" y="69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p39">
              <a:extLst>
                <a:ext uri="{FF2B5EF4-FFF2-40B4-BE49-F238E27FC236}">
                  <a16:creationId xmlns:a16="http://schemas.microsoft.com/office/drawing/2014/main" id="{DC2016ED-744B-189D-E8AC-B13BFE779CBF}"/>
                </a:ext>
              </a:extLst>
            </p:cNvPr>
            <p:cNvSpPr/>
            <p:nvPr/>
          </p:nvSpPr>
          <p:spPr>
            <a:xfrm>
              <a:off x="7889058" y="1972233"/>
              <a:ext cx="257137" cy="215210"/>
            </a:xfrm>
            <a:custGeom>
              <a:avLst/>
              <a:gdLst/>
              <a:ahLst/>
              <a:cxnLst/>
              <a:rect l="l" t="t" r="r" b="b"/>
              <a:pathLst>
                <a:path w="406" h="340" extrusionOk="0">
                  <a:moveTo>
                    <a:pt x="0" y="15"/>
                  </a:moveTo>
                  <a:lnTo>
                    <a:pt x="26" y="66"/>
                  </a:lnTo>
                  <a:lnTo>
                    <a:pt x="26" y="66"/>
                  </a:lnTo>
                  <a:cubicBezTo>
                    <a:pt x="50" y="87"/>
                    <a:pt x="78" y="112"/>
                    <a:pt x="109" y="135"/>
                  </a:cubicBezTo>
                  <a:lnTo>
                    <a:pt x="109" y="135"/>
                  </a:lnTo>
                  <a:cubicBezTo>
                    <a:pt x="250" y="248"/>
                    <a:pt x="388" y="339"/>
                    <a:pt x="397" y="326"/>
                  </a:cubicBezTo>
                  <a:lnTo>
                    <a:pt x="397" y="326"/>
                  </a:lnTo>
                  <a:cubicBezTo>
                    <a:pt x="405" y="312"/>
                    <a:pt x="278" y="200"/>
                    <a:pt x="133" y="91"/>
                  </a:cubicBezTo>
                  <a:lnTo>
                    <a:pt x="133" y="91"/>
                  </a:lnTo>
                  <a:cubicBezTo>
                    <a:pt x="85" y="54"/>
                    <a:pt x="43" y="24"/>
                    <a:pt x="7" y="0"/>
                  </a:cubicBezTo>
                  <a:lnTo>
                    <a:pt x="0" y="15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5" name="Google Shape;1515;p39">
              <a:extLst>
                <a:ext uri="{FF2B5EF4-FFF2-40B4-BE49-F238E27FC236}">
                  <a16:creationId xmlns:a16="http://schemas.microsoft.com/office/drawing/2014/main" id="{B3A3617C-5138-A0C9-EC82-61A932A8027A}"/>
                </a:ext>
              </a:extLst>
            </p:cNvPr>
            <p:cNvSpPr/>
            <p:nvPr/>
          </p:nvSpPr>
          <p:spPr>
            <a:xfrm>
              <a:off x="7831277" y="1927513"/>
              <a:ext cx="64283" cy="81053"/>
            </a:xfrm>
            <a:custGeom>
              <a:avLst/>
              <a:gdLst/>
              <a:ahLst/>
              <a:cxnLst/>
              <a:rect l="l" t="t" r="r" b="b"/>
              <a:pathLst>
                <a:path w="102" h="128" extrusionOk="0">
                  <a:moveTo>
                    <a:pt x="98" y="70"/>
                  </a:moveTo>
                  <a:lnTo>
                    <a:pt x="98" y="70"/>
                  </a:lnTo>
                  <a:cubicBezTo>
                    <a:pt x="95" y="104"/>
                    <a:pt x="70" y="127"/>
                    <a:pt x="44" y="120"/>
                  </a:cubicBezTo>
                  <a:lnTo>
                    <a:pt x="44" y="120"/>
                  </a:lnTo>
                  <a:cubicBezTo>
                    <a:pt x="17" y="115"/>
                    <a:pt x="0" y="85"/>
                    <a:pt x="3" y="54"/>
                  </a:cubicBezTo>
                  <a:lnTo>
                    <a:pt x="3" y="54"/>
                  </a:lnTo>
                  <a:cubicBezTo>
                    <a:pt x="7" y="23"/>
                    <a:pt x="29" y="0"/>
                    <a:pt x="55" y="3"/>
                  </a:cubicBezTo>
                  <a:lnTo>
                    <a:pt x="55" y="3"/>
                  </a:lnTo>
                  <a:cubicBezTo>
                    <a:pt x="81" y="8"/>
                    <a:pt x="101" y="37"/>
                    <a:pt x="98" y="7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6" name="Google Shape;1516;p39">
              <a:extLst>
                <a:ext uri="{FF2B5EF4-FFF2-40B4-BE49-F238E27FC236}">
                  <a16:creationId xmlns:a16="http://schemas.microsoft.com/office/drawing/2014/main" id="{8EE3C87B-6640-07C8-47BF-6467ADEAA570}"/>
                </a:ext>
              </a:extLst>
            </p:cNvPr>
            <p:cNvSpPr/>
            <p:nvPr/>
          </p:nvSpPr>
          <p:spPr>
            <a:xfrm>
              <a:off x="7838749" y="1944283"/>
              <a:ext cx="33539" cy="47513"/>
            </a:xfrm>
            <a:custGeom>
              <a:avLst/>
              <a:gdLst/>
              <a:ahLst/>
              <a:cxnLst/>
              <a:rect l="l" t="t" r="r" b="b"/>
              <a:pathLst>
                <a:path w="55" h="75" extrusionOk="0">
                  <a:moveTo>
                    <a:pt x="53" y="41"/>
                  </a:moveTo>
                  <a:lnTo>
                    <a:pt x="53" y="41"/>
                  </a:lnTo>
                  <a:cubicBezTo>
                    <a:pt x="50" y="61"/>
                    <a:pt x="37" y="74"/>
                    <a:pt x="24" y="72"/>
                  </a:cubicBezTo>
                  <a:lnTo>
                    <a:pt x="24" y="72"/>
                  </a:lnTo>
                  <a:cubicBezTo>
                    <a:pt x="10" y="68"/>
                    <a:pt x="0" y="51"/>
                    <a:pt x="3" y="32"/>
                  </a:cubicBezTo>
                  <a:lnTo>
                    <a:pt x="3" y="32"/>
                  </a:lnTo>
                  <a:cubicBezTo>
                    <a:pt x="4" y="13"/>
                    <a:pt x="17" y="0"/>
                    <a:pt x="30" y="2"/>
                  </a:cubicBezTo>
                  <a:lnTo>
                    <a:pt x="30" y="2"/>
                  </a:lnTo>
                  <a:cubicBezTo>
                    <a:pt x="44" y="3"/>
                    <a:pt x="54" y="22"/>
                    <a:pt x="53" y="41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7" name="Google Shape;1517;p39">
              <a:extLst>
                <a:ext uri="{FF2B5EF4-FFF2-40B4-BE49-F238E27FC236}">
                  <a16:creationId xmlns:a16="http://schemas.microsoft.com/office/drawing/2014/main" id="{A6F762CB-B9FD-B916-BB01-71CEB99CCC77}"/>
                </a:ext>
              </a:extLst>
            </p:cNvPr>
            <p:cNvSpPr/>
            <p:nvPr/>
          </p:nvSpPr>
          <p:spPr>
            <a:xfrm>
              <a:off x="5398751" y="1947077"/>
              <a:ext cx="25154" cy="779789"/>
            </a:xfrm>
            <a:custGeom>
              <a:avLst/>
              <a:gdLst/>
              <a:ahLst/>
              <a:cxnLst/>
              <a:rect l="l" t="t" r="r" b="b"/>
              <a:pathLst>
                <a:path w="38" h="1230" extrusionOk="0">
                  <a:moveTo>
                    <a:pt x="33" y="0"/>
                  </a:moveTo>
                  <a:lnTo>
                    <a:pt x="37" y="1229"/>
                  </a:lnTo>
                  <a:lnTo>
                    <a:pt x="4" y="1229"/>
                  </a:lnTo>
                  <a:lnTo>
                    <a:pt x="0" y="0"/>
                  </a:lnTo>
                  <a:lnTo>
                    <a:pt x="33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p39">
              <a:extLst>
                <a:ext uri="{FF2B5EF4-FFF2-40B4-BE49-F238E27FC236}">
                  <a16:creationId xmlns:a16="http://schemas.microsoft.com/office/drawing/2014/main" id="{AE18F21B-167D-BFA8-0760-6354261D97AE}"/>
                </a:ext>
              </a:extLst>
            </p:cNvPr>
            <p:cNvSpPr/>
            <p:nvPr/>
          </p:nvSpPr>
          <p:spPr>
            <a:xfrm>
              <a:off x="5398751" y="1947077"/>
              <a:ext cx="22360" cy="69873"/>
            </a:xfrm>
            <a:custGeom>
              <a:avLst/>
              <a:gdLst/>
              <a:ahLst/>
              <a:cxnLst/>
              <a:rect l="l" t="t" r="r" b="b"/>
              <a:pathLst>
                <a:path w="34" h="112" extrusionOk="0">
                  <a:moveTo>
                    <a:pt x="33" y="0"/>
                  </a:moveTo>
                  <a:lnTo>
                    <a:pt x="33" y="94"/>
                  </a:lnTo>
                  <a:lnTo>
                    <a:pt x="33" y="94"/>
                  </a:lnTo>
                  <a:cubicBezTo>
                    <a:pt x="23" y="101"/>
                    <a:pt x="11" y="106"/>
                    <a:pt x="0" y="111"/>
                  </a:cubicBezTo>
                  <a:lnTo>
                    <a:pt x="0" y="0"/>
                  </a:lnTo>
                  <a:lnTo>
                    <a:pt x="33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9" name="Google Shape;1519;p39">
              <a:extLst>
                <a:ext uri="{FF2B5EF4-FFF2-40B4-BE49-F238E27FC236}">
                  <a16:creationId xmlns:a16="http://schemas.microsoft.com/office/drawing/2014/main" id="{FF664BAC-6A7F-9F66-BFD1-1E13669BE683}"/>
                </a:ext>
              </a:extLst>
            </p:cNvPr>
            <p:cNvSpPr/>
            <p:nvPr/>
          </p:nvSpPr>
          <p:spPr>
            <a:xfrm>
              <a:off x="5373597" y="1645223"/>
              <a:ext cx="27950" cy="287878"/>
            </a:xfrm>
            <a:custGeom>
              <a:avLst/>
              <a:gdLst/>
              <a:ahLst/>
              <a:cxnLst/>
              <a:rect l="l" t="t" r="r" b="b"/>
              <a:pathLst>
                <a:path w="43" h="454" extrusionOk="0">
                  <a:moveTo>
                    <a:pt x="19" y="453"/>
                  </a:moveTo>
                  <a:lnTo>
                    <a:pt x="41" y="404"/>
                  </a:lnTo>
                  <a:lnTo>
                    <a:pt x="41" y="404"/>
                  </a:lnTo>
                  <a:cubicBezTo>
                    <a:pt x="42" y="370"/>
                    <a:pt x="42" y="334"/>
                    <a:pt x="42" y="295"/>
                  </a:cubicBezTo>
                  <a:lnTo>
                    <a:pt x="42" y="295"/>
                  </a:lnTo>
                  <a:cubicBezTo>
                    <a:pt x="41" y="130"/>
                    <a:pt x="32" y="0"/>
                    <a:pt x="20" y="2"/>
                  </a:cubicBezTo>
                  <a:lnTo>
                    <a:pt x="20" y="2"/>
                  </a:lnTo>
                  <a:cubicBezTo>
                    <a:pt x="9" y="5"/>
                    <a:pt x="0" y="136"/>
                    <a:pt x="0" y="296"/>
                  </a:cubicBezTo>
                  <a:lnTo>
                    <a:pt x="0" y="296"/>
                  </a:lnTo>
                  <a:cubicBezTo>
                    <a:pt x="0" y="353"/>
                    <a:pt x="2" y="407"/>
                    <a:pt x="4" y="451"/>
                  </a:cubicBezTo>
                  <a:lnTo>
                    <a:pt x="19" y="453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0" name="Google Shape;1520;p39">
              <a:extLst>
                <a:ext uri="{FF2B5EF4-FFF2-40B4-BE49-F238E27FC236}">
                  <a16:creationId xmlns:a16="http://schemas.microsoft.com/office/drawing/2014/main" id="{25722C65-2F78-D59C-4939-0BC154F5DACF}"/>
                </a:ext>
              </a:extLst>
            </p:cNvPr>
            <p:cNvSpPr/>
            <p:nvPr/>
          </p:nvSpPr>
          <p:spPr>
            <a:xfrm>
              <a:off x="5197514" y="1975027"/>
              <a:ext cx="173288" cy="114593"/>
            </a:xfrm>
            <a:custGeom>
              <a:avLst/>
              <a:gdLst/>
              <a:ahLst/>
              <a:cxnLst/>
              <a:rect l="l" t="t" r="r" b="b"/>
              <a:pathLst>
                <a:path w="274" h="183" extrusionOk="0">
                  <a:moveTo>
                    <a:pt x="267" y="3"/>
                  </a:moveTo>
                  <a:lnTo>
                    <a:pt x="224" y="0"/>
                  </a:lnTo>
                  <a:lnTo>
                    <a:pt x="224" y="0"/>
                  </a:lnTo>
                  <a:cubicBezTo>
                    <a:pt x="203" y="14"/>
                    <a:pt x="180" y="29"/>
                    <a:pt x="156" y="44"/>
                  </a:cubicBezTo>
                  <a:lnTo>
                    <a:pt x="156" y="44"/>
                  </a:lnTo>
                  <a:cubicBezTo>
                    <a:pt x="65" y="105"/>
                    <a:pt x="0" y="159"/>
                    <a:pt x="5" y="170"/>
                  </a:cubicBezTo>
                  <a:lnTo>
                    <a:pt x="5" y="170"/>
                  </a:lnTo>
                  <a:cubicBezTo>
                    <a:pt x="9" y="182"/>
                    <a:pt x="80" y="146"/>
                    <a:pt x="174" y="87"/>
                  </a:cubicBezTo>
                  <a:lnTo>
                    <a:pt x="174" y="87"/>
                  </a:lnTo>
                  <a:cubicBezTo>
                    <a:pt x="210" y="64"/>
                    <a:pt x="244" y="40"/>
                    <a:pt x="273" y="18"/>
                  </a:cubicBezTo>
                  <a:lnTo>
                    <a:pt x="267" y="3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1" name="Google Shape;1521;p39">
              <a:extLst>
                <a:ext uri="{FF2B5EF4-FFF2-40B4-BE49-F238E27FC236}">
                  <a16:creationId xmlns:a16="http://schemas.microsoft.com/office/drawing/2014/main" id="{7F582D55-941C-C3C7-B48E-DB32DE02C206}"/>
                </a:ext>
              </a:extLst>
            </p:cNvPr>
            <p:cNvSpPr/>
            <p:nvPr/>
          </p:nvSpPr>
          <p:spPr>
            <a:xfrm>
              <a:off x="5354031" y="1927513"/>
              <a:ext cx="83849" cy="81053"/>
            </a:xfrm>
            <a:custGeom>
              <a:avLst/>
              <a:gdLst/>
              <a:ahLst/>
              <a:cxnLst/>
              <a:rect l="l" t="t" r="r" b="b"/>
              <a:pathLst>
                <a:path w="134" h="128" extrusionOk="0">
                  <a:moveTo>
                    <a:pt x="130" y="69"/>
                  </a:moveTo>
                  <a:lnTo>
                    <a:pt x="130" y="69"/>
                  </a:lnTo>
                  <a:cubicBezTo>
                    <a:pt x="127" y="103"/>
                    <a:pt x="70" y="127"/>
                    <a:pt x="44" y="121"/>
                  </a:cubicBezTo>
                  <a:lnTo>
                    <a:pt x="44" y="121"/>
                  </a:lnTo>
                  <a:cubicBezTo>
                    <a:pt x="18" y="116"/>
                    <a:pt x="0" y="86"/>
                    <a:pt x="4" y="55"/>
                  </a:cubicBezTo>
                  <a:lnTo>
                    <a:pt x="4" y="55"/>
                  </a:lnTo>
                  <a:cubicBezTo>
                    <a:pt x="7" y="24"/>
                    <a:pt x="29" y="0"/>
                    <a:pt x="55" y="4"/>
                  </a:cubicBezTo>
                  <a:lnTo>
                    <a:pt x="55" y="4"/>
                  </a:lnTo>
                  <a:cubicBezTo>
                    <a:pt x="83" y="8"/>
                    <a:pt x="133" y="36"/>
                    <a:pt x="130" y="69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2" name="Google Shape;1522;p39">
              <a:extLst>
                <a:ext uri="{FF2B5EF4-FFF2-40B4-BE49-F238E27FC236}">
                  <a16:creationId xmlns:a16="http://schemas.microsoft.com/office/drawing/2014/main" id="{4D4638F1-E1D8-1843-E033-41C62FDC787F}"/>
                </a:ext>
              </a:extLst>
            </p:cNvPr>
            <p:cNvSpPr/>
            <p:nvPr/>
          </p:nvSpPr>
          <p:spPr>
            <a:xfrm>
              <a:off x="5412726" y="1972233"/>
              <a:ext cx="257136" cy="215210"/>
            </a:xfrm>
            <a:custGeom>
              <a:avLst/>
              <a:gdLst/>
              <a:ahLst/>
              <a:cxnLst/>
              <a:rect l="l" t="t" r="r" b="b"/>
              <a:pathLst>
                <a:path w="405" h="340" extrusionOk="0">
                  <a:moveTo>
                    <a:pt x="0" y="15"/>
                  </a:moveTo>
                  <a:lnTo>
                    <a:pt x="25" y="66"/>
                  </a:lnTo>
                  <a:lnTo>
                    <a:pt x="25" y="66"/>
                  </a:lnTo>
                  <a:cubicBezTo>
                    <a:pt x="50" y="87"/>
                    <a:pt x="77" y="112"/>
                    <a:pt x="109" y="135"/>
                  </a:cubicBezTo>
                  <a:lnTo>
                    <a:pt x="109" y="135"/>
                  </a:lnTo>
                  <a:cubicBezTo>
                    <a:pt x="250" y="248"/>
                    <a:pt x="386" y="339"/>
                    <a:pt x="396" y="326"/>
                  </a:cubicBezTo>
                  <a:lnTo>
                    <a:pt x="396" y="326"/>
                  </a:lnTo>
                  <a:cubicBezTo>
                    <a:pt x="404" y="312"/>
                    <a:pt x="278" y="200"/>
                    <a:pt x="133" y="91"/>
                  </a:cubicBezTo>
                  <a:lnTo>
                    <a:pt x="133" y="91"/>
                  </a:lnTo>
                  <a:cubicBezTo>
                    <a:pt x="85" y="54"/>
                    <a:pt x="42" y="24"/>
                    <a:pt x="7" y="0"/>
                  </a:cubicBezTo>
                  <a:lnTo>
                    <a:pt x="0" y="15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3" name="Google Shape;1523;p39">
              <a:extLst>
                <a:ext uri="{FF2B5EF4-FFF2-40B4-BE49-F238E27FC236}">
                  <a16:creationId xmlns:a16="http://schemas.microsoft.com/office/drawing/2014/main" id="{CFDE73DB-C265-117A-F08F-0A274B38499B}"/>
                </a:ext>
              </a:extLst>
            </p:cNvPr>
            <p:cNvSpPr/>
            <p:nvPr/>
          </p:nvSpPr>
          <p:spPr>
            <a:xfrm>
              <a:off x="5354031" y="1927513"/>
              <a:ext cx="64283" cy="81053"/>
            </a:xfrm>
            <a:custGeom>
              <a:avLst/>
              <a:gdLst/>
              <a:ahLst/>
              <a:cxnLst/>
              <a:rect l="l" t="t" r="r" b="b"/>
              <a:pathLst>
                <a:path w="102" h="128" extrusionOk="0">
                  <a:moveTo>
                    <a:pt x="98" y="70"/>
                  </a:moveTo>
                  <a:lnTo>
                    <a:pt x="98" y="70"/>
                  </a:lnTo>
                  <a:cubicBezTo>
                    <a:pt x="95" y="104"/>
                    <a:pt x="70" y="127"/>
                    <a:pt x="44" y="120"/>
                  </a:cubicBezTo>
                  <a:lnTo>
                    <a:pt x="44" y="120"/>
                  </a:lnTo>
                  <a:cubicBezTo>
                    <a:pt x="18" y="115"/>
                    <a:pt x="0" y="85"/>
                    <a:pt x="4" y="54"/>
                  </a:cubicBezTo>
                  <a:lnTo>
                    <a:pt x="4" y="54"/>
                  </a:lnTo>
                  <a:cubicBezTo>
                    <a:pt x="7" y="23"/>
                    <a:pt x="29" y="0"/>
                    <a:pt x="55" y="3"/>
                  </a:cubicBezTo>
                  <a:lnTo>
                    <a:pt x="55" y="3"/>
                  </a:lnTo>
                  <a:cubicBezTo>
                    <a:pt x="83" y="8"/>
                    <a:pt x="101" y="37"/>
                    <a:pt x="98" y="70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p39">
              <a:extLst>
                <a:ext uri="{FF2B5EF4-FFF2-40B4-BE49-F238E27FC236}">
                  <a16:creationId xmlns:a16="http://schemas.microsoft.com/office/drawing/2014/main" id="{2E6A51D2-597B-185A-8911-891233E8B6C4}"/>
                </a:ext>
              </a:extLst>
            </p:cNvPr>
            <p:cNvSpPr/>
            <p:nvPr/>
          </p:nvSpPr>
          <p:spPr>
            <a:xfrm>
              <a:off x="5362417" y="1944283"/>
              <a:ext cx="33539" cy="47513"/>
            </a:xfrm>
            <a:custGeom>
              <a:avLst/>
              <a:gdLst/>
              <a:ahLst/>
              <a:cxnLst/>
              <a:rect l="l" t="t" r="r" b="b"/>
              <a:pathLst>
                <a:path w="55" h="75" extrusionOk="0">
                  <a:moveTo>
                    <a:pt x="52" y="41"/>
                  </a:moveTo>
                  <a:lnTo>
                    <a:pt x="52" y="41"/>
                  </a:lnTo>
                  <a:cubicBezTo>
                    <a:pt x="49" y="61"/>
                    <a:pt x="36" y="74"/>
                    <a:pt x="23" y="72"/>
                  </a:cubicBezTo>
                  <a:lnTo>
                    <a:pt x="23" y="72"/>
                  </a:lnTo>
                  <a:cubicBezTo>
                    <a:pt x="10" y="68"/>
                    <a:pt x="0" y="51"/>
                    <a:pt x="2" y="32"/>
                  </a:cubicBezTo>
                  <a:lnTo>
                    <a:pt x="2" y="32"/>
                  </a:lnTo>
                  <a:cubicBezTo>
                    <a:pt x="4" y="13"/>
                    <a:pt x="16" y="0"/>
                    <a:pt x="30" y="2"/>
                  </a:cubicBezTo>
                  <a:lnTo>
                    <a:pt x="30" y="2"/>
                  </a:lnTo>
                  <a:cubicBezTo>
                    <a:pt x="43" y="3"/>
                    <a:pt x="54" y="22"/>
                    <a:pt x="52" y="41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5" name="Google Shape;1525;p39">
              <a:extLst>
                <a:ext uri="{FF2B5EF4-FFF2-40B4-BE49-F238E27FC236}">
                  <a16:creationId xmlns:a16="http://schemas.microsoft.com/office/drawing/2014/main" id="{D536A92D-24DB-3C42-51F3-FBBCA81FED6B}"/>
                </a:ext>
              </a:extLst>
            </p:cNvPr>
            <p:cNvSpPr/>
            <p:nvPr/>
          </p:nvSpPr>
          <p:spPr>
            <a:xfrm>
              <a:off x="5049382" y="2758683"/>
              <a:ext cx="3275674" cy="1760811"/>
            </a:xfrm>
            <a:custGeom>
              <a:avLst/>
              <a:gdLst/>
              <a:ahLst/>
              <a:cxnLst/>
              <a:rect l="l" t="t" r="r" b="b"/>
              <a:pathLst>
                <a:path w="5168" h="2777" extrusionOk="0">
                  <a:moveTo>
                    <a:pt x="21" y="1"/>
                  </a:moveTo>
                  <a:lnTo>
                    <a:pt x="21" y="1"/>
                  </a:lnTo>
                  <a:cubicBezTo>
                    <a:pt x="14" y="1"/>
                    <a:pt x="7" y="1"/>
                    <a:pt x="0" y="0"/>
                  </a:cubicBezTo>
                  <a:lnTo>
                    <a:pt x="0" y="0"/>
                  </a:lnTo>
                  <a:cubicBezTo>
                    <a:pt x="15" y="642"/>
                    <a:pt x="266" y="1278"/>
                    <a:pt x="756" y="1768"/>
                  </a:cubicBezTo>
                  <a:lnTo>
                    <a:pt x="756" y="1768"/>
                  </a:lnTo>
                  <a:cubicBezTo>
                    <a:pt x="1766" y="2776"/>
                    <a:pt x="3402" y="2776"/>
                    <a:pt x="4411" y="1768"/>
                  </a:cubicBezTo>
                  <a:lnTo>
                    <a:pt x="4411" y="1768"/>
                  </a:lnTo>
                  <a:cubicBezTo>
                    <a:pt x="4900" y="1278"/>
                    <a:pt x="5152" y="642"/>
                    <a:pt x="5167" y="1"/>
                  </a:cubicBezTo>
                  <a:lnTo>
                    <a:pt x="21" y="1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p39">
              <a:extLst>
                <a:ext uri="{FF2B5EF4-FFF2-40B4-BE49-F238E27FC236}">
                  <a16:creationId xmlns:a16="http://schemas.microsoft.com/office/drawing/2014/main" id="{8904072E-9903-E1F0-D7A9-A717451F0140}"/>
                </a:ext>
              </a:extLst>
            </p:cNvPr>
            <p:cNvSpPr/>
            <p:nvPr/>
          </p:nvSpPr>
          <p:spPr>
            <a:xfrm>
              <a:off x="5370801" y="2758683"/>
              <a:ext cx="2954272" cy="1598703"/>
            </a:xfrm>
            <a:custGeom>
              <a:avLst/>
              <a:gdLst/>
              <a:ahLst/>
              <a:cxnLst/>
              <a:rect l="l" t="t" r="r" b="b"/>
              <a:pathLst>
                <a:path w="4663" h="2524" extrusionOk="0">
                  <a:moveTo>
                    <a:pt x="4049" y="1"/>
                  </a:moveTo>
                  <a:lnTo>
                    <a:pt x="4049" y="1"/>
                  </a:lnTo>
                  <a:cubicBezTo>
                    <a:pt x="3777" y="1137"/>
                    <a:pt x="2756" y="1982"/>
                    <a:pt x="1536" y="1982"/>
                  </a:cubicBezTo>
                  <a:lnTo>
                    <a:pt x="1536" y="1982"/>
                  </a:lnTo>
                  <a:cubicBezTo>
                    <a:pt x="960" y="1982"/>
                    <a:pt x="429" y="1795"/>
                    <a:pt x="0" y="1476"/>
                  </a:cubicBezTo>
                  <a:lnTo>
                    <a:pt x="0" y="1476"/>
                  </a:lnTo>
                  <a:cubicBezTo>
                    <a:pt x="471" y="2110"/>
                    <a:pt x="1227" y="2523"/>
                    <a:pt x="2079" y="2523"/>
                  </a:cubicBezTo>
                  <a:lnTo>
                    <a:pt x="2079" y="2523"/>
                  </a:lnTo>
                  <a:cubicBezTo>
                    <a:pt x="3486" y="2523"/>
                    <a:pt x="4630" y="1400"/>
                    <a:pt x="4662" y="0"/>
                  </a:cubicBezTo>
                  <a:lnTo>
                    <a:pt x="4049" y="0"/>
                  </a:lnTo>
                  <a:lnTo>
                    <a:pt x="4049" y="1"/>
                  </a:lnTo>
                </a:path>
              </a:pathLst>
            </a:custGeom>
            <a:solidFill>
              <a:srgbClr val="00725C">
                <a:alpha val="7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39">
              <a:extLst>
                <a:ext uri="{FF2B5EF4-FFF2-40B4-BE49-F238E27FC236}">
                  <a16:creationId xmlns:a16="http://schemas.microsoft.com/office/drawing/2014/main" id="{22D54F5A-6C66-A217-14A9-F311097A526E}"/>
                </a:ext>
              </a:extLst>
            </p:cNvPr>
            <p:cNvSpPr/>
            <p:nvPr/>
          </p:nvSpPr>
          <p:spPr>
            <a:xfrm>
              <a:off x="5119255" y="2761477"/>
              <a:ext cx="3205820" cy="1598703"/>
            </a:xfrm>
            <a:custGeom>
              <a:avLst/>
              <a:gdLst/>
              <a:ahLst/>
              <a:cxnLst/>
              <a:rect l="l" t="t" r="r" b="b"/>
              <a:pathLst>
                <a:path w="5060" h="2524" extrusionOk="0">
                  <a:moveTo>
                    <a:pt x="3845" y="0"/>
                  </a:moveTo>
                  <a:lnTo>
                    <a:pt x="3845" y="0"/>
                  </a:lnTo>
                  <a:cubicBezTo>
                    <a:pt x="3393" y="754"/>
                    <a:pt x="2569" y="1260"/>
                    <a:pt x="1625" y="1260"/>
                  </a:cubicBezTo>
                  <a:lnTo>
                    <a:pt x="1625" y="1260"/>
                  </a:lnTo>
                  <a:cubicBezTo>
                    <a:pt x="1009" y="1260"/>
                    <a:pt x="444" y="1044"/>
                    <a:pt x="0" y="684"/>
                  </a:cubicBezTo>
                  <a:lnTo>
                    <a:pt x="0" y="684"/>
                  </a:lnTo>
                  <a:cubicBezTo>
                    <a:pt x="319" y="1748"/>
                    <a:pt x="1307" y="2523"/>
                    <a:pt x="2476" y="2523"/>
                  </a:cubicBezTo>
                  <a:lnTo>
                    <a:pt x="2476" y="2523"/>
                  </a:lnTo>
                  <a:cubicBezTo>
                    <a:pt x="3883" y="2523"/>
                    <a:pt x="5027" y="1400"/>
                    <a:pt x="5059" y="0"/>
                  </a:cubicBezTo>
                  <a:lnTo>
                    <a:pt x="3845" y="0"/>
                  </a:lnTo>
                </a:path>
              </a:pathLst>
            </a:custGeom>
            <a:solidFill>
              <a:srgbClr val="00725C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39">
              <a:extLst>
                <a:ext uri="{FF2B5EF4-FFF2-40B4-BE49-F238E27FC236}">
                  <a16:creationId xmlns:a16="http://schemas.microsoft.com/office/drawing/2014/main" id="{ACA18E0D-E90C-6720-7159-DA9D67E987E5}"/>
                </a:ext>
              </a:extLst>
            </p:cNvPr>
            <p:cNvSpPr/>
            <p:nvPr/>
          </p:nvSpPr>
          <p:spPr>
            <a:xfrm>
              <a:off x="5186334" y="2758683"/>
              <a:ext cx="1302448" cy="1400276"/>
            </a:xfrm>
            <a:custGeom>
              <a:avLst/>
              <a:gdLst/>
              <a:ahLst/>
              <a:cxnLst/>
              <a:rect l="l" t="t" r="r" b="b"/>
              <a:pathLst>
                <a:path w="2053" h="2208" extrusionOk="0">
                  <a:moveTo>
                    <a:pt x="1891" y="726"/>
                  </a:moveTo>
                  <a:lnTo>
                    <a:pt x="1891" y="726"/>
                  </a:lnTo>
                  <a:lnTo>
                    <a:pt x="1891" y="726"/>
                  </a:lnTo>
                  <a:cubicBezTo>
                    <a:pt x="1734" y="687"/>
                    <a:pt x="1637" y="659"/>
                    <a:pt x="1572" y="570"/>
                  </a:cubicBezTo>
                  <a:lnTo>
                    <a:pt x="1572" y="570"/>
                  </a:lnTo>
                  <a:cubicBezTo>
                    <a:pt x="1508" y="482"/>
                    <a:pt x="1339" y="466"/>
                    <a:pt x="1287" y="398"/>
                  </a:cubicBezTo>
                  <a:lnTo>
                    <a:pt x="1287" y="398"/>
                  </a:lnTo>
                  <a:cubicBezTo>
                    <a:pt x="1234" y="329"/>
                    <a:pt x="1170" y="395"/>
                    <a:pt x="1056" y="350"/>
                  </a:cubicBezTo>
                  <a:lnTo>
                    <a:pt x="1056" y="350"/>
                  </a:lnTo>
                  <a:cubicBezTo>
                    <a:pt x="943" y="306"/>
                    <a:pt x="833" y="430"/>
                    <a:pt x="740" y="379"/>
                  </a:cubicBezTo>
                  <a:lnTo>
                    <a:pt x="740" y="379"/>
                  </a:lnTo>
                  <a:cubicBezTo>
                    <a:pt x="648" y="328"/>
                    <a:pt x="736" y="242"/>
                    <a:pt x="655" y="202"/>
                  </a:cubicBezTo>
                  <a:lnTo>
                    <a:pt x="655" y="202"/>
                  </a:lnTo>
                  <a:cubicBezTo>
                    <a:pt x="575" y="162"/>
                    <a:pt x="579" y="138"/>
                    <a:pt x="607" y="98"/>
                  </a:cubicBezTo>
                  <a:lnTo>
                    <a:pt x="607" y="98"/>
                  </a:lnTo>
                  <a:cubicBezTo>
                    <a:pt x="634" y="58"/>
                    <a:pt x="538" y="38"/>
                    <a:pt x="475" y="126"/>
                  </a:cubicBezTo>
                  <a:lnTo>
                    <a:pt x="475" y="126"/>
                  </a:lnTo>
                  <a:cubicBezTo>
                    <a:pt x="416" y="208"/>
                    <a:pt x="288" y="147"/>
                    <a:pt x="288" y="0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2" y="3"/>
                    <a:pt x="3" y="5"/>
                    <a:pt x="5" y="8"/>
                  </a:cubicBezTo>
                  <a:lnTo>
                    <a:pt x="5" y="8"/>
                  </a:lnTo>
                  <a:cubicBezTo>
                    <a:pt x="109" y="167"/>
                    <a:pt x="285" y="227"/>
                    <a:pt x="355" y="237"/>
                  </a:cubicBezTo>
                  <a:lnTo>
                    <a:pt x="355" y="237"/>
                  </a:lnTo>
                  <a:cubicBezTo>
                    <a:pt x="425" y="248"/>
                    <a:pt x="502" y="281"/>
                    <a:pt x="552" y="348"/>
                  </a:cubicBezTo>
                  <a:lnTo>
                    <a:pt x="552" y="348"/>
                  </a:lnTo>
                  <a:cubicBezTo>
                    <a:pt x="603" y="416"/>
                    <a:pt x="737" y="443"/>
                    <a:pt x="804" y="441"/>
                  </a:cubicBezTo>
                  <a:lnTo>
                    <a:pt x="804" y="441"/>
                  </a:lnTo>
                  <a:cubicBezTo>
                    <a:pt x="870" y="440"/>
                    <a:pt x="847" y="505"/>
                    <a:pt x="812" y="565"/>
                  </a:cubicBezTo>
                  <a:lnTo>
                    <a:pt x="812" y="565"/>
                  </a:lnTo>
                  <a:cubicBezTo>
                    <a:pt x="776" y="625"/>
                    <a:pt x="665" y="705"/>
                    <a:pt x="741" y="792"/>
                  </a:cubicBezTo>
                  <a:lnTo>
                    <a:pt x="741" y="792"/>
                  </a:lnTo>
                  <a:cubicBezTo>
                    <a:pt x="818" y="877"/>
                    <a:pt x="815" y="997"/>
                    <a:pt x="902" y="1024"/>
                  </a:cubicBezTo>
                  <a:lnTo>
                    <a:pt x="902" y="1024"/>
                  </a:lnTo>
                  <a:cubicBezTo>
                    <a:pt x="989" y="1051"/>
                    <a:pt x="1081" y="1107"/>
                    <a:pt x="1032" y="1290"/>
                  </a:cubicBezTo>
                  <a:lnTo>
                    <a:pt x="1032" y="1290"/>
                  </a:lnTo>
                  <a:cubicBezTo>
                    <a:pt x="985" y="1473"/>
                    <a:pt x="936" y="1708"/>
                    <a:pt x="931" y="1829"/>
                  </a:cubicBezTo>
                  <a:lnTo>
                    <a:pt x="931" y="1829"/>
                  </a:lnTo>
                  <a:cubicBezTo>
                    <a:pt x="924" y="1951"/>
                    <a:pt x="965" y="2018"/>
                    <a:pt x="940" y="2097"/>
                  </a:cubicBezTo>
                  <a:lnTo>
                    <a:pt x="940" y="2097"/>
                  </a:lnTo>
                  <a:cubicBezTo>
                    <a:pt x="940" y="2098"/>
                    <a:pt x="940" y="2099"/>
                    <a:pt x="939" y="2099"/>
                  </a:cubicBezTo>
                  <a:lnTo>
                    <a:pt x="939" y="2099"/>
                  </a:lnTo>
                  <a:cubicBezTo>
                    <a:pt x="957" y="2107"/>
                    <a:pt x="973" y="2118"/>
                    <a:pt x="987" y="2131"/>
                  </a:cubicBezTo>
                  <a:lnTo>
                    <a:pt x="987" y="2131"/>
                  </a:lnTo>
                  <a:cubicBezTo>
                    <a:pt x="1032" y="2147"/>
                    <a:pt x="1074" y="2168"/>
                    <a:pt x="1113" y="2196"/>
                  </a:cubicBezTo>
                  <a:lnTo>
                    <a:pt x="1113" y="2196"/>
                  </a:lnTo>
                  <a:cubicBezTo>
                    <a:pt x="1120" y="2198"/>
                    <a:pt x="1128" y="2202"/>
                    <a:pt x="1136" y="2205"/>
                  </a:cubicBezTo>
                  <a:lnTo>
                    <a:pt x="1139" y="2207"/>
                  </a:lnTo>
                  <a:lnTo>
                    <a:pt x="1139" y="2207"/>
                  </a:lnTo>
                  <a:cubicBezTo>
                    <a:pt x="1139" y="2203"/>
                    <a:pt x="1136" y="2199"/>
                    <a:pt x="1135" y="2195"/>
                  </a:cubicBezTo>
                  <a:lnTo>
                    <a:pt x="1135" y="2195"/>
                  </a:lnTo>
                  <a:cubicBezTo>
                    <a:pt x="1135" y="2195"/>
                    <a:pt x="1081" y="2144"/>
                    <a:pt x="1093" y="2107"/>
                  </a:cubicBezTo>
                  <a:lnTo>
                    <a:pt x="1093" y="2107"/>
                  </a:lnTo>
                  <a:cubicBezTo>
                    <a:pt x="1105" y="2071"/>
                    <a:pt x="1206" y="1978"/>
                    <a:pt x="1178" y="1947"/>
                  </a:cubicBezTo>
                  <a:lnTo>
                    <a:pt x="1178" y="1947"/>
                  </a:lnTo>
                  <a:cubicBezTo>
                    <a:pt x="1150" y="1916"/>
                    <a:pt x="1151" y="1789"/>
                    <a:pt x="1243" y="1743"/>
                  </a:cubicBezTo>
                  <a:lnTo>
                    <a:pt x="1243" y="1743"/>
                  </a:lnTo>
                  <a:cubicBezTo>
                    <a:pt x="1335" y="1697"/>
                    <a:pt x="1379" y="1697"/>
                    <a:pt x="1406" y="1642"/>
                  </a:cubicBezTo>
                  <a:lnTo>
                    <a:pt x="1406" y="1642"/>
                  </a:lnTo>
                  <a:cubicBezTo>
                    <a:pt x="1434" y="1589"/>
                    <a:pt x="1549" y="1534"/>
                    <a:pt x="1595" y="1419"/>
                  </a:cubicBezTo>
                  <a:lnTo>
                    <a:pt x="1595" y="1419"/>
                  </a:lnTo>
                  <a:cubicBezTo>
                    <a:pt x="1642" y="1303"/>
                    <a:pt x="1678" y="1290"/>
                    <a:pt x="1796" y="1240"/>
                  </a:cubicBezTo>
                  <a:lnTo>
                    <a:pt x="1796" y="1240"/>
                  </a:lnTo>
                  <a:cubicBezTo>
                    <a:pt x="1915" y="1188"/>
                    <a:pt x="1911" y="1132"/>
                    <a:pt x="1912" y="1058"/>
                  </a:cubicBezTo>
                  <a:lnTo>
                    <a:pt x="1912" y="1058"/>
                  </a:lnTo>
                  <a:cubicBezTo>
                    <a:pt x="1914" y="982"/>
                    <a:pt x="1949" y="945"/>
                    <a:pt x="1999" y="902"/>
                  </a:cubicBezTo>
                  <a:lnTo>
                    <a:pt x="1999" y="902"/>
                  </a:lnTo>
                  <a:cubicBezTo>
                    <a:pt x="2052" y="862"/>
                    <a:pt x="2050" y="767"/>
                    <a:pt x="1891" y="72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p39">
              <a:extLst>
                <a:ext uri="{FF2B5EF4-FFF2-40B4-BE49-F238E27FC236}">
                  <a16:creationId xmlns:a16="http://schemas.microsoft.com/office/drawing/2014/main" id="{71C6CDD7-D101-CFFF-1F6F-EF5A3EF77157}"/>
                </a:ext>
              </a:extLst>
            </p:cNvPr>
            <p:cNvSpPr/>
            <p:nvPr/>
          </p:nvSpPr>
          <p:spPr>
            <a:xfrm>
              <a:off x="6606172" y="2758683"/>
              <a:ext cx="1098417" cy="1062083"/>
            </a:xfrm>
            <a:custGeom>
              <a:avLst/>
              <a:gdLst/>
              <a:ahLst/>
              <a:cxnLst/>
              <a:rect l="l" t="t" r="r" b="b"/>
              <a:pathLst>
                <a:path w="1734" h="1676" extrusionOk="0">
                  <a:moveTo>
                    <a:pt x="1516" y="489"/>
                  </a:moveTo>
                  <a:lnTo>
                    <a:pt x="1516" y="489"/>
                  </a:lnTo>
                  <a:cubicBezTo>
                    <a:pt x="1476" y="456"/>
                    <a:pt x="1487" y="376"/>
                    <a:pt x="1408" y="285"/>
                  </a:cubicBezTo>
                  <a:lnTo>
                    <a:pt x="1408" y="285"/>
                  </a:lnTo>
                  <a:cubicBezTo>
                    <a:pt x="1327" y="195"/>
                    <a:pt x="1336" y="83"/>
                    <a:pt x="1276" y="23"/>
                  </a:cubicBezTo>
                  <a:lnTo>
                    <a:pt x="1276" y="23"/>
                  </a:lnTo>
                  <a:cubicBezTo>
                    <a:pt x="1265" y="12"/>
                    <a:pt x="1260" y="4"/>
                    <a:pt x="1259" y="0"/>
                  </a:cubicBezTo>
                  <a:lnTo>
                    <a:pt x="188" y="0"/>
                  </a:lnTo>
                  <a:lnTo>
                    <a:pt x="182" y="3"/>
                  </a:lnTo>
                  <a:lnTo>
                    <a:pt x="182" y="3"/>
                  </a:lnTo>
                  <a:cubicBezTo>
                    <a:pt x="93" y="43"/>
                    <a:pt x="50" y="128"/>
                    <a:pt x="48" y="175"/>
                  </a:cubicBezTo>
                  <a:lnTo>
                    <a:pt x="48" y="175"/>
                  </a:lnTo>
                  <a:cubicBezTo>
                    <a:pt x="47" y="221"/>
                    <a:pt x="95" y="276"/>
                    <a:pt x="48" y="315"/>
                  </a:cubicBezTo>
                  <a:lnTo>
                    <a:pt x="48" y="315"/>
                  </a:lnTo>
                  <a:cubicBezTo>
                    <a:pt x="0" y="353"/>
                    <a:pt x="114" y="522"/>
                    <a:pt x="185" y="597"/>
                  </a:cubicBezTo>
                  <a:lnTo>
                    <a:pt x="185" y="597"/>
                  </a:lnTo>
                  <a:cubicBezTo>
                    <a:pt x="256" y="674"/>
                    <a:pt x="380" y="621"/>
                    <a:pt x="451" y="593"/>
                  </a:cubicBezTo>
                  <a:lnTo>
                    <a:pt x="451" y="593"/>
                  </a:lnTo>
                  <a:cubicBezTo>
                    <a:pt x="692" y="498"/>
                    <a:pt x="730" y="652"/>
                    <a:pt x="717" y="717"/>
                  </a:cubicBezTo>
                  <a:lnTo>
                    <a:pt x="717" y="717"/>
                  </a:lnTo>
                  <a:cubicBezTo>
                    <a:pt x="704" y="780"/>
                    <a:pt x="707" y="881"/>
                    <a:pt x="752" y="928"/>
                  </a:cubicBezTo>
                  <a:lnTo>
                    <a:pt x="752" y="928"/>
                  </a:lnTo>
                  <a:cubicBezTo>
                    <a:pt x="795" y="975"/>
                    <a:pt x="799" y="1057"/>
                    <a:pt x="752" y="1104"/>
                  </a:cubicBezTo>
                  <a:lnTo>
                    <a:pt x="752" y="1104"/>
                  </a:lnTo>
                  <a:cubicBezTo>
                    <a:pt x="705" y="1152"/>
                    <a:pt x="765" y="1261"/>
                    <a:pt x="795" y="1309"/>
                  </a:cubicBezTo>
                  <a:lnTo>
                    <a:pt x="795" y="1309"/>
                  </a:lnTo>
                  <a:cubicBezTo>
                    <a:pt x="827" y="1356"/>
                    <a:pt x="784" y="1423"/>
                    <a:pt x="813" y="1456"/>
                  </a:cubicBezTo>
                  <a:lnTo>
                    <a:pt x="813" y="1456"/>
                  </a:lnTo>
                  <a:cubicBezTo>
                    <a:pt x="844" y="1488"/>
                    <a:pt x="883" y="1487"/>
                    <a:pt x="877" y="1550"/>
                  </a:cubicBezTo>
                  <a:lnTo>
                    <a:pt x="877" y="1550"/>
                  </a:lnTo>
                  <a:cubicBezTo>
                    <a:pt x="870" y="1612"/>
                    <a:pt x="830" y="1675"/>
                    <a:pt x="961" y="1658"/>
                  </a:cubicBezTo>
                  <a:lnTo>
                    <a:pt x="961" y="1658"/>
                  </a:lnTo>
                  <a:cubicBezTo>
                    <a:pt x="1093" y="1642"/>
                    <a:pt x="1196" y="1593"/>
                    <a:pt x="1217" y="1533"/>
                  </a:cubicBezTo>
                  <a:lnTo>
                    <a:pt x="1217" y="1533"/>
                  </a:lnTo>
                  <a:cubicBezTo>
                    <a:pt x="1238" y="1472"/>
                    <a:pt x="1267" y="1390"/>
                    <a:pt x="1317" y="1382"/>
                  </a:cubicBezTo>
                  <a:lnTo>
                    <a:pt x="1317" y="1382"/>
                  </a:lnTo>
                  <a:cubicBezTo>
                    <a:pt x="1368" y="1376"/>
                    <a:pt x="1322" y="1334"/>
                    <a:pt x="1331" y="1288"/>
                  </a:cubicBezTo>
                  <a:lnTo>
                    <a:pt x="1331" y="1288"/>
                  </a:lnTo>
                  <a:cubicBezTo>
                    <a:pt x="1342" y="1243"/>
                    <a:pt x="1370" y="1203"/>
                    <a:pt x="1422" y="1157"/>
                  </a:cubicBezTo>
                  <a:lnTo>
                    <a:pt x="1422" y="1157"/>
                  </a:lnTo>
                  <a:cubicBezTo>
                    <a:pt x="1473" y="1112"/>
                    <a:pt x="1463" y="1096"/>
                    <a:pt x="1448" y="1037"/>
                  </a:cubicBezTo>
                  <a:lnTo>
                    <a:pt x="1448" y="1037"/>
                  </a:lnTo>
                  <a:cubicBezTo>
                    <a:pt x="1432" y="978"/>
                    <a:pt x="1378" y="867"/>
                    <a:pt x="1521" y="765"/>
                  </a:cubicBezTo>
                  <a:lnTo>
                    <a:pt x="1521" y="765"/>
                  </a:lnTo>
                  <a:cubicBezTo>
                    <a:pt x="1663" y="663"/>
                    <a:pt x="1733" y="483"/>
                    <a:pt x="1729" y="465"/>
                  </a:cubicBezTo>
                  <a:lnTo>
                    <a:pt x="1729" y="465"/>
                  </a:lnTo>
                  <a:cubicBezTo>
                    <a:pt x="1729" y="447"/>
                    <a:pt x="1557" y="523"/>
                    <a:pt x="1516" y="4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39">
              <a:extLst>
                <a:ext uri="{FF2B5EF4-FFF2-40B4-BE49-F238E27FC236}">
                  <a16:creationId xmlns:a16="http://schemas.microsoft.com/office/drawing/2014/main" id="{C6DA3292-C818-2355-538F-455E797CADFF}"/>
                </a:ext>
              </a:extLst>
            </p:cNvPr>
            <p:cNvSpPr/>
            <p:nvPr/>
          </p:nvSpPr>
          <p:spPr>
            <a:xfrm>
              <a:off x="7416710" y="2758683"/>
              <a:ext cx="416447" cy="265520"/>
            </a:xfrm>
            <a:custGeom>
              <a:avLst/>
              <a:gdLst/>
              <a:ahLst/>
              <a:cxnLst/>
              <a:rect l="l" t="t" r="r" b="b"/>
              <a:pathLst>
                <a:path w="657" h="417" extrusionOk="0">
                  <a:moveTo>
                    <a:pt x="556" y="106"/>
                  </a:moveTo>
                  <a:lnTo>
                    <a:pt x="556" y="106"/>
                  </a:lnTo>
                  <a:cubicBezTo>
                    <a:pt x="515" y="88"/>
                    <a:pt x="470" y="124"/>
                    <a:pt x="432" y="67"/>
                  </a:cubicBezTo>
                  <a:lnTo>
                    <a:pt x="432" y="67"/>
                  </a:lnTo>
                  <a:cubicBezTo>
                    <a:pt x="417" y="44"/>
                    <a:pt x="400" y="21"/>
                    <a:pt x="386" y="0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27" y="14"/>
                    <a:pt x="89" y="66"/>
                    <a:pt x="142" y="161"/>
                  </a:cubicBezTo>
                  <a:lnTo>
                    <a:pt x="142" y="161"/>
                  </a:lnTo>
                  <a:cubicBezTo>
                    <a:pt x="230" y="318"/>
                    <a:pt x="266" y="416"/>
                    <a:pt x="341" y="391"/>
                  </a:cubicBezTo>
                  <a:lnTo>
                    <a:pt x="341" y="391"/>
                  </a:lnTo>
                  <a:cubicBezTo>
                    <a:pt x="416" y="365"/>
                    <a:pt x="525" y="259"/>
                    <a:pt x="586" y="251"/>
                  </a:cubicBezTo>
                  <a:lnTo>
                    <a:pt x="586" y="251"/>
                  </a:lnTo>
                  <a:cubicBezTo>
                    <a:pt x="645" y="243"/>
                    <a:pt x="656" y="199"/>
                    <a:pt x="651" y="155"/>
                  </a:cubicBezTo>
                  <a:lnTo>
                    <a:pt x="651" y="155"/>
                  </a:lnTo>
                  <a:cubicBezTo>
                    <a:pt x="645" y="113"/>
                    <a:pt x="598" y="124"/>
                    <a:pt x="556" y="10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p39">
              <a:extLst>
                <a:ext uri="{FF2B5EF4-FFF2-40B4-BE49-F238E27FC236}">
                  <a16:creationId xmlns:a16="http://schemas.microsoft.com/office/drawing/2014/main" id="{796530B9-981E-5FB9-4BD3-C754D0B1F14E}"/>
                </a:ext>
              </a:extLst>
            </p:cNvPr>
            <p:cNvSpPr/>
            <p:nvPr/>
          </p:nvSpPr>
          <p:spPr>
            <a:xfrm>
              <a:off x="7715771" y="2761477"/>
              <a:ext cx="614891" cy="354959"/>
            </a:xfrm>
            <a:custGeom>
              <a:avLst/>
              <a:gdLst/>
              <a:ahLst/>
              <a:cxnLst/>
              <a:rect l="l" t="t" r="r" b="b"/>
              <a:pathLst>
                <a:path w="971" h="558" extrusionOk="0">
                  <a:moveTo>
                    <a:pt x="968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21" y="12"/>
                    <a:pt x="42" y="20"/>
                    <a:pt x="59" y="18"/>
                  </a:cubicBezTo>
                  <a:lnTo>
                    <a:pt x="59" y="18"/>
                  </a:lnTo>
                  <a:cubicBezTo>
                    <a:pt x="119" y="5"/>
                    <a:pt x="128" y="5"/>
                    <a:pt x="155" y="33"/>
                  </a:cubicBezTo>
                  <a:lnTo>
                    <a:pt x="155" y="33"/>
                  </a:lnTo>
                  <a:cubicBezTo>
                    <a:pt x="183" y="61"/>
                    <a:pt x="231" y="97"/>
                    <a:pt x="357" y="85"/>
                  </a:cubicBezTo>
                  <a:lnTo>
                    <a:pt x="357" y="85"/>
                  </a:lnTo>
                  <a:cubicBezTo>
                    <a:pt x="484" y="73"/>
                    <a:pt x="420" y="171"/>
                    <a:pt x="474" y="190"/>
                  </a:cubicBezTo>
                  <a:lnTo>
                    <a:pt x="474" y="190"/>
                  </a:lnTo>
                  <a:cubicBezTo>
                    <a:pt x="530" y="210"/>
                    <a:pt x="534" y="214"/>
                    <a:pt x="568" y="326"/>
                  </a:cubicBezTo>
                  <a:lnTo>
                    <a:pt x="568" y="326"/>
                  </a:lnTo>
                  <a:cubicBezTo>
                    <a:pt x="602" y="438"/>
                    <a:pt x="658" y="526"/>
                    <a:pt x="677" y="542"/>
                  </a:cubicBezTo>
                  <a:lnTo>
                    <a:pt x="677" y="542"/>
                  </a:lnTo>
                  <a:cubicBezTo>
                    <a:pt x="696" y="557"/>
                    <a:pt x="706" y="386"/>
                    <a:pt x="834" y="246"/>
                  </a:cubicBezTo>
                  <a:lnTo>
                    <a:pt x="834" y="246"/>
                  </a:lnTo>
                  <a:cubicBezTo>
                    <a:pt x="889" y="185"/>
                    <a:pt x="929" y="156"/>
                    <a:pt x="958" y="151"/>
                  </a:cubicBezTo>
                  <a:lnTo>
                    <a:pt x="958" y="151"/>
                  </a:lnTo>
                  <a:cubicBezTo>
                    <a:pt x="960" y="103"/>
                    <a:pt x="963" y="54"/>
                    <a:pt x="970" y="5"/>
                  </a:cubicBezTo>
                  <a:lnTo>
                    <a:pt x="970" y="5"/>
                  </a:lnTo>
                  <a:cubicBezTo>
                    <a:pt x="968" y="2"/>
                    <a:pt x="968" y="1"/>
                    <a:pt x="968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39">
              <a:extLst>
                <a:ext uri="{FF2B5EF4-FFF2-40B4-BE49-F238E27FC236}">
                  <a16:creationId xmlns:a16="http://schemas.microsoft.com/office/drawing/2014/main" id="{D54A3206-8309-FF89-264F-03897036CB19}"/>
                </a:ext>
              </a:extLst>
            </p:cNvPr>
            <p:cNvSpPr/>
            <p:nvPr/>
          </p:nvSpPr>
          <p:spPr>
            <a:xfrm>
              <a:off x="5767685" y="3021408"/>
              <a:ext cx="489118" cy="690352"/>
            </a:xfrm>
            <a:custGeom>
              <a:avLst/>
              <a:gdLst/>
              <a:ahLst/>
              <a:cxnLst/>
              <a:rect l="l" t="t" r="r" b="b"/>
              <a:pathLst>
                <a:path w="773" h="1088" extrusionOk="0">
                  <a:moveTo>
                    <a:pt x="465" y="180"/>
                  </a:moveTo>
                  <a:lnTo>
                    <a:pt x="465" y="180"/>
                  </a:lnTo>
                  <a:cubicBezTo>
                    <a:pt x="499" y="212"/>
                    <a:pt x="500" y="264"/>
                    <a:pt x="527" y="302"/>
                  </a:cubicBezTo>
                  <a:lnTo>
                    <a:pt x="527" y="302"/>
                  </a:lnTo>
                  <a:cubicBezTo>
                    <a:pt x="556" y="345"/>
                    <a:pt x="610" y="362"/>
                    <a:pt x="655" y="387"/>
                  </a:cubicBezTo>
                  <a:lnTo>
                    <a:pt x="655" y="387"/>
                  </a:lnTo>
                  <a:cubicBezTo>
                    <a:pt x="701" y="411"/>
                    <a:pt x="743" y="461"/>
                    <a:pt x="726" y="509"/>
                  </a:cubicBezTo>
                  <a:lnTo>
                    <a:pt x="726" y="509"/>
                  </a:lnTo>
                  <a:cubicBezTo>
                    <a:pt x="720" y="524"/>
                    <a:pt x="709" y="538"/>
                    <a:pt x="709" y="553"/>
                  </a:cubicBezTo>
                  <a:lnTo>
                    <a:pt x="709" y="553"/>
                  </a:lnTo>
                  <a:cubicBezTo>
                    <a:pt x="708" y="572"/>
                    <a:pt x="722" y="587"/>
                    <a:pt x="732" y="604"/>
                  </a:cubicBezTo>
                  <a:lnTo>
                    <a:pt x="732" y="604"/>
                  </a:lnTo>
                  <a:cubicBezTo>
                    <a:pt x="772" y="671"/>
                    <a:pt x="744" y="768"/>
                    <a:pt x="676" y="803"/>
                  </a:cubicBezTo>
                  <a:lnTo>
                    <a:pt x="676" y="803"/>
                  </a:lnTo>
                  <a:cubicBezTo>
                    <a:pt x="633" y="825"/>
                    <a:pt x="581" y="824"/>
                    <a:pt x="542" y="852"/>
                  </a:cubicBezTo>
                  <a:lnTo>
                    <a:pt x="542" y="852"/>
                  </a:lnTo>
                  <a:cubicBezTo>
                    <a:pt x="492" y="886"/>
                    <a:pt x="479" y="952"/>
                    <a:pt x="477" y="1013"/>
                  </a:cubicBezTo>
                  <a:lnTo>
                    <a:pt x="477" y="1013"/>
                  </a:lnTo>
                  <a:cubicBezTo>
                    <a:pt x="475" y="1027"/>
                    <a:pt x="475" y="1043"/>
                    <a:pt x="465" y="1052"/>
                  </a:cubicBezTo>
                  <a:lnTo>
                    <a:pt x="465" y="1052"/>
                  </a:lnTo>
                  <a:cubicBezTo>
                    <a:pt x="458" y="1059"/>
                    <a:pt x="446" y="1062"/>
                    <a:pt x="436" y="1064"/>
                  </a:cubicBezTo>
                  <a:lnTo>
                    <a:pt x="436" y="1064"/>
                  </a:lnTo>
                  <a:cubicBezTo>
                    <a:pt x="392" y="1071"/>
                    <a:pt x="347" y="1079"/>
                    <a:pt x="303" y="1087"/>
                  </a:cubicBezTo>
                  <a:lnTo>
                    <a:pt x="303" y="1087"/>
                  </a:lnTo>
                  <a:cubicBezTo>
                    <a:pt x="239" y="1005"/>
                    <a:pt x="328" y="877"/>
                    <a:pt x="280" y="786"/>
                  </a:cubicBezTo>
                  <a:lnTo>
                    <a:pt x="280" y="786"/>
                  </a:lnTo>
                  <a:cubicBezTo>
                    <a:pt x="260" y="747"/>
                    <a:pt x="218" y="720"/>
                    <a:pt x="211" y="679"/>
                  </a:cubicBezTo>
                  <a:lnTo>
                    <a:pt x="211" y="679"/>
                  </a:lnTo>
                  <a:cubicBezTo>
                    <a:pt x="208" y="660"/>
                    <a:pt x="213" y="640"/>
                    <a:pt x="213" y="621"/>
                  </a:cubicBezTo>
                  <a:lnTo>
                    <a:pt x="213" y="621"/>
                  </a:lnTo>
                  <a:cubicBezTo>
                    <a:pt x="211" y="568"/>
                    <a:pt x="171" y="524"/>
                    <a:pt x="129" y="491"/>
                  </a:cubicBezTo>
                  <a:lnTo>
                    <a:pt x="129" y="491"/>
                  </a:lnTo>
                  <a:cubicBezTo>
                    <a:pt x="87" y="459"/>
                    <a:pt x="39" y="430"/>
                    <a:pt x="12" y="384"/>
                  </a:cubicBezTo>
                  <a:lnTo>
                    <a:pt x="12" y="384"/>
                  </a:lnTo>
                  <a:cubicBezTo>
                    <a:pt x="5" y="372"/>
                    <a:pt x="0" y="359"/>
                    <a:pt x="1" y="345"/>
                  </a:cubicBezTo>
                  <a:lnTo>
                    <a:pt x="1" y="345"/>
                  </a:lnTo>
                  <a:cubicBezTo>
                    <a:pt x="4" y="318"/>
                    <a:pt x="31" y="303"/>
                    <a:pt x="46" y="280"/>
                  </a:cubicBezTo>
                  <a:lnTo>
                    <a:pt x="46" y="280"/>
                  </a:lnTo>
                  <a:cubicBezTo>
                    <a:pt x="75" y="235"/>
                    <a:pt x="46" y="0"/>
                    <a:pt x="182" y="91"/>
                  </a:cubicBezTo>
                  <a:lnTo>
                    <a:pt x="182" y="91"/>
                  </a:lnTo>
                  <a:cubicBezTo>
                    <a:pt x="236" y="126"/>
                    <a:pt x="235" y="159"/>
                    <a:pt x="309" y="159"/>
                  </a:cubicBezTo>
                  <a:lnTo>
                    <a:pt x="309" y="159"/>
                  </a:lnTo>
                  <a:cubicBezTo>
                    <a:pt x="361" y="159"/>
                    <a:pt x="421" y="142"/>
                    <a:pt x="465" y="180"/>
                  </a:cubicBezTo>
                </a:path>
              </a:pathLst>
            </a:custGeom>
            <a:solidFill>
              <a:srgbClr val="49CFBE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39">
              <a:extLst>
                <a:ext uri="{FF2B5EF4-FFF2-40B4-BE49-F238E27FC236}">
                  <a16:creationId xmlns:a16="http://schemas.microsoft.com/office/drawing/2014/main" id="{464C69AF-12E9-5ED6-4D23-F9B235BBAD8A}"/>
                </a:ext>
              </a:extLst>
            </p:cNvPr>
            <p:cNvSpPr/>
            <p:nvPr/>
          </p:nvSpPr>
          <p:spPr>
            <a:xfrm>
              <a:off x="5899049" y="3189105"/>
              <a:ext cx="245957" cy="346574"/>
            </a:xfrm>
            <a:custGeom>
              <a:avLst/>
              <a:gdLst/>
              <a:ahLst/>
              <a:cxnLst/>
              <a:rect l="l" t="t" r="r" b="b"/>
              <a:pathLst>
                <a:path w="387" h="545" extrusionOk="0">
                  <a:moveTo>
                    <a:pt x="232" y="94"/>
                  </a:moveTo>
                  <a:lnTo>
                    <a:pt x="232" y="94"/>
                  </a:lnTo>
                  <a:cubicBezTo>
                    <a:pt x="249" y="109"/>
                    <a:pt x="250" y="136"/>
                    <a:pt x="262" y="155"/>
                  </a:cubicBezTo>
                  <a:lnTo>
                    <a:pt x="262" y="155"/>
                  </a:lnTo>
                  <a:cubicBezTo>
                    <a:pt x="277" y="176"/>
                    <a:pt x="304" y="184"/>
                    <a:pt x="327" y="196"/>
                  </a:cubicBezTo>
                  <a:lnTo>
                    <a:pt x="327" y="196"/>
                  </a:lnTo>
                  <a:cubicBezTo>
                    <a:pt x="349" y="209"/>
                    <a:pt x="372" y="233"/>
                    <a:pt x="362" y="258"/>
                  </a:cubicBezTo>
                  <a:lnTo>
                    <a:pt x="362" y="258"/>
                  </a:lnTo>
                  <a:cubicBezTo>
                    <a:pt x="359" y="264"/>
                    <a:pt x="354" y="271"/>
                    <a:pt x="354" y="279"/>
                  </a:cubicBezTo>
                  <a:lnTo>
                    <a:pt x="354" y="279"/>
                  </a:lnTo>
                  <a:cubicBezTo>
                    <a:pt x="354" y="288"/>
                    <a:pt x="360" y="297"/>
                    <a:pt x="365" y="304"/>
                  </a:cubicBezTo>
                  <a:lnTo>
                    <a:pt x="365" y="304"/>
                  </a:lnTo>
                  <a:cubicBezTo>
                    <a:pt x="386" y="337"/>
                    <a:pt x="372" y="386"/>
                    <a:pt x="337" y="404"/>
                  </a:cubicBezTo>
                  <a:lnTo>
                    <a:pt x="337" y="404"/>
                  </a:lnTo>
                  <a:cubicBezTo>
                    <a:pt x="315" y="414"/>
                    <a:pt x="290" y="414"/>
                    <a:pt x="270" y="428"/>
                  </a:cubicBezTo>
                  <a:lnTo>
                    <a:pt x="270" y="428"/>
                  </a:lnTo>
                  <a:cubicBezTo>
                    <a:pt x="245" y="444"/>
                    <a:pt x="239" y="478"/>
                    <a:pt x="237" y="507"/>
                  </a:cubicBezTo>
                  <a:lnTo>
                    <a:pt x="237" y="507"/>
                  </a:lnTo>
                  <a:cubicBezTo>
                    <a:pt x="237" y="515"/>
                    <a:pt x="236" y="522"/>
                    <a:pt x="232" y="527"/>
                  </a:cubicBezTo>
                  <a:lnTo>
                    <a:pt x="232" y="527"/>
                  </a:lnTo>
                  <a:cubicBezTo>
                    <a:pt x="227" y="531"/>
                    <a:pt x="222" y="532"/>
                    <a:pt x="216" y="532"/>
                  </a:cubicBezTo>
                  <a:lnTo>
                    <a:pt x="216" y="532"/>
                  </a:lnTo>
                  <a:cubicBezTo>
                    <a:pt x="195" y="536"/>
                    <a:pt x="172" y="540"/>
                    <a:pt x="150" y="544"/>
                  </a:cubicBezTo>
                  <a:lnTo>
                    <a:pt x="150" y="544"/>
                  </a:lnTo>
                  <a:cubicBezTo>
                    <a:pt x="120" y="503"/>
                    <a:pt x="163" y="438"/>
                    <a:pt x="140" y="393"/>
                  </a:cubicBezTo>
                  <a:lnTo>
                    <a:pt x="140" y="393"/>
                  </a:lnTo>
                  <a:cubicBezTo>
                    <a:pt x="129" y="375"/>
                    <a:pt x="109" y="361"/>
                    <a:pt x="105" y="339"/>
                  </a:cubicBezTo>
                  <a:lnTo>
                    <a:pt x="105" y="339"/>
                  </a:lnTo>
                  <a:cubicBezTo>
                    <a:pt x="104" y="330"/>
                    <a:pt x="106" y="320"/>
                    <a:pt x="106" y="310"/>
                  </a:cubicBezTo>
                  <a:lnTo>
                    <a:pt x="106" y="310"/>
                  </a:lnTo>
                  <a:cubicBezTo>
                    <a:pt x="105" y="283"/>
                    <a:pt x="85" y="262"/>
                    <a:pt x="65" y="246"/>
                  </a:cubicBezTo>
                  <a:lnTo>
                    <a:pt x="65" y="246"/>
                  </a:lnTo>
                  <a:cubicBezTo>
                    <a:pt x="44" y="230"/>
                    <a:pt x="20" y="215"/>
                    <a:pt x="7" y="192"/>
                  </a:cubicBezTo>
                  <a:lnTo>
                    <a:pt x="7" y="192"/>
                  </a:lnTo>
                  <a:cubicBezTo>
                    <a:pt x="4" y="186"/>
                    <a:pt x="0" y="180"/>
                    <a:pt x="1" y="172"/>
                  </a:cubicBezTo>
                  <a:lnTo>
                    <a:pt x="1" y="172"/>
                  </a:lnTo>
                  <a:cubicBezTo>
                    <a:pt x="2" y="159"/>
                    <a:pt x="16" y="151"/>
                    <a:pt x="24" y="140"/>
                  </a:cubicBezTo>
                  <a:lnTo>
                    <a:pt x="24" y="140"/>
                  </a:lnTo>
                  <a:cubicBezTo>
                    <a:pt x="38" y="118"/>
                    <a:pt x="24" y="0"/>
                    <a:pt x="91" y="45"/>
                  </a:cubicBezTo>
                  <a:lnTo>
                    <a:pt x="91" y="45"/>
                  </a:lnTo>
                  <a:cubicBezTo>
                    <a:pt x="119" y="64"/>
                    <a:pt x="117" y="79"/>
                    <a:pt x="154" y="80"/>
                  </a:cubicBezTo>
                  <a:lnTo>
                    <a:pt x="154" y="80"/>
                  </a:lnTo>
                  <a:cubicBezTo>
                    <a:pt x="179" y="83"/>
                    <a:pt x="210" y="75"/>
                    <a:pt x="232" y="94"/>
                  </a:cubicBezTo>
                </a:path>
              </a:pathLst>
            </a:custGeom>
            <a:solidFill>
              <a:srgbClr val="49CFBE">
                <a:alpha val="7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p39">
              <a:extLst>
                <a:ext uri="{FF2B5EF4-FFF2-40B4-BE49-F238E27FC236}">
                  <a16:creationId xmlns:a16="http://schemas.microsoft.com/office/drawing/2014/main" id="{A8FE56ED-CFF7-356A-A5CC-BE0411D1D4E5}"/>
                </a:ext>
              </a:extLst>
            </p:cNvPr>
            <p:cNvSpPr/>
            <p:nvPr/>
          </p:nvSpPr>
          <p:spPr>
            <a:xfrm>
              <a:off x="6868898" y="2761477"/>
              <a:ext cx="578554" cy="595325"/>
            </a:xfrm>
            <a:custGeom>
              <a:avLst/>
              <a:gdLst/>
              <a:ahLst/>
              <a:cxnLst/>
              <a:rect l="l" t="t" r="r" b="b"/>
              <a:pathLst>
                <a:path w="913" h="940" extrusionOk="0">
                  <a:moveTo>
                    <a:pt x="857" y="690"/>
                  </a:moveTo>
                  <a:lnTo>
                    <a:pt x="857" y="690"/>
                  </a:lnTo>
                  <a:cubicBezTo>
                    <a:pt x="808" y="607"/>
                    <a:pt x="912" y="489"/>
                    <a:pt x="857" y="412"/>
                  </a:cubicBezTo>
                  <a:lnTo>
                    <a:pt x="857" y="412"/>
                  </a:lnTo>
                  <a:cubicBezTo>
                    <a:pt x="828" y="371"/>
                    <a:pt x="763" y="362"/>
                    <a:pt x="743" y="317"/>
                  </a:cubicBezTo>
                  <a:lnTo>
                    <a:pt x="743" y="317"/>
                  </a:lnTo>
                  <a:cubicBezTo>
                    <a:pt x="726" y="281"/>
                    <a:pt x="743" y="237"/>
                    <a:pt x="726" y="202"/>
                  </a:cubicBezTo>
                  <a:lnTo>
                    <a:pt x="726" y="202"/>
                  </a:lnTo>
                  <a:cubicBezTo>
                    <a:pt x="708" y="161"/>
                    <a:pt x="656" y="149"/>
                    <a:pt x="612" y="147"/>
                  </a:cubicBezTo>
                  <a:lnTo>
                    <a:pt x="612" y="147"/>
                  </a:lnTo>
                  <a:cubicBezTo>
                    <a:pt x="567" y="145"/>
                    <a:pt x="518" y="147"/>
                    <a:pt x="483" y="118"/>
                  </a:cubicBezTo>
                  <a:lnTo>
                    <a:pt x="483" y="118"/>
                  </a:lnTo>
                  <a:cubicBezTo>
                    <a:pt x="432" y="74"/>
                    <a:pt x="405" y="49"/>
                    <a:pt x="342" y="19"/>
                  </a:cubicBezTo>
                  <a:lnTo>
                    <a:pt x="342" y="19"/>
                  </a:lnTo>
                  <a:cubicBezTo>
                    <a:pt x="332" y="14"/>
                    <a:pt x="322" y="7"/>
                    <a:pt x="311" y="0"/>
                  </a:cubicBezTo>
                  <a:lnTo>
                    <a:pt x="127" y="0"/>
                  </a:lnTo>
                  <a:lnTo>
                    <a:pt x="127" y="0"/>
                  </a:lnTo>
                  <a:cubicBezTo>
                    <a:pt x="127" y="20"/>
                    <a:pt x="133" y="41"/>
                    <a:pt x="121" y="61"/>
                  </a:cubicBezTo>
                  <a:lnTo>
                    <a:pt x="121" y="61"/>
                  </a:lnTo>
                  <a:cubicBezTo>
                    <a:pt x="108" y="84"/>
                    <a:pt x="78" y="97"/>
                    <a:pt x="57" y="110"/>
                  </a:cubicBezTo>
                  <a:lnTo>
                    <a:pt x="57" y="110"/>
                  </a:lnTo>
                  <a:cubicBezTo>
                    <a:pt x="28" y="127"/>
                    <a:pt x="0" y="166"/>
                    <a:pt x="20" y="193"/>
                  </a:cubicBezTo>
                  <a:lnTo>
                    <a:pt x="20" y="193"/>
                  </a:lnTo>
                  <a:cubicBezTo>
                    <a:pt x="28" y="202"/>
                    <a:pt x="38" y="207"/>
                    <a:pt x="44" y="218"/>
                  </a:cubicBezTo>
                  <a:lnTo>
                    <a:pt x="44" y="218"/>
                  </a:lnTo>
                  <a:cubicBezTo>
                    <a:pt x="52" y="234"/>
                    <a:pt x="40" y="253"/>
                    <a:pt x="37" y="272"/>
                  </a:cubicBezTo>
                  <a:lnTo>
                    <a:pt x="37" y="272"/>
                  </a:lnTo>
                  <a:cubicBezTo>
                    <a:pt x="29" y="323"/>
                    <a:pt x="96" y="354"/>
                    <a:pt x="148" y="355"/>
                  </a:cubicBezTo>
                  <a:lnTo>
                    <a:pt x="148" y="355"/>
                  </a:lnTo>
                  <a:cubicBezTo>
                    <a:pt x="200" y="355"/>
                    <a:pt x="262" y="348"/>
                    <a:pt x="297" y="388"/>
                  </a:cubicBezTo>
                  <a:lnTo>
                    <a:pt x="297" y="388"/>
                  </a:lnTo>
                  <a:cubicBezTo>
                    <a:pt x="313" y="406"/>
                    <a:pt x="319" y="431"/>
                    <a:pt x="332" y="452"/>
                  </a:cubicBezTo>
                  <a:lnTo>
                    <a:pt x="332" y="452"/>
                  </a:lnTo>
                  <a:cubicBezTo>
                    <a:pt x="376" y="516"/>
                    <a:pt x="484" y="522"/>
                    <a:pt x="506" y="595"/>
                  </a:cubicBezTo>
                  <a:lnTo>
                    <a:pt x="506" y="595"/>
                  </a:lnTo>
                  <a:cubicBezTo>
                    <a:pt x="523" y="650"/>
                    <a:pt x="478" y="716"/>
                    <a:pt x="510" y="763"/>
                  </a:cubicBezTo>
                  <a:lnTo>
                    <a:pt x="510" y="763"/>
                  </a:lnTo>
                  <a:cubicBezTo>
                    <a:pt x="538" y="806"/>
                    <a:pt x="610" y="804"/>
                    <a:pt x="630" y="850"/>
                  </a:cubicBezTo>
                  <a:lnTo>
                    <a:pt x="630" y="850"/>
                  </a:lnTo>
                  <a:cubicBezTo>
                    <a:pt x="639" y="871"/>
                    <a:pt x="638" y="898"/>
                    <a:pt x="652" y="914"/>
                  </a:cubicBezTo>
                  <a:lnTo>
                    <a:pt x="652" y="914"/>
                  </a:lnTo>
                  <a:cubicBezTo>
                    <a:pt x="674" y="939"/>
                    <a:pt x="716" y="924"/>
                    <a:pt x="737" y="900"/>
                  </a:cubicBezTo>
                  <a:lnTo>
                    <a:pt x="737" y="900"/>
                  </a:lnTo>
                  <a:cubicBezTo>
                    <a:pt x="759" y="877"/>
                    <a:pt x="771" y="843"/>
                    <a:pt x="795" y="821"/>
                  </a:cubicBezTo>
                  <a:lnTo>
                    <a:pt x="795" y="821"/>
                  </a:lnTo>
                  <a:cubicBezTo>
                    <a:pt x="828" y="792"/>
                    <a:pt x="886" y="773"/>
                    <a:pt x="878" y="729"/>
                  </a:cubicBezTo>
                  <a:lnTo>
                    <a:pt x="878" y="729"/>
                  </a:lnTo>
                  <a:cubicBezTo>
                    <a:pt x="876" y="714"/>
                    <a:pt x="864" y="703"/>
                    <a:pt x="857" y="690"/>
                  </a:cubicBezTo>
                </a:path>
              </a:pathLst>
            </a:custGeom>
            <a:solidFill>
              <a:srgbClr val="49CFBE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p39">
              <a:extLst>
                <a:ext uri="{FF2B5EF4-FFF2-40B4-BE49-F238E27FC236}">
                  <a16:creationId xmlns:a16="http://schemas.microsoft.com/office/drawing/2014/main" id="{251B7542-7E6E-BF84-871B-B68981A4518B}"/>
                </a:ext>
              </a:extLst>
            </p:cNvPr>
            <p:cNvSpPr/>
            <p:nvPr/>
          </p:nvSpPr>
          <p:spPr>
            <a:xfrm>
              <a:off x="7190319" y="3435061"/>
              <a:ext cx="176081" cy="273906"/>
            </a:xfrm>
            <a:custGeom>
              <a:avLst/>
              <a:gdLst/>
              <a:ahLst/>
              <a:cxnLst/>
              <a:rect l="l" t="t" r="r" b="b"/>
              <a:pathLst>
                <a:path w="280" h="430" extrusionOk="0">
                  <a:moveTo>
                    <a:pt x="47" y="261"/>
                  </a:moveTo>
                  <a:lnTo>
                    <a:pt x="47" y="261"/>
                  </a:lnTo>
                  <a:cubicBezTo>
                    <a:pt x="65" y="285"/>
                    <a:pt x="89" y="308"/>
                    <a:pt x="90" y="338"/>
                  </a:cubicBezTo>
                  <a:lnTo>
                    <a:pt x="90" y="338"/>
                  </a:lnTo>
                  <a:cubicBezTo>
                    <a:pt x="90" y="351"/>
                    <a:pt x="85" y="366"/>
                    <a:pt x="83" y="380"/>
                  </a:cubicBezTo>
                  <a:lnTo>
                    <a:pt x="83" y="380"/>
                  </a:lnTo>
                  <a:cubicBezTo>
                    <a:pt x="81" y="393"/>
                    <a:pt x="83" y="409"/>
                    <a:pt x="94" y="418"/>
                  </a:cubicBezTo>
                  <a:lnTo>
                    <a:pt x="94" y="418"/>
                  </a:lnTo>
                  <a:cubicBezTo>
                    <a:pt x="110" y="429"/>
                    <a:pt x="134" y="417"/>
                    <a:pt x="143" y="400"/>
                  </a:cubicBezTo>
                  <a:lnTo>
                    <a:pt x="143" y="400"/>
                  </a:lnTo>
                  <a:cubicBezTo>
                    <a:pt x="152" y="381"/>
                    <a:pt x="153" y="362"/>
                    <a:pt x="158" y="343"/>
                  </a:cubicBezTo>
                  <a:lnTo>
                    <a:pt x="158" y="343"/>
                  </a:lnTo>
                  <a:cubicBezTo>
                    <a:pt x="167" y="317"/>
                    <a:pt x="185" y="293"/>
                    <a:pt x="208" y="280"/>
                  </a:cubicBezTo>
                  <a:lnTo>
                    <a:pt x="208" y="280"/>
                  </a:lnTo>
                  <a:cubicBezTo>
                    <a:pt x="219" y="273"/>
                    <a:pt x="231" y="269"/>
                    <a:pt x="240" y="260"/>
                  </a:cubicBezTo>
                  <a:lnTo>
                    <a:pt x="240" y="260"/>
                  </a:lnTo>
                  <a:cubicBezTo>
                    <a:pt x="279" y="224"/>
                    <a:pt x="243" y="171"/>
                    <a:pt x="241" y="128"/>
                  </a:cubicBezTo>
                  <a:lnTo>
                    <a:pt x="241" y="128"/>
                  </a:lnTo>
                  <a:cubicBezTo>
                    <a:pt x="240" y="97"/>
                    <a:pt x="278" y="61"/>
                    <a:pt x="273" y="36"/>
                  </a:cubicBezTo>
                  <a:lnTo>
                    <a:pt x="273" y="36"/>
                  </a:lnTo>
                  <a:cubicBezTo>
                    <a:pt x="265" y="0"/>
                    <a:pt x="201" y="4"/>
                    <a:pt x="173" y="6"/>
                  </a:cubicBezTo>
                  <a:lnTo>
                    <a:pt x="173" y="6"/>
                  </a:lnTo>
                  <a:cubicBezTo>
                    <a:pt x="137" y="10"/>
                    <a:pt x="74" y="22"/>
                    <a:pt x="63" y="64"/>
                  </a:cubicBezTo>
                  <a:lnTo>
                    <a:pt x="63" y="64"/>
                  </a:lnTo>
                  <a:cubicBezTo>
                    <a:pt x="54" y="97"/>
                    <a:pt x="91" y="124"/>
                    <a:pt x="74" y="160"/>
                  </a:cubicBezTo>
                  <a:lnTo>
                    <a:pt x="74" y="160"/>
                  </a:lnTo>
                  <a:cubicBezTo>
                    <a:pt x="57" y="203"/>
                    <a:pt x="0" y="199"/>
                    <a:pt x="47" y="261"/>
                  </a:cubicBezTo>
                </a:path>
              </a:pathLst>
            </a:custGeom>
            <a:solidFill>
              <a:srgbClr val="49CFBE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p39">
              <a:extLst>
                <a:ext uri="{FF2B5EF4-FFF2-40B4-BE49-F238E27FC236}">
                  <a16:creationId xmlns:a16="http://schemas.microsoft.com/office/drawing/2014/main" id="{6418DA3D-68BA-F5F4-6917-88EFB57E8BE0}"/>
                </a:ext>
              </a:extLst>
            </p:cNvPr>
            <p:cNvSpPr/>
            <p:nvPr/>
          </p:nvSpPr>
          <p:spPr>
            <a:xfrm>
              <a:off x="8067935" y="2761477"/>
              <a:ext cx="55899" cy="16770"/>
            </a:xfrm>
            <a:custGeom>
              <a:avLst/>
              <a:gdLst/>
              <a:ahLst/>
              <a:cxnLst/>
              <a:rect l="l" t="t" r="r" b="b"/>
              <a:pathLst>
                <a:path w="87" h="26" extrusionOk="0">
                  <a:moveTo>
                    <a:pt x="0" y="0"/>
                  </a:moveTo>
                  <a:lnTo>
                    <a:pt x="0" y="0"/>
                  </a:lnTo>
                  <a:cubicBezTo>
                    <a:pt x="15" y="13"/>
                    <a:pt x="34" y="25"/>
                    <a:pt x="54" y="22"/>
                  </a:cubicBezTo>
                  <a:lnTo>
                    <a:pt x="54" y="22"/>
                  </a:lnTo>
                  <a:cubicBezTo>
                    <a:pt x="67" y="19"/>
                    <a:pt x="79" y="11"/>
                    <a:pt x="86" y="0"/>
                  </a:cubicBezTo>
                  <a:lnTo>
                    <a:pt x="0" y="0"/>
                  </a:lnTo>
                </a:path>
              </a:pathLst>
            </a:custGeom>
            <a:solidFill>
              <a:srgbClr val="00886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p39">
              <a:extLst>
                <a:ext uri="{FF2B5EF4-FFF2-40B4-BE49-F238E27FC236}">
                  <a16:creationId xmlns:a16="http://schemas.microsoft.com/office/drawing/2014/main" id="{723181F7-340B-B185-5885-95B6B45F123D}"/>
                </a:ext>
              </a:extLst>
            </p:cNvPr>
            <p:cNvSpPr/>
            <p:nvPr/>
          </p:nvSpPr>
          <p:spPr>
            <a:xfrm>
              <a:off x="6986286" y="2808992"/>
              <a:ext cx="237571" cy="198441"/>
            </a:xfrm>
            <a:custGeom>
              <a:avLst/>
              <a:gdLst/>
              <a:ahLst/>
              <a:cxnLst/>
              <a:rect l="l" t="t" r="r" b="b"/>
              <a:pathLst>
                <a:path w="373" h="312" extrusionOk="0">
                  <a:moveTo>
                    <a:pt x="76" y="143"/>
                  </a:moveTo>
                  <a:lnTo>
                    <a:pt x="76" y="143"/>
                  </a:lnTo>
                  <a:cubicBezTo>
                    <a:pt x="91" y="149"/>
                    <a:pt x="107" y="154"/>
                    <a:pt x="117" y="166"/>
                  </a:cubicBezTo>
                  <a:lnTo>
                    <a:pt x="117" y="166"/>
                  </a:lnTo>
                  <a:cubicBezTo>
                    <a:pt x="121" y="173"/>
                    <a:pt x="125" y="179"/>
                    <a:pt x="128" y="185"/>
                  </a:cubicBezTo>
                  <a:lnTo>
                    <a:pt x="128" y="185"/>
                  </a:lnTo>
                  <a:cubicBezTo>
                    <a:pt x="144" y="216"/>
                    <a:pt x="175" y="236"/>
                    <a:pt x="207" y="249"/>
                  </a:cubicBezTo>
                  <a:lnTo>
                    <a:pt x="207" y="249"/>
                  </a:lnTo>
                  <a:cubicBezTo>
                    <a:pt x="239" y="263"/>
                    <a:pt x="273" y="273"/>
                    <a:pt x="302" y="291"/>
                  </a:cubicBezTo>
                  <a:lnTo>
                    <a:pt x="302" y="291"/>
                  </a:lnTo>
                  <a:cubicBezTo>
                    <a:pt x="317" y="299"/>
                    <a:pt x="332" y="311"/>
                    <a:pt x="348" y="306"/>
                  </a:cubicBezTo>
                  <a:lnTo>
                    <a:pt x="348" y="306"/>
                  </a:lnTo>
                  <a:cubicBezTo>
                    <a:pt x="366" y="301"/>
                    <a:pt x="372" y="276"/>
                    <a:pt x="365" y="258"/>
                  </a:cubicBezTo>
                  <a:lnTo>
                    <a:pt x="365" y="258"/>
                  </a:lnTo>
                  <a:cubicBezTo>
                    <a:pt x="357" y="240"/>
                    <a:pt x="341" y="228"/>
                    <a:pt x="325" y="219"/>
                  </a:cubicBezTo>
                  <a:lnTo>
                    <a:pt x="325" y="219"/>
                  </a:lnTo>
                  <a:cubicBezTo>
                    <a:pt x="309" y="208"/>
                    <a:pt x="292" y="195"/>
                    <a:pt x="286" y="179"/>
                  </a:cubicBezTo>
                  <a:lnTo>
                    <a:pt x="286" y="179"/>
                  </a:lnTo>
                  <a:cubicBezTo>
                    <a:pt x="274" y="152"/>
                    <a:pt x="287" y="117"/>
                    <a:pt x="268" y="95"/>
                  </a:cubicBezTo>
                  <a:lnTo>
                    <a:pt x="268" y="95"/>
                  </a:lnTo>
                  <a:cubicBezTo>
                    <a:pt x="248" y="73"/>
                    <a:pt x="213" y="78"/>
                    <a:pt x="187" y="66"/>
                  </a:cubicBezTo>
                  <a:lnTo>
                    <a:pt x="187" y="66"/>
                  </a:lnTo>
                  <a:cubicBezTo>
                    <a:pt x="156" y="50"/>
                    <a:pt x="137" y="14"/>
                    <a:pt x="97" y="10"/>
                  </a:cubicBezTo>
                  <a:lnTo>
                    <a:pt x="97" y="10"/>
                  </a:lnTo>
                  <a:cubicBezTo>
                    <a:pt x="7" y="0"/>
                    <a:pt x="0" y="112"/>
                    <a:pt x="76" y="143"/>
                  </a:cubicBezTo>
                </a:path>
              </a:pathLst>
            </a:custGeom>
            <a:solidFill>
              <a:srgbClr val="49CFBE">
                <a:alpha val="7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39">
              <a:extLst>
                <a:ext uri="{FF2B5EF4-FFF2-40B4-BE49-F238E27FC236}">
                  <a16:creationId xmlns:a16="http://schemas.microsoft.com/office/drawing/2014/main" id="{59D86D06-B624-E7B3-E293-132558B87E55}"/>
                </a:ext>
              </a:extLst>
            </p:cNvPr>
            <p:cNvSpPr/>
            <p:nvPr/>
          </p:nvSpPr>
          <p:spPr>
            <a:xfrm>
              <a:off x="7246218" y="3057741"/>
              <a:ext cx="109002" cy="176081"/>
            </a:xfrm>
            <a:custGeom>
              <a:avLst/>
              <a:gdLst/>
              <a:ahLst/>
              <a:cxnLst/>
              <a:rect l="l" t="t" r="r" b="b"/>
              <a:pathLst>
                <a:path w="170" h="276" extrusionOk="0">
                  <a:moveTo>
                    <a:pt x="169" y="228"/>
                  </a:moveTo>
                  <a:lnTo>
                    <a:pt x="169" y="228"/>
                  </a:lnTo>
                  <a:cubicBezTo>
                    <a:pt x="169" y="250"/>
                    <a:pt x="151" y="272"/>
                    <a:pt x="128" y="274"/>
                  </a:cubicBezTo>
                  <a:lnTo>
                    <a:pt x="128" y="274"/>
                  </a:lnTo>
                  <a:cubicBezTo>
                    <a:pt x="111" y="275"/>
                    <a:pt x="95" y="264"/>
                    <a:pt x="86" y="250"/>
                  </a:cubicBezTo>
                  <a:lnTo>
                    <a:pt x="86" y="250"/>
                  </a:lnTo>
                  <a:cubicBezTo>
                    <a:pt x="77" y="237"/>
                    <a:pt x="74" y="220"/>
                    <a:pt x="73" y="204"/>
                  </a:cubicBezTo>
                  <a:lnTo>
                    <a:pt x="73" y="204"/>
                  </a:lnTo>
                  <a:cubicBezTo>
                    <a:pt x="73" y="197"/>
                    <a:pt x="73" y="188"/>
                    <a:pt x="69" y="180"/>
                  </a:cubicBezTo>
                  <a:lnTo>
                    <a:pt x="69" y="180"/>
                  </a:lnTo>
                  <a:cubicBezTo>
                    <a:pt x="66" y="175"/>
                    <a:pt x="61" y="170"/>
                    <a:pt x="57" y="164"/>
                  </a:cubicBezTo>
                  <a:lnTo>
                    <a:pt x="57" y="164"/>
                  </a:lnTo>
                  <a:cubicBezTo>
                    <a:pt x="0" y="106"/>
                    <a:pt x="33" y="0"/>
                    <a:pt x="123" y="33"/>
                  </a:cubicBezTo>
                  <a:lnTo>
                    <a:pt x="123" y="33"/>
                  </a:lnTo>
                  <a:cubicBezTo>
                    <a:pt x="152" y="43"/>
                    <a:pt x="169" y="66"/>
                    <a:pt x="169" y="97"/>
                  </a:cubicBezTo>
                  <a:lnTo>
                    <a:pt x="169" y="97"/>
                  </a:lnTo>
                  <a:cubicBezTo>
                    <a:pt x="169" y="119"/>
                    <a:pt x="153" y="138"/>
                    <a:pt x="153" y="160"/>
                  </a:cubicBezTo>
                  <a:lnTo>
                    <a:pt x="153" y="160"/>
                  </a:lnTo>
                  <a:cubicBezTo>
                    <a:pt x="153" y="184"/>
                    <a:pt x="169" y="205"/>
                    <a:pt x="169" y="228"/>
                  </a:cubicBezTo>
                </a:path>
              </a:pathLst>
            </a:custGeom>
            <a:solidFill>
              <a:srgbClr val="49CFBE">
                <a:alpha val="7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39">
              <a:extLst>
                <a:ext uri="{FF2B5EF4-FFF2-40B4-BE49-F238E27FC236}">
                  <a16:creationId xmlns:a16="http://schemas.microsoft.com/office/drawing/2014/main" id="{F421CE19-BFE5-9C11-9380-5F1E75E45782}"/>
                </a:ext>
              </a:extLst>
            </p:cNvPr>
            <p:cNvSpPr/>
            <p:nvPr/>
          </p:nvSpPr>
          <p:spPr>
            <a:xfrm>
              <a:off x="5658682" y="2005772"/>
              <a:ext cx="206827" cy="749044"/>
            </a:xfrm>
            <a:custGeom>
              <a:avLst/>
              <a:gdLst/>
              <a:ahLst/>
              <a:cxnLst/>
              <a:rect l="l" t="t" r="r" b="b"/>
              <a:pathLst>
                <a:path w="328" h="1180" extrusionOk="0">
                  <a:moveTo>
                    <a:pt x="0" y="0"/>
                  </a:moveTo>
                  <a:lnTo>
                    <a:pt x="327" y="0"/>
                  </a:lnTo>
                  <a:lnTo>
                    <a:pt x="327" y="1179"/>
                  </a:lnTo>
                  <a:lnTo>
                    <a:pt x="0" y="1179"/>
                  </a:ln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p39">
              <a:extLst>
                <a:ext uri="{FF2B5EF4-FFF2-40B4-BE49-F238E27FC236}">
                  <a16:creationId xmlns:a16="http://schemas.microsoft.com/office/drawing/2014/main" id="{546B864A-EB11-F8E6-4B2C-BE1499D874B8}"/>
                </a:ext>
              </a:extLst>
            </p:cNvPr>
            <p:cNvSpPr/>
            <p:nvPr/>
          </p:nvSpPr>
          <p:spPr>
            <a:xfrm>
              <a:off x="5499369" y="2005772"/>
              <a:ext cx="190057" cy="749044"/>
            </a:xfrm>
            <a:custGeom>
              <a:avLst/>
              <a:gdLst/>
              <a:ahLst/>
              <a:cxnLst/>
              <a:rect l="l" t="t" r="r" b="b"/>
              <a:pathLst>
                <a:path w="300" h="1180" extrusionOk="0">
                  <a:moveTo>
                    <a:pt x="0" y="0"/>
                  </a:moveTo>
                  <a:lnTo>
                    <a:pt x="299" y="0"/>
                  </a:lnTo>
                  <a:lnTo>
                    <a:pt x="299" y="1179"/>
                  </a:lnTo>
                  <a:lnTo>
                    <a:pt x="0" y="1179"/>
                  </a:lnTo>
                  <a:lnTo>
                    <a:pt x="0" y="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1" name="Google Shape;1541;p39">
              <a:extLst>
                <a:ext uri="{FF2B5EF4-FFF2-40B4-BE49-F238E27FC236}">
                  <a16:creationId xmlns:a16="http://schemas.microsoft.com/office/drawing/2014/main" id="{4F86F827-C3F2-5815-7AF1-E682DAAEDF85}"/>
                </a:ext>
              </a:extLst>
            </p:cNvPr>
            <p:cNvSpPr/>
            <p:nvPr/>
          </p:nvSpPr>
          <p:spPr>
            <a:xfrm>
              <a:off x="5689426" y="1980617"/>
              <a:ext cx="192850" cy="61489"/>
            </a:xfrm>
            <a:custGeom>
              <a:avLst/>
              <a:gdLst/>
              <a:ahLst/>
              <a:cxnLst/>
              <a:rect l="l" t="t" r="r" b="b"/>
              <a:pathLst>
                <a:path w="303" h="99" extrusionOk="0">
                  <a:moveTo>
                    <a:pt x="0" y="0"/>
                  </a:moveTo>
                  <a:lnTo>
                    <a:pt x="302" y="0"/>
                  </a:lnTo>
                  <a:lnTo>
                    <a:pt x="302" y="98"/>
                  </a:lnTo>
                  <a:lnTo>
                    <a:pt x="0" y="98"/>
                  </a:ln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39">
              <a:extLst>
                <a:ext uri="{FF2B5EF4-FFF2-40B4-BE49-F238E27FC236}">
                  <a16:creationId xmlns:a16="http://schemas.microsoft.com/office/drawing/2014/main" id="{06EF0FB0-88E3-E8C9-FAF0-7E75DE6191E2}"/>
                </a:ext>
              </a:extLst>
            </p:cNvPr>
            <p:cNvSpPr/>
            <p:nvPr/>
          </p:nvSpPr>
          <p:spPr>
            <a:xfrm>
              <a:off x="5482599" y="1980617"/>
              <a:ext cx="223596" cy="61489"/>
            </a:xfrm>
            <a:custGeom>
              <a:avLst/>
              <a:gdLst/>
              <a:ahLst/>
              <a:cxnLst/>
              <a:rect l="l" t="t" r="r" b="b"/>
              <a:pathLst>
                <a:path w="353" h="99" extrusionOk="0">
                  <a:moveTo>
                    <a:pt x="0" y="0"/>
                  </a:moveTo>
                  <a:lnTo>
                    <a:pt x="352" y="0"/>
                  </a:lnTo>
                  <a:lnTo>
                    <a:pt x="352" y="98"/>
                  </a:lnTo>
                  <a:lnTo>
                    <a:pt x="0" y="98"/>
                  </a:ln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39">
              <a:extLst>
                <a:ext uri="{FF2B5EF4-FFF2-40B4-BE49-F238E27FC236}">
                  <a16:creationId xmlns:a16="http://schemas.microsoft.com/office/drawing/2014/main" id="{83AC7212-A510-B5D8-C8BE-DFA2B9454181}"/>
                </a:ext>
              </a:extLst>
            </p:cNvPr>
            <p:cNvSpPr/>
            <p:nvPr/>
          </p:nvSpPr>
          <p:spPr>
            <a:xfrm>
              <a:off x="5541294" y="2539607"/>
              <a:ext cx="106208" cy="215210"/>
            </a:xfrm>
            <a:custGeom>
              <a:avLst/>
              <a:gdLst/>
              <a:ahLst/>
              <a:cxnLst/>
              <a:rect l="l" t="t" r="r" b="b"/>
              <a:pathLst>
                <a:path w="167" h="338" extrusionOk="0">
                  <a:moveTo>
                    <a:pt x="166" y="337"/>
                  </a:moveTo>
                  <a:lnTo>
                    <a:pt x="0" y="337"/>
                  </a:lnTo>
                  <a:lnTo>
                    <a:pt x="0" y="83"/>
                  </a:lnTo>
                  <a:lnTo>
                    <a:pt x="0" y="83"/>
                  </a:lnTo>
                  <a:cubicBezTo>
                    <a:pt x="0" y="37"/>
                    <a:pt x="37" y="0"/>
                    <a:pt x="83" y="0"/>
                  </a:cubicBezTo>
                  <a:lnTo>
                    <a:pt x="83" y="0"/>
                  </a:lnTo>
                  <a:lnTo>
                    <a:pt x="83" y="0"/>
                  </a:lnTo>
                  <a:cubicBezTo>
                    <a:pt x="129" y="0"/>
                    <a:pt x="166" y="37"/>
                    <a:pt x="166" y="83"/>
                  </a:cubicBezTo>
                  <a:lnTo>
                    <a:pt x="166" y="337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4" name="Google Shape;1544;p39">
              <a:extLst>
                <a:ext uri="{FF2B5EF4-FFF2-40B4-BE49-F238E27FC236}">
                  <a16:creationId xmlns:a16="http://schemas.microsoft.com/office/drawing/2014/main" id="{69E8DFE1-8280-C3F4-98DD-6AAA3B0515D6}"/>
                </a:ext>
              </a:extLst>
            </p:cNvPr>
            <p:cNvSpPr/>
            <p:nvPr/>
          </p:nvSpPr>
          <p:spPr>
            <a:xfrm>
              <a:off x="5541294" y="2117570"/>
              <a:ext cx="106208" cy="106208"/>
            </a:xfrm>
            <a:custGeom>
              <a:avLst/>
              <a:gdLst/>
              <a:ahLst/>
              <a:cxnLst/>
              <a:rect l="l" t="t" r="r" b="b"/>
              <a:pathLst>
                <a:path w="167" h="166" extrusionOk="0">
                  <a:moveTo>
                    <a:pt x="0" y="0"/>
                  </a:moveTo>
                  <a:lnTo>
                    <a:pt x="166" y="0"/>
                  </a:lnTo>
                  <a:lnTo>
                    <a:pt x="166" y="165"/>
                  </a:lnTo>
                  <a:lnTo>
                    <a:pt x="0" y="165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p39">
              <a:extLst>
                <a:ext uri="{FF2B5EF4-FFF2-40B4-BE49-F238E27FC236}">
                  <a16:creationId xmlns:a16="http://schemas.microsoft.com/office/drawing/2014/main" id="{DD23B308-ABF3-DBE1-6D82-DC6831ECD26D}"/>
                </a:ext>
              </a:extLst>
            </p:cNvPr>
            <p:cNvSpPr/>
            <p:nvPr/>
          </p:nvSpPr>
          <p:spPr>
            <a:xfrm>
              <a:off x="5541294" y="2282471"/>
              <a:ext cx="106208" cy="106208"/>
            </a:xfrm>
            <a:custGeom>
              <a:avLst/>
              <a:gdLst/>
              <a:ahLst/>
              <a:cxnLst/>
              <a:rect l="l" t="t" r="r" b="b"/>
              <a:pathLst>
                <a:path w="167" h="168" extrusionOk="0">
                  <a:moveTo>
                    <a:pt x="0" y="0"/>
                  </a:moveTo>
                  <a:lnTo>
                    <a:pt x="166" y="0"/>
                  </a:lnTo>
                  <a:lnTo>
                    <a:pt x="166" y="167"/>
                  </a:lnTo>
                  <a:lnTo>
                    <a:pt x="0" y="167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p39">
              <a:extLst>
                <a:ext uri="{FF2B5EF4-FFF2-40B4-BE49-F238E27FC236}">
                  <a16:creationId xmlns:a16="http://schemas.microsoft.com/office/drawing/2014/main" id="{78C341F1-983D-A263-15F6-B4D9BE8B97EA}"/>
                </a:ext>
              </a:extLst>
            </p:cNvPr>
            <p:cNvSpPr/>
            <p:nvPr/>
          </p:nvSpPr>
          <p:spPr>
            <a:xfrm>
              <a:off x="5720172" y="2117570"/>
              <a:ext cx="114593" cy="53103"/>
            </a:xfrm>
            <a:custGeom>
              <a:avLst/>
              <a:gdLst/>
              <a:ahLst/>
              <a:cxnLst/>
              <a:rect l="l" t="t" r="r" b="b"/>
              <a:pathLst>
                <a:path w="183" h="85" extrusionOk="0">
                  <a:moveTo>
                    <a:pt x="0" y="0"/>
                  </a:moveTo>
                  <a:lnTo>
                    <a:pt x="182" y="0"/>
                  </a:lnTo>
                  <a:lnTo>
                    <a:pt x="182" y="84"/>
                  </a:lnTo>
                  <a:lnTo>
                    <a:pt x="0" y="84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39">
              <a:extLst>
                <a:ext uri="{FF2B5EF4-FFF2-40B4-BE49-F238E27FC236}">
                  <a16:creationId xmlns:a16="http://schemas.microsoft.com/office/drawing/2014/main" id="{E05732E2-BD65-8CD2-39D1-F31290F5F18F}"/>
                </a:ext>
              </a:extLst>
            </p:cNvPr>
            <p:cNvSpPr/>
            <p:nvPr/>
          </p:nvSpPr>
          <p:spPr>
            <a:xfrm>
              <a:off x="5720172" y="2226572"/>
              <a:ext cx="114593" cy="53103"/>
            </a:xfrm>
            <a:custGeom>
              <a:avLst/>
              <a:gdLst/>
              <a:ahLst/>
              <a:cxnLst/>
              <a:rect l="l" t="t" r="r" b="b"/>
              <a:pathLst>
                <a:path w="183" h="85" extrusionOk="0">
                  <a:moveTo>
                    <a:pt x="0" y="0"/>
                  </a:moveTo>
                  <a:lnTo>
                    <a:pt x="182" y="0"/>
                  </a:lnTo>
                  <a:lnTo>
                    <a:pt x="182" y="84"/>
                  </a:lnTo>
                  <a:lnTo>
                    <a:pt x="0" y="84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p39">
              <a:extLst>
                <a:ext uri="{FF2B5EF4-FFF2-40B4-BE49-F238E27FC236}">
                  <a16:creationId xmlns:a16="http://schemas.microsoft.com/office/drawing/2014/main" id="{7AE03273-A248-2D02-541E-F7E00227C552}"/>
                </a:ext>
              </a:extLst>
            </p:cNvPr>
            <p:cNvSpPr/>
            <p:nvPr/>
          </p:nvSpPr>
          <p:spPr>
            <a:xfrm>
              <a:off x="5720172" y="2332780"/>
              <a:ext cx="114593" cy="53103"/>
            </a:xfrm>
            <a:custGeom>
              <a:avLst/>
              <a:gdLst/>
              <a:ahLst/>
              <a:cxnLst/>
              <a:rect l="l" t="t" r="r" b="b"/>
              <a:pathLst>
                <a:path w="183" h="85" extrusionOk="0">
                  <a:moveTo>
                    <a:pt x="0" y="0"/>
                  </a:moveTo>
                  <a:lnTo>
                    <a:pt x="182" y="0"/>
                  </a:lnTo>
                  <a:lnTo>
                    <a:pt x="182" y="84"/>
                  </a:lnTo>
                  <a:lnTo>
                    <a:pt x="0" y="84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p39">
              <a:extLst>
                <a:ext uri="{FF2B5EF4-FFF2-40B4-BE49-F238E27FC236}">
                  <a16:creationId xmlns:a16="http://schemas.microsoft.com/office/drawing/2014/main" id="{37B55E94-F778-AC8C-3498-986493C9B2A2}"/>
                </a:ext>
              </a:extLst>
            </p:cNvPr>
            <p:cNvSpPr/>
            <p:nvPr/>
          </p:nvSpPr>
          <p:spPr>
            <a:xfrm>
              <a:off x="6044387" y="2179059"/>
              <a:ext cx="416447" cy="575761"/>
            </a:xfrm>
            <a:custGeom>
              <a:avLst/>
              <a:gdLst/>
              <a:ahLst/>
              <a:cxnLst/>
              <a:rect l="l" t="t" r="r" b="b"/>
              <a:pathLst>
                <a:path w="656" h="907" extrusionOk="0">
                  <a:moveTo>
                    <a:pt x="655" y="375"/>
                  </a:moveTo>
                  <a:lnTo>
                    <a:pt x="655" y="906"/>
                  </a:lnTo>
                  <a:lnTo>
                    <a:pt x="0" y="906"/>
                  </a:lnTo>
                  <a:lnTo>
                    <a:pt x="0" y="0"/>
                  </a:lnTo>
                  <a:lnTo>
                    <a:pt x="426" y="0"/>
                  </a:lnTo>
                  <a:lnTo>
                    <a:pt x="655" y="375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0" name="Google Shape;1550;p39">
              <a:extLst>
                <a:ext uri="{FF2B5EF4-FFF2-40B4-BE49-F238E27FC236}">
                  <a16:creationId xmlns:a16="http://schemas.microsoft.com/office/drawing/2014/main" id="{23439687-E558-A0E7-53A3-9BDF40C9838A}"/>
                </a:ext>
              </a:extLst>
            </p:cNvPr>
            <p:cNvSpPr/>
            <p:nvPr/>
          </p:nvSpPr>
          <p:spPr>
            <a:xfrm>
              <a:off x="6044387" y="2179059"/>
              <a:ext cx="416447" cy="237570"/>
            </a:xfrm>
            <a:custGeom>
              <a:avLst/>
              <a:gdLst/>
              <a:ahLst/>
              <a:cxnLst/>
              <a:rect l="l" t="t" r="r" b="b"/>
              <a:pathLst>
                <a:path w="656" h="376" extrusionOk="0">
                  <a:moveTo>
                    <a:pt x="655" y="375"/>
                  </a:moveTo>
                  <a:lnTo>
                    <a:pt x="0" y="375"/>
                  </a:lnTo>
                  <a:lnTo>
                    <a:pt x="0" y="0"/>
                  </a:lnTo>
                  <a:lnTo>
                    <a:pt x="426" y="0"/>
                  </a:lnTo>
                  <a:lnTo>
                    <a:pt x="655" y="375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1" name="Google Shape;1551;p39">
              <a:extLst>
                <a:ext uri="{FF2B5EF4-FFF2-40B4-BE49-F238E27FC236}">
                  <a16:creationId xmlns:a16="http://schemas.microsoft.com/office/drawing/2014/main" id="{707F3BE6-70EC-47B4-52C6-6D88CB8BB50D}"/>
                </a:ext>
              </a:extLst>
            </p:cNvPr>
            <p:cNvSpPr/>
            <p:nvPr/>
          </p:nvSpPr>
          <p:spPr>
            <a:xfrm>
              <a:off x="6267983" y="2179059"/>
              <a:ext cx="162108" cy="237570"/>
            </a:xfrm>
            <a:custGeom>
              <a:avLst/>
              <a:gdLst/>
              <a:ahLst/>
              <a:cxnLst/>
              <a:rect l="l" t="t" r="r" b="b"/>
              <a:pathLst>
                <a:path w="255" h="376" extrusionOk="0">
                  <a:moveTo>
                    <a:pt x="254" y="375"/>
                  </a:moveTo>
                  <a:lnTo>
                    <a:pt x="230" y="375"/>
                  </a:lnTo>
                  <a:lnTo>
                    <a:pt x="0" y="0"/>
                  </a:lnTo>
                  <a:lnTo>
                    <a:pt x="23" y="0"/>
                  </a:lnTo>
                  <a:lnTo>
                    <a:pt x="254" y="375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2" name="Google Shape;1552;p39">
              <a:extLst>
                <a:ext uri="{FF2B5EF4-FFF2-40B4-BE49-F238E27FC236}">
                  <a16:creationId xmlns:a16="http://schemas.microsoft.com/office/drawing/2014/main" id="{3900AE9E-3441-B5D6-1753-DDA3D42FBFD9}"/>
                </a:ext>
              </a:extLst>
            </p:cNvPr>
            <p:cNvSpPr/>
            <p:nvPr/>
          </p:nvSpPr>
          <p:spPr>
            <a:xfrm>
              <a:off x="6203698" y="2179059"/>
              <a:ext cx="162107" cy="237570"/>
            </a:xfrm>
            <a:custGeom>
              <a:avLst/>
              <a:gdLst/>
              <a:ahLst/>
              <a:cxnLst/>
              <a:rect l="l" t="t" r="r" b="b"/>
              <a:pathLst>
                <a:path w="254" h="376" extrusionOk="0">
                  <a:moveTo>
                    <a:pt x="253" y="375"/>
                  </a:moveTo>
                  <a:lnTo>
                    <a:pt x="231" y="375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53" y="375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39">
              <a:extLst>
                <a:ext uri="{FF2B5EF4-FFF2-40B4-BE49-F238E27FC236}">
                  <a16:creationId xmlns:a16="http://schemas.microsoft.com/office/drawing/2014/main" id="{07133FBC-B5E1-8D46-02BC-BA93CBE85986}"/>
                </a:ext>
              </a:extLst>
            </p:cNvPr>
            <p:cNvSpPr/>
            <p:nvPr/>
          </p:nvSpPr>
          <p:spPr>
            <a:xfrm>
              <a:off x="6142209" y="2179059"/>
              <a:ext cx="162107" cy="237570"/>
            </a:xfrm>
            <a:custGeom>
              <a:avLst/>
              <a:gdLst/>
              <a:ahLst/>
              <a:cxnLst/>
              <a:rect l="l" t="t" r="r" b="b"/>
              <a:pathLst>
                <a:path w="254" h="376" extrusionOk="0">
                  <a:moveTo>
                    <a:pt x="253" y="375"/>
                  </a:moveTo>
                  <a:lnTo>
                    <a:pt x="230" y="375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53" y="375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4" name="Google Shape;1554;p39">
              <a:extLst>
                <a:ext uri="{FF2B5EF4-FFF2-40B4-BE49-F238E27FC236}">
                  <a16:creationId xmlns:a16="http://schemas.microsoft.com/office/drawing/2014/main" id="{5AE56AD3-BFC0-CAC8-4B15-3BD9B01C6B06}"/>
                </a:ext>
              </a:extLst>
            </p:cNvPr>
            <p:cNvSpPr/>
            <p:nvPr/>
          </p:nvSpPr>
          <p:spPr>
            <a:xfrm>
              <a:off x="6077926" y="2179059"/>
              <a:ext cx="162107" cy="237570"/>
            </a:xfrm>
            <a:custGeom>
              <a:avLst/>
              <a:gdLst/>
              <a:ahLst/>
              <a:cxnLst/>
              <a:rect l="l" t="t" r="r" b="b"/>
              <a:pathLst>
                <a:path w="254" h="376" extrusionOk="0">
                  <a:moveTo>
                    <a:pt x="253" y="375"/>
                  </a:moveTo>
                  <a:lnTo>
                    <a:pt x="230" y="375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53" y="375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5" name="Google Shape;1555;p39">
              <a:extLst>
                <a:ext uri="{FF2B5EF4-FFF2-40B4-BE49-F238E27FC236}">
                  <a16:creationId xmlns:a16="http://schemas.microsoft.com/office/drawing/2014/main" id="{FD8F59FA-8212-40CD-272D-493F55C6D0CE}"/>
                </a:ext>
              </a:extLst>
            </p:cNvPr>
            <p:cNvSpPr/>
            <p:nvPr/>
          </p:nvSpPr>
          <p:spPr>
            <a:xfrm>
              <a:off x="5899049" y="2179059"/>
              <a:ext cx="290676" cy="575761"/>
            </a:xfrm>
            <a:custGeom>
              <a:avLst/>
              <a:gdLst/>
              <a:ahLst/>
              <a:cxnLst/>
              <a:rect l="l" t="t" r="r" b="b"/>
              <a:pathLst>
                <a:path w="460" h="907" extrusionOk="0">
                  <a:moveTo>
                    <a:pt x="459" y="906"/>
                  </a:moveTo>
                  <a:lnTo>
                    <a:pt x="229" y="906"/>
                  </a:lnTo>
                  <a:lnTo>
                    <a:pt x="0" y="906"/>
                  </a:lnTo>
                  <a:lnTo>
                    <a:pt x="0" y="375"/>
                  </a:lnTo>
                  <a:lnTo>
                    <a:pt x="229" y="0"/>
                  </a:lnTo>
                  <a:lnTo>
                    <a:pt x="459" y="375"/>
                  </a:lnTo>
                  <a:lnTo>
                    <a:pt x="459" y="906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6" name="Google Shape;1556;p39">
              <a:extLst>
                <a:ext uri="{FF2B5EF4-FFF2-40B4-BE49-F238E27FC236}">
                  <a16:creationId xmlns:a16="http://schemas.microsoft.com/office/drawing/2014/main" id="{CA9CBA81-501D-3B9C-F10A-11CFD553EF13}"/>
                </a:ext>
              </a:extLst>
            </p:cNvPr>
            <p:cNvSpPr/>
            <p:nvPr/>
          </p:nvSpPr>
          <p:spPr>
            <a:xfrm>
              <a:off x="5985692" y="2472528"/>
              <a:ext cx="117388" cy="279496"/>
            </a:xfrm>
            <a:custGeom>
              <a:avLst/>
              <a:gdLst/>
              <a:ahLst/>
              <a:cxnLst/>
              <a:rect l="l" t="t" r="r" b="b"/>
              <a:pathLst>
                <a:path w="186" h="441" extrusionOk="0">
                  <a:moveTo>
                    <a:pt x="185" y="440"/>
                  </a:moveTo>
                  <a:lnTo>
                    <a:pt x="0" y="440"/>
                  </a:lnTo>
                  <a:lnTo>
                    <a:pt x="0" y="83"/>
                  </a:lnTo>
                  <a:lnTo>
                    <a:pt x="0" y="83"/>
                  </a:lnTo>
                  <a:cubicBezTo>
                    <a:pt x="0" y="37"/>
                    <a:pt x="37" y="0"/>
                    <a:pt x="84" y="0"/>
                  </a:cubicBezTo>
                  <a:lnTo>
                    <a:pt x="100" y="0"/>
                  </a:lnTo>
                  <a:lnTo>
                    <a:pt x="100" y="0"/>
                  </a:lnTo>
                  <a:cubicBezTo>
                    <a:pt x="147" y="0"/>
                    <a:pt x="184" y="37"/>
                    <a:pt x="184" y="83"/>
                  </a:cubicBezTo>
                  <a:lnTo>
                    <a:pt x="185" y="44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7" name="Google Shape;1557;p39">
              <a:extLst>
                <a:ext uri="{FF2B5EF4-FFF2-40B4-BE49-F238E27FC236}">
                  <a16:creationId xmlns:a16="http://schemas.microsoft.com/office/drawing/2014/main" id="{227F3873-230F-5D62-D737-19A052C3E57B}"/>
                </a:ext>
              </a:extLst>
            </p:cNvPr>
            <p:cNvSpPr/>
            <p:nvPr/>
          </p:nvSpPr>
          <p:spPr>
            <a:xfrm>
              <a:off x="6231648" y="2472528"/>
              <a:ext cx="198441" cy="92233"/>
            </a:xfrm>
            <a:custGeom>
              <a:avLst/>
              <a:gdLst/>
              <a:ahLst/>
              <a:cxnLst/>
              <a:rect l="l" t="t" r="r" b="b"/>
              <a:pathLst>
                <a:path w="314" h="146" extrusionOk="0">
                  <a:moveTo>
                    <a:pt x="0" y="0"/>
                  </a:moveTo>
                  <a:lnTo>
                    <a:pt x="313" y="0"/>
                  </a:lnTo>
                  <a:lnTo>
                    <a:pt x="313" y="145"/>
                  </a:lnTo>
                  <a:lnTo>
                    <a:pt x="0" y="145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8" name="Google Shape;1558;p39">
              <a:extLst>
                <a:ext uri="{FF2B5EF4-FFF2-40B4-BE49-F238E27FC236}">
                  <a16:creationId xmlns:a16="http://schemas.microsoft.com/office/drawing/2014/main" id="{27414B01-7CD4-B605-9E68-FE5F10DABBAD}"/>
                </a:ext>
              </a:extLst>
            </p:cNvPr>
            <p:cNvSpPr/>
            <p:nvPr/>
          </p:nvSpPr>
          <p:spPr>
            <a:xfrm>
              <a:off x="6008051" y="2329986"/>
              <a:ext cx="75463" cy="75463"/>
            </a:xfrm>
            <a:custGeom>
              <a:avLst/>
              <a:gdLst/>
              <a:ahLst/>
              <a:cxnLst/>
              <a:rect l="l" t="t" r="r" b="b"/>
              <a:pathLst>
                <a:path w="120" h="121" extrusionOk="0">
                  <a:moveTo>
                    <a:pt x="119" y="61"/>
                  </a:moveTo>
                  <a:lnTo>
                    <a:pt x="119" y="61"/>
                  </a:lnTo>
                  <a:cubicBezTo>
                    <a:pt x="119" y="94"/>
                    <a:pt x="91" y="120"/>
                    <a:pt x="59" y="120"/>
                  </a:cubicBezTo>
                  <a:lnTo>
                    <a:pt x="59" y="120"/>
                  </a:lnTo>
                  <a:cubicBezTo>
                    <a:pt x="26" y="120"/>
                    <a:pt x="0" y="93"/>
                    <a:pt x="0" y="61"/>
                  </a:cubicBezTo>
                  <a:lnTo>
                    <a:pt x="0" y="61"/>
                  </a:lnTo>
                  <a:cubicBezTo>
                    <a:pt x="0" y="27"/>
                    <a:pt x="28" y="2"/>
                    <a:pt x="59" y="2"/>
                  </a:cubicBezTo>
                  <a:lnTo>
                    <a:pt x="59" y="2"/>
                  </a:lnTo>
                  <a:cubicBezTo>
                    <a:pt x="92" y="0"/>
                    <a:pt x="119" y="27"/>
                    <a:pt x="119" y="61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9" name="Google Shape;1559;p39">
              <a:extLst>
                <a:ext uri="{FF2B5EF4-FFF2-40B4-BE49-F238E27FC236}">
                  <a16:creationId xmlns:a16="http://schemas.microsoft.com/office/drawing/2014/main" id="{3C68FFFA-7AA3-0C4F-DFAC-6946880F9625}"/>
                </a:ext>
              </a:extLst>
            </p:cNvPr>
            <p:cNvSpPr/>
            <p:nvPr/>
          </p:nvSpPr>
          <p:spPr>
            <a:xfrm>
              <a:off x="7293731" y="2044901"/>
              <a:ext cx="251546" cy="709922"/>
            </a:xfrm>
            <a:custGeom>
              <a:avLst/>
              <a:gdLst/>
              <a:ahLst/>
              <a:cxnLst/>
              <a:rect l="l" t="t" r="r" b="b"/>
              <a:pathLst>
                <a:path w="399" h="1119" extrusionOk="0">
                  <a:moveTo>
                    <a:pt x="0" y="0"/>
                  </a:moveTo>
                  <a:lnTo>
                    <a:pt x="398" y="0"/>
                  </a:lnTo>
                  <a:lnTo>
                    <a:pt x="398" y="1118"/>
                  </a:lnTo>
                  <a:lnTo>
                    <a:pt x="0" y="1118"/>
                  </a:lnTo>
                  <a:lnTo>
                    <a:pt x="0" y="0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0" name="Google Shape;1560;p39">
              <a:extLst>
                <a:ext uri="{FF2B5EF4-FFF2-40B4-BE49-F238E27FC236}">
                  <a16:creationId xmlns:a16="http://schemas.microsoft.com/office/drawing/2014/main" id="{8B2A7A42-F1CC-976D-7323-74AD396D1EED}"/>
                </a:ext>
              </a:extLst>
            </p:cNvPr>
            <p:cNvSpPr/>
            <p:nvPr/>
          </p:nvSpPr>
          <p:spPr>
            <a:xfrm>
              <a:off x="7098084" y="2044901"/>
              <a:ext cx="231980" cy="709922"/>
            </a:xfrm>
            <a:custGeom>
              <a:avLst/>
              <a:gdLst/>
              <a:ahLst/>
              <a:cxnLst/>
              <a:rect l="l" t="t" r="r" b="b"/>
              <a:pathLst>
                <a:path w="366" h="1119" extrusionOk="0">
                  <a:moveTo>
                    <a:pt x="0" y="0"/>
                  </a:moveTo>
                  <a:lnTo>
                    <a:pt x="365" y="0"/>
                  </a:lnTo>
                  <a:lnTo>
                    <a:pt x="365" y="1118"/>
                  </a:lnTo>
                  <a:lnTo>
                    <a:pt x="0" y="1118"/>
                  </a:lnTo>
                  <a:lnTo>
                    <a:pt x="0" y="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1" name="Google Shape;1561;p39">
              <a:extLst>
                <a:ext uri="{FF2B5EF4-FFF2-40B4-BE49-F238E27FC236}">
                  <a16:creationId xmlns:a16="http://schemas.microsoft.com/office/drawing/2014/main" id="{1C01EEB4-3C7F-9E92-CC0A-525E898B5E8B}"/>
                </a:ext>
              </a:extLst>
            </p:cNvPr>
            <p:cNvSpPr/>
            <p:nvPr/>
          </p:nvSpPr>
          <p:spPr>
            <a:xfrm>
              <a:off x="7330067" y="2014156"/>
              <a:ext cx="234776" cy="75463"/>
            </a:xfrm>
            <a:custGeom>
              <a:avLst/>
              <a:gdLst/>
              <a:ahLst/>
              <a:cxnLst/>
              <a:rect l="l" t="t" r="r" b="b"/>
              <a:pathLst>
                <a:path w="369" h="119" extrusionOk="0">
                  <a:moveTo>
                    <a:pt x="0" y="0"/>
                  </a:moveTo>
                  <a:lnTo>
                    <a:pt x="368" y="0"/>
                  </a:lnTo>
                  <a:lnTo>
                    <a:pt x="368" y="118"/>
                  </a:lnTo>
                  <a:lnTo>
                    <a:pt x="0" y="118"/>
                  </a:ln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2" name="Google Shape;1562;p39">
              <a:extLst>
                <a:ext uri="{FF2B5EF4-FFF2-40B4-BE49-F238E27FC236}">
                  <a16:creationId xmlns:a16="http://schemas.microsoft.com/office/drawing/2014/main" id="{6F9C3E7E-E7E4-0B6A-67DB-C9FA99CD7A0E}"/>
                </a:ext>
              </a:extLst>
            </p:cNvPr>
            <p:cNvSpPr/>
            <p:nvPr/>
          </p:nvSpPr>
          <p:spPr>
            <a:xfrm>
              <a:off x="7078521" y="2014156"/>
              <a:ext cx="271111" cy="75463"/>
            </a:xfrm>
            <a:custGeom>
              <a:avLst/>
              <a:gdLst/>
              <a:ahLst/>
              <a:cxnLst/>
              <a:rect l="l" t="t" r="r" b="b"/>
              <a:pathLst>
                <a:path w="429" h="119" extrusionOk="0">
                  <a:moveTo>
                    <a:pt x="0" y="0"/>
                  </a:moveTo>
                  <a:lnTo>
                    <a:pt x="428" y="0"/>
                  </a:lnTo>
                  <a:lnTo>
                    <a:pt x="428" y="118"/>
                  </a:lnTo>
                  <a:lnTo>
                    <a:pt x="0" y="118"/>
                  </a:ln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3" name="Google Shape;1563;p39">
              <a:extLst>
                <a:ext uri="{FF2B5EF4-FFF2-40B4-BE49-F238E27FC236}">
                  <a16:creationId xmlns:a16="http://schemas.microsoft.com/office/drawing/2014/main" id="{F6ABBD25-84D6-0AAD-5CDC-5DD28DDC712F}"/>
                </a:ext>
              </a:extLst>
            </p:cNvPr>
            <p:cNvSpPr/>
            <p:nvPr/>
          </p:nvSpPr>
          <p:spPr>
            <a:xfrm>
              <a:off x="7134420" y="2159493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4" name="Google Shape;1564;p39">
              <a:extLst>
                <a:ext uri="{FF2B5EF4-FFF2-40B4-BE49-F238E27FC236}">
                  <a16:creationId xmlns:a16="http://schemas.microsoft.com/office/drawing/2014/main" id="{524C3F2A-4073-763B-C308-1FEA8F11EE23}"/>
                </a:ext>
              </a:extLst>
            </p:cNvPr>
            <p:cNvSpPr/>
            <p:nvPr/>
          </p:nvSpPr>
          <p:spPr>
            <a:xfrm>
              <a:off x="7198703" y="2159493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5" name="Google Shape;1565;p39">
              <a:extLst>
                <a:ext uri="{FF2B5EF4-FFF2-40B4-BE49-F238E27FC236}">
                  <a16:creationId xmlns:a16="http://schemas.microsoft.com/office/drawing/2014/main" id="{E7C4DB17-A66C-E194-ABB4-B7F8175B0941}"/>
                </a:ext>
              </a:extLst>
            </p:cNvPr>
            <p:cNvSpPr/>
            <p:nvPr/>
          </p:nvSpPr>
          <p:spPr>
            <a:xfrm>
              <a:off x="7262988" y="2159493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6" name="Google Shape;1566;p39">
              <a:extLst>
                <a:ext uri="{FF2B5EF4-FFF2-40B4-BE49-F238E27FC236}">
                  <a16:creationId xmlns:a16="http://schemas.microsoft.com/office/drawing/2014/main" id="{0372D6E1-68B2-4869-5756-0A0A36F77841}"/>
                </a:ext>
              </a:extLst>
            </p:cNvPr>
            <p:cNvSpPr/>
            <p:nvPr/>
          </p:nvSpPr>
          <p:spPr>
            <a:xfrm>
              <a:off x="7134420" y="2226572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7" name="Google Shape;1567;p39">
              <a:extLst>
                <a:ext uri="{FF2B5EF4-FFF2-40B4-BE49-F238E27FC236}">
                  <a16:creationId xmlns:a16="http://schemas.microsoft.com/office/drawing/2014/main" id="{3E600D25-55EB-5F80-6BD4-81433F9FA9F3}"/>
                </a:ext>
              </a:extLst>
            </p:cNvPr>
            <p:cNvSpPr/>
            <p:nvPr/>
          </p:nvSpPr>
          <p:spPr>
            <a:xfrm>
              <a:off x="7198703" y="2226572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8" name="Google Shape;1568;p39">
              <a:extLst>
                <a:ext uri="{FF2B5EF4-FFF2-40B4-BE49-F238E27FC236}">
                  <a16:creationId xmlns:a16="http://schemas.microsoft.com/office/drawing/2014/main" id="{9CD1C757-83FD-5BE7-A9FF-ACA59FB581B9}"/>
                </a:ext>
              </a:extLst>
            </p:cNvPr>
            <p:cNvSpPr/>
            <p:nvPr/>
          </p:nvSpPr>
          <p:spPr>
            <a:xfrm>
              <a:off x="7262988" y="2226572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9" name="Google Shape;1569;p39">
              <a:extLst>
                <a:ext uri="{FF2B5EF4-FFF2-40B4-BE49-F238E27FC236}">
                  <a16:creationId xmlns:a16="http://schemas.microsoft.com/office/drawing/2014/main" id="{F89E1EF2-4EE5-880D-CEFF-2FCC0E217569}"/>
                </a:ext>
              </a:extLst>
            </p:cNvPr>
            <p:cNvSpPr/>
            <p:nvPr/>
          </p:nvSpPr>
          <p:spPr>
            <a:xfrm>
              <a:off x="7134420" y="2290857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49" extrusionOk="0">
                  <a:moveTo>
                    <a:pt x="0" y="0"/>
                  </a:moveTo>
                  <a:lnTo>
                    <a:pt x="49" y="0"/>
                  </a:lnTo>
                  <a:lnTo>
                    <a:pt x="49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0" name="Google Shape;1570;p39">
              <a:extLst>
                <a:ext uri="{FF2B5EF4-FFF2-40B4-BE49-F238E27FC236}">
                  <a16:creationId xmlns:a16="http://schemas.microsoft.com/office/drawing/2014/main" id="{E6F526D0-7C7C-C5EF-29B5-3DA09128A13C}"/>
                </a:ext>
              </a:extLst>
            </p:cNvPr>
            <p:cNvSpPr/>
            <p:nvPr/>
          </p:nvSpPr>
          <p:spPr>
            <a:xfrm>
              <a:off x="7198703" y="2290857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49" extrusionOk="0">
                  <a:moveTo>
                    <a:pt x="0" y="0"/>
                  </a:moveTo>
                  <a:lnTo>
                    <a:pt x="49" y="0"/>
                  </a:lnTo>
                  <a:lnTo>
                    <a:pt x="49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1" name="Google Shape;1571;p39">
              <a:extLst>
                <a:ext uri="{FF2B5EF4-FFF2-40B4-BE49-F238E27FC236}">
                  <a16:creationId xmlns:a16="http://schemas.microsoft.com/office/drawing/2014/main" id="{1EBB742F-F432-C5C3-F988-EF5B78FCD199}"/>
                </a:ext>
              </a:extLst>
            </p:cNvPr>
            <p:cNvSpPr/>
            <p:nvPr/>
          </p:nvSpPr>
          <p:spPr>
            <a:xfrm>
              <a:off x="7262988" y="2290857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49" extrusionOk="0">
                  <a:moveTo>
                    <a:pt x="0" y="0"/>
                  </a:moveTo>
                  <a:lnTo>
                    <a:pt x="49" y="0"/>
                  </a:lnTo>
                  <a:lnTo>
                    <a:pt x="49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2" name="Google Shape;1572;p39">
              <a:extLst>
                <a:ext uri="{FF2B5EF4-FFF2-40B4-BE49-F238E27FC236}">
                  <a16:creationId xmlns:a16="http://schemas.microsoft.com/office/drawing/2014/main" id="{C3608A02-470D-939E-F586-11DB0DE980F8}"/>
                </a:ext>
              </a:extLst>
            </p:cNvPr>
            <p:cNvSpPr/>
            <p:nvPr/>
          </p:nvSpPr>
          <p:spPr>
            <a:xfrm>
              <a:off x="7134420" y="2355140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3" name="Google Shape;1573;p39">
              <a:extLst>
                <a:ext uri="{FF2B5EF4-FFF2-40B4-BE49-F238E27FC236}">
                  <a16:creationId xmlns:a16="http://schemas.microsoft.com/office/drawing/2014/main" id="{16577D1E-6DA1-0541-5810-DFCF13F2DC9B}"/>
                </a:ext>
              </a:extLst>
            </p:cNvPr>
            <p:cNvSpPr/>
            <p:nvPr/>
          </p:nvSpPr>
          <p:spPr>
            <a:xfrm>
              <a:off x="7198703" y="2355140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4" name="Google Shape;1574;p39">
              <a:extLst>
                <a:ext uri="{FF2B5EF4-FFF2-40B4-BE49-F238E27FC236}">
                  <a16:creationId xmlns:a16="http://schemas.microsoft.com/office/drawing/2014/main" id="{A3D257D9-711E-6401-4497-506D8E16D317}"/>
                </a:ext>
              </a:extLst>
            </p:cNvPr>
            <p:cNvSpPr/>
            <p:nvPr/>
          </p:nvSpPr>
          <p:spPr>
            <a:xfrm>
              <a:off x="7262988" y="2355140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5" name="Google Shape;1575;p39">
              <a:extLst>
                <a:ext uri="{FF2B5EF4-FFF2-40B4-BE49-F238E27FC236}">
                  <a16:creationId xmlns:a16="http://schemas.microsoft.com/office/drawing/2014/main" id="{BA4E9BAC-C5A4-798E-D90C-4CE706982CA2}"/>
                </a:ext>
              </a:extLst>
            </p:cNvPr>
            <p:cNvSpPr/>
            <p:nvPr/>
          </p:nvSpPr>
          <p:spPr>
            <a:xfrm>
              <a:off x="7134420" y="2422219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6" name="Google Shape;1576;p39">
              <a:extLst>
                <a:ext uri="{FF2B5EF4-FFF2-40B4-BE49-F238E27FC236}">
                  <a16:creationId xmlns:a16="http://schemas.microsoft.com/office/drawing/2014/main" id="{79ECF635-93D1-27AA-CAFC-EE29D5421F09}"/>
                </a:ext>
              </a:extLst>
            </p:cNvPr>
            <p:cNvSpPr/>
            <p:nvPr/>
          </p:nvSpPr>
          <p:spPr>
            <a:xfrm>
              <a:off x="7198703" y="2422219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39">
              <a:extLst>
                <a:ext uri="{FF2B5EF4-FFF2-40B4-BE49-F238E27FC236}">
                  <a16:creationId xmlns:a16="http://schemas.microsoft.com/office/drawing/2014/main" id="{7F9B50AB-E46C-167D-4FEF-1DC957F9471C}"/>
                </a:ext>
              </a:extLst>
            </p:cNvPr>
            <p:cNvSpPr/>
            <p:nvPr/>
          </p:nvSpPr>
          <p:spPr>
            <a:xfrm>
              <a:off x="7262988" y="2422219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p39">
              <a:extLst>
                <a:ext uri="{FF2B5EF4-FFF2-40B4-BE49-F238E27FC236}">
                  <a16:creationId xmlns:a16="http://schemas.microsoft.com/office/drawing/2014/main" id="{192420DB-E3C9-7731-7B11-CAB1D50ADAD8}"/>
                </a:ext>
              </a:extLst>
            </p:cNvPr>
            <p:cNvSpPr/>
            <p:nvPr/>
          </p:nvSpPr>
          <p:spPr>
            <a:xfrm>
              <a:off x="7134420" y="2486503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9" name="Google Shape;1579;p39">
              <a:extLst>
                <a:ext uri="{FF2B5EF4-FFF2-40B4-BE49-F238E27FC236}">
                  <a16:creationId xmlns:a16="http://schemas.microsoft.com/office/drawing/2014/main" id="{87A3D938-E1A8-0F47-FA8C-041BC225643F}"/>
                </a:ext>
              </a:extLst>
            </p:cNvPr>
            <p:cNvSpPr/>
            <p:nvPr/>
          </p:nvSpPr>
          <p:spPr>
            <a:xfrm>
              <a:off x="7198703" y="2486503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39">
              <a:extLst>
                <a:ext uri="{FF2B5EF4-FFF2-40B4-BE49-F238E27FC236}">
                  <a16:creationId xmlns:a16="http://schemas.microsoft.com/office/drawing/2014/main" id="{DA15D09E-4559-6B84-012E-F36ED6E2B2D0}"/>
                </a:ext>
              </a:extLst>
            </p:cNvPr>
            <p:cNvSpPr/>
            <p:nvPr/>
          </p:nvSpPr>
          <p:spPr>
            <a:xfrm>
              <a:off x="7262988" y="2486503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1" name="Google Shape;1581;p39">
              <a:extLst>
                <a:ext uri="{FF2B5EF4-FFF2-40B4-BE49-F238E27FC236}">
                  <a16:creationId xmlns:a16="http://schemas.microsoft.com/office/drawing/2014/main" id="{32AE5282-745B-5FF9-CC57-88A96CBAD57E}"/>
                </a:ext>
              </a:extLst>
            </p:cNvPr>
            <p:cNvSpPr/>
            <p:nvPr/>
          </p:nvSpPr>
          <p:spPr>
            <a:xfrm>
              <a:off x="7134420" y="2550786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49" extrusionOk="0">
                  <a:moveTo>
                    <a:pt x="0" y="0"/>
                  </a:moveTo>
                  <a:lnTo>
                    <a:pt x="49" y="0"/>
                  </a:lnTo>
                  <a:lnTo>
                    <a:pt x="49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2" name="Google Shape;1582;p39">
              <a:extLst>
                <a:ext uri="{FF2B5EF4-FFF2-40B4-BE49-F238E27FC236}">
                  <a16:creationId xmlns:a16="http://schemas.microsoft.com/office/drawing/2014/main" id="{EDF5C4EE-BA8B-A4D3-CB84-40258D7E7659}"/>
                </a:ext>
              </a:extLst>
            </p:cNvPr>
            <p:cNvSpPr/>
            <p:nvPr/>
          </p:nvSpPr>
          <p:spPr>
            <a:xfrm>
              <a:off x="7198703" y="2550786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49" extrusionOk="0">
                  <a:moveTo>
                    <a:pt x="0" y="0"/>
                  </a:moveTo>
                  <a:lnTo>
                    <a:pt x="49" y="0"/>
                  </a:lnTo>
                  <a:lnTo>
                    <a:pt x="49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p39">
              <a:extLst>
                <a:ext uri="{FF2B5EF4-FFF2-40B4-BE49-F238E27FC236}">
                  <a16:creationId xmlns:a16="http://schemas.microsoft.com/office/drawing/2014/main" id="{2AE5190E-99B7-58DF-EB3E-47E82D9399EE}"/>
                </a:ext>
              </a:extLst>
            </p:cNvPr>
            <p:cNvSpPr/>
            <p:nvPr/>
          </p:nvSpPr>
          <p:spPr>
            <a:xfrm>
              <a:off x="7262988" y="2550786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49" extrusionOk="0">
                  <a:moveTo>
                    <a:pt x="0" y="0"/>
                  </a:moveTo>
                  <a:lnTo>
                    <a:pt x="49" y="0"/>
                  </a:lnTo>
                  <a:lnTo>
                    <a:pt x="49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4" name="Google Shape;1584;p39">
              <a:extLst>
                <a:ext uri="{FF2B5EF4-FFF2-40B4-BE49-F238E27FC236}">
                  <a16:creationId xmlns:a16="http://schemas.microsoft.com/office/drawing/2014/main" id="{C6E26EE9-5DC2-16D6-8401-05EEFA62BC12}"/>
                </a:ext>
              </a:extLst>
            </p:cNvPr>
            <p:cNvSpPr/>
            <p:nvPr/>
          </p:nvSpPr>
          <p:spPr>
            <a:xfrm>
              <a:off x="7134420" y="2615071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5" name="Google Shape;1585;p39">
              <a:extLst>
                <a:ext uri="{FF2B5EF4-FFF2-40B4-BE49-F238E27FC236}">
                  <a16:creationId xmlns:a16="http://schemas.microsoft.com/office/drawing/2014/main" id="{CE0B0E80-8B41-0DB8-38CE-FA747343F9F8}"/>
                </a:ext>
              </a:extLst>
            </p:cNvPr>
            <p:cNvSpPr/>
            <p:nvPr/>
          </p:nvSpPr>
          <p:spPr>
            <a:xfrm>
              <a:off x="7198703" y="2615071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6" name="Google Shape;1586;p39">
              <a:extLst>
                <a:ext uri="{FF2B5EF4-FFF2-40B4-BE49-F238E27FC236}">
                  <a16:creationId xmlns:a16="http://schemas.microsoft.com/office/drawing/2014/main" id="{BA485100-B2A2-9062-5FBB-128AEDC225C7}"/>
                </a:ext>
              </a:extLst>
            </p:cNvPr>
            <p:cNvSpPr/>
            <p:nvPr/>
          </p:nvSpPr>
          <p:spPr>
            <a:xfrm>
              <a:off x="7262988" y="2615071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7" name="Google Shape;1587;p39">
              <a:extLst>
                <a:ext uri="{FF2B5EF4-FFF2-40B4-BE49-F238E27FC236}">
                  <a16:creationId xmlns:a16="http://schemas.microsoft.com/office/drawing/2014/main" id="{320669D1-84B4-5B24-2B98-781B0C2BE81D}"/>
                </a:ext>
              </a:extLst>
            </p:cNvPr>
            <p:cNvSpPr/>
            <p:nvPr/>
          </p:nvSpPr>
          <p:spPr>
            <a:xfrm>
              <a:off x="7134420" y="2679354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8" name="Google Shape;1588;p39">
              <a:extLst>
                <a:ext uri="{FF2B5EF4-FFF2-40B4-BE49-F238E27FC236}">
                  <a16:creationId xmlns:a16="http://schemas.microsoft.com/office/drawing/2014/main" id="{693DDB2D-FF6C-3A5C-D0D9-CAE265F6BABD}"/>
                </a:ext>
              </a:extLst>
            </p:cNvPr>
            <p:cNvSpPr/>
            <p:nvPr/>
          </p:nvSpPr>
          <p:spPr>
            <a:xfrm>
              <a:off x="7198703" y="2679354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9" name="Google Shape;1589;p39">
              <a:extLst>
                <a:ext uri="{FF2B5EF4-FFF2-40B4-BE49-F238E27FC236}">
                  <a16:creationId xmlns:a16="http://schemas.microsoft.com/office/drawing/2014/main" id="{A8BC532D-65ED-483D-A9E6-C975B0522285}"/>
                </a:ext>
              </a:extLst>
            </p:cNvPr>
            <p:cNvSpPr/>
            <p:nvPr/>
          </p:nvSpPr>
          <p:spPr>
            <a:xfrm>
              <a:off x="7262988" y="2679354"/>
              <a:ext cx="30744" cy="30744"/>
            </a:xfrm>
            <a:custGeom>
              <a:avLst/>
              <a:gdLst/>
              <a:ahLst/>
              <a:cxnLst/>
              <a:rect l="l" t="t" r="r" b="b"/>
              <a:pathLst>
                <a:path w="50" h="50" extrusionOk="0">
                  <a:moveTo>
                    <a:pt x="0" y="0"/>
                  </a:moveTo>
                  <a:lnTo>
                    <a:pt x="49" y="0"/>
                  </a:lnTo>
                  <a:lnTo>
                    <a:pt x="49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0" name="Google Shape;1590;p39">
              <a:extLst>
                <a:ext uri="{FF2B5EF4-FFF2-40B4-BE49-F238E27FC236}">
                  <a16:creationId xmlns:a16="http://schemas.microsoft.com/office/drawing/2014/main" id="{25C796C7-51A4-12D2-C99B-87F7AFD2BB4A}"/>
                </a:ext>
              </a:extLst>
            </p:cNvPr>
            <p:cNvSpPr/>
            <p:nvPr/>
          </p:nvSpPr>
          <p:spPr>
            <a:xfrm>
              <a:off x="7377580" y="2159493"/>
              <a:ext cx="122978" cy="30744"/>
            </a:xfrm>
            <a:custGeom>
              <a:avLst/>
              <a:gdLst/>
              <a:ahLst/>
              <a:cxnLst/>
              <a:rect l="l" t="t" r="r" b="b"/>
              <a:pathLst>
                <a:path w="195" h="50" extrusionOk="0">
                  <a:moveTo>
                    <a:pt x="0" y="0"/>
                  </a:moveTo>
                  <a:lnTo>
                    <a:pt x="194" y="0"/>
                  </a:lnTo>
                  <a:lnTo>
                    <a:pt x="194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1" name="Google Shape;1591;p39">
              <a:extLst>
                <a:ext uri="{FF2B5EF4-FFF2-40B4-BE49-F238E27FC236}">
                  <a16:creationId xmlns:a16="http://schemas.microsoft.com/office/drawing/2014/main" id="{B47DA4E4-014C-BEAB-82F2-2FC114D168A1}"/>
                </a:ext>
              </a:extLst>
            </p:cNvPr>
            <p:cNvSpPr/>
            <p:nvPr/>
          </p:nvSpPr>
          <p:spPr>
            <a:xfrm>
              <a:off x="7377580" y="2226572"/>
              <a:ext cx="122978" cy="30744"/>
            </a:xfrm>
            <a:custGeom>
              <a:avLst/>
              <a:gdLst/>
              <a:ahLst/>
              <a:cxnLst/>
              <a:rect l="l" t="t" r="r" b="b"/>
              <a:pathLst>
                <a:path w="195" h="50" extrusionOk="0">
                  <a:moveTo>
                    <a:pt x="0" y="0"/>
                  </a:moveTo>
                  <a:lnTo>
                    <a:pt x="194" y="0"/>
                  </a:lnTo>
                  <a:lnTo>
                    <a:pt x="194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2" name="Google Shape;1592;p39">
              <a:extLst>
                <a:ext uri="{FF2B5EF4-FFF2-40B4-BE49-F238E27FC236}">
                  <a16:creationId xmlns:a16="http://schemas.microsoft.com/office/drawing/2014/main" id="{AB719A91-BFB3-D7C1-45D4-ED32017A38AD}"/>
                </a:ext>
              </a:extLst>
            </p:cNvPr>
            <p:cNvSpPr/>
            <p:nvPr/>
          </p:nvSpPr>
          <p:spPr>
            <a:xfrm>
              <a:off x="7377580" y="2290857"/>
              <a:ext cx="122978" cy="30744"/>
            </a:xfrm>
            <a:custGeom>
              <a:avLst/>
              <a:gdLst/>
              <a:ahLst/>
              <a:cxnLst/>
              <a:rect l="l" t="t" r="r" b="b"/>
              <a:pathLst>
                <a:path w="195" h="49" extrusionOk="0">
                  <a:moveTo>
                    <a:pt x="0" y="0"/>
                  </a:moveTo>
                  <a:lnTo>
                    <a:pt x="194" y="0"/>
                  </a:lnTo>
                  <a:lnTo>
                    <a:pt x="194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3" name="Google Shape;1593;p39">
              <a:extLst>
                <a:ext uri="{FF2B5EF4-FFF2-40B4-BE49-F238E27FC236}">
                  <a16:creationId xmlns:a16="http://schemas.microsoft.com/office/drawing/2014/main" id="{41E9EF89-3DD0-D1BE-7832-FDF3634EA33F}"/>
                </a:ext>
              </a:extLst>
            </p:cNvPr>
            <p:cNvSpPr/>
            <p:nvPr/>
          </p:nvSpPr>
          <p:spPr>
            <a:xfrm>
              <a:off x="7377580" y="2355140"/>
              <a:ext cx="122978" cy="30744"/>
            </a:xfrm>
            <a:custGeom>
              <a:avLst/>
              <a:gdLst/>
              <a:ahLst/>
              <a:cxnLst/>
              <a:rect l="l" t="t" r="r" b="b"/>
              <a:pathLst>
                <a:path w="195" h="50" extrusionOk="0">
                  <a:moveTo>
                    <a:pt x="0" y="0"/>
                  </a:moveTo>
                  <a:lnTo>
                    <a:pt x="194" y="0"/>
                  </a:lnTo>
                  <a:lnTo>
                    <a:pt x="194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4" name="Google Shape;1594;p39">
              <a:extLst>
                <a:ext uri="{FF2B5EF4-FFF2-40B4-BE49-F238E27FC236}">
                  <a16:creationId xmlns:a16="http://schemas.microsoft.com/office/drawing/2014/main" id="{0A8A1796-DA6A-F910-7F65-E46FA6923F41}"/>
                </a:ext>
              </a:extLst>
            </p:cNvPr>
            <p:cNvSpPr/>
            <p:nvPr/>
          </p:nvSpPr>
          <p:spPr>
            <a:xfrm>
              <a:off x="7377580" y="2422219"/>
              <a:ext cx="122978" cy="30744"/>
            </a:xfrm>
            <a:custGeom>
              <a:avLst/>
              <a:gdLst/>
              <a:ahLst/>
              <a:cxnLst/>
              <a:rect l="l" t="t" r="r" b="b"/>
              <a:pathLst>
                <a:path w="195" h="50" extrusionOk="0">
                  <a:moveTo>
                    <a:pt x="0" y="0"/>
                  </a:moveTo>
                  <a:lnTo>
                    <a:pt x="194" y="0"/>
                  </a:lnTo>
                  <a:lnTo>
                    <a:pt x="194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5" name="Google Shape;1595;p39">
              <a:extLst>
                <a:ext uri="{FF2B5EF4-FFF2-40B4-BE49-F238E27FC236}">
                  <a16:creationId xmlns:a16="http://schemas.microsoft.com/office/drawing/2014/main" id="{1631BBEF-8E06-31FD-EF9C-CEDD0E457B0D}"/>
                </a:ext>
              </a:extLst>
            </p:cNvPr>
            <p:cNvSpPr/>
            <p:nvPr/>
          </p:nvSpPr>
          <p:spPr>
            <a:xfrm>
              <a:off x="7377580" y="2486503"/>
              <a:ext cx="122978" cy="30744"/>
            </a:xfrm>
            <a:custGeom>
              <a:avLst/>
              <a:gdLst/>
              <a:ahLst/>
              <a:cxnLst/>
              <a:rect l="l" t="t" r="r" b="b"/>
              <a:pathLst>
                <a:path w="195" h="50" extrusionOk="0">
                  <a:moveTo>
                    <a:pt x="0" y="0"/>
                  </a:moveTo>
                  <a:lnTo>
                    <a:pt x="194" y="0"/>
                  </a:lnTo>
                  <a:lnTo>
                    <a:pt x="194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6" name="Google Shape;1596;p39">
              <a:extLst>
                <a:ext uri="{FF2B5EF4-FFF2-40B4-BE49-F238E27FC236}">
                  <a16:creationId xmlns:a16="http://schemas.microsoft.com/office/drawing/2014/main" id="{B203C8DD-47E3-5494-DDD2-CD9245A4B48D}"/>
                </a:ext>
              </a:extLst>
            </p:cNvPr>
            <p:cNvSpPr/>
            <p:nvPr/>
          </p:nvSpPr>
          <p:spPr>
            <a:xfrm>
              <a:off x="7377580" y="2550786"/>
              <a:ext cx="122978" cy="30744"/>
            </a:xfrm>
            <a:custGeom>
              <a:avLst/>
              <a:gdLst/>
              <a:ahLst/>
              <a:cxnLst/>
              <a:rect l="l" t="t" r="r" b="b"/>
              <a:pathLst>
                <a:path w="195" h="49" extrusionOk="0">
                  <a:moveTo>
                    <a:pt x="0" y="0"/>
                  </a:moveTo>
                  <a:lnTo>
                    <a:pt x="194" y="0"/>
                  </a:lnTo>
                  <a:lnTo>
                    <a:pt x="194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7" name="Google Shape;1597;p39">
              <a:extLst>
                <a:ext uri="{FF2B5EF4-FFF2-40B4-BE49-F238E27FC236}">
                  <a16:creationId xmlns:a16="http://schemas.microsoft.com/office/drawing/2014/main" id="{DA33E226-77B9-A802-965F-86AD714FCDDA}"/>
                </a:ext>
              </a:extLst>
            </p:cNvPr>
            <p:cNvSpPr/>
            <p:nvPr/>
          </p:nvSpPr>
          <p:spPr>
            <a:xfrm>
              <a:off x="7377580" y="2615071"/>
              <a:ext cx="122978" cy="30744"/>
            </a:xfrm>
            <a:custGeom>
              <a:avLst/>
              <a:gdLst/>
              <a:ahLst/>
              <a:cxnLst/>
              <a:rect l="l" t="t" r="r" b="b"/>
              <a:pathLst>
                <a:path w="195" h="50" extrusionOk="0">
                  <a:moveTo>
                    <a:pt x="0" y="0"/>
                  </a:moveTo>
                  <a:lnTo>
                    <a:pt x="194" y="0"/>
                  </a:lnTo>
                  <a:lnTo>
                    <a:pt x="194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8" name="Google Shape;1598;p39">
              <a:extLst>
                <a:ext uri="{FF2B5EF4-FFF2-40B4-BE49-F238E27FC236}">
                  <a16:creationId xmlns:a16="http://schemas.microsoft.com/office/drawing/2014/main" id="{E5462E13-DEEC-AEEF-F346-80B20A505EB3}"/>
                </a:ext>
              </a:extLst>
            </p:cNvPr>
            <p:cNvSpPr/>
            <p:nvPr/>
          </p:nvSpPr>
          <p:spPr>
            <a:xfrm>
              <a:off x="7377580" y="2679354"/>
              <a:ext cx="122978" cy="30744"/>
            </a:xfrm>
            <a:custGeom>
              <a:avLst/>
              <a:gdLst/>
              <a:ahLst/>
              <a:cxnLst/>
              <a:rect l="l" t="t" r="r" b="b"/>
              <a:pathLst>
                <a:path w="195" h="50" extrusionOk="0">
                  <a:moveTo>
                    <a:pt x="0" y="0"/>
                  </a:moveTo>
                  <a:lnTo>
                    <a:pt x="194" y="0"/>
                  </a:lnTo>
                  <a:lnTo>
                    <a:pt x="194" y="49"/>
                  </a:lnTo>
                  <a:lnTo>
                    <a:pt x="0" y="49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9" name="Google Shape;1599;p39">
              <a:extLst>
                <a:ext uri="{FF2B5EF4-FFF2-40B4-BE49-F238E27FC236}">
                  <a16:creationId xmlns:a16="http://schemas.microsoft.com/office/drawing/2014/main" id="{9496045F-08FA-831B-3086-3A05FD423E29}"/>
                </a:ext>
              </a:extLst>
            </p:cNvPr>
            <p:cNvSpPr/>
            <p:nvPr/>
          </p:nvSpPr>
          <p:spPr>
            <a:xfrm>
              <a:off x="7732541" y="2282471"/>
              <a:ext cx="547810" cy="463961"/>
            </a:xfrm>
            <a:custGeom>
              <a:avLst/>
              <a:gdLst/>
              <a:ahLst/>
              <a:cxnLst/>
              <a:rect l="l" t="t" r="r" b="b"/>
              <a:pathLst>
                <a:path w="865" h="731" extrusionOk="0">
                  <a:moveTo>
                    <a:pt x="864" y="365"/>
                  </a:moveTo>
                  <a:lnTo>
                    <a:pt x="864" y="730"/>
                  </a:lnTo>
                  <a:lnTo>
                    <a:pt x="0" y="730"/>
                  </a:lnTo>
                  <a:lnTo>
                    <a:pt x="0" y="0"/>
                  </a:lnTo>
                  <a:lnTo>
                    <a:pt x="641" y="0"/>
                  </a:lnTo>
                  <a:lnTo>
                    <a:pt x="864" y="365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0" name="Google Shape;1600;p39">
              <a:extLst>
                <a:ext uri="{FF2B5EF4-FFF2-40B4-BE49-F238E27FC236}">
                  <a16:creationId xmlns:a16="http://schemas.microsoft.com/office/drawing/2014/main" id="{B01F3722-E6BE-6B71-8BDF-0D65A39CF445}"/>
                </a:ext>
              </a:extLst>
            </p:cNvPr>
            <p:cNvSpPr/>
            <p:nvPr/>
          </p:nvSpPr>
          <p:spPr>
            <a:xfrm>
              <a:off x="7732541" y="2282471"/>
              <a:ext cx="547810" cy="231980"/>
            </a:xfrm>
            <a:custGeom>
              <a:avLst/>
              <a:gdLst/>
              <a:ahLst/>
              <a:cxnLst/>
              <a:rect l="l" t="t" r="r" b="b"/>
              <a:pathLst>
                <a:path w="865" h="366" extrusionOk="0">
                  <a:moveTo>
                    <a:pt x="864" y="365"/>
                  </a:moveTo>
                  <a:lnTo>
                    <a:pt x="0" y="365"/>
                  </a:lnTo>
                  <a:lnTo>
                    <a:pt x="0" y="0"/>
                  </a:lnTo>
                  <a:lnTo>
                    <a:pt x="641" y="0"/>
                  </a:lnTo>
                  <a:lnTo>
                    <a:pt x="864" y="365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1" name="Google Shape;1601;p39">
              <a:extLst>
                <a:ext uri="{FF2B5EF4-FFF2-40B4-BE49-F238E27FC236}">
                  <a16:creationId xmlns:a16="http://schemas.microsoft.com/office/drawing/2014/main" id="{9E8D1B3A-05AC-2DD6-E298-1320AA9D8535}"/>
                </a:ext>
              </a:extLst>
            </p:cNvPr>
            <p:cNvSpPr/>
            <p:nvPr/>
          </p:nvSpPr>
          <p:spPr>
            <a:xfrm>
              <a:off x="7592793" y="2282471"/>
              <a:ext cx="282290" cy="463961"/>
            </a:xfrm>
            <a:custGeom>
              <a:avLst/>
              <a:gdLst/>
              <a:ahLst/>
              <a:cxnLst/>
              <a:rect l="l" t="t" r="r" b="b"/>
              <a:pathLst>
                <a:path w="446" h="731" extrusionOk="0">
                  <a:moveTo>
                    <a:pt x="445" y="730"/>
                  </a:moveTo>
                  <a:lnTo>
                    <a:pt x="223" y="730"/>
                  </a:lnTo>
                  <a:lnTo>
                    <a:pt x="0" y="730"/>
                  </a:lnTo>
                  <a:lnTo>
                    <a:pt x="0" y="365"/>
                  </a:lnTo>
                  <a:lnTo>
                    <a:pt x="223" y="0"/>
                  </a:lnTo>
                  <a:lnTo>
                    <a:pt x="445" y="365"/>
                  </a:lnTo>
                  <a:lnTo>
                    <a:pt x="445" y="73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2" name="Google Shape;1602;p39">
              <a:extLst>
                <a:ext uri="{FF2B5EF4-FFF2-40B4-BE49-F238E27FC236}">
                  <a16:creationId xmlns:a16="http://schemas.microsoft.com/office/drawing/2014/main" id="{274BE1AD-B9C9-7628-87A7-C8862A8ADD7D}"/>
                </a:ext>
              </a:extLst>
            </p:cNvPr>
            <p:cNvSpPr/>
            <p:nvPr/>
          </p:nvSpPr>
          <p:spPr>
            <a:xfrm>
              <a:off x="7673846" y="2514453"/>
              <a:ext cx="114593" cy="231980"/>
            </a:xfrm>
            <a:custGeom>
              <a:avLst/>
              <a:gdLst/>
              <a:ahLst/>
              <a:cxnLst/>
              <a:rect l="l" t="t" r="r" b="b"/>
              <a:pathLst>
                <a:path w="183" h="366" extrusionOk="0">
                  <a:moveTo>
                    <a:pt x="182" y="365"/>
                  </a:moveTo>
                  <a:lnTo>
                    <a:pt x="0" y="365"/>
                  </a:lnTo>
                  <a:lnTo>
                    <a:pt x="0" y="91"/>
                  </a:lnTo>
                  <a:lnTo>
                    <a:pt x="0" y="91"/>
                  </a:lnTo>
                  <a:cubicBezTo>
                    <a:pt x="0" y="40"/>
                    <a:pt x="40" y="0"/>
                    <a:pt x="91" y="0"/>
                  </a:cubicBezTo>
                  <a:lnTo>
                    <a:pt x="91" y="0"/>
                  </a:lnTo>
                  <a:lnTo>
                    <a:pt x="91" y="0"/>
                  </a:lnTo>
                  <a:cubicBezTo>
                    <a:pt x="143" y="0"/>
                    <a:pt x="182" y="40"/>
                    <a:pt x="182" y="91"/>
                  </a:cubicBezTo>
                  <a:lnTo>
                    <a:pt x="182" y="365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3" name="Google Shape;1603;p39">
              <a:extLst>
                <a:ext uri="{FF2B5EF4-FFF2-40B4-BE49-F238E27FC236}">
                  <a16:creationId xmlns:a16="http://schemas.microsoft.com/office/drawing/2014/main" id="{F568267F-6830-C52E-9627-3759D6C23D94}"/>
                </a:ext>
              </a:extLst>
            </p:cNvPr>
            <p:cNvSpPr/>
            <p:nvPr/>
          </p:nvSpPr>
          <p:spPr>
            <a:xfrm>
              <a:off x="7933777" y="2559172"/>
              <a:ext cx="53104" cy="92233"/>
            </a:xfrm>
            <a:custGeom>
              <a:avLst/>
              <a:gdLst/>
              <a:ahLst/>
              <a:cxnLst/>
              <a:rect l="l" t="t" r="r" b="b"/>
              <a:pathLst>
                <a:path w="84" h="146" extrusionOk="0">
                  <a:moveTo>
                    <a:pt x="0" y="0"/>
                  </a:moveTo>
                  <a:lnTo>
                    <a:pt x="83" y="0"/>
                  </a:lnTo>
                  <a:lnTo>
                    <a:pt x="83" y="145"/>
                  </a:lnTo>
                  <a:lnTo>
                    <a:pt x="0" y="145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4" name="Google Shape;1604;p39">
              <a:extLst>
                <a:ext uri="{FF2B5EF4-FFF2-40B4-BE49-F238E27FC236}">
                  <a16:creationId xmlns:a16="http://schemas.microsoft.com/office/drawing/2014/main" id="{520717A4-3CD9-FBEF-9F13-3D6BD85A63A2}"/>
                </a:ext>
              </a:extLst>
            </p:cNvPr>
            <p:cNvSpPr/>
            <p:nvPr/>
          </p:nvSpPr>
          <p:spPr>
            <a:xfrm>
              <a:off x="8051166" y="2559172"/>
              <a:ext cx="53104" cy="92233"/>
            </a:xfrm>
            <a:custGeom>
              <a:avLst/>
              <a:gdLst/>
              <a:ahLst/>
              <a:cxnLst/>
              <a:rect l="l" t="t" r="r" b="b"/>
              <a:pathLst>
                <a:path w="84" h="146" extrusionOk="0">
                  <a:moveTo>
                    <a:pt x="0" y="0"/>
                  </a:moveTo>
                  <a:lnTo>
                    <a:pt x="83" y="0"/>
                  </a:lnTo>
                  <a:lnTo>
                    <a:pt x="83" y="145"/>
                  </a:lnTo>
                  <a:lnTo>
                    <a:pt x="0" y="145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p39">
              <a:extLst>
                <a:ext uri="{FF2B5EF4-FFF2-40B4-BE49-F238E27FC236}">
                  <a16:creationId xmlns:a16="http://schemas.microsoft.com/office/drawing/2014/main" id="{EA5A82B9-2D2F-A24C-DA59-5B1CF12D8817}"/>
                </a:ext>
              </a:extLst>
            </p:cNvPr>
            <p:cNvSpPr/>
            <p:nvPr/>
          </p:nvSpPr>
          <p:spPr>
            <a:xfrm>
              <a:off x="8168554" y="2559172"/>
              <a:ext cx="53104" cy="92233"/>
            </a:xfrm>
            <a:custGeom>
              <a:avLst/>
              <a:gdLst/>
              <a:ahLst/>
              <a:cxnLst/>
              <a:rect l="l" t="t" r="r" b="b"/>
              <a:pathLst>
                <a:path w="84" h="146" extrusionOk="0">
                  <a:moveTo>
                    <a:pt x="0" y="0"/>
                  </a:moveTo>
                  <a:lnTo>
                    <a:pt x="83" y="0"/>
                  </a:lnTo>
                  <a:lnTo>
                    <a:pt x="83" y="145"/>
                  </a:lnTo>
                  <a:lnTo>
                    <a:pt x="0" y="145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6" name="Google Shape;1606;p39">
              <a:extLst>
                <a:ext uri="{FF2B5EF4-FFF2-40B4-BE49-F238E27FC236}">
                  <a16:creationId xmlns:a16="http://schemas.microsoft.com/office/drawing/2014/main" id="{07CA8786-6AB0-E969-74FE-8F9350FBE25D}"/>
                </a:ext>
              </a:extLst>
            </p:cNvPr>
            <p:cNvSpPr/>
            <p:nvPr/>
          </p:nvSpPr>
          <p:spPr>
            <a:xfrm>
              <a:off x="7760490" y="2282471"/>
              <a:ext cx="164901" cy="231980"/>
            </a:xfrm>
            <a:custGeom>
              <a:avLst/>
              <a:gdLst/>
              <a:ahLst/>
              <a:cxnLst/>
              <a:rect l="l" t="t" r="r" b="b"/>
              <a:pathLst>
                <a:path w="262" h="366" extrusionOk="0">
                  <a:moveTo>
                    <a:pt x="261" y="365"/>
                  </a:moveTo>
                  <a:lnTo>
                    <a:pt x="223" y="365"/>
                  </a:lnTo>
                  <a:lnTo>
                    <a:pt x="0" y="0"/>
                  </a:lnTo>
                  <a:lnTo>
                    <a:pt x="38" y="0"/>
                  </a:lnTo>
                  <a:lnTo>
                    <a:pt x="261" y="365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7" name="Google Shape;1607;p39">
              <a:extLst>
                <a:ext uri="{FF2B5EF4-FFF2-40B4-BE49-F238E27FC236}">
                  <a16:creationId xmlns:a16="http://schemas.microsoft.com/office/drawing/2014/main" id="{45AA1844-E8D7-969A-E7B8-702C90C14788}"/>
                </a:ext>
              </a:extLst>
            </p:cNvPr>
            <p:cNvSpPr/>
            <p:nvPr/>
          </p:nvSpPr>
          <p:spPr>
            <a:xfrm>
              <a:off x="7824773" y="2282471"/>
              <a:ext cx="164902" cy="231980"/>
            </a:xfrm>
            <a:custGeom>
              <a:avLst/>
              <a:gdLst/>
              <a:ahLst/>
              <a:cxnLst/>
              <a:rect l="l" t="t" r="r" b="b"/>
              <a:pathLst>
                <a:path w="261" h="366" extrusionOk="0">
                  <a:moveTo>
                    <a:pt x="260" y="365"/>
                  </a:moveTo>
                  <a:lnTo>
                    <a:pt x="222" y="365"/>
                  </a:lnTo>
                  <a:lnTo>
                    <a:pt x="0" y="0"/>
                  </a:lnTo>
                  <a:lnTo>
                    <a:pt x="35" y="0"/>
                  </a:lnTo>
                  <a:lnTo>
                    <a:pt x="260" y="365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8" name="Google Shape;1608;p39">
              <a:extLst>
                <a:ext uri="{FF2B5EF4-FFF2-40B4-BE49-F238E27FC236}">
                  <a16:creationId xmlns:a16="http://schemas.microsoft.com/office/drawing/2014/main" id="{03B12680-33BC-EB39-64D6-7FDF48E1B40A}"/>
                </a:ext>
              </a:extLst>
            </p:cNvPr>
            <p:cNvSpPr/>
            <p:nvPr/>
          </p:nvSpPr>
          <p:spPr>
            <a:xfrm>
              <a:off x="7891852" y="2282471"/>
              <a:ext cx="164901" cy="231980"/>
            </a:xfrm>
            <a:custGeom>
              <a:avLst/>
              <a:gdLst/>
              <a:ahLst/>
              <a:cxnLst/>
              <a:rect l="l" t="t" r="r" b="b"/>
              <a:pathLst>
                <a:path w="260" h="366" extrusionOk="0">
                  <a:moveTo>
                    <a:pt x="259" y="365"/>
                  </a:moveTo>
                  <a:lnTo>
                    <a:pt x="222" y="365"/>
                  </a:lnTo>
                  <a:lnTo>
                    <a:pt x="0" y="0"/>
                  </a:lnTo>
                  <a:lnTo>
                    <a:pt x="36" y="0"/>
                  </a:lnTo>
                  <a:lnTo>
                    <a:pt x="259" y="365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9" name="Google Shape;1609;p39">
              <a:extLst>
                <a:ext uri="{FF2B5EF4-FFF2-40B4-BE49-F238E27FC236}">
                  <a16:creationId xmlns:a16="http://schemas.microsoft.com/office/drawing/2014/main" id="{D33F5572-0DD9-609A-17EB-D291E5DD087E}"/>
                </a:ext>
              </a:extLst>
            </p:cNvPr>
            <p:cNvSpPr/>
            <p:nvPr/>
          </p:nvSpPr>
          <p:spPr>
            <a:xfrm>
              <a:off x="7956137" y="2282471"/>
              <a:ext cx="164902" cy="231980"/>
            </a:xfrm>
            <a:custGeom>
              <a:avLst/>
              <a:gdLst/>
              <a:ahLst/>
              <a:cxnLst/>
              <a:rect l="l" t="t" r="r" b="b"/>
              <a:pathLst>
                <a:path w="261" h="366" extrusionOk="0">
                  <a:moveTo>
                    <a:pt x="260" y="365"/>
                  </a:moveTo>
                  <a:lnTo>
                    <a:pt x="223" y="365"/>
                  </a:lnTo>
                  <a:lnTo>
                    <a:pt x="0" y="0"/>
                  </a:lnTo>
                  <a:lnTo>
                    <a:pt x="37" y="0"/>
                  </a:lnTo>
                  <a:lnTo>
                    <a:pt x="260" y="365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0" name="Google Shape;1610;p39">
              <a:extLst>
                <a:ext uri="{FF2B5EF4-FFF2-40B4-BE49-F238E27FC236}">
                  <a16:creationId xmlns:a16="http://schemas.microsoft.com/office/drawing/2014/main" id="{73B2F331-6DE9-B9F4-DFE6-109C57F98156}"/>
                </a:ext>
              </a:extLst>
            </p:cNvPr>
            <p:cNvSpPr/>
            <p:nvPr/>
          </p:nvSpPr>
          <p:spPr>
            <a:xfrm>
              <a:off x="8023216" y="2282471"/>
              <a:ext cx="164901" cy="231980"/>
            </a:xfrm>
            <a:custGeom>
              <a:avLst/>
              <a:gdLst/>
              <a:ahLst/>
              <a:cxnLst/>
              <a:rect l="l" t="t" r="r" b="b"/>
              <a:pathLst>
                <a:path w="262" h="366" extrusionOk="0">
                  <a:moveTo>
                    <a:pt x="261" y="365"/>
                  </a:moveTo>
                  <a:lnTo>
                    <a:pt x="224" y="365"/>
                  </a:lnTo>
                  <a:lnTo>
                    <a:pt x="0" y="0"/>
                  </a:lnTo>
                  <a:lnTo>
                    <a:pt x="37" y="0"/>
                  </a:lnTo>
                  <a:lnTo>
                    <a:pt x="261" y="365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1" name="Google Shape;1611;p39">
              <a:extLst>
                <a:ext uri="{FF2B5EF4-FFF2-40B4-BE49-F238E27FC236}">
                  <a16:creationId xmlns:a16="http://schemas.microsoft.com/office/drawing/2014/main" id="{AE10F95F-AB2B-03A0-206D-B8F8040ECB0A}"/>
                </a:ext>
              </a:extLst>
            </p:cNvPr>
            <p:cNvSpPr/>
            <p:nvPr/>
          </p:nvSpPr>
          <p:spPr>
            <a:xfrm>
              <a:off x="8087499" y="2282471"/>
              <a:ext cx="164901" cy="231980"/>
            </a:xfrm>
            <a:custGeom>
              <a:avLst/>
              <a:gdLst/>
              <a:ahLst/>
              <a:cxnLst/>
              <a:rect l="l" t="t" r="r" b="b"/>
              <a:pathLst>
                <a:path w="262" h="366" extrusionOk="0">
                  <a:moveTo>
                    <a:pt x="261" y="365"/>
                  </a:moveTo>
                  <a:lnTo>
                    <a:pt x="224" y="365"/>
                  </a:lnTo>
                  <a:lnTo>
                    <a:pt x="0" y="0"/>
                  </a:lnTo>
                  <a:lnTo>
                    <a:pt x="38" y="0"/>
                  </a:lnTo>
                  <a:lnTo>
                    <a:pt x="261" y="365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2" name="Google Shape;1612;p39">
              <a:extLst>
                <a:ext uri="{FF2B5EF4-FFF2-40B4-BE49-F238E27FC236}">
                  <a16:creationId xmlns:a16="http://schemas.microsoft.com/office/drawing/2014/main" id="{F3CBA2E0-2E1D-3EDA-5E66-BEB69738435F}"/>
                </a:ext>
              </a:extLst>
            </p:cNvPr>
            <p:cNvSpPr/>
            <p:nvPr/>
          </p:nvSpPr>
          <p:spPr>
            <a:xfrm>
              <a:off x="5066152" y="2098004"/>
              <a:ext cx="301856" cy="654020"/>
            </a:xfrm>
            <a:custGeom>
              <a:avLst/>
              <a:gdLst/>
              <a:ahLst/>
              <a:cxnLst/>
              <a:rect l="l" t="t" r="r" b="b"/>
              <a:pathLst>
                <a:path w="477" h="1032" extrusionOk="0">
                  <a:moveTo>
                    <a:pt x="476" y="0"/>
                  </a:moveTo>
                  <a:lnTo>
                    <a:pt x="476" y="1031"/>
                  </a:lnTo>
                  <a:lnTo>
                    <a:pt x="0" y="1031"/>
                  </a:lnTo>
                  <a:lnTo>
                    <a:pt x="0" y="260"/>
                  </a:lnTo>
                  <a:lnTo>
                    <a:pt x="159" y="0"/>
                  </a:lnTo>
                  <a:lnTo>
                    <a:pt x="476" y="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3" name="Google Shape;1613;p39">
              <a:extLst>
                <a:ext uri="{FF2B5EF4-FFF2-40B4-BE49-F238E27FC236}">
                  <a16:creationId xmlns:a16="http://schemas.microsoft.com/office/drawing/2014/main" id="{6E648221-A1B9-211A-8D63-4940313464C0}"/>
                </a:ext>
              </a:extLst>
            </p:cNvPr>
            <p:cNvSpPr/>
            <p:nvPr/>
          </p:nvSpPr>
          <p:spPr>
            <a:xfrm>
              <a:off x="5066152" y="2098004"/>
              <a:ext cx="301856" cy="164901"/>
            </a:xfrm>
            <a:custGeom>
              <a:avLst/>
              <a:gdLst/>
              <a:ahLst/>
              <a:cxnLst/>
              <a:rect l="l" t="t" r="r" b="b"/>
              <a:pathLst>
                <a:path w="477" h="261" extrusionOk="0">
                  <a:moveTo>
                    <a:pt x="476" y="0"/>
                  </a:moveTo>
                  <a:lnTo>
                    <a:pt x="476" y="260"/>
                  </a:lnTo>
                  <a:lnTo>
                    <a:pt x="0" y="260"/>
                  </a:lnTo>
                  <a:lnTo>
                    <a:pt x="27" y="216"/>
                  </a:lnTo>
                  <a:lnTo>
                    <a:pt x="33" y="204"/>
                  </a:lnTo>
                  <a:lnTo>
                    <a:pt x="54" y="171"/>
                  </a:lnTo>
                  <a:lnTo>
                    <a:pt x="61" y="159"/>
                  </a:lnTo>
                  <a:lnTo>
                    <a:pt x="81" y="126"/>
                  </a:lnTo>
                  <a:lnTo>
                    <a:pt x="88" y="116"/>
                  </a:lnTo>
                  <a:lnTo>
                    <a:pt x="108" y="83"/>
                  </a:lnTo>
                  <a:lnTo>
                    <a:pt x="115" y="71"/>
                  </a:lnTo>
                  <a:lnTo>
                    <a:pt x="135" y="38"/>
                  </a:lnTo>
                  <a:lnTo>
                    <a:pt x="142" y="26"/>
                  </a:lnTo>
                  <a:lnTo>
                    <a:pt x="159" y="0"/>
                  </a:lnTo>
                  <a:lnTo>
                    <a:pt x="476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4" name="Google Shape;1614;p39">
              <a:extLst>
                <a:ext uri="{FF2B5EF4-FFF2-40B4-BE49-F238E27FC236}">
                  <a16:creationId xmlns:a16="http://schemas.microsoft.com/office/drawing/2014/main" id="{80B9E705-F02D-045A-9A2B-6D9E97F72912}"/>
                </a:ext>
              </a:extLst>
            </p:cNvPr>
            <p:cNvSpPr/>
            <p:nvPr/>
          </p:nvSpPr>
          <p:spPr>
            <a:xfrm>
              <a:off x="5152794" y="2114774"/>
              <a:ext cx="218008" cy="8384"/>
            </a:xfrm>
            <a:custGeom>
              <a:avLst/>
              <a:gdLst/>
              <a:ahLst/>
              <a:cxnLst/>
              <a:rect l="l" t="t" r="r" b="b"/>
              <a:pathLst>
                <a:path w="342" h="13" extrusionOk="0">
                  <a:moveTo>
                    <a:pt x="341" y="0"/>
                  </a:moveTo>
                  <a:lnTo>
                    <a:pt x="341" y="12"/>
                  </a:lnTo>
                  <a:lnTo>
                    <a:pt x="0" y="12"/>
                  </a:lnTo>
                  <a:lnTo>
                    <a:pt x="7" y="0"/>
                  </a:lnTo>
                  <a:lnTo>
                    <a:pt x="34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5" name="Google Shape;1615;p39">
              <a:extLst>
                <a:ext uri="{FF2B5EF4-FFF2-40B4-BE49-F238E27FC236}">
                  <a16:creationId xmlns:a16="http://schemas.microsoft.com/office/drawing/2014/main" id="{EDA988CE-253C-AAF1-63C7-FA67A9A8F161}"/>
                </a:ext>
              </a:extLst>
            </p:cNvPr>
            <p:cNvSpPr/>
            <p:nvPr/>
          </p:nvSpPr>
          <p:spPr>
            <a:xfrm>
              <a:off x="5133231" y="2142724"/>
              <a:ext cx="234776" cy="8384"/>
            </a:xfrm>
            <a:custGeom>
              <a:avLst/>
              <a:gdLst/>
              <a:ahLst/>
              <a:cxnLst/>
              <a:rect l="l" t="t" r="r" b="b"/>
              <a:pathLst>
                <a:path w="369" h="13" extrusionOk="0">
                  <a:moveTo>
                    <a:pt x="368" y="0"/>
                  </a:moveTo>
                  <a:lnTo>
                    <a:pt x="368" y="12"/>
                  </a:lnTo>
                  <a:lnTo>
                    <a:pt x="0" y="12"/>
                  </a:lnTo>
                  <a:lnTo>
                    <a:pt x="7" y="0"/>
                  </a:lnTo>
                  <a:lnTo>
                    <a:pt x="368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6" name="Google Shape;1616;p39">
              <a:extLst>
                <a:ext uri="{FF2B5EF4-FFF2-40B4-BE49-F238E27FC236}">
                  <a16:creationId xmlns:a16="http://schemas.microsoft.com/office/drawing/2014/main" id="{0ACE71C2-06B7-C855-0AF3-082690721160}"/>
                </a:ext>
              </a:extLst>
            </p:cNvPr>
            <p:cNvSpPr/>
            <p:nvPr/>
          </p:nvSpPr>
          <p:spPr>
            <a:xfrm>
              <a:off x="5116461" y="2173469"/>
              <a:ext cx="251545" cy="5590"/>
            </a:xfrm>
            <a:custGeom>
              <a:avLst/>
              <a:gdLst/>
              <a:ahLst/>
              <a:cxnLst/>
              <a:rect l="l" t="t" r="r" b="b"/>
              <a:pathLst>
                <a:path w="396" h="11" extrusionOk="0">
                  <a:moveTo>
                    <a:pt x="395" y="0"/>
                  </a:moveTo>
                  <a:lnTo>
                    <a:pt x="395" y="10"/>
                  </a:lnTo>
                  <a:lnTo>
                    <a:pt x="0" y="10"/>
                  </a:lnTo>
                  <a:lnTo>
                    <a:pt x="7" y="0"/>
                  </a:lnTo>
                  <a:lnTo>
                    <a:pt x="395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7" name="Google Shape;1617;p39">
              <a:extLst>
                <a:ext uri="{FF2B5EF4-FFF2-40B4-BE49-F238E27FC236}">
                  <a16:creationId xmlns:a16="http://schemas.microsoft.com/office/drawing/2014/main" id="{4AAED98A-2836-89BF-7C8D-915F771FC6BC}"/>
                </a:ext>
              </a:extLst>
            </p:cNvPr>
            <p:cNvSpPr/>
            <p:nvPr/>
          </p:nvSpPr>
          <p:spPr>
            <a:xfrm>
              <a:off x="5099691" y="2198623"/>
              <a:ext cx="268315" cy="8384"/>
            </a:xfrm>
            <a:custGeom>
              <a:avLst/>
              <a:gdLst/>
              <a:ahLst/>
              <a:cxnLst/>
              <a:rect l="l" t="t" r="r" b="b"/>
              <a:pathLst>
                <a:path w="423" h="13" extrusionOk="0">
                  <a:moveTo>
                    <a:pt x="422" y="0"/>
                  </a:moveTo>
                  <a:lnTo>
                    <a:pt x="422" y="12"/>
                  </a:lnTo>
                  <a:lnTo>
                    <a:pt x="0" y="12"/>
                  </a:lnTo>
                  <a:lnTo>
                    <a:pt x="7" y="0"/>
                  </a:lnTo>
                  <a:lnTo>
                    <a:pt x="422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8" name="Google Shape;1618;p39">
              <a:extLst>
                <a:ext uri="{FF2B5EF4-FFF2-40B4-BE49-F238E27FC236}">
                  <a16:creationId xmlns:a16="http://schemas.microsoft.com/office/drawing/2014/main" id="{1B515454-EF5E-9A25-F6DE-3676CCA6810B}"/>
                </a:ext>
              </a:extLst>
            </p:cNvPr>
            <p:cNvSpPr/>
            <p:nvPr/>
          </p:nvSpPr>
          <p:spPr>
            <a:xfrm>
              <a:off x="5082921" y="2229368"/>
              <a:ext cx="285085" cy="8384"/>
            </a:xfrm>
            <a:custGeom>
              <a:avLst/>
              <a:gdLst/>
              <a:ahLst/>
              <a:cxnLst/>
              <a:rect l="l" t="t" r="r" b="b"/>
              <a:pathLst>
                <a:path w="450" h="13" extrusionOk="0">
                  <a:moveTo>
                    <a:pt x="449" y="0"/>
                  </a:moveTo>
                  <a:lnTo>
                    <a:pt x="449" y="12"/>
                  </a:lnTo>
                  <a:lnTo>
                    <a:pt x="0" y="12"/>
                  </a:lnTo>
                  <a:lnTo>
                    <a:pt x="6" y="0"/>
                  </a:lnTo>
                  <a:lnTo>
                    <a:pt x="449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9" name="Google Shape;1619;p39">
              <a:extLst>
                <a:ext uri="{FF2B5EF4-FFF2-40B4-BE49-F238E27FC236}">
                  <a16:creationId xmlns:a16="http://schemas.microsoft.com/office/drawing/2014/main" id="{F53461C9-78CD-5954-1CD2-82C2D7C963B6}"/>
                </a:ext>
              </a:extLst>
            </p:cNvPr>
            <p:cNvSpPr/>
            <p:nvPr/>
          </p:nvSpPr>
          <p:spPr>
            <a:xfrm>
              <a:off x="5267389" y="2098004"/>
              <a:ext cx="201237" cy="654020"/>
            </a:xfrm>
            <a:custGeom>
              <a:avLst/>
              <a:gdLst/>
              <a:ahLst/>
              <a:cxnLst/>
              <a:rect l="l" t="t" r="r" b="b"/>
              <a:pathLst>
                <a:path w="318" h="1032" extrusionOk="0">
                  <a:moveTo>
                    <a:pt x="0" y="1031"/>
                  </a:moveTo>
                  <a:lnTo>
                    <a:pt x="158" y="1031"/>
                  </a:lnTo>
                  <a:lnTo>
                    <a:pt x="317" y="1031"/>
                  </a:lnTo>
                  <a:lnTo>
                    <a:pt x="317" y="260"/>
                  </a:lnTo>
                  <a:lnTo>
                    <a:pt x="158" y="0"/>
                  </a:lnTo>
                  <a:lnTo>
                    <a:pt x="0" y="260"/>
                  </a:lnTo>
                  <a:lnTo>
                    <a:pt x="0" y="103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0" name="Google Shape;1620;p39">
              <a:extLst>
                <a:ext uri="{FF2B5EF4-FFF2-40B4-BE49-F238E27FC236}">
                  <a16:creationId xmlns:a16="http://schemas.microsoft.com/office/drawing/2014/main" id="{058DF183-CD53-0A2F-20D7-51429065AB24}"/>
                </a:ext>
              </a:extLst>
            </p:cNvPr>
            <p:cNvSpPr/>
            <p:nvPr/>
          </p:nvSpPr>
          <p:spPr>
            <a:xfrm>
              <a:off x="5099691" y="2316011"/>
              <a:ext cx="47513" cy="131362"/>
            </a:xfrm>
            <a:custGeom>
              <a:avLst/>
              <a:gdLst/>
              <a:ahLst/>
              <a:cxnLst/>
              <a:rect l="l" t="t" r="r" b="b"/>
              <a:pathLst>
                <a:path w="76" h="209" extrusionOk="0">
                  <a:moveTo>
                    <a:pt x="0" y="0"/>
                  </a:moveTo>
                  <a:lnTo>
                    <a:pt x="75" y="0"/>
                  </a:lnTo>
                  <a:lnTo>
                    <a:pt x="75" y="208"/>
                  </a:lnTo>
                  <a:lnTo>
                    <a:pt x="0" y="208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1" name="Google Shape;1621;p39">
              <a:extLst>
                <a:ext uri="{FF2B5EF4-FFF2-40B4-BE49-F238E27FC236}">
                  <a16:creationId xmlns:a16="http://schemas.microsoft.com/office/drawing/2014/main" id="{3DC57280-7843-528F-1808-30A73B07427A}"/>
                </a:ext>
              </a:extLst>
            </p:cNvPr>
            <p:cNvSpPr/>
            <p:nvPr/>
          </p:nvSpPr>
          <p:spPr>
            <a:xfrm>
              <a:off x="5177950" y="2316011"/>
              <a:ext cx="47513" cy="131362"/>
            </a:xfrm>
            <a:custGeom>
              <a:avLst/>
              <a:gdLst/>
              <a:ahLst/>
              <a:cxnLst/>
              <a:rect l="l" t="t" r="r" b="b"/>
              <a:pathLst>
                <a:path w="76" h="209" extrusionOk="0">
                  <a:moveTo>
                    <a:pt x="0" y="0"/>
                  </a:moveTo>
                  <a:lnTo>
                    <a:pt x="75" y="0"/>
                  </a:lnTo>
                  <a:lnTo>
                    <a:pt x="75" y="208"/>
                  </a:lnTo>
                  <a:lnTo>
                    <a:pt x="0" y="208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2" name="Google Shape;1622;p39">
              <a:extLst>
                <a:ext uri="{FF2B5EF4-FFF2-40B4-BE49-F238E27FC236}">
                  <a16:creationId xmlns:a16="http://schemas.microsoft.com/office/drawing/2014/main" id="{AE452CBB-CADE-4CBC-8A1A-65848974A41E}"/>
                </a:ext>
              </a:extLst>
            </p:cNvPr>
            <p:cNvSpPr/>
            <p:nvPr/>
          </p:nvSpPr>
          <p:spPr>
            <a:xfrm>
              <a:off x="5099691" y="2489297"/>
              <a:ext cx="47513" cy="131362"/>
            </a:xfrm>
            <a:custGeom>
              <a:avLst/>
              <a:gdLst/>
              <a:ahLst/>
              <a:cxnLst/>
              <a:rect l="l" t="t" r="r" b="b"/>
              <a:pathLst>
                <a:path w="76" h="209" extrusionOk="0">
                  <a:moveTo>
                    <a:pt x="0" y="0"/>
                  </a:moveTo>
                  <a:lnTo>
                    <a:pt x="75" y="0"/>
                  </a:lnTo>
                  <a:lnTo>
                    <a:pt x="75" y="208"/>
                  </a:lnTo>
                  <a:lnTo>
                    <a:pt x="0" y="208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3" name="Google Shape;1623;p39">
              <a:extLst>
                <a:ext uri="{FF2B5EF4-FFF2-40B4-BE49-F238E27FC236}">
                  <a16:creationId xmlns:a16="http://schemas.microsoft.com/office/drawing/2014/main" id="{DA3C3CCF-AFBC-C363-ADAD-DFE175AD191E}"/>
                </a:ext>
              </a:extLst>
            </p:cNvPr>
            <p:cNvSpPr/>
            <p:nvPr/>
          </p:nvSpPr>
          <p:spPr>
            <a:xfrm>
              <a:off x="5177950" y="2489297"/>
              <a:ext cx="47513" cy="131362"/>
            </a:xfrm>
            <a:custGeom>
              <a:avLst/>
              <a:gdLst/>
              <a:ahLst/>
              <a:cxnLst/>
              <a:rect l="l" t="t" r="r" b="b"/>
              <a:pathLst>
                <a:path w="76" h="209" extrusionOk="0">
                  <a:moveTo>
                    <a:pt x="0" y="0"/>
                  </a:moveTo>
                  <a:lnTo>
                    <a:pt x="75" y="0"/>
                  </a:lnTo>
                  <a:lnTo>
                    <a:pt x="75" y="208"/>
                  </a:lnTo>
                  <a:lnTo>
                    <a:pt x="0" y="208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4" name="Google Shape;1624;p39">
              <a:extLst>
                <a:ext uri="{FF2B5EF4-FFF2-40B4-BE49-F238E27FC236}">
                  <a16:creationId xmlns:a16="http://schemas.microsoft.com/office/drawing/2014/main" id="{A12FF732-B4B3-E84E-F43B-70F6EC7B8441}"/>
                </a:ext>
              </a:extLst>
            </p:cNvPr>
            <p:cNvSpPr/>
            <p:nvPr/>
          </p:nvSpPr>
          <p:spPr>
            <a:xfrm>
              <a:off x="5340057" y="2620661"/>
              <a:ext cx="58693" cy="134158"/>
            </a:xfrm>
            <a:custGeom>
              <a:avLst/>
              <a:gdLst/>
              <a:ahLst/>
              <a:cxnLst/>
              <a:rect l="l" t="t" r="r" b="b"/>
              <a:pathLst>
                <a:path w="91" h="212" extrusionOk="0">
                  <a:moveTo>
                    <a:pt x="0" y="0"/>
                  </a:moveTo>
                  <a:lnTo>
                    <a:pt x="90" y="0"/>
                  </a:lnTo>
                  <a:lnTo>
                    <a:pt x="90" y="211"/>
                  </a:lnTo>
                  <a:lnTo>
                    <a:pt x="0" y="211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5" name="Google Shape;1625;p39">
              <a:extLst>
                <a:ext uri="{FF2B5EF4-FFF2-40B4-BE49-F238E27FC236}">
                  <a16:creationId xmlns:a16="http://schemas.microsoft.com/office/drawing/2014/main" id="{F7B8CB07-9EF0-2266-3B63-940E83EF4F7A}"/>
                </a:ext>
              </a:extLst>
            </p:cNvPr>
            <p:cNvSpPr/>
            <p:nvPr/>
          </p:nvSpPr>
          <p:spPr>
            <a:xfrm>
              <a:off x="5303722" y="2316011"/>
              <a:ext cx="27950" cy="27949"/>
            </a:xfrm>
            <a:custGeom>
              <a:avLst/>
              <a:gdLst/>
              <a:ahLst/>
              <a:cxnLst/>
              <a:rect l="l" t="t" r="r" b="b"/>
              <a:pathLst>
                <a:path w="42" h="43" extrusionOk="0">
                  <a:moveTo>
                    <a:pt x="0" y="0"/>
                  </a:moveTo>
                  <a:lnTo>
                    <a:pt x="41" y="0"/>
                  </a:lnTo>
                  <a:lnTo>
                    <a:pt x="41" y="42"/>
                  </a:lnTo>
                  <a:lnTo>
                    <a:pt x="0" y="42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6" name="Google Shape;1626;p39">
              <a:extLst>
                <a:ext uri="{FF2B5EF4-FFF2-40B4-BE49-F238E27FC236}">
                  <a16:creationId xmlns:a16="http://schemas.microsoft.com/office/drawing/2014/main" id="{802FAFAA-082F-F39D-4EAF-FF8AF2D8A173}"/>
                </a:ext>
              </a:extLst>
            </p:cNvPr>
            <p:cNvSpPr/>
            <p:nvPr/>
          </p:nvSpPr>
          <p:spPr>
            <a:xfrm>
              <a:off x="5354031" y="2316011"/>
              <a:ext cx="27950" cy="27949"/>
            </a:xfrm>
            <a:custGeom>
              <a:avLst/>
              <a:gdLst/>
              <a:ahLst/>
              <a:cxnLst/>
              <a:rect l="l" t="t" r="r" b="b"/>
              <a:pathLst>
                <a:path w="43" h="43" extrusionOk="0">
                  <a:moveTo>
                    <a:pt x="0" y="0"/>
                  </a:moveTo>
                  <a:lnTo>
                    <a:pt x="42" y="0"/>
                  </a:lnTo>
                  <a:lnTo>
                    <a:pt x="42" y="42"/>
                  </a:lnTo>
                  <a:lnTo>
                    <a:pt x="0" y="42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7" name="Google Shape;1627;p39">
              <a:extLst>
                <a:ext uri="{FF2B5EF4-FFF2-40B4-BE49-F238E27FC236}">
                  <a16:creationId xmlns:a16="http://schemas.microsoft.com/office/drawing/2014/main" id="{9A7E3B9E-1434-0FFE-2D74-3286D67A410E}"/>
                </a:ext>
              </a:extLst>
            </p:cNvPr>
            <p:cNvSpPr/>
            <p:nvPr/>
          </p:nvSpPr>
          <p:spPr>
            <a:xfrm>
              <a:off x="5404341" y="2316011"/>
              <a:ext cx="27950" cy="27949"/>
            </a:xfrm>
            <a:custGeom>
              <a:avLst/>
              <a:gdLst/>
              <a:ahLst/>
              <a:cxnLst/>
              <a:rect l="l" t="t" r="r" b="b"/>
              <a:pathLst>
                <a:path w="42" h="43" extrusionOk="0">
                  <a:moveTo>
                    <a:pt x="0" y="0"/>
                  </a:moveTo>
                  <a:lnTo>
                    <a:pt x="41" y="0"/>
                  </a:lnTo>
                  <a:lnTo>
                    <a:pt x="41" y="42"/>
                  </a:lnTo>
                  <a:lnTo>
                    <a:pt x="0" y="42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8" name="Google Shape;1628;p39">
              <a:extLst>
                <a:ext uri="{FF2B5EF4-FFF2-40B4-BE49-F238E27FC236}">
                  <a16:creationId xmlns:a16="http://schemas.microsoft.com/office/drawing/2014/main" id="{140921D7-4089-E46A-B36F-0545FF24027D}"/>
                </a:ext>
              </a:extLst>
            </p:cNvPr>
            <p:cNvSpPr/>
            <p:nvPr/>
          </p:nvSpPr>
          <p:spPr>
            <a:xfrm>
              <a:off x="5303722" y="2369116"/>
              <a:ext cx="27950" cy="27949"/>
            </a:xfrm>
            <a:custGeom>
              <a:avLst/>
              <a:gdLst/>
              <a:ahLst/>
              <a:cxnLst/>
              <a:rect l="l" t="t" r="r" b="b"/>
              <a:pathLst>
                <a:path w="42" h="42" extrusionOk="0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9" name="Google Shape;1629;p39">
              <a:extLst>
                <a:ext uri="{FF2B5EF4-FFF2-40B4-BE49-F238E27FC236}">
                  <a16:creationId xmlns:a16="http://schemas.microsoft.com/office/drawing/2014/main" id="{B77E5D23-304A-4C67-9FF4-EA66C9C5F127}"/>
                </a:ext>
              </a:extLst>
            </p:cNvPr>
            <p:cNvSpPr/>
            <p:nvPr/>
          </p:nvSpPr>
          <p:spPr>
            <a:xfrm>
              <a:off x="5354031" y="2369116"/>
              <a:ext cx="27950" cy="27949"/>
            </a:xfrm>
            <a:custGeom>
              <a:avLst/>
              <a:gdLst/>
              <a:ahLst/>
              <a:cxnLst/>
              <a:rect l="l" t="t" r="r" b="b"/>
              <a:pathLst>
                <a:path w="43" h="42" extrusionOk="0">
                  <a:moveTo>
                    <a:pt x="0" y="0"/>
                  </a:moveTo>
                  <a:lnTo>
                    <a:pt x="42" y="0"/>
                  </a:lnTo>
                  <a:lnTo>
                    <a:pt x="42" y="41"/>
                  </a:lnTo>
                  <a:lnTo>
                    <a:pt x="0" y="41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0" name="Google Shape;1630;p39">
              <a:extLst>
                <a:ext uri="{FF2B5EF4-FFF2-40B4-BE49-F238E27FC236}">
                  <a16:creationId xmlns:a16="http://schemas.microsoft.com/office/drawing/2014/main" id="{484B0D2A-E18F-20EB-DADA-BE7BDACE5713}"/>
                </a:ext>
              </a:extLst>
            </p:cNvPr>
            <p:cNvSpPr/>
            <p:nvPr/>
          </p:nvSpPr>
          <p:spPr>
            <a:xfrm>
              <a:off x="5404341" y="2369116"/>
              <a:ext cx="27950" cy="27949"/>
            </a:xfrm>
            <a:custGeom>
              <a:avLst/>
              <a:gdLst/>
              <a:ahLst/>
              <a:cxnLst/>
              <a:rect l="l" t="t" r="r" b="b"/>
              <a:pathLst>
                <a:path w="42" h="42" extrusionOk="0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1" name="Google Shape;1631;p39">
              <a:extLst>
                <a:ext uri="{FF2B5EF4-FFF2-40B4-BE49-F238E27FC236}">
                  <a16:creationId xmlns:a16="http://schemas.microsoft.com/office/drawing/2014/main" id="{094C880C-3C28-E685-5FBA-A4BF9C21DB9F}"/>
                </a:ext>
              </a:extLst>
            </p:cNvPr>
            <p:cNvSpPr/>
            <p:nvPr/>
          </p:nvSpPr>
          <p:spPr>
            <a:xfrm>
              <a:off x="5303722" y="2422219"/>
              <a:ext cx="27950" cy="27949"/>
            </a:xfrm>
            <a:custGeom>
              <a:avLst/>
              <a:gdLst/>
              <a:ahLst/>
              <a:cxnLst/>
              <a:rect l="l" t="t" r="r" b="b"/>
              <a:pathLst>
                <a:path w="42" h="42" extrusionOk="0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2" name="Google Shape;1632;p39">
              <a:extLst>
                <a:ext uri="{FF2B5EF4-FFF2-40B4-BE49-F238E27FC236}">
                  <a16:creationId xmlns:a16="http://schemas.microsoft.com/office/drawing/2014/main" id="{97C88005-2873-61BF-0889-8BA6097BE4DF}"/>
                </a:ext>
              </a:extLst>
            </p:cNvPr>
            <p:cNvSpPr/>
            <p:nvPr/>
          </p:nvSpPr>
          <p:spPr>
            <a:xfrm>
              <a:off x="5354031" y="2422219"/>
              <a:ext cx="27950" cy="27949"/>
            </a:xfrm>
            <a:custGeom>
              <a:avLst/>
              <a:gdLst/>
              <a:ahLst/>
              <a:cxnLst/>
              <a:rect l="l" t="t" r="r" b="b"/>
              <a:pathLst>
                <a:path w="43" h="42" extrusionOk="0">
                  <a:moveTo>
                    <a:pt x="0" y="0"/>
                  </a:moveTo>
                  <a:lnTo>
                    <a:pt x="42" y="0"/>
                  </a:lnTo>
                  <a:lnTo>
                    <a:pt x="42" y="41"/>
                  </a:lnTo>
                  <a:lnTo>
                    <a:pt x="0" y="41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3" name="Google Shape;1633;p39">
              <a:extLst>
                <a:ext uri="{FF2B5EF4-FFF2-40B4-BE49-F238E27FC236}">
                  <a16:creationId xmlns:a16="http://schemas.microsoft.com/office/drawing/2014/main" id="{A7B7B96E-4084-B54F-72CD-BCF0B4EFADFF}"/>
                </a:ext>
              </a:extLst>
            </p:cNvPr>
            <p:cNvSpPr/>
            <p:nvPr/>
          </p:nvSpPr>
          <p:spPr>
            <a:xfrm>
              <a:off x="5404341" y="2422219"/>
              <a:ext cx="27950" cy="27949"/>
            </a:xfrm>
            <a:custGeom>
              <a:avLst/>
              <a:gdLst/>
              <a:ahLst/>
              <a:cxnLst/>
              <a:rect l="l" t="t" r="r" b="b"/>
              <a:pathLst>
                <a:path w="42" h="42" extrusionOk="0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4" name="Google Shape;1634;p39">
              <a:extLst>
                <a:ext uri="{FF2B5EF4-FFF2-40B4-BE49-F238E27FC236}">
                  <a16:creationId xmlns:a16="http://schemas.microsoft.com/office/drawing/2014/main" id="{C6933F89-4785-C721-750D-2388280A01A1}"/>
                </a:ext>
              </a:extLst>
            </p:cNvPr>
            <p:cNvSpPr/>
            <p:nvPr/>
          </p:nvSpPr>
          <p:spPr>
            <a:xfrm>
              <a:off x="5303722" y="2475324"/>
              <a:ext cx="27950" cy="27949"/>
            </a:xfrm>
            <a:custGeom>
              <a:avLst/>
              <a:gdLst/>
              <a:ahLst/>
              <a:cxnLst/>
              <a:rect l="l" t="t" r="r" b="b"/>
              <a:pathLst>
                <a:path w="42" h="42" extrusionOk="0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5" name="Google Shape;1635;p39">
              <a:extLst>
                <a:ext uri="{FF2B5EF4-FFF2-40B4-BE49-F238E27FC236}">
                  <a16:creationId xmlns:a16="http://schemas.microsoft.com/office/drawing/2014/main" id="{EAB437DA-D0D8-452E-6A93-4AC7733CD379}"/>
                </a:ext>
              </a:extLst>
            </p:cNvPr>
            <p:cNvSpPr/>
            <p:nvPr/>
          </p:nvSpPr>
          <p:spPr>
            <a:xfrm>
              <a:off x="5354031" y="2475324"/>
              <a:ext cx="27950" cy="27949"/>
            </a:xfrm>
            <a:custGeom>
              <a:avLst/>
              <a:gdLst/>
              <a:ahLst/>
              <a:cxnLst/>
              <a:rect l="l" t="t" r="r" b="b"/>
              <a:pathLst>
                <a:path w="43" h="42" extrusionOk="0">
                  <a:moveTo>
                    <a:pt x="0" y="0"/>
                  </a:moveTo>
                  <a:lnTo>
                    <a:pt x="42" y="0"/>
                  </a:lnTo>
                  <a:lnTo>
                    <a:pt x="42" y="41"/>
                  </a:lnTo>
                  <a:lnTo>
                    <a:pt x="0" y="41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6" name="Google Shape;1636;p39">
              <a:extLst>
                <a:ext uri="{FF2B5EF4-FFF2-40B4-BE49-F238E27FC236}">
                  <a16:creationId xmlns:a16="http://schemas.microsoft.com/office/drawing/2014/main" id="{7E3AA6A4-220E-CFC2-9D4E-FAFA705ECFC2}"/>
                </a:ext>
              </a:extLst>
            </p:cNvPr>
            <p:cNvSpPr/>
            <p:nvPr/>
          </p:nvSpPr>
          <p:spPr>
            <a:xfrm>
              <a:off x="5404341" y="2475324"/>
              <a:ext cx="27950" cy="27949"/>
            </a:xfrm>
            <a:custGeom>
              <a:avLst/>
              <a:gdLst/>
              <a:ahLst/>
              <a:cxnLst/>
              <a:rect l="l" t="t" r="r" b="b"/>
              <a:pathLst>
                <a:path w="42" h="42" extrusionOk="0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7" name="Google Shape;1637;p39">
              <a:extLst>
                <a:ext uri="{FF2B5EF4-FFF2-40B4-BE49-F238E27FC236}">
                  <a16:creationId xmlns:a16="http://schemas.microsoft.com/office/drawing/2014/main" id="{D55F9CA1-F81C-788C-B2DF-81D4D0D3D8CF}"/>
                </a:ext>
              </a:extLst>
            </p:cNvPr>
            <p:cNvSpPr/>
            <p:nvPr/>
          </p:nvSpPr>
          <p:spPr>
            <a:xfrm>
              <a:off x="5303722" y="2528427"/>
              <a:ext cx="27950" cy="27949"/>
            </a:xfrm>
            <a:custGeom>
              <a:avLst/>
              <a:gdLst/>
              <a:ahLst/>
              <a:cxnLst/>
              <a:rect l="l" t="t" r="r" b="b"/>
              <a:pathLst>
                <a:path w="42" h="42" extrusionOk="0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8" name="Google Shape;1638;p39">
              <a:extLst>
                <a:ext uri="{FF2B5EF4-FFF2-40B4-BE49-F238E27FC236}">
                  <a16:creationId xmlns:a16="http://schemas.microsoft.com/office/drawing/2014/main" id="{10C199CC-71DA-1B5B-CDAB-F9C6C935306C}"/>
                </a:ext>
              </a:extLst>
            </p:cNvPr>
            <p:cNvSpPr/>
            <p:nvPr/>
          </p:nvSpPr>
          <p:spPr>
            <a:xfrm>
              <a:off x="5354031" y="2528427"/>
              <a:ext cx="27950" cy="27949"/>
            </a:xfrm>
            <a:custGeom>
              <a:avLst/>
              <a:gdLst/>
              <a:ahLst/>
              <a:cxnLst/>
              <a:rect l="l" t="t" r="r" b="b"/>
              <a:pathLst>
                <a:path w="43" h="42" extrusionOk="0">
                  <a:moveTo>
                    <a:pt x="0" y="0"/>
                  </a:moveTo>
                  <a:lnTo>
                    <a:pt x="42" y="0"/>
                  </a:lnTo>
                  <a:lnTo>
                    <a:pt x="42" y="41"/>
                  </a:lnTo>
                  <a:lnTo>
                    <a:pt x="0" y="41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9" name="Google Shape;1639;p39">
              <a:extLst>
                <a:ext uri="{FF2B5EF4-FFF2-40B4-BE49-F238E27FC236}">
                  <a16:creationId xmlns:a16="http://schemas.microsoft.com/office/drawing/2014/main" id="{BBDE01FD-FB00-5C79-4A87-F4371F0E9927}"/>
                </a:ext>
              </a:extLst>
            </p:cNvPr>
            <p:cNvSpPr/>
            <p:nvPr/>
          </p:nvSpPr>
          <p:spPr>
            <a:xfrm>
              <a:off x="5404341" y="2528427"/>
              <a:ext cx="27950" cy="27949"/>
            </a:xfrm>
            <a:custGeom>
              <a:avLst/>
              <a:gdLst/>
              <a:ahLst/>
              <a:cxnLst/>
              <a:rect l="l" t="t" r="r" b="b"/>
              <a:pathLst>
                <a:path w="42" h="42" extrusionOk="0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0" name="Google Shape;1640;p39">
              <a:extLst>
                <a:ext uri="{FF2B5EF4-FFF2-40B4-BE49-F238E27FC236}">
                  <a16:creationId xmlns:a16="http://schemas.microsoft.com/office/drawing/2014/main" id="{C5BC2019-F17F-49ED-9BAC-E9F923073A5F}"/>
                </a:ext>
              </a:extLst>
            </p:cNvPr>
            <p:cNvSpPr/>
            <p:nvPr/>
          </p:nvSpPr>
          <p:spPr>
            <a:xfrm>
              <a:off x="6740330" y="2195829"/>
              <a:ext cx="301855" cy="558987"/>
            </a:xfrm>
            <a:custGeom>
              <a:avLst/>
              <a:gdLst/>
              <a:ahLst/>
              <a:cxnLst/>
              <a:rect l="l" t="t" r="r" b="b"/>
              <a:pathLst>
                <a:path w="475" h="880" extrusionOk="0">
                  <a:moveTo>
                    <a:pt x="0" y="0"/>
                  </a:moveTo>
                  <a:lnTo>
                    <a:pt x="474" y="0"/>
                  </a:lnTo>
                  <a:lnTo>
                    <a:pt x="474" y="879"/>
                  </a:lnTo>
                  <a:lnTo>
                    <a:pt x="0" y="879"/>
                  </a:lnTo>
                  <a:lnTo>
                    <a:pt x="0" y="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1" name="Google Shape;1641;p39">
              <a:extLst>
                <a:ext uri="{FF2B5EF4-FFF2-40B4-BE49-F238E27FC236}">
                  <a16:creationId xmlns:a16="http://schemas.microsoft.com/office/drawing/2014/main" id="{089D981C-6648-B978-C4BA-CF8431EA4F6F}"/>
                </a:ext>
              </a:extLst>
            </p:cNvPr>
            <p:cNvSpPr/>
            <p:nvPr/>
          </p:nvSpPr>
          <p:spPr>
            <a:xfrm>
              <a:off x="6499964" y="2195829"/>
              <a:ext cx="240367" cy="558987"/>
            </a:xfrm>
            <a:custGeom>
              <a:avLst/>
              <a:gdLst/>
              <a:ahLst/>
              <a:cxnLst/>
              <a:rect l="l" t="t" r="r" b="b"/>
              <a:pathLst>
                <a:path w="380" h="880" extrusionOk="0">
                  <a:moveTo>
                    <a:pt x="379" y="879"/>
                  </a:moveTo>
                  <a:lnTo>
                    <a:pt x="0" y="879"/>
                  </a:lnTo>
                  <a:lnTo>
                    <a:pt x="0" y="221"/>
                  </a:lnTo>
                  <a:lnTo>
                    <a:pt x="379" y="0"/>
                  </a:lnTo>
                  <a:lnTo>
                    <a:pt x="379" y="879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2" name="Google Shape;1642;p39">
              <a:extLst>
                <a:ext uri="{FF2B5EF4-FFF2-40B4-BE49-F238E27FC236}">
                  <a16:creationId xmlns:a16="http://schemas.microsoft.com/office/drawing/2014/main" id="{F95237EA-F8D0-7701-52A3-C13B03332921}"/>
                </a:ext>
              </a:extLst>
            </p:cNvPr>
            <p:cNvSpPr/>
            <p:nvPr/>
          </p:nvSpPr>
          <p:spPr>
            <a:xfrm>
              <a:off x="6539093" y="2405449"/>
              <a:ext cx="50309" cy="346573"/>
            </a:xfrm>
            <a:custGeom>
              <a:avLst/>
              <a:gdLst/>
              <a:ahLst/>
              <a:cxnLst/>
              <a:rect l="l" t="t" r="r" b="b"/>
              <a:pathLst>
                <a:path w="81" h="549" extrusionOk="0">
                  <a:moveTo>
                    <a:pt x="0" y="48"/>
                  </a:moveTo>
                  <a:lnTo>
                    <a:pt x="0" y="548"/>
                  </a:lnTo>
                  <a:lnTo>
                    <a:pt x="80" y="548"/>
                  </a:lnTo>
                  <a:lnTo>
                    <a:pt x="80" y="0"/>
                  </a:lnTo>
                  <a:lnTo>
                    <a:pt x="0" y="48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3" name="Google Shape;1643;p39">
              <a:extLst>
                <a:ext uri="{FF2B5EF4-FFF2-40B4-BE49-F238E27FC236}">
                  <a16:creationId xmlns:a16="http://schemas.microsoft.com/office/drawing/2014/main" id="{3157E5A1-7F63-7898-1BF8-F3FD1BC8ECEF}"/>
                </a:ext>
              </a:extLst>
            </p:cNvPr>
            <p:cNvSpPr/>
            <p:nvPr/>
          </p:nvSpPr>
          <p:spPr>
            <a:xfrm>
              <a:off x="6639712" y="2346756"/>
              <a:ext cx="50309" cy="405267"/>
            </a:xfrm>
            <a:custGeom>
              <a:avLst/>
              <a:gdLst/>
              <a:ahLst/>
              <a:cxnLst/>
              <a:rect l="l" t="t" r="r" b="b"/>
              <a:pathLst>
                <a:path w="81" h="640" extrusionOk="0">
                  <a:moveTo>
                    <a:pt x="0" y="46"/>
                  </a:moveTo>
                  <a:lnTo>
                    <a:pt x="0" y="639"/>
                  </a:lnTo>
                  <a:lnTo>
                    <a:pt x="80" y="639"/>
                  </a:lnTo>
                  <a:lnTo>
                    <a:pt x="80" y="0"/>
                  </a:lnTo>
                  <a:lnTo>
                    <a:pt x="0" y="46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4" name="Google Shape;1644;p39">
              <a:extLst>
                <a:ext uri="{FF2B5EF4-FFF2-40B4-BE49-F238E27FC236}">
                  <a16:creationId xmlns:a16="http://schemas.microsoft.com/office/drawing/2014/main" id="{19A353B1-7611-7337-990E-D7DDE3BD6106}"/>
                </a:ext>
              </a:extLst>
            </p:cNvPr>
            <p:cNvSpPr/>
            <p:nvPr/>
          </p:nvSpPr>
          <p:spPr>
            <a:xfrm>
              <a:off x="6787845" y="2346756"/>
              <a:ext cx="218006" cy="61489"/>
            </a:xfrm>
            <a:custGeom>
              <a:avLst/>
              <a:gdLst/>
              <a:ahLst/>
              <a:cxnLst/>
              <a:rect l="l" t="t" r="r" b="b"/>
              <a:pathLst>
                <a:path w="343" h="97" extrusionOk="0">
                  <a:moveTo>
                    <a:pt x="0" y="0"/>
                  </a:moveTo>
                  <a:lnTo>
                    <a:pt x="342" y="0"/>
                  </a:lnTo>
                  <a:lnTo>
                    <a:pt x="342" y="96"/>
                  </a:lnTo>
                  <a:lnTo>
                    <a:pt x="0" y="96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5" name="Google Shape;1645;p39">
              <a:extLst>
                <a:ext uri="{FF2B5EF4-FFF2-40B4-BE49-F238E27FC236}">
                  <a16:creationId xmlns:a16="http://schemas.microsoft.com/office/drawing/2014/main" id="{1BDD5F54-4E8D-44A7-9522-F0F1ECF44211}"/>
                </a:ext>
              </a:extLst>
            </p:cNvPr>
            <p:cNvSpPr/>
            <p:nvPr/>
          </p:nvSpPr>
          <p:spPr>
            <a:xfrm>
              <a:off x="6787845" y="2455758"/>
              <a:ext cx="218006" cy="61489"/>
            </a:xfrm>
            <a:custGeom>
              <a:avLst/>
              <a:gdLst/>
              <a:ahLst/>
              <a:cxnLst/>
              <a:rect l="l" t="t" r="r" b="b"/>
              <a:pathLst>
                <a:path w="343" h="96" extrusionOk="0">
                  <a:moveTo>
                    <a:pt x="0" y="0"/>
                  </a:moveTo>
                  <a:lnTo>
                    <a:pt x="342" y="0"/>
                  </a:lnTo>
                  <a:lnTo>
                    <a:pt x="342" y="95"/>
                  </a:lnTo>
                  <a:lnTo>
                    <a:pt x="0" y="95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6" name="Google Shape;1646;p39">
              <a:extLst>
                <a:ext uri="{FF2B5EF4-FFF2-40B4-BE49-F238E27FC236}">
                  <a16:creationId xmlns:a16="http://schemas.microsoft.com/office/drawing/2014/main" id="{08D62F6B-EBCE-05B1-6782-5ACC4AA149C2}"/>
                </a:ext>
              </a:extLst>
            </p:cNvPr>
            <p:cNvSpPr/>
            <p:nvPr/>
          </p:nvSpPr>
          <p:spPr>
            <a:xfrm>
              <a:off x="6787845" y="2561966"/>
              <a:ext cx="218006" cy="61489"/>
            </a:xfrm>
            <a:custGeom>
              <a:avLst/>
              <a:gdLst/>
              <a:ahLst/>
              <a:cxnLst/>
              <a:rect l="l" t="t" r="r" b="b"/>
              <a:pathLst>
                <a:path w="343" h="96" extrusionOk="0">
                  <a:moveTo>
                    <a:pt x="0" y="0"/>
                  </a:moveTo>
                  <a:lnTo>
                    <a:pt x="342" y="0"/>
                  </a:lnTo>
                  <a:lnTo>
                    <a:pt x="342" y="95"/>
                  </a:lnTo>
                  <a:lnTo>
                    <a:pt x="0" y="95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7" name="Google Shape;1647;p39">
              <a:extLst>
                <a:ext uri="{FF2B5EF4-FFF2-40B4-BE49-F238E27FC236}">
                  <a16:creationId xmlns:a16="http://schemas.microsoft.com/office/drawing/2014/main" id="{DB29AB7B-D163-A0FD-FE33-1395F5D48B5E}"/>
                </a:ext>
              </a:extLst>
            </p:cNvPr>
            <p:cNvSpPr/>
            <p:nvPr/>
          </p:nvSpPr>
          <p:spPr>
            <a:xfrm>
              <a:off x="6787845" y="2668174"/>
              <a:ext cx="218006" cy="61489"/>
            </a:xfrm>
            <a:custGeom>
              <a:avLst/>
              <a:gdLst/>
              <a:ahLst/>
              <a:cxnLst/>
              <a:rect l="l" t="t" r="r" b="b"/>
              <a:pathLst>
                <a:path w="343" h="96" extrusionOk="0">
                  <a:moveTo>
                    <a:pt x="0" y="0"/>
                  </a:moveTo>
                  <a:lnTo>
                    <a:pt x="342" y="0"/>
                  </a:lnTo>
                  <a:lnTo>
                    <a:pt x="342" y="95"/>
                  </a:lnTo>
                  <a:lnTo>
                    <a:pt x="0" y="95"/>
                  </a:ln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8" name="Google Shape;1648;p39">
              <a:extLst>
                <a:ext uri="{FF2B5EF4-FFF2-40B4-BE49-F238E27FC236}">
                  <a16:creationId xmlns:a16="http://schemas.microsoft.com/office/drawing/2014/main" id="{5A14188E-EA4B-CD8F-4B56-3689FCF0EA06}"/>
                </a:ext>
              </a:extLst>
            </p:cNvPr>
            <p:cNvSpPr/>
            <p:nvPr/>
          </p:nvSpPr>
          <p:spPr>
            <a:xfrm>
              <a:off x="7900238" y="2274087"/>
              <a:ext cx="19564" cy="201236"/>
            </a:xfrm>
            <a:custGeom>
              <a:avLst/>
              <a:gdLst/>
              <a:ahLst/>
              <a:cxnLst/>
              <a:rect l="l" t="t" r="r" b="b"/>
              <a:pathLst>
                <a:path w="33" h="319" extrusionOk="0">
                  <a:moveTo>
                    <a:pt x="15" y="318"/>
                  </a:moveTo>
                  <a:lnTo>
                    <a:pt x="15" y="318"/>
                  </a:lnTo>
                  <a:lnTo>
                    <a:pt x="15" y="318"/>
                  </a:lnTo>
                  <a:cubicBezTo>
                    <a:pt x="7" y="318"/>
                    <a:pt x="0" y="310"/>
                    <a:pt x="0" y="302"/>
                  </a:cubicBezTo>
                  <a:lnTo>
                    <a:pt x="0" y="0"/>
                  </a:lnTo>
                  <a:lnTo>
                    <a:pt x="32" y="0"/>
                  </a:lnTo>
                  <a:lnTo>
                    <a:pt x="32" y="302"/>
                  </a:lnTo>
                  <a:lnTo>
                    <a:pt x="32" y="302"/>
                  </a:lnTo>
                  <a:cubicBezTo>
                    <a:pt x="31" y="311"/>
                    <a:pt x="24" y="318"/>
                    <a:pt x="15" y="318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9" name="Google Shape;1649;p39">
              <a:extLst>
                <a:ext uri="{FF2B5EF4-FFF2-40B4-BE49-F238E27FC236}">
                  <a16:creationId xmlns:a16="http://schemas.microsoft.com/office/drawing/2014/main" id="{17B5554A-550B-C6C1-366E-BBF08B80E524}"/>
                </a:ext>
              </a:extLst>
            </p:cNvPr>
            <p:cNvSpPr/>
            <p:nvPr/>
          </p:nvSpPr>
          <p:spPr>
            <a:xfrm>
              <a:off x="8185324" y="2274087"/>
              <a:ext cx="19564" cy="201236"/>
            </a:xfrm>
            <a:custGeom>
              <a:avLst/>
              <a:gdLst/>
              <a:ahLst/>
              <a:cxnLst/>
              <a:rect l="l" t="t" r="r" b="b"/>
              <a:pathLst>
                <a:path w="33" h="319" extrusionOk="0">
                  <a:moveTo>
                    <a:pt x="15" y="318"/>
                  </a:moveTo>
                  <a:lnTo>
                    <a:pt x="15" y="318"/>
                  </a:lnTo>
                  <a:lnTo>
                    <a:pt x="15" y="318"/>
                  </a:lnTo>
                  <a:cubicBezTo>
                    <a:pt x="7" y="318"/>
                    <a:pt x="0" y="310"/>
                    <a:pt x="0" y="302"/>
                  </a:cubicBezTo>
                  <a:lnTo>
                    <a:pt x="0" y="0"/>
                  </a:lnTo>
                  <a:lnTo>
                    <a:pt x="32" y="0"/>
                  </a:lnTo>
                  <a:lnTo>
                    <a:pt x="32" y="302"/>
                  </a:lnTo>
                  <a:lnTo>
                    <a:pt x="32" y="302"/>
                  </a:lnTo>
                  <a:cubicBezTo>
                    <a:pt x="31" y="311"/>
                    <a:pt x="26" y="318"/>
                    <a:pt x="15" y="318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0" name="Google Shape;1650;p39">
              <a:extLst>
                <a:ext uri="{FF2B5EF4-FFF2-40B4-BE49-F238E27FC236}">
                  <a16:creationId xmlns:a16="http://schemas.microsoft.com/office/drawing/2014/main" id="{19F7CBFD-AB52-C232-EF9B-C4965AD5263F}"/>
                </a:ext>
              </a:extLst>
            </p:cNvPr>
            <p:cNvSpPr/>
            <p:nvPr/>
          </p:nvSpPr>
          <p:spPr>
            <a:xfrm>
              <a:off x="7746514" y="2193033"/>
              <a:ext cx="584144" cy="212417"/>
            </a:xfrm>
            <a:custGeom>
              <a:avLst/>
              <a:gdLst/>
              <a:ahLst/>
              <a:cxnLst/>
              <a:rect l="l" t="t" r="r" b="b"/>
              <a:pathLst>
                <a:path w="922" h="337" extrusionOk="0">
                  <a:moveTo>
                    <a:pt x="307" y="332"/>
                  </a:moveTo>
                  <a:lnTo>
                    <a:pt x="7" y="19"/>
                  </a:lnTo>
                  <a:lnTo>
                    <a:pt x="7" y="19"/>
                  </a:lnTo>
                  <a:cubicBezTo>
                    <a:pt x="0" y="12"/>
                    <a:pt x="5" y="0"/>
                    <a:pt x="15" y="0"/>
                  </a:cubicBezTo>
                  <a:lnTo>
                    <a:pt x="605" y="0"/>
                  </a:lnTo>
                  <a:lnTo>
                    <a:pt x="605" y="0"/>
                  </a:lnTo>
                  <a:cubicBezTo>
                    <a:pt x="608" y="0"/>
                    <a:pt x="611" y="1"/>
                    <a:pt x="613" y="3"/>
                  </a:cubicBezTo>
                  <a:lnTo>
                    <a:pt x="914" y="315"/>
                  </a:lnTo>
                  <a:lnTo>
                    <a:pt x="914" y="315"/>
                  </a:lnTo>
                  <a:cubicBezTo>
                    <a:pt x="921" y="323"/>
                    <a:pt x="916" y="335"/>
                    <a:pt x="905" y="335"/>
                  </a:cubicBezTo>
                  <a:lnTo>
                    <a:pt x="316" y="335"/>
                  </a:lnTo>
                  <a:lnTo>
                    <a:pt x="316" y="335"/>
                  </a:lnTo>
                  <a:cubicBezTo>
                    <a:pt x="312" y="336"/>
                    <a:pt x="310" y="335"/>
                    <a:pt x="307" y="332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1" name="Google Shape;1651;p39">
              <a:extLst>
                <a:ext uri="{FF2B5EF4-FFF2-40B4-BE49-F238E27FC236}">
                  <a16:creationId xmlns:a16="http://schemas.microsoft.com/office/drawing/2014/main" id="{0BE24A6D-0C73-9B4E-DFDA-43F027803892}"/>
                </a:ext>
              </a:extLst>
            </p:cNvPr>
            <p:cNvSpPr/>
            <p:nvPr/>
          </p:nvSpPr>
          <p:spPr>
            <a:xfrm>
              <a:off x="7766080" y="2204213"/>
              <a:ext cx="547811" cy="192850"/>
            </a:xfrm>
            <a:custGeom>
              <a:avLst/>
              <a:gdLst/>
              <a:ahLst/>
              <a:cxnLst/>
              <a:rect l="l" t="t" r="r" b="b"/>
              <a:pathLst>
                <a:path w="866" h="303" extrusionOk="0">
                  <a:moveTo>
                    <a:pt x="865" y="302"/>
                  </a:moveTo>
                  <a:lnTo>
                    <a:pt x="291" y="302"/>
                  </a:lnTo>
                  <a:lnTo>
                    <a:pt x="0" y="0"/>
                  </a:lnTo>
                  <a:lnTo>
                    <a:pt x="573" y="0"/>
                  </a:lnTo>
                  <a:lnTo>
                    <a:pt x="865" y="302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2" name="Google Shape;1652;p39">
              <a:extLst>
                <a:ext uri="{FF2B5EF4-FFF2-40B4-BE49-F238E27FC236}">
                  <a16:creationId xmlns:a16="http://schemas.microsoft.com/office/drawing/2014/main" id="{9CB48A4F-C647-3744-6586-45EE4B28DB96}"/>
                </a:ext>
              </a:extLst>
            </p:cNvPr>
            <p:cNvSpPr/>
            <p:nvPr/>
          </p:nvSpPr>
          <p:spPr>
            <a:xfrm>
              <a:off x="7802414" y="2204213"/>
              <a:ext cx="480732" cy="192850"/>
            </a:xfrm>
            <a:custGeom>
              <a:avLst/>
              <a:gdLst/>
              <a:ahLst/>
              <a:cxnLst/>
              <a:rect l="l" t="t" r="r" b="b"/>
              <a:pathLst>
                <a:path w="757" h="303" extrusionOk="0">
                  <a:moveTo>
                    <a:pt x="635" y="249"/>
                  </a:moveTo>
                  <a:lnTo>
                    <a:pt x="756" y="249"/>
                  </a:lnTo>
                  <a:lnTo>
                    <a:pt x="744" y="237"/>
                  </a:lnTo>
                  <a:lnTo>
                    <a:pt x="624" y="237"/>
                  </a:lnTo>
                  <a:lnTo>
                    <a:pt x="550" y="161"/>
                  </a:lnTo>
                  <a:lnTo>
                    <a:pt x="670" y="161"/>
                  </a:lnTo>
                  <a:lnTo>
                    <a:pt x="660" y="149"/>
                  </a:lnTo>
                  <a:lnTo>
                    <a:pt x="539" y="149"/>
                  </a:lnTo>
                  <a:lnTo>
                    <a:pt x="465" y="72"/>
                  </a:lnTo>
                  <a:lnTo>
                    <a:pt x="585" y="72"/>
                  </a:lnTo>
                  <a:lnTo>
                    <a:pt x="573" y="61"/>
                  </a:lnTo>
                  <a:lnTo>
                    <a:pt x="454" y="61"/>
                  </a:lnTo>
                  <a:lnTo>
                    <a:pt x="395" y="0"/>
                  </a:lnTo>
                  <a:lnTo>
                    <a:pt x="379" y="0"/>
                  </a:lnTo>
                  <a:lnTo>
                    <a:pt x="438" y="61"/>
                  </a:lnTo>
                  <a:lnTo>
                    <a:pt x="168" y="61"/>
                  </a:lnTo>
                  <a:lnTo>
                    <a:pt x="108" y="0"/>
                  </a:lnTo>
                  <a:lnTo>
                    <a:pt x="93" y="0"/>
                  </a:lnTo>
                  <a:lnTo>
                    <a:pt x="152" y="61"/>
                  </a:lnTo>
                  <a:lnTo>
                    <a:pt x="0" y="61"/>
                  </a:lnTo>
                  <a:lnTo>
                    <a:pt x="10" y="72"/>
                  </a:lnTo>
                  <a:lnTo>
                    <a:pt x="163" y="72"/>
                  </a:lnTo>
                  <a:lnTo>
                    <a:pt x="237" y="149"/>
                  </a:lnTo>
                  <a:lnTo>
                    <a:pt x="85" y="149"/>
                  </a:lnTo>
                  <a:lnTo>
                    <a:pt x="97" y="161"/>
                  </a:lnTo>
                  <a:lnTo>
                    <a:pt x="249" y="161"/>
                  </a:lnTo>
                  <a:lnTo>
                    <a:pt x="322" y="237"/>
                  </a:lnTo>
                  <a:lnTo>
                    <a:pt x="171" y="237"/>
                  </a:lnTo>
                  <a:lnTo>
                    <a:pt x="182" y="249"/>
                  </a:lnTo>
                  <a:lnTo>
                    <a:pt x="333" y="249"/>
                  </a:lnTo>
                  <a:lnTo>
                    <a:pt x="386" y="302"/>
                  </a:lnTo>
                  <a:lnTo>
                    <a:pt x="400" y="302"/>
                  </a:lnTo>
                  <a:lnTo>
                    <a:pt x="349" y="249"/>
                  </a:lnTo>
                  <a:lnTo>
                    <a:pt x="620" y="249"/>
                  </a:lnTo>
                  <a:lnTo>
                    <a:pt x="672" y="302"/>
                  </a:lnTo>
                  <a:lnTo>
                    <a:pt x="687" y="302"/>
                  </a:lnTo>
                  <a:lnTo>
                    <a:pt x="635" y="249"/>
                  </a:lnTo>
                  <a:close/>
                  <a:moveTo>
                    <a:pt x="180" y="73"/>
                  </a:moveTo>
                  <a:lnTo>
                    <a:pt x="450" y="73"/>
                  </a:lnTo>
                  <a:lnTo>
                    <a:pt x="524" y="150"/>
                  </a:lnTo>
                  <a:lnTo>
                    <a:pt x="254" y="150"/>
                  </a:lnTo>
                  <a:lnTo>
                    <a:pt x="180" y="73"/>
                  </a:lnTo>
                  <a:close/>
                  <a:moveTo>
                    <a:pt x="337" y="237"/>
                  </a:moveTo>
                  <a:lnTo>
                    <a:pt x="264" y="161"/>
                  </a:lnTo>
                  <a:lnTo>
                    <a:pt x="535" y="161"/>
                  </a:lnTo>
                  <a:lnTo>
                    <a:pt x="608" y="237"/>
                  </a:lnTo>
                  <a:lnTo>
                    <a:pt x="337" y="23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3" name="Google Shape;1653;p39">
              <a:extLst>
                <a:ext uri="{FF2B5EF4-FFF2-40B4-BE49-F238E27FC236}">
                  <a16:creationId xmlns:a16="http://schemas.microsoft.com/office/drawing/2014/main" id="{8393BF8C-8D29-40F8-F403-5E103939F720}"/>
                </a:ext>
              </a:extLst>
            </p:cNvPr>
            <p:cNvSpPr/>
            <p:nvPr/>
          </p:nvSpPr>
          <p:spPr>
            <a:xfrm>
              <a:off x="6172955" y="2198623"/>
              <a:ext cx="13974" cy="148131"/>
            </a:xfrm>
            <a:custGeom>
              <a:avLst/>
              <a:gdLst/>
              <a:ahLst/>
              <a:cxnLst/>
              <a:rect l="l" t="t" r="r" b="b"/>
              <a:pathLst>
                <a:path w="24" h="233" extrusionOk="0">
                  <a:moveTo>
                    <a:pt x="11" y="232"/>
                  </a:moveTo>
                  <a:lnTo>
                    <a:pt x="11" y="232"/>
                  </a:lnTo>
                  <a:lnTo>
                    <a:pt x="11" y="232"/>
                  </a:lnTo>
                  <a:cubicBezTo>
                    <a:pt x="4" y="232"/>
                    <a:pt x="0" y="227"/>
                    <a:pt x="0" y="220"/>
                  </a:cubicBezTo>
                  <a:lnTo>
                    <a:pt x="0" y="0"/>
                  </a:lnTo>
                  <a:lnTo>
                    <a:pt x="23" y="0"/>
                  </a:lnTo>
                  <a:lnTo>
                    <a:pt x="23" y="220"/>
                  </a:lnTo>
                  <a:lnTo>
                    <a:pt x="23" y="220"/>
                  </a:lnTo>
                  <a:cubicBezTo>
                    <a:pt x="23" y="227"/>
                    <a:pt x="17" y="232"/>
                    <a:pt x="11" y="232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4" name="Google Shape;1654;p39">
              <a:extLst>
                <a:ext uri="{FF2B5EF4-FFF2-40B4-BE49-F238E27FC236}">
                  <a16:creationId xmlns:a16="http://schemas.microsoft.com/office/drawing/2014/main" id="{1703ACC4-6071-6257-5274-CE49FF1118C3}"/>
                </a:ext>
              </a:extLst>
            </p:cNvPr>
            <p:cNvSpPr/>
            <p:nvPr/>
          </p:nvSpPr>
          <p:spPr>
            <a:xfrm>
              <a:off x="6379781" y="2198623"/>
              <a:ext cx="13974" cy="148131"/>
            </a:xfrm>
            <a:custGeom>
              <a:avLst/>
              <a:gdLst/>
              <a:ahLst/>
              <a:cxnLst/>
              <a:rect l="l" t="t" r="r" b="b"/>
              <a:pathLst>
                <a:path w="24" h="233" extrusionOk="0">
                  <a:moveTo>
                    <a:pt x="12" y="232"/>
                  </a:moveTo>
                  <a:lnTo>
                    <a:pt x="12" y="232"/>
                  </a:lnTo>
                  <a:lnTo>
                    <a:pt x="12" y="232"/>
                  </a:lnTo>
                  <a:cubicBezTo>
                    <a:pt x="6" y="232"/>
                    <a:pt x="0" y="227"/>
                    <a:pt x="0" y="220"/>
                  </a:cubicBezTo>
                  <a:lnTo>
                    <a:pt x="0" y="0"/>
                  </a:lnTo>
                  <a:lnTo>
                    <a:pt x="23" y="0"/>
                  </a:lnTo>
                  <a:lnTo>
                    <a:pt x="23" y="220"/>
                  </a:lnTo>
                  <a:lnTo>
                    <a:pt x="23" y="220"/>
                  </a:lnTo>
                  <a:cubicBezTo>
                    <a:pt x="23" y="227"/>
                    <a:pt x="18" y="232"/>
                    <a:pt x="12" y="232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5" name="Google Shape;1655;p39">
              <a:extLst>
                <a:ext uri="{FF2B5EF4-FFF2-40B4-BE49-F238E27FC236}">
                  <a16:creationId xmlns:a16="http://schemas.microsoft.com/office/drawing/2014/main" id="{55B152A3-A2F6-71E3-4722-99AB630A1C4C}"/>
                </a:ext>
              </a:extLst>
            </p:cNvPr>
            <p:cNvSpPr/>
            <p:nvPr/>
          </p:nvSpPr>
          <p:spPr>
            <a:xfrm>
              <a:off x="6061156" y="2139930"/>
              <a:ext cx="427627" cy="156517"/>
            </a:xfrm>
            <a:custGeom>
              <a:avLst/>
              <a:gdLst/>
              <a:ahLst/>
              <a:cxnLst/>
              <a:rect l="l" t="t" r="r" b="b"/>
              <a:pathLst>
                <a:path w="676" h="246" extrusionOk="0">
                  <a:moveTo>
                    <a:pt x="225" y="243"/>
                  </a:moveTo>
                  <a:lnTo>
                    <a:pt x="6" y="15"/>
                  </a:lnTo>
                  <a:lnTo>
                    <a:pt x="6" y="15"/>
                  </a:lnTo>
                  <a:cubicBezTo>
                    <a:pt x="0" y="9"/>
                    <a:pt x="4" y="0"/>
                    <a:pt x="11" y="0"/>
                  </a:cubicBezTo>
                  <a:lnTo>
                    <a:pt x="443" y="0"/>
                  </a:lnTo>
                  <a:lnTo>
                    <a:pt x="443" y="0"/>
                  </a:lnTo>
                  <a:cubicBezTo>
                    <a:pt x="445" y="0"/>
                    <a:pt x="447" y="1"/>
                    <a:pt x="449" y="2"/>
                  </a:cubicBezTo>
                  <a:lnTo>
                    <a:pt x="669" y="230"/>
                  </a:lnTo>
                  <a:lnTo>
                    <a:pt x="669" y="230"/>
                  </a:lnTo>
                  <a:cubicBezTo>
                    <a:pt x="675" y="236"/>
                    <a:pt x="670" y="245"/>
                    <a:pt x="663" y="245"/>
                  </a:cubicBezTo>
                  <a:lnTo>
                    <a:pt x="231" y="245"/>
                  </a:lnTo>
                  <a:lnTo>
                    <a:pt x="231" y="245"/>
                  </a:lnTo>
                  <a:cubicBezTo>
                    <a:pt x="230" y="245"/>
                    <a:pt x="227" y="245"/>
                    <a:pt x="225" y="243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6" name="Google Shape;1656;p39">
              <a:extLst>
                <a:ext uri="{FF2B5EF4-FFF2-40B4-BE49-F238E27FC236}">
                  <a16:creationId xmlns:a16="http://schemas.microsoft.com/office/drawing/2014/main" id="{E80FF8D6-E0D8-37BE-028E-02639FC51153}"/>
                </a:ext>
              </a:extLst>
            </p:cNvPr>
            <p:cNvSpPr/>
            <p:nvPr/>
          </p:nvSpPr>
          <p:spPr>
            <a:xfrm>
              <a:off x="6072336" y="2148314"/>
              <a:ext cx="402474" cy="139747"/>
            </a:xfrm>
            <a:custGeom>
              <a:avLst/>
              <a:gdLst/>
              <a:ahLst/>
              <a:cxnLst/>
              <a:rect l="l" t="t" r="r" b="b"/>
              <a:pathLst>
                <a:path w="634" h="222" extrusionOk="0">
                  <a:moveTo>
                    <a:pt x="633" y="221"/>
                  </a:moveTo>
                  <a:lnTo>
                    <a:pt x="213" y="221"/>
                  </a:lnTo>
                  <a:lnTo>
                    <a:pt x="0" y="0"/>
                  </a:lnTo>
                  <a:lnTo>
                    <a:pt x="419" y="0"/>
                  </a:lnTo>
                  <a:lnTo>
                    <a:pt x="633" y="221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7" name="Google Shape;1657;p39">
              <a:extLst>
                <a:ext uri="{FF2B5EF4-FFF2-40B4-BE49-F238E27FC236}">
                  <a16:creationId xmlns:a16="http://schemas.microsoft.com/office/drawing/2014/main" id="{F4AD0E59-5E89-10AB-675A-9DF0E0C26A69}"/>
                </a:ext>
              </a:extLst>
            </p:cNvPr>
            <p:cNvSpPr/>
            <p:nvPr/>
          </p:nvSpPr>
          <p:spPr>
            <a:xfrm>
              <a:off x="6100286" y="2148314"/>
              <a:ext cx="349369" cy="139747"/>
            </a:xfrm>
            <a:custGeom>
              <a:avLst/>
              <a:gdLst/>
              <a:ahLst/>
              <a:cxnLst/>
              <a:rect l="l" t="t" r="r" b="b"/>
              <a:pathLst>
                <a:path w="553" h="222" extrusionOk="0">
                  <a:moveTo>
                    <a:pt x="464" y="182"/>
                  </a:moveTo>
                  <a:lnTo>
                    <a:pt x="552" y="182"/>
                  </a:lnTo>
                  <a:lnTo>
                    <a:pt x="544" y="174"/>
                  </a:lnTo>
                  <a:lnTo>
                    <a:pt x="456" y="174"/>
                  </a:lnTo>
                  <a:lnTo>
                    <a:pt x="402" y="117"/>
                  </a:lnTo>
                  <a:lnTo>
                    <a:pt x="490" y="117"/>
                  </a:lnTo>
                  <a:lnTo>
                    <a:pt x="482" y="109"/>
                  </a:lnTo>
                  <a:lnTo>
                    <a:pt x="394" y="109"/>
                  </a:lnTo>
                  <a:lnTo>
                    <a:pt x="340" y="53"/>
                  </a:lnTo>
                  <a:lnTo>
                    <a:pt x="427" y="53"/>
                  </a:lnTo>
                  <a:lnTo>
                    <a:pt x="419" y="45"/>
                  </a:lnTo>
                  <a:lnTo>
                    <a:pt x="332" y="45"/>
                  </a:lnTo>
                  <a:lnTo>
                    <a:pt x="288" y="0"/>
                  </a:lnTo>
                  <a:lnTo>
                    <a:pt x="276" y="0"/>
                  </a:lnTo>
                  <a:lnTo>
                    <a:pt x="320" y="45"/>
                  </a:lnTo>
                  <a:lnTo>
                    <a:pt x="122" y="45"/>
                  </a:lnTo>
                  <a:lnTo>
                    <a:pt x="79" y="0"/>
                  </a:lnTo>
                  <a:lnTo>
                    <a:pt x="67" y="0"/>
                  </a:lnTo>
                  <a:lnTo>
                    <a:pt x="110" y="45"/>
                  </a:lnTo>
                  <a:lnTo>
                    <a:pt x="0" y="45"/>
                  </a:lnTo>
                  <a:lnTo>
                    <a:pt x="8" y="53"/>
                  </a:lnTo>
                  <a:lnTo>
                    <a:pt x="118" y="53"/>
                  </a:lnTo>
                  <a:lnTo>
                    <a:pt x="172" y="109"/>
                  </a:lnTo>
                  <a:lnTo>
                    <a:pt x="62" y="109"/>
                  </a:lnTo>
                  <a:lnTo>
                    <a:pt x="70" y="117"/>
                  </a:lnTo>
                  <a:lnTo>
                    <a:pt x="181" y="117"/>
                  </a:lnTo>
                  <a:lnTo>
                    <a:pt x="235" y="174"/>
                  </a:lnTo>
                  <a:lnTo>
                    <a:pt x="124" y="174"/>
                  </a:lnTo>
                  <a:lnTo>
                    <a:pt x="132" y="182"/>
                  </a:lnTo>
                  <a:lnTo>
                    <a:pt x="243" y="182"/>
                  </a:lnTo>
                  <a:lnTo>
                    <a:pt x="282" y="221"/>
                  </a:lnTo>
                  <a:lnTo>
                    <a:pt x="293" y="221"/>
                  </a:lnTo>
                  <a:lnTo>
                    <a:pt x="255" y="182"/>
                  </a:lnTo>
                  <a:lnTo>
                    <a:pt x="453" y="182"/>
                  </a:lnTo>
                  <a:lnTo>
                    <a:pt x="491" y="221"/>
                  </a:lnTo>
                  <a:lnTo>
                    <a:pt x="502" y="221"/>
                  </a:lnTo>
                  <a:lnTo>
                    <a:pt x="464" y="182"/>
                  </a:lnTo>
                  <a:close/>
                  <a:moveTo>
                    <a:pt x="131" y="53"/>
                  </a:moveTo>
                  <a:lnTo>
                    <a:pt x="329" y="53"/>
                  </a:lnTo>
                  <a:lnTo>
                    <a:pt x="383" y="109"/>
                  </a:lnTo>
                  <a:lnTo>
                    <a:pt x="185" y="109"/>
                  </a:lnTo>
                  <a:lnTo>
                    <a:pt x="131" y="53"/>
                  </a:lnTo>
                  <a:close/>
                  <a:moveTo>
                    <a:pt x="246" y="174"/>
                  </a:moveTo>
                  <a:lnTo>
                    <a:pt x="192" y="117"/>
                  </a:lnTo>
                  <a:lnTo>
                    <a:pt x="391" y="117"/>
                  </a:lnTo>
                  <a:lnTo>
                    <a:pt x="444" y="174"/>
                  </a:lnTo>
                  <a:lnTo>
                    <a:pt x="246" y="17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8" name="Google Shape;1658;p39">
              <a:extLst>
                <a:ext uri="{FF2B5EF4-FFF2-40B4-BE49-F238E27FC236}">
                  <a16:creationId xmlns:a16="http://schemas.microsoft.com/office/drawing/2014/main" id="{410ED58E-0B35-2B4C-8F41-E209E90905CB}"/>
                </a:ext>
              </a:extLst>
            </p:cNvPr>
            <p:cNvSpPr/>
            <p:nvPr/>
          </p:nvSpPr>
          <p:spPr>
            <a:xfrm>
              <a:off x="6870824" y="682211"/>
              <a:ext cx="1315175" cy="397390"/>
            </a:xfrm>
            <a:custGeom>
              <a:avLst/>
              <a:gdLst/>
              <a:ahLst/>
              <a:cxnLst/>
              <a:rect l="l" t="t" r="r" b="b"/>
              <a:pathLst>
                <a:path w="1225" h="369" extrusionOk="0">
                  <a:moveTo>
                    <a:pt x="572" y="192"/>
                  </a:moveTo>
                  <a:lnTo>
                    <a:pt x="572" y="192"/>
                  </a:lnTo>
                  <a:cubicBezTo>
                    <a:pt x="572" y="192"/>
                    <a:pt x="506" y="155"/>
                    <a:pt x="472" y="234"/>
                  </a:cubicBezTo>
                  <a:lnTo>
                    <a:pt x="472" y="234"/>
                  </a:lnTo>
                  <a:cubicBezTo>
                    <a:pt x="472" y="234"/>
                    <a:pt x="306" y="142"/>
                    <a:pt x="187" y="319"/>
                  </a:cubicBezTo>
                  <a:lnTo>
                    <a:pt x="187" y="319"/>
                  </a:lnTo>
                  <a:cubicBezTo>
                    <a:pt x="187" y="319"/>
                    <a:pt x="81" y="247"/>
                    <a:pt x="0" y="368"/>
                  </a:cubicBezTo>
                  <a:lnTo>
                    <a:pt x="1224" y="368"/>
                  </a:lnTo>
                  <a:lnTo>
                    <a:pt x="1224" y="368"/>
                  </a:lnTo>
                  <a:cubicBezTo>
                    <a:pt x="1224" y="368"/>
                    <a:pt x="1165" y="246"/>
                    <a:pt x="1047" y="286"/>
                  </a:cubicBezTo>
                  <a:lnTo>
                    <a:pt x="1047" y="286"/>
                  </a:lnTo>
                  <a:cubicBezTo>
                    <a:pt x="1047" y="286"/>
                    <a:pt x="1015" y="163"/>
                    <a:pt x="896" y="188"/>
                  </a:cubicBezTo>
                  <a:lnTo>
                    <a:pt x="896" y="188"/>
                  </a:lnTo>
                  <a:cubicBezTo>
                    <a:pt x="861" y="117"/>
                    <a:pt x="696" y="0"/>
                    <a:pt x="572" y="192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9" name="Google Shape;1659;p39">
              <a:extLst>
                <a:ext uri="{FF2B5EF4-FFF2-40B4-BE49-F238E27FC236}">
                  <a16:creationId xmlns:a16="http://schemas.microsoft.com/office/drawing/2014/main" id="{D0AF51D1-8284-1599-DA3E-EBAC931F02FC}"/>
                </a:ext>
              </a:extLst>
            </p:cNvPr>
            <p:cNvSpPr/>
            <p:nvPr/>
          </p:nvSpPr>
          <p:spPr>
            <a:xfrm>
              <a:off x="4429600" y="3089180"/>
              <a:ext cx="1073826" cy="397400"/>
            </a:xfrm>
            <a:custGeom>
              <a:avLst/>
              <a:gdLst/>
              <a:ahLst/>
              <a:cxnLst/>
              <a:rect l="l" t="t" r="r" b="b"/>
              <a:pathLst>
                <a:path w="440" h="162" extrusionOk="0">
                  <a:moveTo>
                    <a:pt x="317" y="75"/>
                  </a:moveTo>
                  <a:lnTo>
                    <a:pt x="317" y="75"/>
                  </a:lnTo>
                  <a:cubicBezTo>
                    <a:pt x="272" y="0"/>
                    <a:pt x="177" y="39"/>
                    <a:pt x="160" y="73"/>
                  </a:cubicBezTo>
                  <a:lnTo>
                    <a:pt x="160" y="73"/>
                  </a:lnTo>
                  <a:cubicBezTo>
                    <a:pt x="102" y="61"/>
                    <a:pt x="86" y="121"/>
                    <a:pt x="86" y="121"/>
                  </a:cubicBezTo>
                  <a:lnTo>
                    <a:pt x="86" y="121"/>
                  </a:lnTo>
                  <a:cubicBezTo>
                    <a:pt x="29" y="102"/>
                    <a:pt x="0" y="161"/>
                    <a:pt x="0" y="161"/>
                  </a:cubicBezTo>
                  <a:lnTo>
                    <a:pt x="382" y="161"/>
                  </a:lnTo>
                  <a:lnTo>
                    <a:pt x="382" y="161"/>
                  </a:lnTo>
                  <a:cubicBezTo>
                    <a:pt x="439" y="114"/>
                    <a:pt x="379" y="44"/>
                    <a:pt x="317" y="75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Google Shape;1473;p39">
            <a:extLst>
              <a:ext uri="{FF2B5EF4-FFF2-40B4-BE49-F238E27FC236}">
                <a16:creationId xmlns:a16="http://schemas.microsoft.com/office/drawing/2014/main" id="{68045E91-8202-BC52-CCCC-4F86A208696C}"/>
              </a:ext>
            </a:extLst>
          </p:cNvPr>
          <p:cNvSpPr txBox="1">
            <a:spLocks/>
          </p:cNvSpPr>
          <p:nvPr/>
        </p:nvSpPr>
        <p:spPr>
          <a:xfrm>
            <a:off x="547093" y="3848764"/>
            <a:ext cx="2764800" cy="5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6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indent="0"/>
            <a:r>
              <a:rPr lang="en-GB" b="1" dirty="0"/>
              <a:t>Monika Marti</a:t>
            </a:r>
            <a:r>
              <a:rPr lang="en-US" b="1" dirty="0" err="1"/>
              <a:t>šková</a:t>
            </a:r>
            <a:r>
              <a:rPr lang="en-US" b="1" dirty="0"/>
              <a:t>, PhD</a:t>
            </a:r>
            <a:br>
              <a:rPr lang="en-US" b="1" dirty="0"/>
            </a:br>
            <a:r>
              <a:rPr lang="en-GB" b="1" dirty="0"/>
              <a:t>Jakub Barszcz, MSc</a:t>
            </a:r>
            <a:endParaRPr lang="en-US" b="1" dirty="0"/>
          </a:p>
        </p:txBody>
      </p:sp>
      <p:pic>
        <p:nvPicPr>
          <p:cNvPr id="3" name="Picture 2" descr="A green letters on a black background&#10;&#10;AI-generated content may be incorrect.">
            <a:extLst>
              <a:ext uri="{FF2B5EF4-FFF2-40B4-BE49-F238E27FC236}">
                <a16:creationId xmlns:a16="http://schemas.microsoft.com/office/drawing/2014/main" id="{D0EF0D1C-16BC-AD69-CD92-AA324286E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16" y="192632"/>
            <a:ext cx="2698985" cy="539797"/>
          </a:xfrm>
          <a:prstGeom prst="rect">
            <a:avLst/>
          </a:prstGeom>
        </p:spPr>
      </p:pic>
      <p:pic>
        <p:nvPicPr>
          <p:cNvPr id="7" name="Picture 6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0CF849E9-DEAF-224B-214D-15AF8B3E9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967" y="4667307"/>
            <a:ext cx="1255703" cy="315430"/>
          </a:xfrm>
          <a:prstGeom prst="rect">
            <a:avLst/>
          </a:prstGeom>
        </p:spPr>
      </p:pic>
      <p:pic>
        <p:nvPicPr>
          <p:cNvPr id="9" name="Picture 8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BF412073-1C8E-DAAE-100D-C9F5AFA5A9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3776" y="4464614"/>
            <a:ext cx="1255703" cy="7086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2BC5340-1236-D0F3-BDC1-66689DEA521E}"/>
              </a:ext>
            </a:extLst>
          </p:cNvPr>
          <p:cNvSpPr txBox="1"/>
          <p:nvPr/>
        </p:nvSpPr>
        <p:spPr>
          <a:xfrm>
            <a:off x="1441483" y="4793345"/>
            <a:ext cx="382027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050" dirty="0" err="1"/>
              <a:t>Presentation</a:t>
            </a:r>
            <a:r>
              <a:rPr lang="sk-SK" sz="1050" dirty="0"/>
              <a:t> CELSI </a:t>
            </a:r>
            <a:r>
              <a:rPr lang="sk-SK" sz="1050" dirty="0" err="1"/>
              <a:t>Frontiers</a:t>
            </a:r>
            <a:r>
              <a:rPr lang="sk-SK" sz="1050" dirty="0"/>
              <a:t> </a:t>
            </a:r>
            <a:r>
              <a:rPr lang="sk-SK" sz="1050" dirty="0" err="1"/>
              <a:t>Seminar</a:t>
            </a:r>
            <a:r>
              <a:rPr lang="sk-SK" sz="1050" dirty="0"/>
              <a:t>, Bratislava, 20.6.2025</a:t>
            </a:r>
            <a:endParaRPr lang="en-US" sz="105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2C20B1-E628-1BBE-7FBF-9904FA1BD284}"/>
              </a:ext>
            </a:extLst>
          </p:cNvPr>
          <p:cNvSpPr txBox="1"/>
          <p:nvPr/>
        </p:nvSpPr>
        <p:spPr>
          <a:xfrm>
            <a:off x="5223667" y="3622021"/>
            <a:ext cx="3194183" cy="1045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900" dirty="0">
                <a:solidFill>
                  <a:sysClr val="windowText" lastClr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Project: </a:t>
            </a:r>
            <a:r>
              <a:rPr lang="sk-SK" sz="900" dirty="0" err="1">
                <a:solidFill>
                  <a:sysClr val="windowText" lastClr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Implications</a:t>
            </a:r>
            <a:r>
              <a:rPr lang="sk-SK" sz="900" dirty="0">
                <a:solidFill>
                  <a:sysClr val="windowText" lastClr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sk-SK" sz="900" dirty="0" err="1">
                <a:solidFill>
                  <a:sysClr val="windowText" lastClr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deep</a:t>
            </a:r>
            <a:r>
              <a:rPr lang="sk-SK" sz="900" dirty="0">
                <a:solidFill>
                  <a:sysClr val="windowText" lastClr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900" dirty="0" err="1">
                <a:solidFill>
                  <a:sysClr val="windowText" lastClr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decarbonisation</a:t>
            </a:r>
            <a:r>
              <a:rPr lang="sk-SK" sz="900" dirty="0">
                <a:solidFill>
                  <a:sysClr val="windowText" lastClr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sk-SK" sz="900" dirty="0" err="1">
                <a:solidFill>
                  <a:sysClr val="windowText" lastClr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lang="sk-SK" sz="900" dirty="0">
                <a:solidFill>
                  <a:sysClr val="windowText" lastClr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900" dirty="0" err="1">
                <a:solidFill>
                  <a:sysClr val="windowText" lastClr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emission</a:t>
            </a:r>
            <a:r>
              <a:rPr lang="sk-SK" sz="900" dirty="0">
                <a:solidFill>
                  <a:sysClr val="windowText" lastClr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900" dirty="0" err="1">
                <a:solidFill>
                  <a:sysClr val="windowText" lastClr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industries</a:t>
            </a:r>
            <a:r>
              <a:rPr lang="sk-SK" sz="900" dirty="0">
                <a:solidFill>
                  <a:sysClr val="windowText" lastClr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sk-SK" sz="900" dirty="0" err="1">
                <a:solidFill>
                  <a:sysClr val="windowText" lastClr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labour</a:t>
            </a:r>
            <a:r>
              <a:rPr lang="sk-SK" sz="900" dirty="0">
                <a:solidFill>
                  <a:sysClr val="windowText" lastClr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900" dirty="0" err="1">
                <a:solidFill>
                  <a:sysClr val="windowText" lastClr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market</a:t>
            </a:r>
            <a:r>
              <a:rPr lang="sk-SK" sz="900" dirty="0">
                <a:solidFill>
                  <a:sysClr val="windowText" lastClr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sk-SK" sz="900" dirty="0" err="1">
                <a:solidFill>
                  <a:sysClr val="windowText" lastClr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employees</a:t>
            </a:r>
            <a:r>
              <a:rPr lang="sk-SK" sz="900" dirty="0">
                <a:solidFill>
                  <a:sysClr val="windowText" lastClr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 in Slovakia </a:t>
            </a:r>
            <a:r>
              <a:rPr lang="sk-SK" sz="900" dirty="0">
                <a:latin typeface="+mj-lt"/>
              </a:rPr>
              <a:t>(DEEPLAB)</a:t>
            </a:r>
          </a:p>
          <a:p>
            <a:pPr>
              <a:lnSpc>
                <a:spcPct val="107000"/>
              </a:lnSpc>
              <a:spcAft>
                <a:spcPts val="364"/>
              </a:spcAft>
            </a:pPr>
            <a:endParaRPr lang="sk-SK" sz="900" dirty="0"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4"/>
              </a:spcAft>
            </a:pPr>
            <a:r>
              <a:rPr lang="sk-SK" sz="9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Project </a:t>
            </a:r>
            <a:r>
              <a:rPr lang="sk-SK" sz="900" kern="100" dirty="0" err="1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number</a:t>
            </a:r>
            <a:r>
              <a:rPr lang="sk-SK" sz="9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9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09I03-03-V04-00768</a:t>
            </a:r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159243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2">
          <a:extLst>
            <a:ext uri="{FF2B5EF4-FFF2-40B4-BE49-F238E27FC236}">
              <a16:creationId xmlns:a16="http://schemas.microsoft.com/office/drawing/2014/main" id="{150F86C8-A89F-58F3-7067-64D2F0887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Google Shape;1673;p41">
            <a:extLst>
              <a:ext uri="{FF2B5EF4-FFF2-40B4-BE49-F238E27FC236}">
                <a16:creationId xmlns:a16="http://schemas.microsoft.com/office/drawing/2014/main" id="{6B1DD437-8F95-A46D-48BD-6D7E9FE52D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386374"/>
            <a:ext cx="77040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of contents</a:t>
            </a:r>
            <a:endParaRPr/>
          </a:p>
        </p:txBody>
      </p:sp>
      <p:sp>
        <p:nvSpPr>
          <p:cNvPr id="1675" name="Google Shape;1675;p41">
            <a:extLst>
              <a:ext uri="{FF2B5EF4-FFF2-40B4-BE49-F238E27FC236}">
                <a16:creationId xmlns:a16="http://schemas.microsoft.com/office/drawing/2014/main" id="{8CB94468-CC94-BCEE-AF44-C953CCED11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451525" y="2181447"/>
            <a:ext cx="2153400" cy="6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dirty="0"/>
              <a:t>How we go about getting results.</a:t>
            </a:r>
          </a:p>
        </p:txBody>
      </p:sp>
      <p:sp>
        <p:nvSpPr>
          <p:cNvPr id="1676" name="Google Shape;1676;p41">
            <a:extLst>
              <a:ext uri="{FF2B5EF4-FFF2-40B4-BE49-F238E27FC236}">
                <a16:creationId xmlns:a16="http://schemas.microsoft.com/office/drawing/2014/main" id="{8CF931C0-E10E-467B-3868-203AE9B728C7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490959" y="3870059"/>
            <a:ext cx="2153400" cy="6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Model assumptions and utilized scenarios.</a:t>
            </a:r>
          </a:p>
        </p:txBody>
      </p:sp>
      <p:sp>
        <p:nvSpPr>
          <p:cNvPr id="1677" name="Google Shape;1677;p41">
            <a:extLst>
              <a:ext uri="{FF2B5EF4-FFF2-40B4-BE49-F238E27FC236}">
                <a16:creationId xmlns:a16="http://schemas.microsoft.com/office/drawing/2014/main" id="{880E23FD-92CF-4EA4-E8E0-88DFC3796ED6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4843811" y="3870051"/>
            <a:ext cx="2153400" cy="6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Short summary of the presentation.</a:t>
            </a:r>
            <a:endParaRPr dirty="0"/>
          </a:p>
        </p:txBody>
      </p:sp>
      <p:sp>
        <p:nvSpPr>
          <p:cNvPr id="1678" name="Google Shape;1678;p41">
            <a:extLst>
              <a:ext uri="{FF2B5EF4-FFF2-40B4-BE49-F238E27FC236}">
                <a16:creationId xmlns:a16="http://schemas.microsoft.com/office/drawing/2014/main" id="{C58D5FB4-8EF0-2A31-421E-5A0F69DDD69A}"/>
              </a:ext>
            </a:extLst>
          </p:cNvPr>
          <p:cNvSpPr txBox="1">
            <a:spLocks noGrp="1"/>
          </p:cNvSpPr>
          <p:nvPr>
            <p:ph type="subTitle" idx="5"/>
          </p:nvPr>
        </p:nvSpPr>
        <p:spPr>
          <a:xfrm>
            <a:off x="4804377" y="2181447"/>
            <a:ext cx="2153400" cy="6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How we go about getting results.</a:t>
            </a:r>
            <a:endParaRPr dirty="0"/>
          </a:p>
        </p:txBody>
      </p:sp>
      <p:sp>
        <p:nvSpPr>
          <p:cNvPr id="1680" name="Google Shape;1680;p41">
            <a:extLst>
              <a:ext uri="{FF2B5EF4-FFF2-40B4-BE49-F238E27FC236}">
                <a16:creationId xmlns:a16="http://schemas.microsoft.com/office/drawing/2014/main" id="{EE71C3B7-087D-E595-2E4C-090140194EAE}"/>
              </a:ext>
            </a:extLst>
          </p:cNvPr>
          <p:cNvSpPr txBox="1">
            <a:spLocks noGrp="1"/>
          </p:cNvSpPr>
          <p:nvPr>
            <p:ph type="title" idx="7"/>
          </p:nvPr>
        </p:nvSpPr>
        <p:spPr>
          <a:xfrm>
            <a:off x="1451525" y="1187880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1682" name="Google Shape;1682;p41">
            <a:extLst>
              <a:ext uri="{FF2B5EF4-FFF2-40B4-BE49-F238E27FC236}">
                <a16:creationId xmlns:a16="http://schemas.microsoft.com/office/drawing/2014/main" id="{47CA2C61-693E-A0AE-452F-014ED681225E}"/>
              </a:ext>
            </a:extLst>
          </p:cNvPr>
          <p:cNvSpPr txBox="1">
            <a:spLocks noGrp="1"/>
          </p:cNvSpPr>
          <p:nvPr>
            <p:ph type="title" idx="9"/>
          </p:nvPr>
        </p:nvSpPr>
        <p:spPr>
          <a:xfrm>
            <a:off x="1490959" y="2876492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1683" name="Google Shape;1683;p41">
            <a:extLst>
              <a:ext uri="{FF2B5EF4-FFF2-40B4-BE49-F238E27FC236}">
                <a16:creationId xmlns:a16="http://schemas.microsoft.com/office/drawing/2014/main" id="{16B868E1-7696-BBFC-778A-3B63C110D15C}"/>
              </a:ext>
            </a:extLst>
          </p:cNvPr>
          <p:cNvSpPr txBox="1">
            <a:spLocks noGrp="1"/>
          </p:cNvSpPr>
          <p:nvPr>
            <p:ph type="title" idx="13"/>
          </p:nvPr>
        </p:nvSpPr>
        <p:spPr>
          <a:xfrm>
            <a:off x="4843811" y="2876492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1684" name="Google Shape;1684;p41">
            <a:extLst>
              <a:ext uri="{FF2B5EF4-FFF2-40B4-BE49-F238E27FC236}">
                <a16:creationId xmlns:a16="http://schemas.microsoft.com/office/drawing/2014/main" id="{5F2C4813-FDD2-FD96-8503-D680783B9C54}"/>
              </a:ext>
            </a:extLst>
          </p:cNvPr>
          <p:cNvSpPr txBox="1">
            <a:spLocks noGrp="1"/>
          </p:cNvSpPr>
          <p:nvPr>
            <p:ph type="title" idx="14"/>
          </p:nvPr>
        </p:nvSpPr>
        <p:spPr>
          <a:xfrm>
            <a:off x="4804377" y="1187880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686" name="Google Shape;1686;p41">
            <a:extLst>
              <a:ext uri="{FF2B5EF4-FFF2-40B4-BE49-F238E27FC236}">
                <a16:creationId xmlns:a16="http://schemas.microsoft.com/office/drawing/2014/main" id="{ABCC2C86-4BBA-4A56-B30D-0753333C5E61}"/>
              </a:ext>
            </a:extLst>
          </p:cNvPr>
          <p:cNvSpPr txBox="1">
            <a:spLocks noGrp="1"/>
          </p:cNvSpPr>
          <p:nvPr>
            <p:ph type="subTitle" idx="16"/>
          </p:nvPr>
        </p:nvSpPr>
        <p:spPr>
          <a:xfrm>
            <a:off x="1451525" y="1543222"/>
            <a:ext cx="2153400" cy="70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Methodology &amp; Method</a:t>
            </a:r>
            <a:endParaRPr dirty="0"/>
          </a:p>
        </p:txBody>
      </p:sp>
      <p:sp>
        <p:nvSpPr>
          <p:cNvPr id="1687" name="Google Shape;1687;p41">
            <a:extLst>
              <a:ext uri="{FF2B5EF4-FFF2-40B4-BE49-F238E27FC236}">
                <a16:creationId xmlns:a16="http://schemas.microsoft.com/office/drawing/2014/main" id="{07F4397D-AFD5-54A2-3B2D-36388C3C0F71}"/>
              </a:ext>
            </a:extLst>
          </p:cNvPr>
          <p:cNvSpPr txBox="1">
            <a:spLocks noGrp="1"/>
          </p:cNvSpPr>
          <p:nvPr>
            <p:ph type="subTitle" idx="17"/>
          </p:nvPr>
        </p:nvSpPr>
        <p:spPr>
          <a:xfrm>
            <a:off x="1490959" y="3231834"/>
            <a:ext cx="2153400" cy="70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do we model?</a:t>
            </a:r>
            <a:endParaRPr dirty="0"/>
          </a:p>
        </p:txBody>
      </p:sp>
      <p:sp>
        <p:nvSpPr>
          <p:cNvPr id="1688" name="Google Shape;1688;p41">
            <a:extLst>
              <a:ext uri="{FF2B5EF4-FFF2-40B4-BE49-F238E27FC236}">
                <a16:creationId xmlns:a16="http://schemas.microsoft.com/office/drawing/2014/main" id="{CE703623-FBDA-0883-4041-BCA8E55B1DA1}"/>
              </a:ext>
            </a:extLst>
          </p:cNvPr>
          <p:cNvSpPr txBox="1">
            <a:spLocks noGrp="1"/>
          </p:cNvSpPr>
          <p:nvPr>
            <p:ph type="subTitle" idx="18"/>
          </p:nvPr>
        </p:nvSpPr>
        <p:spPr>
          <a:xfrm>
            <a:off x="4804377" y="1543222"/>
            <a:ext cx="2153400" cy="70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Preliminary results</a:t>
            </a:r>
            <a:endParaRPr dirty="0"/>
          </a:p>
        </p:txBody>
      </p:sp>
      <p:sp>
        <p:nvSpPr>
          <p:cNvPr id="1690" name="Google Shape;1690;p41">
            <a:extLst>
              <a:ext uri="{FF2B5EF4-FFF2-40B4-BE49-F238E27FC236}">
                <a16:creationId xmlns:a16="http://schemas.microsoft.com/office/drawing/2014/main" id="{A62D1D6D-1FFA-D39F-AA54-28378FFFD78A}"/>
              </a:ext>
            </a:extLst>
          </p:cNvPr>
          <p:cNvSpPr txBox="1">
            <a:spLocks noGrp="1"/>
          </p:cNvSpPr>
          <p:nvPr>
            <p:ph type="subTitle" idx="20"/>
          </p:nvPr>
        </p:nvSpPr>
        <p:spPr>
          <a:xfrm>
            <a:off x="4843811" y="3231751"/>
            <a:ext cx="2153400" cy="70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Conclusion and Q&amp;A</a:t>
            </a:r>
            <a:endParaRPr dirty="0"/>
          </a:p>
        </p:txBody>
      </p:sp>
      <p:grpSp>
        <p:nvGrpSpPr>
          <p:cNvPr id="1692" name="Google Shape;1692;p41">
            <a:extLst>
              <a:ext uri="{FF2B5EF4-FFF2-40B4-BE49-F238E27FC236}">
                <a16:creationId xmlns:a16="http://schemas.microsoft.com/office/drawing/2014/main" id="{E5E55DAA-664E-2DDA-F8F5-5210210415B4}"/>
              </a:ext>
            </a:extLst>
          </p:cNvPr>
          <p:cNvGrpSpPr/>
          <p:nvPr/>
        </p:nvGrpSpPr>
        <p:grpSpPr>
          <a:xfrm>
            <a:off x="7082200" y="70425"/>
            <a:ext cx="1895051" cy="1822755"/>
            <a:chOff x="7082200" y="70425"/>
            <a:chExt cx="1895051" cy="1822755"/>
          </a:xfrm>
        </p:grpSpPr>
        <p:sp>
          <p:nvSpPr>
            <p:cNvPr id="1693" name="Google Shape;1693;p41">
              <a:extLst>
                <a:ext uri="{FF2B5EF4-FFF2-40B4-BE49-F238E27FC236}">
                  <a16:creationId xmlns:a16="http://schemas.microsoft.com/office/drawing/2014/main" id="{F2919FB0-4355-C6CC-3407-CCDC8559917B}"/>
                </a:ext>
              </a:extLst>
            </p:cNvPr>
            <p:cNvSpPr/>
            <p:nvPr/>
          </p:nvSpPr>
          <p:spPr>
            <a:xfrm>
              <a:off x="7903425" y="1495780"/>
              <a:ext cx="1073826" cy="397400"/>
            </a:xfrm>
            <a:custGeom>
              <a:avLst/>
              <a:gdLst/>
              <a:ahLst/>
              <a:cxnLst/>
              <a:rect l="l" t="t" r="r" b="b"/>
              <a:pathLst>
                <a:path w="440" h="162" extrusionOk="0">
                  <a:moveTo>
                    <a:pt x="317" y="75"/>
                  </a:moveTo>
                  <a:lnTo>
                    <a:pt x="317" y="75"/>
                  </a:lnTo>
                  <a:cubicBezTo>
                    <a:pt x="272" y="0"/>
                    <a:pt x="177" y="39"/>
                    <a:pt x="160" y="73"/>
                  </a:cubicBezTo>
                  <a:lnTo>
                    <a:pt x="160" y="73"/>
                  </a:lnTo>
                  <a:cubicBezTo>
                    <a:pt x="102" y="61"/>
                    <a:pt x="86" y="121"/>
                    <a:pt x="86" y="121"/>
                  </a:cubicBezTo>
                  <a:lnTo>
                    <a:pt x="86" y="121"/>
                  </a:lnTo>
                  <a:cubicBezTo>
                    <a:pt x="29" y="102"/>
                    <a:pt x="0" y="161"/>
                    <a:pt x="0" y="161"/>
                  </a:cubicBezTo>
                  <a:lnTo>
                    <a:pt x="382" y="161"/>
                  </a:lnTo>
                  <a:lnTo>
                    <a:pt x="382" y="161"/>
                  </a:lnTo>
                  <a:cubicBezTo>
                    <a:pt x="439" y="114"/>
                    <a:pt x="379" y="44"/>
                    <a:pt x="317" y="75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4" name="Google Shape;1694;p41">
              <a:extLst>
                <a:ext uri="{FF2B5EF4-FFF2-40B4-BE49-F238E27FC236}">
                  <a16:creationId xmlns:a16="http://schemas.microsoft.com/office/drawing/2014/main" id="{206918D1-C618-FA1B-75AF-793D8D579414}"/>
                </a:ext>
              </a:extLst>
            </p:cNvPr>
            <p:cNvSpPr/>
            <p:nvPr/>
          </p:nvSpPr>
          <p:spPr>
            <a:xfrm>
              <a:off x="7082200" y="70425"/>
              <a:ext cx="631875" cy="631875"/>
            </a:xfrm>
            <a:custGeom>
              <a:avLst/>
              <a:gdLst/>
              <a:ahLst/>
              <a:cxnLst/>
              <a:rect l="l" t="t" r="r" b="b"/>
              <a:pathLst>
                <a:path w="478" h="478" extrusionOk="0">
                  <a:moveTo>
                    <a:pt x="477" y="238"/>
                  </a:moveTo>
                  <a:lnTo>
                    <a:pt x="477" y="238"/>
                  </a:lnTo>
                  <a:cubicBezTo>
                    <a:pt x="477" y="370"/>
                    <a:pt x="370" y="477"/>
                    <a:pt x="238" y="477"/>
                  </a:cubicBezTo>
                  <a:lnTo>
                    <a:pt x="238" y="477"/>
                  </a:lnTo>
                  <a:cubicBezTo>
                    <a:pt x="106" y="477"/>
                    <a:pt x="0" y="370"/>
                    <a:pt x="0" y="238"/>
                  </a:cubicBezTo>
                  <a:lnTo>
                    <a:pt x="0" y="238"/>
                  </a:lnTo>
                  <a:cubicBezTo>
                    <a:pt x="0" y="106"/>
                    <a:pt x="106" y="0"/>
                    <a:pt x="238" y="0"/>
                  </a:cubicBezTo>
                  <a:lnTo>
                    <a:pt x="238" y="0"/>
                  </a:lnTo>
                  <a:cubicBezTo>
                    <a:pt x="370" y="0"/>
                    <a:pt x="477" y="106"/>
                    <a:pt x="477" y="238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5" name="Google Shape;1695;p41">
              <a:extLst>
                <a:ext uri="{FF2B5EF4-FFF2-40B4-BE49-F238E27FC236}">
                  <a16:creationId xmlns:a16="http://schemas.microsoft.com/office/drawing/2014/main" id="{C4EC95EE-B3E9-1060-F6F5-ABEE00F12C4B}"/>
                </a:ext>
              </a:extLst>
            </p:cNvPr>
            <p:cNvSpPr/>
            <p:nvPr/>
          </p:nvSpPr>
          <p:spPr>
            <a:xfrm>
              <a:off x="7250099" y="127049"/>
              <a:ext cx="1315175" cy="397390"/>
            </a:xfrm>
            <a:custGeom>
              <a:avLst/>
              <a:gdLst/>
              <a:ahLst/>
              <a:cxnLst/>
              <a:rect l="l" t="t" r="r" b="b"/>
              <a:pathLst>
                <a:path w="1225" h="369" extrusionOk="0">
                  <a:moveTo>
                    <a:pt x="572" y="192"/>
                  </a:moveTo>
                  <a:lnTo>
                    <a:pt x="572" y="192"/>
                  </a:lnTo>
                  <a:cubicBezTo>
                    <a:pt x="572" y="192"/>
                    <a:pt x="506" y="155"/>
                    <a:pt x="472" y="234"/>
                  </a:cubicBezTo>
                  <a:lnTo>
                    <a:pt x="472" y="234"/>
                  </a:lnTo>
                  <a:cubicBezTo>
                    <a:pt x="472" y="234"/>
                    <a:pt x="306" y="142"/>
                    <a:pt x="187" y="319"/>
                  </a:cubicBezTo>
                  <a:lnTo>
                    <a:pt x="187" y="319"/>
                  </a:lnTo>
                  <a:cubicBezTo>
                    <a:pt x="187" y="319"/>
                    <a:pt x="81" y="247"/>
                    <a:pt x="0" y="368"/>
                  </a:cubicBezTo>
                  <a:lnTo>
                    <a:pt x="1224" y="368"/>
                  </a:lnTo>
                  <a:lnTo>
                    <a:pt x="1224" y="368"/>
                  </a:lnTo>
                  <a:cubicBezTo>
                    <a:pt x="1224" y="368"/>
                    <a:pt x="1165" y="246"/>
                    <a:pt x="1047" y="286"/>
                  </a:cubicBezTo>
                  <a:lnTo>
                    <a:pt x="1047" y="286"/>
                  </a:lnTo>
                  <a:cubicBezTo>
                    <a:pt x="1047" y="286"/>
                    <a:pt x="1015" y="163"/>
                    <a:pt x="896" y="188"/>
                  </a:cubicBezTo>
                  <a:lnTo>
                    <a:pt x="896" y="188"/>
                  </a:lnTo>
                  <a:cubicBezTo>
                    <a:pt x="861" y="117"/>
                    <a:pt x="696" y="0"/>
                    <a:pt x="572" y="192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6454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9">
          <a:extLst>
            <a:ext uri="{FF2B5EF4-FFF2-40B4-BE49-F238E27FC236}">
              <a16:creationId xmlns:a16="http://schemas.microsoft.com/office/drawing/2014/main" id="{2B4EF4D0-89BF-4FA2-E0C4-C4EE1933B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1" name="Google Shape;1701;p42">
            <a:extLst>
              <a:ext uri="{FF2B5EF4-FFF2-40B4-BE49-F238E27FC236}">
                <a16:creationId xmlns:a16="http://schemas.microsoft.com/office/drawing/2014/main" id="{74E456DF-B26B-D504-2961-5078760494D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77249" y="338189"/>
            <a:ext cx="4872900" cy="11465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 dirty="0">
                <a:latin typeface="Anybody"/>
                <a:ea typeface="Anybody"/>
                <a:cs typeface="Anybody"/>
                <a:sym typeface="Anybody"/>
              </a:rPr>
              <a:t>Project goals – a quick reminder</a:t>
            </a:r>
          </a:p>
        </p:txBody>
      </p:sp>
      <p:grpSp>
        <p:nvGrpSpPr>
          <p:cNvPr id="1702" name="Google Shape;1702;p42">
            <a:extLst>
              <a:ext uri="{FF2B5EF4-FFF2-40B4-BE49-F238E27FC236}">
                <a16:creationId xmlns:a16="http://schemas.microsoft.com/office/drawing/2014/main" id="{2C5F7647-69B1-B958-F4FD-663B34526344}"/>
              </a:ext>
            </a:extLst>
          </p:cNvPr>
          <p:cNvGrpSpPr/>
          <p:nvPr/>
        </p:nvGrpSpPr>
        <p:grpSpPr>
          <a:xfrm>
            <a:off x="1990725" y="766507"/>
            <a:ext cx="7456494" cy="4516467"/>
            <a:chOff x="1990725" y="766507"/>
            <a:chExt cx="7456494" cy="4516467"/>
          </a:xfrm>
        </p:grpSpPr>
        <p:sp>
          <p:nvSpPr>
            <p:cNvPr id="1703" name="Google Shape;1703;p42">
              <a:extLst>
                <a:ext uri="{FF2B5EF4-FFF2-40B4-BE49-F238E27FC236}">
                  <a16:creationId xmlns:a16="http://schemas.microsoft.com/office/drawing/2014/main" id="{0DAAF1B7-7F21-3D3E-3383-132F723BCD18}"/>
                </a:ext>
              </a:extLst>
            </p:cNvPr>
            <p:cNvSpPr/>
            <p:nvPr/>
          </p:nvSpPr>
          <p:spPr>
            <a:xfrm rot="512481">
              <a:off x="7941293" y="3210574"/>
              <a:ext cx="978970" cy="2010857"/>
            </a:xfrm>
            <a:custGeom>
              <a:avLst/>
              <a:gdLst/>
              <a:ahLst/>
              <a:cxnLst/>
              <a:rect l="l" t="t" r="r" b="b"/>
              <a:pathLst>
                <a:path w="1221" h="2507" extrusionOk="0">
                  <a:moveTo>
                    <a:pt x="1080" y="74"/>
                  </a:moveTo>
                  <a:lnTo>
                    <a:pt x="1080" y="74"/>
                  </a:lnTo>
                  <a:cubicBezTo>
                    <a:pt x="883" y="179"/>
                    <a:pt x="789" y="402"/>
                    <a:pt x="756" y="503"/>
                  </a:cubicBezTo>
                  <a:lnTo>
                    <a:pt x="756" y="503"/>
                  </a:lnTo>
                  <a:cubicBezTo>
                    <a:pt x="728" y="539"/>
                    <a:pt x="701" y="576"/>
                    <a:pt x="674" y="614"/>
                  </a:cubicBezTo>
                  <a:lnTo>
                    <a:pt x="674" y="614"/>
                  </a:lnTo>
                  <a:cubicBezTo>
                    <a:pt x="743" y="394"/>
                    <a:pt x="740" y="73"/>
                    <a:pt x="653" y="174"/>
                  </a:cubicBezTo>
                  <a:lnTo>
                    <a:pt x="653" y="174"/>
                  </a:lnTo>
                  <a:cubicBezTo>
                    <a:pt x="561" y="282"/>
                    <a:pt x="589" y="625"/>
                    <a:pt x="599" y="729"/>
                  </a:cubicBezTo>
                  <a:lnTo>
                    <a:pt x="599" y="729"/>
                  </a:lnTo>
                  <a:cubicBezTo>
                    <a:pt x="576" y="770"/>
                    <a:pt x="552" y="811"/>
                    <a:pt x="530" y="853"/>
                  </a:cubicBezTo>
                  <a:lnTo>
                    <a:pt x="530" y="853"/>
                  </a:lnTo>
                  <a:cubicBezTo>
                    <a:pt x="556" y="621"/>
                    <a:pt x="459" y="252"/>
                    <a:pt x="399" y="382"/>
                  </a:cubicBezTo>
                  <a:lnTo>
                    <a:pt x="399" y="382"/>
                  </a:lnTo>
                  <a:cubicBezTo>
                    <a:pt x="338" y="509"/>
                    <a:pt x="453" y="828"/>
                    <a:pt x="491" y="928"/>
                  </a:cubicBezTo>
                  <a:lnTo>
                    <a:pt x="491" y="928"/>
                  </a:lnTo>
                  <a:cubicBezTo>
                    <a:pt x="467" y="980"/>
                    <a:pt x="444" y="1032"/>
                    <a:pt x="422" y="1083"/>
                  </a:cubicBezTo>
                  <a:lnTo>
                    <a:pt x="422" y="1083"/>
                  </a:lnTo>
                  <a:cubicBezTo>
                    <a:pt x="430" y="853"/>
                    <a:pt x="284" y="468"/>
                    <a:pt x="238" y="607"/>
                  </a:cubicBezTo>
                  <a:lnTo>
                    <a:pt x="238" y="607"/>
                  </a:lnTo>
                  <a:cubicBezTo>
                    <a:pt x="191" y="744"/>
                    <a:pt x="350" y="1059"/>
                    <a:pt x="397" y="1146"/>
                  </a:cubicBezTo>
                  <a:lnTo>
                    <a:pt x="397" y="1146"/>
                  </a:lnTo>
                  <a:cubicBezTo>
                    <a:pt x="375" y="1202"/>
                    <a:pt x="355" y="1259"/>
                    <a:pt x="336" y="1315"/>
                  </a:cubicBezTo>
                  <a:lnTo>
                    <a:pt x="336" y="1315"/>
                  </a:lnTo>
                  <a:cubicBezTo>
                    <a:pt x="341" y="1086"/>
                    <a:pt x="176" y="689"/>
                    <a:pt x="133" y="834"/>
                  </a:cubicBezTo>
                  <a:lnTo>
                    <a:pt x="133" y="834"/>
                  </a:lnTo>
                  <a:cubicBezTo>
                    <a:pt x="92" y="978"/>
                    <a:pt x="274" y="1301"/>
                    <a:pt x="317" y="1373"/>
                  </a:cubicBezTo>
                  <a:lnTo>
                    <a:pt x="317" y="1373"/>
                  </a:lnTo>
                  <a:cubicBezTo>
                    <a:pt x="300" y="1431"/>
                    <a:pt x="283" y="1488"/>
                    <a:pt x="268" y="1545"/>
                  </a:cubicBezTo>
                  <a:lnTo>
                    <a:pt x="268" y="1545"/>
                  </a:lnTo>
                  <a:cubicBezTo>
                    <a:pt x="255" y="1315"/>
                    <a:pt x="63" y="937"/>
                    <a:pt x="31" y="1084"/>
                  </a:cubicBezTo>
                  <a:lnTo>
                    <a:pt x="31" y="1084"/>
                  </a:lnTo>
                  <a:cubicBezTo>
                    <a:pt x="0" y="1229"/>
                    <a:pt x="200" y="1533"/>
                    <a:pt x="252" y="1608"/>
                  </a:cubicBezTo>
                  <a:lnTo>
                    <a:pt x="252" y="1608"/>
                  </a:lnTo>
                  <a:cubicBezTo>
                    <a:pt x="132" y="2096"/>
                    <a:pt x="125" y="2499"/>
                    <a:pt x="125" y="2506"/>
                  </a:cubicBezTo>
                  <a:lnTo>
                    <a:pt x="163" y="2506"/>
                  </a:lnTo>
                  <a:lnTo>
                    <a:pt x="163" y="2506"/>
                  </a:lnTo>
                  <a:cubicBezTo>
                    <a:pt x="163" y="2499"/>
                    <a:pt x="169" y="2129"/>
                    <a:pt x="276" y="1671"/>
                  </a:cubicBezTo>
                  <a:lnTo>
                    <a:pt x="276" y="1671"/>
                  </a:lnTo>
                  <a:cubicBezTo>
                    <a:pt x="367" y="1643"/>
                    <a:pt x="706" y="1530"/>
                    <a:pt x="769" y="1398"/>
                  </a:cubicBezTo>
                  <a:lnTo>
                    <a:pt x="769" y="1398"/>
                  </a:lnTo>
                  <a:cubicBezTo>
                    <a:pt x="838" y="1258"/>
                    <a:pt x="430" y="1451"/>
                    <a:pt x="286" y="1628"/>
                  </a:cubicBezTo>
                  <a:lnTo>
                    <a:pt x="286" y="1628"/>
                  </a:lnTo>
                  <a:cubicBezTo>
                    <a:pt x="303" y="1565"/>
                    <a:pt x="319" y="1501"/>
                    <a:pt x="338" y="1437"/>
                  </a:cubicBezTo>
                  <a:lnTo>
                    <a:pt x="338" y="1437"/>
                  </a:lnTo>
                  <a:cubicBezTo>
                    <a:pt x="421" y="1411"/>
                    <a:pt x="772" y="1296"/>
                    <a:pt x="838" y="1163"/>
                  </a:cubicBezTo>
                  <a:lnTo>
                    <a:pt x="838" y="1163"/>
                  </a:lnTo>
                  <a:cubicBezTo>
                    <a:pt x="905" y="1024"/>
                    <a:pt x="491" y="1219"/>
                    <a:pt x="350" y="1397"/>
                  </a:cubicBezTo>
                  <a:lnTo>
                    <a:pt x="350" y="1397"/>
                  </a:lnTo>
                  <a:cubicBezTo>
                    <a:pt x="369" y="1340"/>
                    <a:pt x="388" y="1282"/>
                    <a:pt x="409" y="1224"/>
                  </a:cubicBezTo>
                  <a:lnTo>
                    <a:pt x="409" y="1224"/>
                  </a:lnTo>
                  <a:cubicBezTo>
                    <a:pt x="494" y="1199"/>
                    <a:pt x="841" y="1083"/>
                    <a:pt x="905" y="951"/>
                  </a:cubicBezTo>
                  <a:lnTo>
                    <a:pt x="905" y="951"/>
                  </a:lnTo>
                  <a:cubicBezTo>
                    <a:pt x="972" y="814"/>
                    <a:pt x="574" y="1000"/>
                    <a:pt x="426" y="1175"/>
                  </a:cubicBezTo>
                  <a:lnTo>
                    <a:pt x="426" y="1175"/>
                  </a:lnTo>
                  <a:cubicBezTo>
                    <a:pt x="447" y="1120"/>
                    <a:pt x="470" y="1066"/>
                    <a:pt x="495" y="1011"/>
                  </a:cubicBezTo>
                  <a:lnTo>
                    <a:pt x="495" y="1011"/>
                  </a:lnTo>
                  <a:cubicBezTo>
                    <a:pt x="575" y="986"/>
                    <a:pt x="930" y="871"/>
                    <a:pt x="994" y="736"/>
                  </a:cubicBezTo>
                  <a:lnTo>
                    <a:pt x="994" y="736"/>
                  </a:lnTo>
                  <a:cubicBezTo>
                    <a:pt x="1061" y="600"/>
                    <a:pt x="673" y="781"/>
                    <a:pt x="521" y="955"/>
                  </a:cubicBezTo>
                  <a:lnTo>
                    <a:pt x="521" y="955"/>
                  </a:lnTo>
                  <a:cubicBezTo>
                    <a:pt x="551" y="895"/>
                    <a:pt x="582" y="835"/>
                    <a:pt x="615" y="777"/>
                  </a:cubicBezTo>
                  <a:lnTo>
                    <a:pt x="615" y="777"/>
                  </a:lnTo>
                  <a:cubicBezTo>
                    <a:pt x="706" y="750"/>
                    <a:pt x="1045" y="636"/>
                    <a:pt x="1109" y="505"/>
                  </a:cubicBezTo>
                  <a:lnTo>
                    <a:pt x="1109" y="505"/>
                  </a:lnTo>
                  <a:cubicBezTo>
                    <a:pt x="1170" y="379"/>
                    <a:pt x="840" y="526"/>
                    <a:pt x="671" y="685"/>
                  </a:cubicBezTo>
                  <a:lnTo>
                    <a:pt x="671" y="685"/>
                  </a:lnTo>
                  <a:cubicBezTo>
                    <a:pt x="704" y="634"/>
                    <a:pt x="740" y="584"/>
                    <a:pt x="778" y="535"/>
                  </a:cubicBezTo>
                  <a:lnTo>
                    <a:pt x="778" y="535"/>
                  </a:lnTo>
                  <a:cubicBezTo>
                    <a:pt x="973" y="424"/>
                    <a:pt x="1220" y="0"/>
                    <a:pt x="1080" y="7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04" name="Google Shape;1704;p42">
              <a:extLst>
                <a:ext uri="{FF2B5EF4-FFF2-40B4-BE49-F238E27FC236}">
                  <a16:creationId xmlns:a16="http://schemas.microsoft.com/office/drawing/2014/main" id="{236BD83A-D253-CE4D-AB4C-F7BBF79B0EBE}"/>
                </a:ext>
              </a:extLst>
            </p:cNvPr>
            <p:cNvGrpSpPr/>
            <p:nvPr/>
          </p:nvGrpSpPr>
          <p:grpSpPr>
            <a:xfrm rot="3287623" flipH="1">
              <a:off x="8320222" y="3984515"/>
              <a:ext cx="787624" cy="1238980"/>
              <a:chOff x="286209" y="3602592"/>
              <a:chExt cx="1156015" cy="1818698"/>
            </a:xfrm>
          </p:grpSpPr>
          <p:sp>
            <p:nvSpPr>
              <p:cNvPr id="1705" name="Google Shape;1705;p42">
                <a:extLst>
                  <a:ext uri="{FF2B5EF4-FFF2-40B4-BE49-F238E27FC236}">
                    <a16:creationId xmlns:a16="http://schemas.microsoft.com/office/drawing/2014/main" id="{D3BA47A1-872C-B67D-C325-3F9B79DA383C}"/>
                  </a:ext>
                </a:extLst>
              </p:cNvPr>
              <p:cNvSpPr/>
              <p:nvPr/>
            </p:nvSpPr>
            <p:spPr>
              <a:xfrm rot="386162">
                <a:off x="379869" y="3651506"/>
                <a:ext cx="969221" cy="1716172"/>
              </a:xfrm>
              <a:custGeom>
                <a:avLst/>
                <a:gdLst/>
                <a:ahLst/>
                <a:cxnLst/>
                <a:rect l="l" t="t" r="r" b="b"/>
                <a:pathLst>
                  <a:path w="902" h="1600" extrusionOk="0">
                    <a:moveTo>
                      <a:pt x="0" y="1599"/>
                    </a:moveTo>
                    <a:lnTo>
                      <a:pt x="0" y="1599"/>
                    </a:lnTo>
                    <a:cubicBezTo>
                      <a:pt x="0" y="1599"/>
                      <a:pt x="0" y="1387"/>
                      <a:pt x="48" y="1126"/>
                    </a:cubicBezTo>
                    <a:lnTo>
                      <a:pt x="136" y="1159"/>
                    </a:lnTo>
                    <a:lnTo>
                      <a:pt x="57" y="1076"/>
                    </a:lnTo>
                    <a:lnTo>
                      <a:pt x="57" y="1076"/>
                    </a:lnTo>
                    <a:cubicBezTo>
                      <a:pt x="86" y="923"/>
                      <a:pt x="134" y="760"/>
                      <a:pt x="207" y="615"/>
                    </a:cubicBezTo>
                    <a:lnTo>
                      <a:pt x="296" y="648"/>
                    </a:lnTo>
                    <a:lnTo>
                      <a:pt x="228" y="575"/>
                    </a:lnTo>
                    <a:lnTo>
                      <a:pt x="228" y="575"/>
                    </a:lnTo>
                    <a:cubicBezTo>
                      <a:pt x="447" y="184"/>
                      <a:pt x="901" y="0"/>
                      <a:pt x="901" y="0"/>
                    </a:cubicBezTo>
                    <a:lnTo>
                      <a:pt x="901" y="0"/>
                    </a:lnTo>
                    <a:cubicBezTo>
                      <a:pt x="901" y="0"/>
                      <a:pt x="892" y="194"/>
                      <a:pt x="829" y="437"/>
                    </a:cubicBezTo>
                    <a:lnTo>
                      <a:pt x="689" y="458"/>
                    </a:lnTo>
                    <a:lnTo>
                      <a:pt x="817" y="482"/>
                    </a:lnTo>
                    <a:lnTo>
                      <a:pt x="817" y="482"/>
                    </a:lnTo>
                    <a:cubicBezTo>
                      <a:pt x="780" y="613"/>
                      <a:pt x="730" y="754"/>
                      <a:pt x="658" y="885"/>
                    </a:cubicBezTo>
                    <a:lnTo>
                      <a:pt x="658" y="885"/>
                    </a:lnTo>
                    <a:cubicBezTo>
                      <a:pt x="647" y="905"/>
                      <a:pt x="635" y="925"/>
                      <a:pt x="623" y="946"/>
                    </a:cubicBezTo>
                    <a:lnTo>
                      <a:pt x="480" y="894"/>
                    </a:lnTo>
                    <a:lnTo>
                      <a:pt x="598" y="983"/>
                    </a:lnTo>
                    <a:lnTo>
                      <a:pt x="598" y="983"/>
                    </a:lnTo>
                    <a:cubicBezTo>
                      <a:pt x="369" y="1333"/>
                      <a:pt x="0" y="1599"/>
                      <a:pt x="0" y="1599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6" name="Google Shape;1706;p42">
                <a:extLst>
                  <a:ext uri="{FF2B5EF4-FFF2-40B4-BE49-F238E27FC236}">
                    <a16:creationId xmlns:a16="http://schemas.microsoft.com/office/drawing/2014/main" id="{418F4352-9F3D-8046-0123-814CEA00A3B9}"/>
                  </a:ext>
                </a:extLst>
              </p:cNvPr>
              <p:cNvSpPr/>
              <p:nvPr/>
            </p:nvSpPr>
            <p:spPr>
              <a:xfrm rot="386164">
                <a:off x="379341" y="3656203"/>
                <a:ext cx="969221" cy="1716173"/>
              </a:xfrm>
              <a:custGeom>
                <a:avLst/>
                <a:gdLst/>
                <a:ahLst/>
                <a:cxnLst/>
                <a:rect l="l" t="t" r="r" b="b"/>
                <a:pathLst>
                  <a:path w="903" h="1601" extrusionOk="0">
                    <a:moveTo>
                      <a:pt x="902" y="0"/>
                    </a:moveTo>
                    <a:lnTo>
                      <a:pt x="902" y="0"/>
                    </a:lnTo>
                    <a:cubicBezTo>
                      <a:pt x="857" y="61"/>
                      <a:pt x="812" y="125"/>
                      <a:pt x="769" y="187"/>
                    </a:cubicBezTo>
                    <a:lnTo>
                      <a:pt x="769" y="187"/>
                    </a:lnTo>
                    <a:cubicBezTo>
                      <a:pt x="725" y="251"/>
                      <a:pt x="683" y="314"/>
                      <a:pt x="643" y="380"/>
                    </a:cubicBezTo>
                    <a:lnTo>
                      <a:pt x="581" y="477"/>
                    </a:lnTo>
                    <a:lnTo>
                      <a:pt x="522" y="575"/>
                    </a:lnTo>
                    <a:lnTo>
                      <a:pt x="522" y="575"/>
                    </a:lnTo>
                    <a:cubicBezTo>
                      <a:pt x="482" y="641"/>
                      <a:pt x="442" y="707"/>
                      <a:pt x="406" y="774"/>
                    </a:cubicBezTo>
                    <a:lnTo>
                      <a:pt x="377" y="824"/>
                    </a:lnTo>
                    <a:lnTo>
                      <a:pt x="377" y="824"/>
                    </a:lnTo>
                    <a:cubicBezTo>
                      <a:pt x="368" y="840"/>
                      <a:pt x="359" y="857"/>
                      <a:pt x="349" y="874"/>
                    </a:cubicBezTo>
                    <a:lnTo>
                      <a:pt x="294" y="975"/>
                    </a:lnTo>
                    <a:lnTo>
                      <a:pt x="294" y="975"/>
                    </a:lnTo>
                    <a:cubicBezTo>
                      <a:pt x="260" y="1044"/>
                      <a:pt x="224" y="1111"/>
                      <a:pt x="190" y="1181"/>
                    </a:cubicBezTo>
                    <a:lnTo>
                      <a:pt x="190" y="1181"/>
                    </a:lnTo>
                    <a:cubicBezTo>
                      <a:pt x="174" y="1215"/>
                      <a:pt x="156" y="1249"/>
                      <a:pt x="141" y="1284"/>
                    </a:cubicBezTo>
                    <a:lnTo>
                      <a:pt x="93" y="1389"/>
                    </a:lnTo>
                    <a:lnTo>
                      <a:pt x="93" y="1389"/>
                    </a:lnTo>
                    <a:cubicBezTo>
                      <a:pt x="85" y="1406"/>
                      <a:pt x="77" y="1423"/>
                      <a:pt x="69" y="1441"/>
                    </a:cubicBezTo>
                    <a:lnTo>
                      <a:pt x="46" y="1493"/>
                    </a:lnTo>
                    <a:lnTo>
                      <a:pt x="46" y="1493"/>
                    </a:lnTo>
                    <a:cubicBezTo>
                      <a:pt x="32" y="1529"/>
                      <a:pt x="16" y="1564"/>
                      <a:pt x="0" y="1600"/>
                    </a:cubicBezTo>
                    <a:lnTo>
                      <a:pt x="0" y="1600"/>
                    </a:lnTo>
                    <a:cubicBezTo>
                      <a:pt x="14" y="1563"/>
                      <a:pt x="27" y="1528"/>
                      <a:pt x="40" y="1492"/>
                    </a:cubicBezTo>
                    <a:lnTo>
                      <a:pt x="60" y="1438"/>
                    </a:lnTo>
                    <a:lnTo>
                      <a:pt x="82" y="1385"/>
                    </a:lnTo>
                    <a:lnTo>
                      <a:pt x="126" y="1279"/>
                    </a:lnTo>
                    <a:lnTo>
                      <a:pt x="126" y="1279"/>
                    </a:lnTo>
                    <a:cubicBezTo>
                      <a:pt x="141" y="1244"/>
                      <a:pt x="158" y="1210"/>
                      <a:pt x="174" y="1174"/>
                    </a:cubicBezTo>
                    <a:lnTo>
                      <a:pt x="198" y="1122"/>
                    </a:lnTo>
                    <a:lnTo>
                      <a:pt x="198" y="1122"/>
                    </a:lnTo>
                    <a:cubicBezTo>
                      <a:pt x="206" y="1103"/>
                      <a:pt x="214" y="1087"/>
                      <a:pt x="224" y="1070"/>
                    </a:cubicBezTo>
                    <a:lnTo>
                      <a:pt x="276" y="967"/>
                    </a:lnTo>
                    <a:lnTo>
                      <a:pt x="330" y="865"/>
                    </a:lnTo>
                    <a:lnTo>
                      <a:pt x="330" y="865"/>
                    </a:lnTo>
                    <a:cubicBezTo>
                      <a:pt x="339" y="849"/>
                      <a:pt x="347" y="831"/>
                      <a:pt x="356" y="815"/>
                    </a:cubicBezTo>
                    <a:lnTo>
                      <a:pt x="384" y="764"/>
                    </a:lnTo>
                    <a:lnTo>
                      <a:pt x="384" y="764"/>
                    </a:lnTo>
                    <a:cubicBezTo>
                      <a:pt x="460" y="631"/>
                      <a:pt x="541" y="500"/>
                      <a:pt x="627" y="373"/>
                    </a:cubicBezTo>
                    <a:lnTo>
                      <a:pt x="627" y="373"/>
                    </a:lnTo>
                    <a:cubicBezTo>
                      <a:pt x="671" y="310"/>
                      <a:pt x="714" y="246"/>
                      <a:pt x="759" y="183"/>
                    </a:cubicBezTo>
                    <a:lnTo>
                      <a:pt x="759" y="183"/>
                    </a:lnTo>
                    <a:cubicBezTo>
                      <a:pt x="807" y="119"/>
                      <a:pt x="852" y="58"/>
                      <a:pt x="902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07" name="Google Shape;1707;p42">
              <a:extLst>
                <a:ext uri="{FF2B5EF4-FFF2-40B4-BE49-F238E27FC236}">
                  <a16:creationId xmlns:a16="http://schemas.microsoft.com/office/drawing/2014/main" id="{87509987-DF30-E4A7-848B-2EE6DF624657}"/>
                </a:ext>
              </a:extLst>
            </p:cNvPr>
            <p:cNvGrpSpPr/>
            <p:nvPr/>
          </p:nvGrpSpPr>
          <p:grpSpPr>
            <a:xfrm>
              <a:off x="3954189" y="3327926"/>
              <a:ext cx="3495261" cy="1500255"/>
              <a:chOff x="306900" y="3628698"/>
              <a:chExt cx="3063600" cy="1314975"/>
            </a:xfrm>
          </p:grpSpPr>
          <p:sp>
            <p:nvSpPr>
              <p:cNvPr id="1708" name="Google Shape;1708;p42">
                <a:extLst>
                  <a:ext uri="{FF2B5EF4-FFF2-40B4-BE49-F238E27FC236}">
                    <a16:creationId xmlns:a16="http://schemas.microsoft.com/office/drawing/2014/main" id="{E709BCF7-79D8-3FC0-F83D-18C36486373A}"/>
                  </a:ext>
                </a:extLst>
              </p:cNvPr>
              <p:cNvSpPr/>
              <p:nvPr/>
            </p:nvSpPr>
            <p:spPr>
              <a:xfrm>
                <a:off x="3113145" y="4069372"/>
                <a:ext cx="243255" cy="874296"/>
              </a:xfrm>
              <a:custGeom>
                <a:avLst/>
                <a:gdLst/>
                <a:ahLst/>
                <a:cxnLst/>
                <a:rect l="l" t="t" r="r" b="b"/>
                <a:pathLst>
                  <a:path w="304" h="1092" extrusionOk="0">
                    <a:moveTo>
                      <a:pt x="0" y="0"/>
                    </a:moveTo>
                    <a:lnTo>
                      <a:pt x="303" y="0"/>
                    </a:lnTo>
                    <a:lnTo>
                      <a:pt x="303" y="1091"/>
                    </a:lnTo>
                    <a:lnTo>
                      <a:pt x="0" y="10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9" name="Google Shape;1709;p42">
                <a:extLst>
                  <a:ext uri="{FF2B5EF4-FFF2-40B4-BE49-F238E27FC236}">
                    <a16:creationId xmlns:a16="http://schemas.microsoft.com/office/drawing/2014/main" id="{49CB058E-30E8-72DF-2831-E1671B3B656A}"/>
                  </a:ext>
                </a:extLst>
              </p:cNvPr>
              <p:cNvSpPr/>
              <p:nvPr/>
            </p:nvSpPr>
            <p:spPr>
              <a:xfrm>
                <a:off x="2926296" y="4069372"/>
                <a:ext cx="222101" cy="874296"/>
              </a:xfrm>
              <a:custGeom>
                <a:avLst/>
                <a:gdLst/>
                <a:ahLst/>
                <a:cxnLst/>
                <a:rect l="l" t="t" r="r" b="b"/>
                <a:pathLst>
                  <a:path w="278" h="1092" extrusionOk="0">
                    <a:moveTo>
                      <a:pt x="0" y="0"/>
                    </a:moveTo>
                    <a:lnTo>
                      <a:pt x="277" y="0"/>
                    </a:lnTo>
                    <a:lnTo>
                      <a:pt x="277" y="1091"/>
                    </a:lnTo>
                    <a:lnTo>
                      <a:pt x="0" y="10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0" name="Google Shape;1710;p42">
                <a:extLst>
                  <a:ext uri="{FF2B5EF4-FFF2-40B4-BE49-F238E27FC236}">
                    <a16:creationId xmlns:a16="http://schemas.microsoft.com/office/drawing/2014/main" id="{9D24C9F9-5D6C-7130-DB68-C1F65046F703}"/>
                  </a:ext>
                </a:extLst>
              </p:cNvPr>
              <p:cNvSpPr/>
              <p:nvPr/>
            </p:nvSpPr>
            <p:spPr>
              <a:xfrm>
                <a:off x="3148400" y="4037645"/>
                <a:ext cx="222100" cy="74032"/>
              </a:xfrm>
              <a:custGeom>
                <a:avLst/>
                <a:gdLst/>
                <a:ahLst/>
                <a:cxnLst/>
                <a:rect l="l" t="t" r="r" b="b"/>
                <a:pathLst>
                  <a:path w="280" h="92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91"/>
                    </a:lnTo>
                    <a:lnTo>
                      <a:pt x="0" y="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1" name="Google Shape;1711;p42">
                <a:extLst>
                  <a:ext uri="{FF2B5EF4-FFF2-40B4-BE49-F238E27FC236}">
                    <a16:creationId xmlns:a16="http://schemas.microsoft.com/office/drawing/2014/main" id="{BBD0105B-4D38-1E5B-A9F7-1749168870D8}"/>
                  </a:ext>
                </a:extLst>
              </p:cNvPr>
              <p:cNvSpPr/>
              <p:nvPr/>
            </p:nvSpPr>
            <p:spPr>
              <a:xfrm>
                <a:off x="2905144" y="4037645"/>
                <a:ext cx="260881" cy="74032"/>
              </a:xfrm>
              <a:custGeom>
                <a:avLst/>
                <a:gdLst/>
                <a:ahLst/>
                <a:cxnLst/>
                <a:rect l="l" t="t" r="r" b="b"/>
                <a:pathLst>
                  <a:path w="327" h="92" extrusionOk="0">
                    <a:moveTo>
                      <a:pt x="0" y="0"/>
                    </a:moveTo>
                    <a:lnTo>
                      <a:pt x="326" y="0"/>
                    </a:lnTo>
                    <a:lnTo>
                      <a:pt x="326" y="91"/>
                    </a:lnTo>
                    <a:lnTo>
                      <a:pt x="0" y="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2" name="Google Shape;1712;p42">
                <a:extLst>
                  <a:ext uri="{FF2B5EF4-FFF2-40B4-BE49-F238E27FC236}">
                    <a16:creationId xmlns:a16="http://schemas.microsoft.com/office/drawing/2014/main" id="{CF60CCA7-A427-CA87-489E-A18C6C2A4832}"/>
                  </a:ext>
                </a:extLst>
              </p:cNvPr>
              <p:cNvSpPr/>
              <p:nvPr/>
            </p:nvSpPr>
            <p:spPr>
              <a:xfrm>
                <a:off x="2975652" y="4693370"/>
                <a:ext cx="123389" cy="250304"/>
              </a:xfrm>
              <a:custGeom>
                <a:avLst/>
                <a:gdLst/>
                <a:ahLst/>
                <a:cxnLst/>
                <a:rect l="l" t="t" r="r" b="b"/>
                <a:pathLst>
                  <a:path w="155" h="312" extrusionOk="0">
                    <a:moveTo>
                      <a:pt x="154" y="311"/>
                    </a:moveTo>
                    <a:lnTo>
                      <a:pt x="0" y="311"/>
                    </a:lnTo>
                    <a:lnTo>
                      <a:pt x="0" y="76"/>
                    </a:lnTo>
                    <a:lnTo>
                      <a:pt x="0" y="76"/>
                    </a:lnTo>
                    <a:cubicBezTo>
                      <a:pt x="0" y="34"/>
                      <a:pt x="34" y="0"/>
                      <a:pt x="78" y="0"/>
                    </a:cubicBezTo>
                    <a:lnTo>
                      <a:pt x="78" y="0"/>
                    </a:lnTo>
                    <a:lnTo>
                      <a:pt x="78" y="0"/>
                    </a:lnTo>
                    <a:cubicBezTo>
                      <a:pt x="120" y="0"/>
                      <a:pt x="154" y="34"/>
                      <a:pt x="154" y="76"/>
                    </a:cubicBezTo>
                    <a:lnTo>
                      <a:pt x="154" y="311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3" name="Google Shape;1713;p42">
                <a:extLst>
                  <a:ext uri="{FF2B5EF4-FFF2-40B4-BE49-F238E27FC236}">
                    <a16:creationId xmlns:a16="http://schemas.microsoft.com/office/drawing/2014/main" id="{597A16BE-CF49-87DC-EA81-F8F892976DF1}"/>
                  </a:ext>
                </a:extLst>
              </p:cNvPr>
              <p:cNvSpPr/>
              <p:nvPr/>
            </p:nvSpPr>
            <p:spPr>
              <a:xfrm>
                <a:off x="2975652" y="4199813"/>
                <a:ext cx="123389" cy="123388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54" extrusionOk="0">
                    <a:moveTo>
                      <a:pt x="0" y="0"/>
                    </a:moveTo>
                    <a:lnTo>
                      <a:pt x="154" y="0"/>
                    </a:lnTo>
                    <a:lnTo>
                      <a:pt x="154" y="153"/>
                    </a:lnTo>
                    <a:lnTo>
                      <a:pt x="0" y="15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4" name="Google Shape;1714;p42">
                <a:extLst>
                  <a:ext uri="{FF2B5EF4-FFF2-40B4-BE49-F238E27FC236}">
                    <a16:creationId xmlns:a16="http://schemas.microsoft.com/office/drawing/2014/main" id="{0A3D6214-98F6-E345-7BC0-3F65AEE391BD}"/>
                  </a:ext>
                </a:extLst>
              </p:cNvPr>
              <p:cNvSpPr/>
              <p:nvPr/>
            </p:nvSpPr>
            <p:spPr>
              <a:xfrm>
                <a:off x="2975652" y="4390185"/>
                <a:ext cx="123389" cy="123388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55" extrusionOk="0">
                    <a:moveTo>
                      <a:pt x="0" y="0"/>
                    </a:moveTo>
                    <a:lnTo>
                      <a:pt x="154" y="0"/>
                    </a:lnTo>
                    <a:lnTo>
                      <a:pt x="154" y="154"/>
                    </a:lnTo>
                    <a:lnTo>
                      <a:pt x="0" y="15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5" name="Google Shape;1715;p42">
                <a:extLst>
                  <a:ext uri="{FF2B5EF4-FFF2-40B4-BE49-F238E27FC236}">
                    <a16:creationId xmlns:a16="http://schemas.microsoft.com/office/drawing/2014/main" id="{6D8F1699-F87F-9ED9-FEE4-6EDE59B5B38B}"/>
                  </a:ext>
                </a:extLst>
              </p:cNvPr>
              <p:cNvSpPr/>
              <p:nvPr/>
            </p:nvSpPr>
            <p:spPr>
              <a:xfrm>
                <a:off x="3187178" y="4199813"/>
                <a:ext cx="13749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170" h="80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79"/>
                    </a:lnTo>
                    <a:lnTo>
                      <a:pt x="0" y="7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6" name="Google Shape;1716;p42">
                <a:extLst>
                  <a:ext uri="{FF2B5EF4-FFF2-40B4-BE49-F238E27FC236}">
                    <a16:creationId xmlns:a16="http://schemas.microsoft.com/office/drawing/2014/main" id="{235BA6FF-4ED6-0BC2-31BC-8020ACF470F9}"/>
                  </a:ext>
                </a:extLst>
              </p:cNvPr>
              <p:cNvSpPr/>
              <p:nvPr/>
            </p:nvSpPr>
            <p:spPr>
              <a:xfrm>
                <a:off x="3187178" y="4323201"/>
                <a:ext cx="13749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170" h="81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80"/>
                    </a:lnTo>
                    <a:lnTo>
                      <a:pt x="0" y="8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7" name="Google Shape;1717;p42">
                <a:extLst>
                  <a:ext uri="{FF2B5EF4-FFF2-40B4-BE49-F238E27FC236}">
                    <a16:creationId xmlns:a16="http://schemas.microsoft.com/office/drawing/2014/main" id="{FD8136CE-5B37-271B-B601-579D491A4F32}"/>
                  </a:ext>
                </a:extLst>
              </p:cNvPr>
              <p:cNvSpPr/>
              <p:nvPr/>
            </p:nvSpPr>
            <p:spPr>
              <a:xfrm>
                <a:off x="3187178" y="4450116"/>
                <a:ext cx="13749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170" h="80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79"/>
                    </a:lnTo>
                    <a:lnTo>
                      <a:pt x="0" y="7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8" name="Google Shape;1718;p42">
                <a:extLst>
                  <a:ext uri="{FF2B5EF4-FFF2-40B4-BE49-F238E27FC236}">
                    <a16:creationId xmlns:a16="http://schemas.microsoft.com/office/drawing/2014/main" id="{BE39B56B-C22F-A676-5539-797461A5A8FC}"/>
                  </a:ext>
                </a:extLst>
              </p:cNvPr>
              <p:cNvSpPr/>
              <p:nvPr/>
            </p:nvSpPr>
            <p:spPr>
              <a:xfrm>
                <a:off x="2584330" y="4351404"/>
                <a:ext cx="426575" cy="592266"/>
              </a:xfrm>
              <a:custGeom>
                <a:avLst/>
                <a:gdLst/>
                <a:ahLst/>
                <a:cxnLst/>
                <a:rect l="l" t="t" r="r" b="b"/>
                <a:pathLst>
                  <a:path w="534" h="739" extrusionOk="0">
                    <a:moveTo>
                      <a:pt x="533" y="306"/>
                    </a:moveTo>
                    <a:lnTo>
                      <a:pt x="533" y="738"/>
                    </a:lnTo>
                    <a:lnTo>
                      <a:pt x="0" y="738"/>
                    </a:lnTo>
                    <a:lnTo>
                      <a:pt x="0" y="0"/>
                    </a:lnTo>
                    <a:lnTo>
                      <a:pt x="347" y="0"/>
                    </a:lnTo>
                    <a:lnTo>
                      <a:pt x="533" y="306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9" name="Google Shape;1719;p42">
                <a:extLst>
                  <a:ext uri="{FF2B5EF4-FFF2-40B4-BE49-F238E27FC236}">
                    <a16:creationId xmlns:a16="http://schemas.microsoft.com/office/drawing/2014/main" id="{86246BE3-FC2C-EA99-F193-D1AADD98BC37}"/>
                  </a:ext>
                </a:extLst>
              </p:cNvPr>
              <p:cNvSpPr/>
              <p:nvPr/>
            </p:nvSpPr>
            <p:spPr>
              <a:xfrm>
                <a:off x="2584330" y="4351404"/>
                <a:ext cx="426575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534" h="307" extrusionOk="0">
                    <a:moveTo>
                      <a:pt x="533" y="306"/>
                    </a:moveTo>
                    <a:lnTo>
                      <a:pt x="0" y="306"/>
                    </a:lnTo>
                    <a:lnTo>
                      <a:pt x="0" y="0"/>
                    </a:lnTo>
                    <a:lnTo>
                      <a:pt x="347" y="0"/>
                    </a:lnTo>
                    <a:lnTo>
                      <a:pt x="533" y="306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0" name="Google Shape;1720;p42">
                <a:extLst>
                  <a:ext uri="{FF2B5EF4-FFF2-40B4-BE49-F238E27FC236}">
                    <a16:creationId xmlns:a16="http://schemas.microsoft.com/office/drawing/2014/main" id="{78DEB2D1-6D5F-263A-94E6-EB04FCDF3FE5}"/>
                  </a:ext>
                </a:extLst>
              </p:cNvPr>
              <p:cNvSpPr/>
              <p:nvPr/>
            </p:nvSpPr>
            <p:spPr>
              <a:xfrm>
                <a:off x="2813482" y="4351404"/>
                <a:ext cx="165694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8" h="307" extrusionOk="0">
                    <a:moveTo>
                      <a:pt x="207" y="306"/>
                    </a:moveTo>
                    <a:lnTo>
                      <a:pt x="187" y="306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7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1" name="Google Shape;1721;p42">
                <a:extLst>
                  <a:ext uri="{FF2B5EF4-FFF2-40B4-BE49-F238E27FC236}">
                    <a16:creationId xmlns:a16="http://schemas.microsoft.com/office/drawing/2014/main" id="{1BF7F346-6FDB-E5D9-F886-513461E2F885}"/>
                  </a:ext>
                </a:extLst>
              </p:cNvPr>
              <p:cNvSpPr/>
              <p:nvPr/>
            </p:nvSpPr>
            <p:spPr>
              <a:xfrm>
                <a:off x="2746500" y="4351404"/>
                <a:ext cx="165694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8" h="307" extrusionOk="0">
                    <a:moveTo>
                      <a:pt x="207" y="306"/>
                    </a:moveTo>
                    <a:lnTo>
                      <a:pt x="187" y="306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7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2" name="Google Shape;1722;p42">
                <a:extLst>
                  <a:ext uri="{FF2B5EF4-FFF2-40B4-BE49-F238E27FC236}">
                    <a16:creationId xmlns:a16="http://schemas.microsoft.com/office/drawing/2014/main" id="{909C5371-5516-0486-AAB6-F51E4B52A40B}"/>
                  </a:ext>
                </a:extLst>
              </p:cNvPr>
              <p:cNvSpPr/>
              <p:nvPr/>
            </p:nvSpPr>
            <p:spPr>
              <a:xfrm>
                <a:off x="2683042" y="4351404"/>
                <a:ext cx="165694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8" h="307" extrusionOk="0">
                    <a:moveTo>
                      <a:pt x="207" y="306"/>
                    </a:moveTo>
                    <a:lnTo>
                      <a:pt x="187" y="306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7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3" name="Google Shape;1723;p42">
                <a:extLst>
                  <a:ext uri="{FF2B5EF4-FFF2-40B4-BE49-F238E27FC236}">
                    <a16:creationId xmlns:a16="http://schemas.microsoft.com/office/drawing/2014/main" id="{62FF974E-5D74-AADD-437D-0EA4B3B6393B}"/>
                  </a:ext>
                </a:extLst>
              </p:cNvPr>
              <p:cNvSpPr/>
              <p:nvPr/>
            </p:nvSpPr>
            <p:spPr>
              <a:xfrm>
                <a:off x="2616058" y="4351404"/>
                <a:ext cx="165695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7" h="307" extrusionOk="0">
                    <a:moveTo>
                      <a:pt x="206" y="306"/>
                    </a:moveTo>
                    <a:lnTo>
                      <a:pt x="186" y="306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206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4" name="Google Shape;1724;p42">
                <a:extLst>
                  <a:ext uri="{FF2B5EF4-FFF2-40B4-BE49-F238E27FC236}">
                    <a16:creationId xmlns:a16="http://schemas.microsoft.com/office/drawing/2014/main" id="{D445F4F1-9868-D560-9D0B-99EBB241779D}"/>
                  </a:ext>
                </a:extLst>
              </p:cNvPr>
              <p:cNvSpPr/>
              <p:nvPr/>
            </p:nvSpPr>
            <p:spPr>
              <a:xfrm>
                <a:off x="2432735" y="4351404"/>
                <a:ext cx="299662" cy="592266"/>
              </a:xfrm>
              <a:custGeom>
                <a:avLst/>
                <a:gdLst/>
                <a:ahLst/>
                <a:cxnLst/>
                <a:rect l="l" t="t" r="r" b="b"/>
                <a:pathLst>
                  <a:path w="374" h="739" extrusionOk="0">
                    <a:moveTo>
                      <a:pt x="373" y="738"/>
                    </a:moveTo>
                    <a:lnTo>
                      <a:pt x="187" y="738"/>
                    </a:lnTo>
                    <a:lnTo>
                      <a:pt x="0" y="738"/>
                    </a:lnTo>
                    <a:lnTo>
                      <a:pt x="0" y="306"/>
                    </a:lnTo>
                    <a:lnTo>
                      <a:pt x="187" y="0"/>
                    </a:lnTo>
                    <a:lnTo>
                      <a:pt x="373" y="306"/>
                    </a:lnTo>
                    <a:lnTo>
                      <a:pt x="373" y="738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5" name="Google Shape;1725;p42">
                <a:extLst>
                  <a:ext uri="{FF2B5EF4-FFF2-40B4-BE49-F238E27FC236}">
                    <a16:creationId xmlns:a16="http://schemas.microsoft.com/office/drawing/2014/main" id="{CADD3DD6-4979-8CDD-A1EC-2797A57C53DA}"/>
                  </a:ext>
                </a:extLst>
              </p:cNvPr>
              <p:cNvSpPr/>
              <p:nvPr/>
            </p:nvSpPr>
            <p:spPr>
              <a:xfrm>
                <a:off x="2520872" y="4654589"/>
                <a:ext cx="119865" cy="285556"/>
              </a:xfrm>
              <a:custGeom>
                <a:avLst/>
                <a:gdLst/>
                <a:ahLst/>
                <a:cxnLst/>
                <a:rect l="l" t="t" r="r" b="b"/>
                <a:pathLst>
                  <a:path w="151" h="359" extrusionOk="0">
                    <a:moveTo>
                      <a:pt x="150" y="358"/>
                    </a:moveTo>
                    <a:lnTo>
                      <a:pt x="0" y="358"/>
                    </a:lnTo>
                    <a:lnTo>
                      <a:pt x="0" y="68"/>
                    </a:lnTo>
                    <a:lnTo>
                      <a:pt x="0" y="68"/>
                    </a:lnTo>
                    <a:cubicBezTo>
                      <a:pt x="0" y="31"/>
                      <a:pt x="30" y="0"/>
                      <a:pt x="69" y="0"/>
                    </a:cubicBezTo>
                    <a:lnTo>
                      <a:pt x="82" y="0"/>
                    </a:lnTo>
                    <a:lnTo>
                      <a:pt x="82" y="0"/>
                    </a:lnTo>
                    <a:cubicBezTo>
                      <a:pt x="119" y="0"/>
                      <a:pt x="150" y="30"/>
                      <a:pt x="150" y="68"/>
                    </a:cubicBezTo>
                    <a:lnTo>
                      <a:pt x="150" y="358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6" name="Google Shape;1726;p42">
                <a:extLst>
                  <a:ext uri="{FF2B5EF4-FFF2-40B4-BE49-F238E27FC236}">
                    <a16:creationId xmlns:a16="http://schemas.microsoft.com/office/drawing/2014/main" id="{6C256437-4871-41F8-9711-0F3FA8AC66A7}"/>
                  </a:ext>
                </a:extLst>
              </p:cNvPr>
              <p:cNvSpPr/>
              <p:nvPr/>
            </p:nvSpPr>
            <p:spPr>
              <a:xfrm>
                <a:off x="2774704" y="4654589"/>
                <a:ext cx="204474" cy="95185"/>
              </a:xfrm>
              <a:custGeom>
                <a:avLst/>
                <a:gdLst/>
                <a:ahLst/>
                <a:cxnLst/>
                <a:rect l="l" t="t" r="r" b="b"/>
                <a:pathLst>
                  <a:path w="255" h="119" extrusionOk="0">
                    <a:moveTo>
                      <a:pt x="0" y="0"/>
                    </a:moveTo>
                    <a:lnTo>
                      <a:pt x="254" y="0"/>
                    </a:lnTo>
                    <a:lnTo>
                      <a:pt x="254" y="118"/>
                    </a:lnTo>
                    <a:lnTo>
                      <a:pt x="0" y="11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7" name="Google Shape;1727;p42">
                <a:extLst>
                  <a:ext uri="{FF2B5EF4-FFF2-40B4-BE49-F238E27FC236}">
                    <a16:creationId xmlns:a16="http://schemas.microsoft.com/office/drawing/2014/main" id="{5AE9634E-9D8B-3476-CBA0-B84FCD178AAA}"/>
                  </a:ext>
                </a:extLst>
              </p:cNvPr>
              <p:cNvSpPr/>
              <p:nvPr/>
            </p:nvSpPr>
            <p:spPr>
              <a:xfrm>
                <a:off x="2542025" y="4506522"/>
                <a:ext cx="77559" cy="77559"/>
              </a:xfrm>
              <a:custGeom>
                <a:avLst/>
                <a:gdLst/>
                <a:ahLst/>
                <a:cxnLst/>
                <a:rect l="l" t="t" r="r" b="b"/>
                <a:pathLst>
                  <a:path w="99" h="98" extrusionOk="0">
                    <a:moveTo>
                      <a:pt x="98" y="49"/>
                    </a:moveTo>
                    <a:lnTo>
                      <a:pt x="98" y="49"/>
                    </a:lnTo>
                    <a:cubicBezTo>
                      <a:pt x="98" y="76"/>
                      <a:pt x="76" y="97"/>
                      <a:pt x="49" y="97"/>
                    </a:cubicBezTo>
                    <a:lnTo>
                      <a:pt x="49" y="97"/>
                    </a:lnTo>
                    <a:cubicBezTo>
                      <a:pt x="22" y="97"/>
                      <a:pt x="0" y="76"/>
                      <a:pt x="0" y="49"/>
                    </a:cubicBezTo>
                    <a:lnTo>
                      <a:pt x="0" y="49"/>
                    </a:lnTo>
                    <a:cubicBezTo>
                      <a:pt x="0" y="22"/>
                      <a:pt x="22" y="0"/>
                      <a:pt x="49" y="0"/>
                    </a:cubicBezTo>
                    <a:lnTo>
                      <a:pt x="49" y="0"/>
                    </a:lnTo>
                    <a:cubicBezTo>
                      <a:pt x="76" y="0"/>
                      <a:pt x="98" y="22"/>
                      <a:pt x="98" y="49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8" name="Google Shape;1728;p42">
                <a:extLst>
                  <a:ext uri="{FF2B5EF4-FFF2-40B4-BE49-F238E27FC236}">
                    <a16:creationId xmlns:a16="http://schemas.microsoft.com/office/drawing/2014/main" id="{768B81C7-488F-FA3C-852D-47F7BDFFDCA0}"/>
                  </a:ext>
                </a:extLst>
              </p:cNvPr>
              <p:cNvSpPr/>
              <p:nvPr/>
            </p:nvSpPr>
            <p:spPr>
              <a:xfrm>
                <a:off x="2150701" y="3967137"/>
                <a:ext cx="24677" cy="835518"/>
              </a:xfrm>
              <a:custGeom>
                <a:avLst/>
                <a:gdLst/>
                <a:ahLst/>
                <a:cxnLst/>
                <a:rect l="l" t="t" r="r" b="b"/>
                <a:pathLst>
                  <a:path w="30" h="1044" extrusionOk="0">
                    <a:moveTo>
                      <a:pt x="26" y="0"/>
                    </a:moveTo>
                    <a:lnTo>
                      <a:pt x="29" y="1043"/>
                    </a:lnTo>
                    <a:lnTo>
                      <a:pt x="3" y="1043"/>
                    </a:lnTo>
                    <a:lnTo>
                      <a:pt x="0" y="2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9" name="Google Shape;1729;p42">
                <a:extLst>
                  <a:ext uri="{FF2B5EF4-FFF2-40B4-BE49-F238E27FC236}">
                    <a16:creationId xmlns:a16="http://schemas.microsoft.com/office/drawing/2014/main" id="{AA68128C-1697-DECD-DB64-16E606EF2A9A}"/>
                  </a:ext>
                </a:extLst>
              </p:cNvPr>
              <p:cNvSpPr/>
              <p:nvPr/>
            </p:nvSpPr>
            <p:spPr>
              <a:xfrm>
                <a:off x="2150701" y="3967137"/>
                <a:ext cx="21153" cy="70508"/>
              </a:xfrm>
              <a:custGeom>
                <a:avLst/>
                <a:gdLst/>
                <a:ahLst/>
                <a:cxnLst/>
                <a:rect l="l" t="t" r="r" b="b"/>
                <a:pathLst>
                  <a:path w="27" h="90" extrusionOk="0">
                    <a:moveTo>
                      <a:pt x="26" y="0"/>
                    </a:moveTo>
                    <a:lnTo>
                      <a:pt x="26" y="75"/>
                    </a:lnTo>
                    <a:lnTo>
                      <a:pt x="26" y="75"/>
                    </a:lnTo>
                    <a:cubicBezTo>
                      <a:pt x="18" y="81"/>
                      <a:pt x="9" y="85"/>
                      <a:pt x="0" y="89"/>
                    </a:cubicBezTo>
                    <a:lnTo>
                      <a:pt x="0" y="0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0" name="Google Shape;1730;p42">
                <a:extLst>
                  <a:ext uri="{FF2B5EF4-FFF2-40B4-BE49-F238E27FC236}">
                    <a16:creationId xmlns:a16="http://schemas.microsoft.com/office/drawing/2014/main" id="{D2F2CB55-C474-6C9D-E375-A499FB2A72A4}"/>
                  </a:ext>
                </a:extLst>
              </p:cNvPr>
              <p:cNvSpPr/>
              <p:nvPr/>
            </p:nvSpPr>
            <p:spPr>
              <a:xfrm>
                <a:off x="2126024" y="3660426"/>
                <a:ext cx="28203" cy="292608"/>
              </a:xfrm>
              <a:custGeom>
                <a:avLst/>
                <a:gdLst/>
                <a:ahLst/>
                <a:cxnLst/>
                <a:rect l="l" t="t" r="r" b="b"/>
                <a:pathLst>
                  <a:path w="36" h="368" extrusionOk="0">
                    <a:moveTo>
                      <a:pt x="16" y="367"/>
                    </a:moveTo>
                    <a:lnTo>
                      <a:pt x="34" y="328"/>
                    </a:lnTo>
                    <a:lnTo>
                      <a:pt x="34" y="328"/>
                    </a:lnTo>
                    <a:cubicBezTo>
                      <a:pt x="35" y="301"/>
                      <a:pt x="35" y="271"/>
                      <a:pt x="35" y="239"/>
                    </a:cubicBezTo>
                    <a:lnTo>
                      <a:pt x="35" y="239"/>
                    </a:lnTo>
                    <a:cubicBezTo>
                      <a:pt x="35" y="106"/>
                      <a:pt x="26" y="0"/>
                      <a:pt x="17" y="2"/>
                    </a:cubicBezTo>
                    <a:lnTo>
                      <a:pt x="17" y="2"/>
                    </a:lnTo>
                    <a:cubicBezTo>
                      <a:pt x="8" y="5"/>
                      <a:pt x="0" y="111"/>
                      <a:pt x="1" y="241"/>
                    </a:cubicBezTo>
                    <a:lnTo>
                      <a:pt x="1" y="241"/>
                    </a:lnTo>
                    <a:cubicBezTo>
                      <a:pt x="1" y="288"/>
                      <a:pt x="3" y="330"/>
                      <a:pt x="5" y="367"/>
                    </a:cubicBezTo>
                    <a:lnTo>
                      <a:pt x="16" y="36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1" name="Google Shape;1731;p42">
                <a:extLst>
                  <a:ext uri="{FF2B5EF4-FFF2-40B4-BE49-F238E27FC236}">
                    <a16:creationId xmlns:a16="http://schemas.microsoft.com/office/drawing/2014/main" id="{C653B31F-2F69-D9CB-BFF0-B64E6CFF6C74}"/>
                  </a:ext>
                </a:extLst>
              </p:cNvPr>
              <p:cNvSpPr/>
              <p:nvPr/>
            </p:nvSpPr>
            <p:spPr>
              <a:xfrm>
                <a:off x="1946226" y="3995340"/>
                <a:ext cx="176272" cy="116338"/>
              </a:xfrm>
              <a:custGeom>
                <a:avLst/>
                <a:gdLst/>
                <a:ahLst/>
                <a:cxnLst/>
                <a:rect l="l" t="t" r="r" b="b"/>
                <a:pathLst>
                  <a:path w="222" h="147" extrusionOk="0">
                    <a:moveTo>
                      <a:pt x="216" y="2"/>
                    </a:moveTo>
                    <a:lnTo>
                      <a:pt x="181" y="0"/>
                    </a:lnTo>
                    <a:lnTo>
                      <a:pt x="181" y="0"/>
                    </a:lnTo>
                    <a:cubicBezTo>
                      <a:pt x="163" y="10"/>
                      <a:pt x="145" y="23"/>
                      <a:pt x="126" y="35"/>
                    </a:cubicBezTo>
                    <a:lnTo>
                      <a:pt x="126" y="35"/>
                    </a:lnTo>
                    <a:cubicBezTo>
                      <a:pt x="52" y="85"/>
                      <a:pt x="0" y="129"/>
                      <a:pt x="4" y="137"/>
                    </a:cubicBezTo>
                    <a:lnTo>
                      <a:pt x="4" y="137"/>
                    </a:lnTo>
                    <a:cubicBezTo>
                      <a:pt x="6" y="146"/>
                      <a:pt x="64" y="118"/>
                      <a:pt x="141" y="69"/>
                    </a:cubicBezTo>
                    <a:lnTo>
                      <a:pt x="141" y="69"/>
                    </a:lnTo>
                    <a:cubicBezTo>
                      <a:pt x="170" y="51"/>
                      <a:pt x="197" y="32"/>
                      <a:pt x="221" y="14"/>
                    </a:cubicBezTo>
                    <a:lnTo>
                      <a:pt x="216" y="2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2" name="Google Shape;1732;p42">
                <a:extLst>
                  <a:ext uri="{FF2B5EF4-FFF2-40B4-BE49-F238E27FC236}">
                    <a16:creationId xmlns:a16="http://schemas.microsoft.com/office/drawing/2014/main" id="{F28004E3-018D-FE68-4808-1FD895600888}"/>
                  </a:ext>
                </a:extLst>
              </p:cNvPr>
              <p:cNvSpPr/>
              <p:nvPr/>
            </p:nvSpPr>
            <p:spPr>
              <a:xfrm>
                <a:off x="2108396" y="3945984"/>
                <a:ext cx="84610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108" h="102" extrusionOk="0">
                    <a:moveTo>
                      <a:pt x="104" y="56"/>
                    </a:moveTo>
                    <a:lnTo>
                      <a:pt x="104" y="56"/>
                    </a:lnTo>
                    <a:cubicBezTo>
                      <a:pt x="102" y="83"/>
                      <a:pt x="56" y="101"/>
                      <a:pt x="35" y="97"/>
                    </a:cubicBezTo>
                    <a:lnTo>
                      <a:pt x="35" y="97"/>
                    </a:lnTo>
                    <a:cubicBezTo>
                      <a:pt x="15" y="93"/>
                      <a:pt x="0" y="70"/>
                      <a:pt x="3" y="43"/>
                    </a:cubicBezTo>
                    <a:lnTo>
                      <a:pt x="3" y="43"/>
                    </a:lnTo>
                    <a:cubicBezTo>
                      <a:pt x="4" y="18"/>
                      <a:pt x="24" y="0"/>
                      <a:pt x="44" y="2"/>
                    </a:cubicBezTo>
                    <a:lnTo>
                      <a:pt x="44" y="2"/>
                    </a:lnTo>
                    <a:cubicBezTo>
                      <a:pt x="65" y="6"/>
                      <a:pt x="107" y="29"/>
                      <a:pt x="104" y="56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3" name="Google Shape;1733;p42">
                <a:extLst>
                  <a:ext uri="{FF2B5EF4-FFF2-40B4-BE49-F238E27FC236}">
                    <a16:creationId xmlns:a16="http://schemas.microsoft.com/office/drawing/2014/main" id="{5220C22B-4EB9-C946-41B7-63EC1F4FD165}"/>
                  </a:ext>
                </a:extLst>
              </p:cNvPr>
              <p:cNvSpPr/>
              <p:nvPr/>
            </p:nvSpPr>
            <p:spPr>
              <a:xfrm>
                <a:off x="2164802" y="3988289"/>
                <a:ext cx="264407" cy="218575"/>
              </a:xfrm>
              <a:custGeom>
                <a:avLst/>
                <a:gdLst/>
                <a:ahLst/>
                <a:cxnLst/>
                <a:rect l="l" t="t" r="r" b="b"/>
                <a:pathLst>
                  <a:path w="329" h="275" extrusionOk="0">
                    <a:moveTo>
                      <a:pt x="0" y="12"/>
                    </a:moveTo>
                    <a:lnTo>
                      <a:pt x="20" y="54"/>
                    </a:lnTo>
                    <a:lnTo>
                      <a:pt x="20" y="54"/>
                    </a:lnTo>
                    <a:cubicBezTo>
                      <a:pt x="40" y="70"/>
                      <a:pt x="64" y="89"/>
                      <a:pt x="89" y="109"/>
                    </a:cubicBezTo>
                    <a:lnTo>
                      <a:pt x="89" y="109"/>
                    </a:lnTo>
                    <a:cubicBezTo>
                      <a:pt x="202" y="199"/>
                      <a:pt x="314" y="274"/>
                      <a:pt x="321" y="264"/>
                    </a:cubicBezTo>
                    <a:lnTo>
                      <a:pt x="321" y="264"/>
                    </a:lnTo>
                    <a:cubicBezTo>
                      <a:pt x="328" y="253"/>
                      <a:pt x="225" y="161"/>
                      <a:pt x="108" y="73"/>
                    </a:cubicBezTo>
                    <a:lnTo>
                      <a:pt x="108" y="73"/>
                    </a:lnTo>
                    <a:cubicBezTo>
                      <a:pt x="69" y="44"/>
                      <a:pt x="36" y="19"/>
                      <a:pt x="6" y="0"/>
                    </a:cubicBezTo>
                    <a:lnTo>
                      <a:pt x="0" y="12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4" name="Google Shape;1734;p42">
                <a:extLst>
                  <a:ext uri="{FF2B5EF4-FFF2-40B4-BE49-F238E27FC236}">
                    <a16:creationId xmlns:a16="http://schemas.microsoft.com/office/drawing/2014/main" id="{7EBE2E5A-FA39-AB2A-5B73-9DE1FDF4D576}"/>
                  </a:ext>
                </a:extLst>
              </p:cNvPr>
              <p:cNvSpPr/>
              <p:nvPr/>
            </p:nvSpPr>
            <p:spPr>
              <a:xfrm>
                <a:off x="2108396" y="3945984"/>
                <a:ext cx="66982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82" h="102" extrusionOk="0">
                    <a:moveTo>
                      <a:pt x="79" y="58"/>
                    </a:moveTo>
                    <a:lnTo>
                      <a:pt x="79" y="58"/>
                    </a:lnTo>
                    <a:cubicBezTo>
                      <a:pt x="75" y="84"/>
                      <a:pt x="56" y="101"/>
                      <a:pt x="35" y="97"/>
                    </a:cubicBezTo>
                    <a:lnTo>
                      <a:pt x="35" y="97"/>
                    </a:lnTo>
                    <a:cubicBezTo>
                      <a:pt x="15" y="93"/>
                      <a:pt x="0" y="70"/>
                      <a:pt x="3" y="43"/>
                    </a:cubicBezTo>
                    <a:lnTo>
                      <a:pt x="3" y="43"/>
                    </a:lnTo>
                    <a:cubicBezTo>
                      <a:pt x="4" y="18"/>
                      <a:pt x="24" y="0"/>
                      <a:pt x="44" y="2"/>
                    </a:cubicBezTo>
                    <a:lnTo>
                      <a:pt x="44" y="2"/>
                    </a:lnTo>
                    <a:cubicBezTo>
                      <a:pt x="65" y="6"/>
                      <a:pt x="81" y="30"/>
                      <a:pt x="79" y="58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5" name="Google Shape;1735;p42">
                <a:extLst>
                  <a:ext uri="{FF2B5EF4-FFF2-40B4-BE49-F238E27FC236}">
                    <a16:creationId xmlns:a16="http://schemas.microsoft.com/office/drawing/2014/main" id="{CC6190D1-8683-ABD4-B6C2-76F53804586D}"/>
                  </a:ext>
                </a:extLst>
              </p:cNvPr>
              <p:cNvSpPr/>
              <p:nvPr/>
            </p:nvSpPr>
            <p:spPr>
              <a:xfrm>
                <a:off x="2115446" y="3960086"/>
                <a:ext cx="35254" cy="49356"/>
              </a:xfrm>
              <a:custGeom>
                <a:avLst/>
                <a:gdLst/>
                <a:ahLst/>
                <a:cxnLst/>
                <a:rect l="l" t="t" r="r" b="b"/>
                <a:pathLst>
                  <a:path w="45" h="61" extrusionOk="0">
                    <a:moveTo>
                      <a:pt x="43" y="33"/>
                    </a:moveTo>
                    <a:lnTo>
                      <a:pt x="43" y="33"/>
                    </a:lnTo>
                    <a:cubicBezTo>
                      <a:pt x="41" y="49"/>
                      <a:pt x="30" y="60"/>
                      <a:pt x="19" y="58"/>
                    </a:cubicBezTo>
                    <a:lnTo>
                      <a:pt x="19" y="58"/>
                    </a:lnTo>
                    <a:cubicBezTo>
                      <a:pt x="7" y="55"/>
                      <a:pt x="0" y="41"/>
                      <a:pt x="1" y="26"/>
                    </a:cubicBezTo>
                    <a:lnTo>
                      <a:pt x="1" y="26"/>
                    </a:lnTo>
                    <a:cubicBezTo>
                      <a:pt x="3" y="10"/>
                      <a:pt x="12" y="0"/>
                      <a:pt x="24" y="1"/>
                    </a:cubicBezTo>
                    <a:lnTo>
                      <a:pt x="24" y="1"/>
                    </a:lnTo>
                    <a:cubicBezTo>
                      <a:pt x="36" y="3"/>
                      <a:pt x="44" y="17"/>
                      <a:pt x="43" y="33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6" name="Google Shape;1736;p42">
                <a:extLst>
                  <a:ext uri="{FF2B5EF4-FFF2-40B4-BE49-F238E27FC236}">
                    <a16:creationId xmlns:a16="http://schemas.microsoft.com/office/drawing/2014/main" id="{62D126EF-0351-229A-9BF5-6F6F57BC4350}"/>
                  </a:ext>
                </a:extLst>
              </p:cNvPr>
              <p:cNvSpPr/>
              <p:nvPr/>
            </p:nvSpPr>
            <p:spPr>
              <a:xfrm>
                <a:off x="1121274" y="3935407"/>
                <a:ext cx="24677" cy="906027"/>
              </a:xfrm>
              <a:custGeom>
                <a:avLst/>
                <a:gdLst/>
                <a:ahLst/>
                <a:cxnLst/>
                <a:rect l="l" t="t" r="r" b="b"/>
                <a:pathLst>
                  <a:path w="30" h="1132" extrusionOk="0">
                    <a:moveTo>
                      <a:pt x="26" y="0"/>
                    </a:moveTo>
                    <a:lnTo>
                      <a:pt x="29" y="1131"/>
                    </a:lnTo>
                    <a:lnTo>
                      <a:pt x="3" y="1131"/>
                    </a:lnTo>
                    <a:lnTo>
                      <a:pt x="0" y="0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7" name="Google Shape;1737;p42">
                <a:extLst>
                  <a:ext uri="{FF2B5EF4-FFF2-40B4-BE49-F238E27FC236}">
                    <a16:creationId xmlns:a16="http://schemas.microsoft.com/office/drawing/2014/main" id="{BB1F7D37-63FD-3F24-5288-12D750946890}"/>
                  </a:ext>
                </a:extLst>
              </p:cNvPr>
              <p:cNvSpPr/>
              <p:nvPr/>
            </p:nvSpPr>
            <p:spPr>
              <a:xfrm>
                <a:off x="1121274" y="3935407"/>
                <a:ext cx="21153" cy="74032"/>
              </a:xfrm>
              <a:custGeom>
                <a:avLst/>
                <a:gdLst/>
                <a:ahLst/>
                <a:cxnLst/>
                <a:rect l="l" t="t" r="r" b="b"/>
                <a:pathLst>
                  <a:path w="27" h="91" extrusionOk="0">
                    <a:moveTo>
                      <a:pt x="26" y="0"/>
                    </a:moveTo>
                    <a:lnTo>
                      <a:pt x="26" y="77"/>
                    </a:lnTo>
                    <a:lnTo>
                      <a:pt x="26" y="77"/>
                    </a:lnTo>
                    <a:cubicBezTo>
                      <a:pt x="18" y="82"/>
                      <a:pt x="9" y="86"/>
                      <a:pt x="0" y="90"/>
                    </a:cubicBezTo>
                    <a:lnTo>
                      <a:pt x="0" y="0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8" name="Google Shape;1738;p42">
                <a:extLst>
                  <a:ext uri="{FF2B5EF4-FFF2-40B4-BE49-F238E27FC236}">
                    <a16:creationId xmlns:a16="http://schemas.microsoft.com/office/drawing/2014/main" id="{039F31FC-8E1A-249F-679D-A2126A25F414}"/>
                  </a:ext>
                </a:extLst>
              </p:cNvPr>
              <p:cNvSpPr/>
              <p:nvPr/>
            </p:nvSpPr>
            <p:spPr>
              <a:xfrm>
                <a:off x="1100121" y="3628698"/>
                <a:ext cx="28204" cy="292608"/>
              </a:xfrm>
              <a:custGeom>
                <a:avLst/>
                <a:gdLst/>
                <a:ahLst/>
                <a:cxnLst/>
                <a:rect l="l" t="t" r="r" b="b"/>
                <a:pathLst>
                  <a:path w="35" h="368" extrusionOk="0">
                    <a:moveTo>
                      <a:pt x="16" y="367"/>
                    </a:moveTo>
                    <a:lnTo>
                      <a:pt x="34" y="328"/>
                    </a:lnTo>
                    <a:lnTo>
                      <a:pt x="34" y="328"/>
                    </a:lnTo>
                    <a:cubicBezTo>
                      <a:pt x="34" y="300"/>
                      <a:pt x="34" y="271"/>
                      <a:pt x="34" y="239"/>
                    </a:cubicBezTo>
                    <a:lnTo>
                      <a:pt x="34" y="239"/>
                    </a:lnTo>
                    <a:cubicBezTo>
                      <a:pt x="34" y="106"/>
                      <a:pt x="26" y="0"/>
                      <a:pt x="17" y="2"/>
                    </a:cubicBezTo>
                    <a:lnTo>
                      <a:pt x="17" y="2"/>
                    </a:lnTo>
                    <a:cubicBezTo>
                      <a:pt x="8" y="4"/>
                      <a:pt x="0" y="111"/>
                      <a:pt x="1" y="241"/>
                    </a:cubicBezTo>
                    <a:lnTo>
                      <a:pt x="1" y="241"/>
                    </a:lnTo>
                    <a:cubicBezTo>
                      <a:pt x="1" y="287"/>
                      <a:pt x="3" y="329"/>
                      <a:pt x="5" y="367"/>
                    </a:cubicBezTo>
                    <a:lnTo>
                      <a:pt x="16" y="36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9" name="Google Shape;1739;p42">
                <a:extLst>
                  <a:ext uri="{FF2B5EF4-FFF2-40B4-BE49-F238E27FC236}">
                    <a16:creationId xmlns:a16="http://schemas.microsoft.com/office/drawing/2014/main" id="{71554248-9D16-60A2-4AAA-3D0C691AC813}"/>
                  </a:ext>
                </a:extLst>
              </p:cNvPr>
              <p:cNvSpPr/>
              <p:nvPr/>
            </p:nvSpPr>
            <p:spPr>
              <a:xfrm>
                <a:off x="920325" y="3963610"/>
                <a:ext cx="176271" cy="116338"/>
              </a:xfrm>
              <a:custGeom>
                <a:avLst/>
                <a:gdLst/>
                <a:ahLst/>
                <a:cxnLst/>
                <a:rect l="l" t="t" r="r" b="b"/>
                <a:pathLst>
                  <a:path w="221" h="147" extrusionOk="0">
                    <a:moveTo>
                      <a:pt x="215" y="2"/>
                    </a:moveTo>
                    <a:lnTo>
                      <a:pt x="180" y="0"/>
                    </a:lnTo>
                    <a:lnTo>
                      <a:pt x="180" y="0"/>
                    </a:lnTo>
                    <a:cubicBezTo>
                      <a:pt x="162" y="10"/>
                      <a:pt x="144" y="22"/>
                      <a:pt x="125" y="35"/>
                    </a:cubicBezTo>
                    <a:lnTo>
                      <a:pt x="125" y="35"/>
                    </a:lnTo>
                    <a:cubicBezTo>
                      <a:pt x="51" y="85"/>
                      <a:pt x="0" y="129"/>
                      <a:pt x="3" y="137"/>
                    </a:cubicBezTo>
                    <a:lnTo>
                      <a:pt x="3" y="137"/>
                    </a:lnTo>
                    <a:cubicBezTo>
                      <a:pt x="5" y="146"/>
                      <a:pt x="64" y="118"/>
                      <a:pt x="140" y="69"/>
                    </a:cubicBezTo>
                    <a:lnTo>
                      <a:pt x="140" y="69"/>
                    </a:lnTo>
                    <a:cubicBezTo>
                      <a:pt x="169" y="51"/>
                      <a:pt x="196" y="32"/>
                      <a:pt x="220" y="14"/>
                    </a:cubicBezTo>
                    <a:lnTo>
                      <a:pt x="215" y="2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0" name="Google Shape;1740;p42">
                <a:extLst>
                  <a:ext uri="{FF2B5EF4-FFF2-40B4-BE49-F238E27FC236}">
                    <a16:creationId xmlns:a16="http://schemas.microsoft.com/office/drawing/2014/main" id="{FE83BA2F-10CF-4618-E52E-3BC5E3CA8932}"/>
                  </a:ext>
                </a:extLst>
              </p:cNvPr>
              <p:cNvSpPr/>
              <p:nvPr/>
            </p:nvSpPr>
            <p:spPr>
              <a:xfrm>
                <a:off x="1078969" y="3914255"/>
                <a:ext cx="88135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109" h="102" extrusionOk="0">
                    <a:moveTo>
                      <a:pt x="104" y="55"/>
                    </a:moveTo>
                    <a:lnTo>
                      <a:pt x="104" y="55"/>
                    </a:lnTo>
                    <a:cubicBezTo>
                      <a:pt x="101" y="83"/>
                      <a:pt x="55" y="101"/>
                      <a:pt x="35" y="97"/>
                    </a:cubicBezTo>
                    <a:lnTo>
                      <a:pt x="35" y="97"/>
                    </a:lnTo>
                    <a:cubicBezTo>
                      <a:pt x="14" y="93"/>
                      <a:pt x="0" y="69"/>
                      <a:pt x="3" y="43"/>
                    </a:cubicBezTo>
                    <a:lnTo>
                      <a:pt x="3" y="43"/>
                    </a:lnTo>
                    <a:cubicBezTo>
                      <a:pt x="5" y="17"/>
                      <a:pt x="24" y="0"/>
                      <a:pt x="45" y="2"/>
                    </a:cubicBezTo>
                    <a:lnTo>
                      <a:pt x="45" y="2"/>
                    </a:lnTo>
                    <a:cubicBezTo>
                      <a:pt x="66" y="6"/>
                      <a:pt x="108" y="29"/>
                      <a:pt x="104" y="55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1" name="Google Shape;1741;p42">
                <a:extLst>
                  <a:ext uri="{FF2B5EF4-FFF2-40B4-BE49-F238E27FC236}">
                    <a16:creationId xmlns:a16="http://schemas.microsoft.com/office/drawing/2014/main" id="{507CAB40-4C79-CE7D-45FA-3EDC8FBE8314}"/>
                  </a:ext>
                </a:extLst>
              </p:cNvPr>
              <p:cNvSpPr/>
              <p:nvPr/>
            </p:nvSpPr>
            <p:spPr>
              <a:xfrm>
                <a:off x="1135376" y="3960086"/>
                <a:ext cx="264407" cy="218575"/>
              </a:xfrm>
              <a:custGeom>
                <a:avLst/>
                <a:gdLst/>
                <a:ahLst/>
                <a:cxnLst/>
                <a:rect l="l" t="t" r="r" b="b"/>
                <a:pathLst>
                  <a:path w="329" h="275" extrusionOk="0">
                    <a:moveTo>
                      <a:pt x="0" y="13"/>
                    </a:moveTo>
                    <a:lnTo>
                      <a:pt x="20" y="54"/>
                    </a:lnTo>
                    <a:lnTo>
                      <a:pt x="20" y="54"/>
                    </a:lnTo>
                    <a:cubicBezTo>
                      <a:pt x="41" y="71"/>
                      <a:pt x="64" y="90"/>
                      <a:pt x="89" y="110"/>
                    </a:cubicBezTo>
                    <a:lnTo>
                      <a:pt x="89" y="110"/>
                    </a:lnTo>
                    <a:cubicBezTo>
                      <a:pt x="202" y="199"/>
                      <a:pt x="314" y="274"/>
                      <a:pt x="321" y="264"/>
                    </a:cubicBezTo>
                    <a:lnTo>
                      <a:pt x="321" y="264"/>
                    </a:lnTo>
                    <a:cubicBezTo>
                      <a:pt x="328" y="254"/>
                      <a:pt x="226" y="162"/>
                      <a:pt x="108" y="73"/>
                    </a:cubicBezTo>
                    <a:lnTo>
                      <a:pt x="108" y="73"/>
                    </a:lnTo>
                    <a:cubicBezTo>
                      <a:pt x="70" y="44"/>
                      <a:pt x="36" y="20"/>
                      <a:pt x="7" y="0"/>
                    </a:cubicBezTo>
                    <a:lnTo>
                      <a:pt x="0" y="13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2" name="Google Shape;1742;p42">
                <a:extLst>
                  <a:ext uri="{FF2B5EF4-FFF2-40B4-BE49-F238E27FC236}">
                    <a16:creationId xmlns:a16="http://schemas.microsoft.com/office/drawing/2014/main" id="{F9EC3B61-E4EC-411C-8DFE-1077C30211B9}"/>
                  </a:ext>
                </a:extLst>
              </p:cNvPr>
              <p:cNvSpPr/>
              <p:nvPr/>
            </p:nvSpPr>
            <p:spPr>
              <a:xfrm>
                <a:off x="1078969" y="3914255"/>
                <a:ext cx="66982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82" h="102" extrusionOk="0">
                    <a:moveTo>
                      <a:pt x="78" y="57"/>
                    </a:moveTo>
                    <a:lnTo>
                      <a:pt x="78" y="57"/>
                    </a:lnTo>
                    <a:cubicBezTo>
                      <a:pt x="75" y="84"/>
                      <a:pt x="56" y="101"/>
                      <a:pt x="35" y="97"/>
                    </a:cubicBezTo>
                    <a:lnTo>
                      <a:pt x="35" y="97"/>
                    </a:lnTo>
                    <a:cubicBezTo>
                      <a:pt x="15" y="93"/>
                      <a:pt x="0" y="69"/>
                      <a:pt x="3" y="43"/>
                    </a:cubicBezTo>
                    <a:lnTo>
                      <a:pt x="3" y="43"/>
                    </a:lnTo>
                    <a:cubicBezTo>
                      <a:pt x="4" y="17"/>
                      <a:pt x="24" y="0"/>
                      <a:pt x="44" y="2"/>
                    </a:cubicBezTo>
                    <a:lnTo>
                      <a:pt x="44" y="2"/>
                    </a:lnTo>
                    <a:cubicBezTo>
                      <a:pt x="65" y="6"/>
                      <a:pt x="81" y="30"/>
                      <a:pt x="78" y="57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3" name="Google Shape;1743;p42">
                <a:extLst>
                  <a:ext uri="{FF2B5EF4-FFF2-40B4-BE49-F238E27FC236}">
                    <a16:creationId xmlns:a16="http://schemas.microsoft.com/office/drawing/2014/main" id="{7ACD0785-4BA6-F8D9-E663-090CDB900233}"/>
                  </a:ext>
                </a:extLst>
              </p:cNvPr>
              <p:cNvSpPr/>
              <p:nvPr/>
            </p:nvSpPr>
            <p:spPr>
              <a:xfrm>
                <a:off x="1086020" y="3931883"/>
                <a:ext cx="35254" cy="49356"/>
              </a:xfrm>
              <a:custGeom>
                <a:avLst/>
                <a:gdLst/>
                <a:ahLst/>
                <a:cxnLst/>
                <a:rect l="l" t="t" r="r" b="b"/>
                <a:pathLst>
                  <a:path w="45" h="61" extrusionOk="0">
                    <a:moveTo>
                      <a:pt x="43" y="34"/>
                    </a:moveTo>
                    <a:lnTo>
                      <a:pt x="43" y="34"/>
                    </a:lnTo>
                    <a:cubicBezTo>
                      <a:pt x="40" y="49"/>
                      <a:pt x="30" y="60"/>
                      <a:pt x="19" y="58"/>
                    </a:cubicBezTo>
                    <a:lnTo>
                      <a:pt x="19" y="58"/>
                    </a:lnTo>
                    <a:cubicBezTo>
                      <a:pt x="7" y="56"/>
                      <a:pt x="0" y="42"/>
                      <a:pt x="1" y="26"/>
                    </a:cubicBezTo>
                    <a:lnTo>
                      <a:pt x="1" y="26"/>
                    </a:lnTo>
                    <a:cubicBezTo>
                      <a:pt x="3" y="11"/>
                      <a:pt x="12" y="0"/>
                      <a:pt x="24" y="1"/>
                    </a:cubicBezTo>
                    <a:lnTo>
                      <a:pt x="24" y="1"/>
                    </a:lnTo>
                    <a:cubicBezTo>
                      <a:pt x="36" y="4"/>
                      <a:pt x="44" y="18"/>
                      <a:pt x="43" y="34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4" name="Google Shape;1744;p42">
                <a:extLst>
                  <a:ext uri="{FF2B5EF4-FFF2-40B4-BE49-F238E27FC236}">
                    <a16:creationId xmlns:a16="http://schemas.microsoft.com/office/drawing/2014/main" id="{C463E0BE-9B6B-CA37-DCE6-DBC3ED311BFA}"/>
                  </a:ext>
                </a:extLst>
              </p:cNvPr>
              <p:cNvSpPr/>
              <p:nvPr/>
            </p:nvSpPr>
            <p:spPr>
              <a:xfrm>
                <a:off x="546629" y="4161033"/>
                <a:ext cx="278508" cy="779114"/>
              </a:xfrm>
              <a:custGeom>
                <a:avLst/>
                <a:gdLst/>
                <a:ahLst/>
                <a:cxnLst/>
                <a:rect l="l" t="t" r="r" b="b"/>
                <a:pathLst>
                  <a:path w="348" h="976" extrusionOk="0">
                    <a:moveTo>
                      <a:pt x="0" y="0"/>
                    </a:moveTo>
                    <a:lnTo>
                      <a:pt x="347" y="0"/>
                    </a:lnTo>
                    <a:lnTo>
                      <a:pt x="347" y="975"/>
                    </a:lnTo>
                    <a:lnTo>
                      <a:pt x="0" y="97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6B74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5" name="Google Shape;1745;p42">
                <a:extLst>
                  <a:ext uri="{FF2B5EF4-FFF2-40B4-BE49-F238E27FC236}">
                    <a16:creationId xmlns:a16="http://schemas.microsoft.com/office/drawing/2014/main" id="{F4C0F197-98E3-8450-3D80-EFF3BCEEA76B}"/>
                  </a:ext>
                </a:extLst>
              </p:cNvPr>
              <p:cNvSpPr/>
              <p:nvPr/>
            </p:nvSpPr>
            <p:spPr>
              <a:xfrm>
                <a:off x="331577" y="4161033"/>
                <a:ext cx="257356" cy="779114"/>
              </a:xfrm>
              <a:custGeom>
                <a:avLst/>
                <a:gdLst/>
                <a:ahLst/>
                <a:cxnLst/>
                <a:rect l="l" t="t" r="r" b="b"/>
                <a:pathLst>
                  <a:path w="320" h="976" extrusionOk="0">
                    <a:moveTo>
                      <a:pt x="0" y="0"/>
                    </a:moveTo>
                    <a:lnTo>
                      <a:pt x="319" y="0"/>
                    </a:lnTo>
                    <a:lnTo>
                      <a:pt x="319" y="975"/>
                    </a:lnTo>
                    <a:lnTo>
                      <a:pt x="0" y="975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6" name="Google Shape;1746;p42">
                <a:extLst>
                  <a:ext uri="{FF2B5EF4-FFF2-40B4-BE49-F238E27FC236}">
                    <a16:creationId xmlns:a16="http://schemas.microsoft.com/office/drawing/2014/main" id="{E2460DB1-74C5-F689-5A6C-305C323EA410}"/>
                  </a:ext>
                </a:extLst>
              </p:cNvPr>
              <p:cNvSpPr/>
              <p:nvPr/>
            </p:nvSpPr>
            <p:spPr>
              <a:xfrm>
                <a:off x="585408" y="4125779"/>
                <a:ext cx="257355" cy="84610"/>
              </a:xfrm>
              <a:custGeom>
                <a:avLst/>
                <a:gdLst/>
                <a:ahLst/>
                <a:cxnLst/>
                <a:rect l="l" t="t" r="r" b="b"/>
                <a:pathLst>
                  <a:path w="321" h="105" extrusionOk="0">
                    <a:moveTo>
                      <a:pt x="0" y="0"/>
                    </a:moveTo>
                    <a:lnTo>
                      <a:pt x="320" y="0"/>
                    </a:lnTo>
                    <a:lnTo>
                      <a:pt x="320" y="104"/>
                    </a:lnTo>
                    <a:lnTo>
                      <a:pt x="0" y="10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7" name="Google Shape;1747;p42">
                <a:extLst>
                  <a:ext uri="{FF2B5EF4-FFF2-40B4-BE49-F238E27FC236}">
                    <a16:creationId xmlns:a16="http://schemas.microsoft.com/office/drawing/2014/main" id="{4CF98320-0D9B-1B0C-6BE0-2B533647D572}"/>
                  </a:ext>
                </a:extLst>
              </p:cNvPr>
              <p:cNvSpPr/>
              <p:nvPr/>
            </p:nvSpPr>
            <p:spPr>
              <a:xfrm>
                <a:off x="306900" y="4125779"/>
                <a:ext cx="299662" cy="84610"/>
              </a:xfrm>
              <a:custGeom>
                <a:avLst/>
                <a:gdLst/>
                <a:ahLst/>
                <a:cxnLst/>
                <a:rect l="l" t="t" r="r" b="b"/>
                <a:pathLst>
                  <a:path w="374" h="105" extrusionOk="0">
                    <a:moveTo>
                      <a:pt x="0" y="0"/>
                    </a:moveTo>
                    <a:lnTo>
                      <a:pt x="373" y="0"/>
                    </a:lnTo>
                    <a:lnTo>
                      <a:pt x="373" y="104"/>
                    </a:lnTo>
                    <a:lnTo>
                      <a:pt x="0" y="10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84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8" name="Google Shape;1748;p42">
                <a:extLst>
                  <a:ext uri="{FF2B5EF4-FFF2-40B4-BE49-F238E27FC236}">
                    <a16:creationId xmlns:a16="http://schemas.microsoft.com/office/drawing/2014/main" id="{FF67465A-3FFF-C522-AA93-8D5EA0F50C47}"/>
                  </a:ext>
                </a:extLst>
              </p:cNvPr>
              <p:cNvSpPr/>
              <p:nvPr/>
            </p:nvSpPr>
            <p:spPr>
              <a:xfrm>
                <a:off x="370358" y="4287947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9" name="Google Shape;1749;p42">
                <a:extLst>
                  <a:ext uri="{FF2B5EF4-FFF2-40B4-BE49-F238E27FC236}">
                    <a16:creationId xmlns:a16="http://schemas.microsoft.com/office/drawing/2014/main" id="{C3AE9CA4-83B5-281A-271D-750ADD13BAB1}"/>
                  </a:ext>
                </a:extLst>
              </p:cNvPr>
              <p:cNvSpPr/>
              <p:nvPr/>
            </p:nvSpPr>
            <p:spPr>
              <a:xfrm>
                <a:off x="440866" y="4287947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0" name="Google Shape;1750;p42">
                <a:extLst>
                  <a:ext uri="{FF2B5EF4-FFF2-40B4-BE49-F238E27FC236}">
                    <a16:creationId xmlns:a16="http://schemas.microsoft.com/office/drawing/2014/main" id="{B81F3748-1D97-005E-3F67-A8205FB3C47D}"/>
                  </a:ext>
                </a:extLst>
              </p:cNvPr>
              <p:cNvSpPr/>
              <p:nvPr/>
            </p:nvSpPr>
            <p:spPr>
              <a:xfrm>
                <a:off x="511375" y="4287947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1" name="Google Shape;1751;p42">
                <a:extLst>
                  <a:ext uri="{FF2B5EF4-FFF2-40B4-BE49-F238E27FC236}">
                    <a16:creationId xmlns:a16="http://schemas.microsoft.com/office/drawing/2014/main" id="{3A4C8229-A165-52A5-F673-9061D2C41FF0}"/>
                  </a:ext>
                </a:extLst>
              </p:cNvPr>
              <p:cNvSpPr/>
              <p:nvPr/>
            </p:nvSpPr>
            <p:spPr>
              <a:xfrm>
                <a:off x="370358" y="436198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2" name="Google Shape;1752;p42">
                <a:extLst>
                  <a:ext uri="{FF2B5EF4-FFF2-40B4-BE49-F238E27FC236}">
                    <a16:creationId xmlns:a16="http://schemas.microsoft.com/office/drawing/2014/main" id="{20AA8321-C874-82AC-D95D-DEB1BB3962A2}"/>
                  </a:ext>
                </a:extLst>
              </p:cNvPr>
              <p:cNvSpPr/>
              <p:nvPr/>
            </p:nvSpPr>
            <p:spPr>
              <a:xfrm>
                <a:off x="440866" y="436198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3" name="Google Shape;1753;p42">
                <a:extLst>
                  <a:ext uri="{FF2B5EF4-FFF2-40B4-BE49-F238E27FC236}">
                    <a16:creationId xmlns:a16="http://schemas.microsoft.com/office/drawing/2014/main" id="{F55AB5C1-4F07-15A0-9CEE-D0B1E226C54B}"/>
                  </a:ext>
                </a:extLst>
              </p:cNvPr>
              <p:cNvSpPr/>
              <p:nvPr/>
            </p:nvSpPr>
            <p:spPr>
              <a:xfrm>
                <a:off x="511375" y="436198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4" name="Google Shape;1754;p42">
                <a:extLst>
                  <a:ext uri="{FF2B5EF4-FFF2-40B4-BE49-F238E27FC236}">
                    <a16:creationId xmlns:a16="http://schemas.microsoft.com/office/drawing/2014/main" id="{C7CAC1D0-08F8-11E3-104D-0C74B35CE617}"/>
                  </a:ext>
                </a:extLst>
              </p:cNvPr>
              <p:cNvSpPr/>
              <p:nvPr/>
            </p:nvSpPr>
            <p:spPr>
              <a:xfrm>
                <a:off x="370358" y="4432490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5" name="Google Shape;1755;p42">
                <a:extLst>
                  <a:ext uri="{FF2B5EF4-FFF2-40B4-BE49-F238E27FC236}">
                    <a16:creationId xmlns:a16="http://schemas.microsoft.com/office/drawing/2014/main" id="{BF23E693-70B3-1AD2-FA77-AFBDFBC84422}"/>
                  </a:ext>
                </a:extLst>
              </p:cNvPr>
              <p:cNvSpPr/>
              <p:nvPr/>
            </p:nvSpPr>
            <p:spPr>
              <a:xfrm>
                <a:off x="440866" y="4432490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6" name="Google Shape;1756;p42">
                <a:extLst>
                  <a:ext uri="{FF2B5EF4-FFF2-40B4-BE49-F238E27FC236}">
                    <a16:creationId xmlns:a16="http://schemas.microsoft.com/office/drawing/2014/main" id="{D03707E4-90A2-21A9-F95F-8733CB5AE1C7}"/>
                  </a:ext>
                </a:extLst>
              </p:cNvPr>
              <p:cNvSpPr/>
              <p:nvPr/>
            </p:nvSpPr>
            <p:spPr>
              <a:xfrm>
                <a:off x="511375" y="4432490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7" name="Google Shape;1757;p42">
                <a:extLst>
                  <a:ext uri="{FF2B5EF4-FFF2-40B4-BE49-F238E27FC236}">
                    <a16:creationId xmlns:a16="http://schemas.microsoft.com/office/drawing/2014/main" id="{BF39F33B-7A3D-BB27-57FD-DF89607C6416}"/>
                  </a:ext>
                </a:extLst>
              </p:cNvPr>
              <p:cNvSpPr/>
              <p:nvPr/>
            </p:nvSpPr>
            <p:spPr>
              <a:xfrm>
                <a:off x="370358" y="450299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8" name="Google Shape;1758;p42">
                <a:extLst>
                  <a:ext uri="{FF2B5EF4-FFF2-40B4-BE49-F238E27FC236}">
                    <a16:creationId xmlns:a16="http://schemas.microsoft.com/office/drawing/2014/main" id="{7A09E28B-6AB2-D60B-43CA-53CBE383B2AD}"/>
                  </a:ext>
                </a:extLst>
              </p:cNvPr>
              <p:cNvSpPr/>
              <p:nvPr/>
            </p:nvSpPr>
            <p:spPr>
              <a:xfrm>
                <a:off x="440866" y="450299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9" name="Google Shape;1759;p42">
                <a:extLst>
                  <a:ext uri="{FF2B5EF4-FFF2-40B4-BE49-F238E27FC236}">
                    <a16:creationId xmlns:a16="http://schemas.microsoft.com/office/drawing/2014/main" id="{A80A1B14-2531-2EC5-1792-4A837F22DD69}"/>
                  </a:ext>
                </a:extLst>
              </p:cNvPr>
              <p:cNvSpPr/>
              <p:nvPr/>
            </p:nvSpPr>
            <p:spPr>
              <a:xfrm>
                <a:off x="511375" y="450299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0" name="Google Shape;1760;p42">
                <a:extLst>
                  <a:ext uri="{FF2B5EF4-FFF2-40B4-BE49-F238E27FC236}">
                    <a16:creationId xmlns:a16="http://schemas.microsoft.com/office/drawing/2014/main" id="{F0480675-3D6F-8A93-C14C-92C210DC727D}"/>
                  </a:ext>
                </a:extLst>
              </p:cNvPr>
              <p:cNvSpPr/>
              <p:nvPr/>
            </p:nvSpPr>
            <p:spPr>
              <a:xfrm>
                <a:off x="370358" y="457350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1" name="Google Shape;1761;p42">
                <a:extLst>
                  <a:ext uri="{FF2B5EF4-FFF2-40B4-BE49-F238E27FC236}">
                    <a16:creationId xmlns:a16="http://schemas.microsoft.com/office/drawing/2014/main" id="{9EBB9642-0CC9-D516-FDBB-1DB6ECDED588}"/>
                  </a:ext>
                </a:extLst>
              </p:cNvPr>
              <p:cNvSpPr/>
              <p:nvPr/>
            </p:nvSpPr>
            <p:spPr>
              <a:xfrm>
                <a:off x="440866" y="457350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2" name="Google Shape;1762;p42">
                <a:extLst>
                  <a:ext uri="{FF2B5EF4-FFF2-40B4-BE49-F238E27FC236}">
                    <a16:creationId xmlns:a16="http://schemas.microsoft.com/office/drawing/2014/main" id="{8C0B75B9-BC09-7202-D5A4-F8FD4779A1C9}"/>
                  </a:ext>
                </a:extLst>
              </p:cNvPr>
              <p:cNvSpPr/>
              <p:nvPr/>
            </p:nvSpPr>
            <p:spPr>
              <a:xfrm>
                <a:off x="511375" y="457350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3" name="Google Shape;1763;p42">
                <a:extLst>
                  <a:ext uri="{FF2B5EF4-FFF2-40B4-BE49-F238E27FC236}">
                    <a16:creationId xmlns:a16="http://schemas.microsoft.com/office/drawing/2014/main" id="{F66E7465-DA3C-2434-111D-926AC9162A86}"/>
                  </a:ext>
                </a:extLst>
              </p:cNvPr>
              <p:cNvSpPr/>
              <p:nvPr/>
            </p:nvSpPr>
            <p:spPr>
              <a:xfrm>
                <a:off x="370358" y="464753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4" name="Google Shape;1764;p42">
                <a:extLst>
                  <a:ext uri="{FF2B5EF4-FFF2-40B4-BE49-F238E27FC236}">
                    <a16:creationId xmlns:a16="http://schemas.microsoft.com/office/drawing/2014/main" id="{41678BBC-645E-7498-0DB8-CCCD9326BA91}"/>
                  </a:ext>
                </a:extLst>
              </p:cNvPr>
              <p:cNvSpPr/>
              <p:nvPr/>
            </p:nvSpPr>
            <p:spPr>
              <a:xfrm>
                <a:off x="440866" y="464753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5" name="Google Shape;1765;p42">
                <a:extLst>
                  <a:ext uri="{FF2B5EF4-FFF2-40B4-BE49-F238E27FC236}">
                    <a16:creationId xmlns:a16="http://schemas.microsoft.com/office/drawing/2014/main" id="{9B18F821-0B16-2904-8308-44728572D8F9}"/>
                  </a:ext>
                </a:extLst>
              </p:cNvPr>
              <p:cNvSpPr/>
              <p:nvPr/>
            </p:nvSpPr>
            <p:spPr>
              <a:xfrm>
                <a:off x="511375" y="464753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6" name="Google Shape;1766;p42">
                <a:extLst>
                  <a:ext uri="{FF2B5EF4-FFF2-40B4-BE49-F238E27FC236}">
                    <a16:creationId xmlns:a16="http://schemas.microsoft.com/office/drawing/2014/main" id="{0FD6C6BA-734B-5A12-AA63-B104737B63F8}"/>
                  </a:ext>
                </a:extLst>
              </p:cNvPr>
              <p:cNvSpPr/>
              <p:nvPr/>
            </p:nvSpPr>
            <p:spPr>
              <a:xfrm>
                <a:off x="370358" y="471804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7" name="Google Shape;1767;p42">
                <a:extLst>
                  <a:ext uri="{FF2B5EF4-FFF2-40B4-BE49-F238E27FC236}">
                    <a16:creationId xmlns:a16="http://schemas.microsoft.com/office/drawing/2014/main" id="{9667119C-FB14-78D9-96DE-D87B8B3132A3}"/>
                  </a:ext>
                </a:extLst>
              </p:cNvPr>
              <p:cNvSpPr/>
              <p:nvPr/>
            </p:nvSpPr>
            <p:spPr>
              <a:xfrm>
                <a:off x="440866" y="471804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8" name="Google Shape;1768;p42">
                <a:extLst>
                  <a:ext uri="{FF2B5EF4-FFF2-40B4-BE49-F238E27FC236}">
                    <a16:creationId xmlns:a16="http://schemas.microsoft.com/office/drawing/2014/main" id="{743264A9-E9C0-05DA-5619-493C3E845C6B}"/>
                  </a:ext>
                </a:extLst>
              </p:cNvPr>
              <p:cNvSpPr/>
              <p:nvPr/>
            </p:nvSpPr>
            <p:spPr>
              <a:xfrm>
                <a:off x="511375" y="471804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9" name="Google Shape;1769;p42">
                <a:extLst>
                  <a:ext uri="{FF2B5EF4-FFF2-40B4-BE49-F238E27FC236}">
                    <a16:creationId xmlns:a16="http://schemas.microsoft.com/office/drawing/2014/main" id="{350E9191-7B06-38B7-0C5A-584BA699C3C0}"/>
                  </a:ext>
                </a:extLst>
              </p:cNvPr>
              <p:cNvSpPr/>
              <p:nvPr/>
            </p:nvSpPr>
            <p:spPr>
              <a:xfrm>
                <a:off x="370358" y="478855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0" name="Google Shape;1770;p42">
                <a:extLst>
                  <a:ext uri="{FF2B5EF4-FFF2-40B4-BE49-F238E27FC236}">
                    <a16:creationId xmlns:a16="http://schemas.microsoft.com/office/drawing/2014/main" id="{027D0377-038E-9632-785F-8785FEF9C14F}"/>
                  </a:ext>
                </a:extLst>
              </p:cNvPr>
              <p:cNvSpPr/>
              <p:nvPr/>
            </p:nvSpPr>
            <p:spPr>
              <a:xfrm>
                <a:off x="440866" y="478855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1" name="Google Shape;1771;p42">
                <a:extLst>
                  <a:ext uri="{FF2B5EF4-FFF2-40B4-BE49-F238E27FC236}">
                    <a16:creationId xmlns:a16="http://schemas.microsoft.com/office/drawing/2014/main" id="{387DF006-F48F-0EDE-06B5-A246A9FFA8B2}"/>
                  </a:ext>
                </a:extLst>
              </p:cNvPr>
              <p:cNvSpPr/>
              <p:nvPr/>
            </p:nvSpPr>
            <p:spPr>
              <a:xfrm>
                <a:off x="511375" y="478855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2" name="Google Shape;1772;p42">
                <a:extLst>
                  <a:ext uri="{FF2B5EF4-FFF2-40B4-BE49-F238E27FC236}">
                    <a16:creationId xmlns:a16="http://schemas.microsoft.com/office/drawing/2014/main" id="{FFB026E1-B6D1-CB82-FA5B-185BECA8B3C6}"/>
                  </a:ext>
                </a:extLst>
              </p:cNvPr>
              <p:cNvSpPr/>
              <p:nvPr/>
            </p:nvSpPr>
            <p:spPr>
              <a:xfrm>
                <a:off x="370358" y="485906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3" name="Google Shape;1773;p42">
                <a:extLst>
                  <a:ext uri="{FF2B5EF4-FFF2-40B4-BE49-F238E27FC236}">
                    <a16:creationId xmlns:a16="http://schemas.microsoft.com/office/drawing/2014/main" id="{D667B860-69E7-D243-37FF-5882D4EC7BA9}"/>
                  </a:ext>
                </a:extLst>
              </p:cNvPr>
              <p:cNvSpPr/>
              <p:nvPr/>
            </p:nvSpPr>
            <p:spPr>
              <a:xfrm>
                <a:off x="440866" y="485906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4" name="Google Shape;1774;p42">
                <a:extLst>
                  <a:ext uri="{FF2B5EF4-FFF2-40B4-BE49-F238E27FC236}">
                    <a16:creationId xmlns:a16="http://schemas.microsoft.com/office/drawing/2014/main" id="{1B8E43BD-F296-17E0-FBB6-BB9044955C03}"/>
                  </a:ext>
                </a:extLst>
              </p:cNvPr>
              <p:cNvSpPr/>
              <p:nvPr/>
            </p:nvSpPr>
            <p:spPr>
              <a:xfrm>
                <a:off x="511375" y="485906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5" name="Google Shape;1775;p42">
                <a:extLst>
                  <a:ext uri="{FF2B5EF4-FFF2-40B4-BE49-F238E27FC236}">
                    <a16:creationId xmlns:a16="http://schemas.microsoft.com/office/drawing/2014/main" id="{62B8E168-F351-109C-4EF8-5605E4F696AD}"/>
                  </a:ext>
                </a:extLst>
              </p:cNvPr>
              <p:cNvSpPr/>
              <p:nvPr/>
            </p:nvSpPr>
            <p:spPr>
              <a:xfrm>
                <a:off x="634764" y="4287947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6" name="Google Shape;1776;p42">
                <a:extLst>
                  <a:ext uri="{FF2B5EF4-FFF2-40B4-BE49-F238E27FC236}">
                    <a16:creationId xmlns:a16="http://schemas.microsoft.com/office/drawing/2014/main" id="{8021A32D-BA40-4CAD-D278-C927459FEA58}"/>
                  </a:ext>
                </a:extLst>
              </p:cNvPr>
              <p:cNvSpPr/>
              <p:nvPr/>
            </p:nvSpPr>
            <p:spPr>
              <a:xfrm>
                <a:off x="634764" y="4361982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7" name="Google Shape;1777;p42">
                <a:extLst>
                  <a:ext uri="{FF2B5EF4-FFF2-40B4-BE49-F238E27FC236}">
                    <a16:creationId xmlns:a16="http://schemas.microsoft.com/office/drawing/2014/main" id="{4E2C9246-3ACA-32D8-CF70-65E9E71FBC83}"/>
                  </a:ext>
                </a:extLst>
              </p:cNvPr>
              <p:cNvSpPr/>
              <p:nvPr/>
            </p:nvSpPr>
            <p:spPr>
              <a:xfrm>
                <a:off x="634764" y="4432490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8" name="Google Shape;1778;p42">
                <a:extLst>
                  <a:ext uri="{FF2B5EF4-FFF2-40B4-BE49-F238E27FC236}">
                    <a16:creationId xmlns:a16="http://schemas.microsoft.com/office/drawing/2014/main" id="{02814C65-F063-4229-1356-3C57D15AC049}"/>
                  </a:ext>
                </a:extLst>
              </p:cNvPr>
              <p:cNvSpPr/>
              <p:nvPr/>
            </p:nvSpPr>
            <p:spPr>
              <a:xfrm>
                <a:off x="634764" y="4502998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9" name="Google Shape;1779;p42">
                <a:extLst>
                  <a:ext uri="{FF2B5EF4-FFF2-40B4-BE49-F238E27FC236}">
                    <a16:creationId xmlns:a16="http://schemas.microsoft.com/office/drawing/2014/main" id="{B923C211-C9F1-833B-7035-4C8F80D3ED9C}"/>
                  </a:ext>
                </a:extLst>
              </p:cNvPr>
              <p:cNvSpPr/>
              <p:nvPr/>
            </p:nvSpPr>
            <p:spPr>
              <a:xfrm>
                <a:off x="634764" y="4573506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0" name="Google Shape;1780;p42">
                <a:extLst>
                  <a:ext uri="{FF2B5EF4-FFF2-40B4-BE49-F238E27FC236}">
                    <a16:creationId xmlns:a16="http://schemas.microsoft.com/office/drawing/2014/main" id="{2AB3AF56-4475-105E-5EF6-DDEA59255F13}"/>
                  </a:ext>
                </a:extLst>
              </p:cNvPr>
              <p:cNvSpPr/>
              <p:nvPr/>
            </p:nvSpPr>
            <p:spPr>
              <a:xfrm>
                <a:off x="634764" y="4647538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1" name="Google Shape;1781;p42">
                <a:extLst>
                  <a:ext uri="{FF2B5EF4-FFF2-40B4-BE49-F238E27FC236}">
                    <a16:creationId xmlns:a16="http://schemas.microsoft.com/office/drawing/2014/main" id="{26998FA4-51CC-C58B-8364-AF13235987A0}"/>
                  </a:ext>
                </a:extLst>
              </p:cNvPr>
              <p:cNvSpPr/>
              <p:nvPr/>
            </p:nvSpPr>
            <p:spPr>
              <a:xfrm>
                <a:off x="634764" y="4718046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2" name="Google Shape;1782;p42">
                <a:extLst>
                  <a:ext uri="{FF2B5EF4-FFF2-40B4-BE49-F238E27FC236}">
                    <a16:creationId xmlns:a16="http://schemas.microsoft.com/office/drawing/2014/main" id="{43878CC2-A21E-9EC4-8DA2-CE5A0D9A5B37}"/>
                  </a:ext>
                </a:extLst>
              </p:cNvPr>
              <p:cNvSpPr/>
              <p:nvPr/>
            </p:nvSpPr>
            <p:spPr>
              <a:xfrm>
                <a:off x="634764" y="4788554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4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3" name="Google Shape;1783;p42">
                <a:extLst>
                  <a:ext uri="{FF2B5EF4-FFF2-40B4-BE49-F238E27FC236}">
                    <a16:creationId xmlns:a16="http://schemas.microsoft.com/office/drawing/2014/main" id="{3FF2CC4A-2E6B-4D5B-F7D5-5C8A7513894F}"/>
                  </a:ext>
                </a:extLst>
              </p:cNvPr>
              <p:cNvSpPr/>
              <p:nvPr/>
            </p:nvSpPr>
            <p:spPr>
              <a:xfrm>
                <a:off x="634764" y="4859062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4" name="Google Shape;1784;p42">
                <a:extLst>
                  <a:ext uri="{FF2B5EF4-FFF2-40B4-BE49-F238E27FC236}">
                    <a16:creationId xmlns:a16="http://schemas.microsoft.com/office/drawing/2014/main" id="{C38C5525-51A7-57AF-9097-D3F4516A95E2}"/>
                  </a:ext>
                </a:extLst>
              </p:cNvPr>
              <p:cNvSpPr/>
              <p:nvPr/>
            </p:nvSpPr>
            <p:spPr>
              <a:xfrm>
                <a:off x="913275" y="4386659"/>
                <a:ext cx="655731" cy="553489"/>
              </a:xfrm>
              <a:custGeom>
                <a:avLst/>
                <a:gdLst/>
                <a:ahLst/>
                <a:cxnLst/>
                <a:rect l="l" t="t" r="r" b="b"/>
                <a:pathLst>
                  <a:path w="821" h="693" extrusionOk="0">
                    <a:moveTo>
                      <a:pt x="820" y="347"/>
                    </a:moveTo>
                    <a:lnTo>
                      <a:pt x="820" y="692"/>
                    </a:lnTo>
                    <a:lnTo>
                      <a:pt x="0" y="692"/>
                    </a:lnTo>
                    <a:lnTo>
                      <a:pt x="0" y="0"/>
                    </a:lnTo>
                    <a:lnTo>
                      <a:pt x="608" y="0"/>
                    </a:lnTo>
                    <a:lnTo>
                      <a:pt x="820" y="34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5" name="Google Shape;1785;p42">
                <a:extLst>
                  <a:ext uri="{FF2B5EF4-FFF2-40B4-BE49-F238E27FC236}">
                    <a16:creationId xmlns:a16="http://schemas.microsoft.com/office/drawing/2014/main" id="{DBE8459B-BF42-FD1B-C0BB-6CC8C8E48B37}"/>
                  </a:ext>
                </a:extLst>
              </p:cNvPr>
              <p:cNvSpPr/>
              <p:nvPr/>
            </p:nvSpPr>
            <p:spPr>
              <a:xfrm>
                <a:off x="913275" y="4386659"/>
                <a:ext cx="655731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821" h="348" extrusionOk="0">
                    <a:moveTo>
                      <a:pt x="820" y="347"/>
                    </a:moveTo>
                    <a:lnTo>
                      <a:pt x="0" y="347"/>
                    </a:lnTo>
                    <a:lnTo>
                      <a:pt x="0" y="0"/>
                    </a:lnTo>
                    <a:lnTo>
                      <a:pt x="608" y="0"/>
                    </a:lnTo>
                    <a:lnTo>
                      <a:pt x="820" y="34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6" name="Google Shape;1786;p42">
                <a:extLst>
                  <a:ext uri="{FF2B5EF4-FFF2-40B4-BE49-F238E27FC236}">
                    <a16:creationId xmlns:a16="http://schemas.microsoft.com/office/drawing/2014/main" id="{3D596D6C-B2EB-365B-BCA5-0B7D864AC83D}"/>
                  </a:ext>
                </a:extLst>
              </p:cNvPr>
              <p:cNvSpPr/>
              <p:nvPr/>
            </p:nvSpPr>
            <p:spPr>
              <a:xfrm>
                <a:off x="744054" y="4386659"/>
                <a:ext cx="338442" cy="553489"/>
              </a:xfrm>
              <a:custGeom>
                <a:avLst/>
                <a:gdLst/>
                <a:ahLst/>
                <a:cxnLst/>
                <a:rect l="l" t="t" r="r" b="b"/>
                <a:pathLst>
                  <a:path w="424" h="693" extrusionOk="0">
                    <a:moveTo>
                      <a:pt x="423" y="692"/>
                    </a:moveTo>
                    <a:lnTo>
                      <a:pt x="211" y="692"/>
                    </a:lnTo>
                    <a:lnTo>
                      <a:pt x="0" y="692"/>
                    </a:lnTo>
                    <a:lnTo>
                      <a:pt x="0" y="347"/>
                    </a:lnTo>
                    <a:lnTo>
                      <a:pt x="211" y="0"/>
                    </a:lnTo>
                    <a:lnTo>
                      <a:pt x="423" y="347"/>
                    </a:lnTo>
                    <a:lnTo>
                      <a:pt x="423" y="692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7" name="Google Shape;1787;p42">
                <a:extLst>
                  <a:ext uri="{FF2B5EF4-FFF2-40B4-BE49-F238E27FC236}">
                    <a16:creationId xmlns:a16="http://schemas.microsoft.com/office/drawing/2014/main" id="{39FCE4E2-0960-9AE6-323B-6CC4DFF115B0}"/>
                  </a:ext>
                </a:extLst>
              </p:cNvPr>
              <p:cNvSpPr/>
              <p:nvPr/>
            </p:nvSpPr>
            <p:spPr>
              <a:xfrm>
                <a:off x="842766" y="4665166"/>
                <a:ext cx="141018" cy="274981"/>
              </a:xfrm>
              <a:custGeom>
                <a:avLst/>
                <a:gdLst/>
                <a:ahLst/>
                <a:cxnLst/>
                <a:rect l="l" t="t" r="r" b="b"/>
                <a:pathLst>
                  <a:path w="175" h="346" extrusionOk="0">
                    <a:moveTo>
                      <a:pt x="174" y="345"/>
                    </a:moveTo>
                    <a:lnTo>
                      <a:pt x="0" y="345"/>
                    </a:lnTo>
                    <a:lnTo>
                      <a:pt x="0" y="86"/>
                    </a:lnTo>
                    <a:lnTo>
                      <a:pt x="0" y="86"/>
                    </a:lnTo>
                    <a:cubicBezTo>
                      <a:pt x="0" y="39"/>
                      <a:pt x="38" y="0"/>
                      <a:pt x="86" y="0"/>
                    </a:cubicBezTo>
                    <a:lnTo>
                      <a:pt x="86" y="0"/>
                    </a:lnTo>
                    <a:lnTo>
                      <a:pt x="86" y="0"/>
                    </a:lnTo>
                    <a:cubicBezTo>
                      <a:pt x="134" y="0"/>
                      <a:pt x="172" y="39"/>
                      <a:pt x="172" y="86"/>
                    </a:cubicBezTo>
                    <a:lnTo>
                      <a:pt x="172" y="345"/>
                    </a:lnTo>
                    <a:lnTo>
                      <a:pt x="174" y="345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8" name="Google Shape;1788;p42">
                <a:extLst>
                  <a:ext uri="{FF2B5EF4-FFF2-40B4-BE49-F238E27FC236}">
                    <a16:creationId xmlns:a16="http://schemas.microsoft.com/office/drawing/2014/main" id="{D2E47A11-CB06-5332-8244-A57C25E7F50A}"/>
                  </a:ext>
                </a:extLst>
              </p:cNvPr>
              <p:cNvSpPr/>
              <p:nvPr/>
            </p:nvSpPr>
            <p:spPr>
              <a:xfrm>
                <a:off x="1153004" y="4718046"/>
                <a:ext cx="63458" cy="112813"/>
              </a:xfrm>
              <a:custGeom>
                <a:avLst/>
                <a:gdLst/>
                <a:ahLst/>
                <a:cxnLst/>
                <a:rect l="l" t="t" r="r" b="b"/>
                <a:pathLst>
                  <a:path w="80" h="140" extrusionOk="0">
                    <a:moveTo>
                      <a:pt x="0" y="0"/>
                    </a:moveTo>
                    <a:lnTo>
                      <a:pt x="79" y="0"/>
                    </a:lnTo>
                    <a:lnTo>
                      <a:pt x="79" y="139"/>
                    </a:lnTo>
                    <a:lnTo>
                      <a:pt x="0" y="1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9" name="Google Shape;1789;p42">
                <a:extLst>
                  <a:ext uri="{FF2B5EF4-FFF2-40B4-BE49-F238E27FC236}">
                    <a16:creationId xmlns:a16="http://schemas.microsoft.com/office/drawing/2014/main" id="{1A4A904B-E8AB-0410-43A8-BFDF07FA52F3}"/>
                  </a:ext>
                </a:extLst>
              </p:cNvPr>
              <p:cNvSpPr/>
              <p:nvPr/>
            </p:nvSpPr>
            <p:spPr>
              <a:xfrm>
                <a:off x="1294021" y="4718046"/>
                <a:ext cx="63458" cy="112813"/>
              </a:xfrm>
              <a:custGeom>
                <a:avLst/>
                <a:gdLst/>
                <a:ahLst/>
                <a:cxnLst/>
                <a:rect l="l" t="t" r="r" b="b"/>
                <a:pathLst>
                  <a:path w="80" h="140" extrusionOk="0">
                    <a:moveTo>
                      <a:pt x="0" y="0"/>
                    </a:moveTo>
                    <a:lnTo>
                      <a:pt x="79" y="0"/>
                    </a:lnTo>
                    <a:lnTo>
                      <a:pt x="79" y="139"/>
                    </a:lnTo>
                    <a:lnTo>
                      <a:pt x="0" y="1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0" name="Google Shape;1790;p42">
                <a:extLst>
                  <a:ext uri="{FF2B5EF4-FFF2-40B4-BE49-F238E27FC236}">
                    <a16:creationId xmlns:a16="http://schemas.microsoft.com/office/drawing/2014/main" id="{86A77B3C-D379-BCF5-42A4-536D8B4BCF6C}"/>
                  </a:ext>
                </a:extLst>
              </p:cNvPr>
              <p:cNvSpPr/>
              <p:nvPr/>
            </p:nvSpPr>
            <p:spPr>
              <a:xfrm>
                <a:off x="1435039" y="4718046"/>
                <a:ext cx="63458" cy="112813"/>
              </a:xfrm>
              <a:custGeom>
                <a:avLst/>
                <a:gdLst/>
                <a:ahLst/>
                <a:cxnLst/>
                <a:rect l="l" t="t" r="r" b="b"/>
                <a:pathLst>
                  <a:path w="79" h="140" extrusionOk="0">
                    <a:moveTo>
                      <a:pt x="0" y="0"/>
                    </a:moveTo>
                    <a:lnTo>
                      <a:pt x="78" y="0"/>
                    </a:lnTo>
                    <a:lnTo>
                      <a:pt x="78" y="139"/>
                    </a:lnTo>
                    <a:lnTo>
                      <a:pt x="0" y="1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1" name="Google Shape;1791;p42">
                <a:extLst>
                  <a:ext uri="{FF2B5EF4-FFF2-40B4-BE49-F238E27FC236}">
                    <a16:creationId xmlns:a16="http://schemas.microsoft.com/office/drawing/2014/main" id="{618BDADC-FABA-8C68-9C50-AC7362361FEB}"/>
                  </a:ext>
                </a:extLst>
              </p:cNvPr>
              <p:cNvSpPr/>
              <p:nvPr/>
            </p:nvSpPr>
            <p:spPr>
              <a:xfrm>
                <a:off x="945002" y="4386659"/>
                <a:ext cx="197425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7" h="348" extrusionOk="0">
                    <a:moveTo>
                      <a:pt x="246" y="347"/>
                    </a:moveTo>
                    <a:lnTo>
                      <a:pt x="211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6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2" name="Google Shape;1792;p42">
                <a:extLst>
                  <a:ext uri="{FF2B5EF4-FFF2-40B4-BE49-F238E27FC236}">
                    <a16:creationId xmlns:a16="http://schemas.microsoft.com/office/drawing/2014/main" id="{7744732F-7646-E0AF-EF24-BC15EA33DF76}"/>
                  </a:ext>
                </a:extLst>
              </p:cNvPr>
              <p:cNvSpPr/>
              <p:nvPr/>
            </p:nvSpPr>
            <p:spPr>
              <a:xfrm>
                <a:off x="1022562" y="4386659"/>
                <a:ext cx="197424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8" h="348" extrusionOk="0">
                    <a:moveTo>
                      <a:pt x="247" y="347"/>
                    </a:moveTo>
                    <a:lnTo>
                      <a:pt x="212" y="347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247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3" name="Google Shape;1793;p42">
                <a:extLst>
                  <a:ext uri="{FF2B5EF4-FFF2-40B4-BE49-F238E27FC236}">
                    <a16:creationId xmlns:a16="http://schemas.microsoft.com/office/drawing/2014/main" id="{0ACA7343-8E6B-05DE-0DED-46E323E06F05}"/>
                  </a:ext>
                </a:extLst>
              </p:cNvPr>
              <p:cNvSpPr/>
              <p:nvPr/>
            </p:nvSpPr>
            <p:spPr>
              <a:xfrm>
                <a:off x="1103648" y="4386659"/>
                <a:ext cx="197424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8" h="348" extrusionOk="0">
                    <a:moveTo>
                      <a:pt x="247" y="347"/>
                    </a:moveTo>
                    <a:lnTo>
                      <a:pt x="211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7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4" name="Google Shape;1794;p42">
                <a:extLst>
                  <a:ext uri="{FF2B5EF4-FFF2-40B4-BE49-F238E27FC236}">
                    <a16:creationId xmlns:a16="http://schemas.microsoft.com/office/drawing/2014/main" id="{5A265A80-85FA-C5DA-3C89-C8FFD8738448}"/>
                  </a:ext>
                </a:extLst>
              </p:cNvPr>
              <p:cNvSpPr/>
              <p:nvPr/>
            </p:nvSpPr>
            <p:spPr>
              <a:xfrm>
                <a:off x="1181208" y="4386659"/>
                <a:ext cx="197425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7" h="348" extrusionOk="0">
                    <a:moveTo>
                      <a:pt x="246" y="347"/>
                    </a:moveTo>
                    <a:lnTo>
                      <a:pt x="211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6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5" name="Google Shape;1795;p42">
                <a:extLst>
                  <a:ext uri="{FF2B5EF4-FFF2-40B4-BE49-F238E27FC236}">
                    <a16:creationId xmlns:a16="http://schemas.microsoft.com/office/drawing/2014/main" id="{0C77EBFB-8318-AB26-750B-590CBFE5A3D3}"/>
                  </a:ext>
                </a:extLst>
              </p:cNvPr>
              <p:cNvSpPr/>
              <p:nvPr/>
            </p:nvSpPr>
            <p:spPr>
              <a:xfrm>
                <a:off x="1258767" y="4386659"/>
                <a:ext cx="197423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9" h="348" extrusionOk="0">
                    <a:moveTo>
                      <a:pt x="248" y="347"/>
                    </a:moveTo>
                    <a:lnTo>
                      <a:pt x="212" y="347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248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6" name="Google Shape;1796;p42">
                <a:extLst>
                  <a:ext uri="{FF2B5EF4-FFF2-40B4-BE49-F238E27FC236}">
                    <a16:creationId xmlns:a16="http://schemas.microsoft.com/office/drawing/2014/main" id="{234D1E26-061B-95FD-D531-5EB773974BB2}"/>
                  </a:ext>
                </a:extLst>
              </p:cNvPr>
              <p:cNvSpPr/>
              <p:nvPr/>
            </p:nvSpPr>
            <p:spPr>
              <a:xfrm>
                <a:off x="1336327" y="4386659"/>
                <a:ext cx="197424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8" h="348" extrusionOk="0">
                    <a:moveTo>
                      <a:pt x="247" y="347"/>
                    </a:moveTo>
                    <a:lnTo>
                      <a:pt x="212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7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7" name="Google Shape;1797;p42">
                <a:extLst>
                  <a:ext uri="{FF2B5EF4-FFF2-40B4-BE49-F238E27FC236}">
                    <a16:creationId xmlns:a16="http://schemas.microsoft.com/office/drawing/2014/main" id="{B1A06A45-C5A5-4D10-AB16-B64DD9E8D39D}"/>
                  </a:ext>
                </a:extLst>
              </p:cNvPr>
              <p:cNvSpPr/>
              <p:nvPr/>
            </p:nvSpPr>
            <p:spPr>
              <a:xfrm>
                <a:off x="1452665" y="4055271"/>
                <a:ext cx="408950" cy="884874"/>
              </a:xfrm>
              <a:custGeom>
                <a:avLst/>
                <a:gdLst/>
                <a:ahLst/>
                <a:cxnLst/>
                <a:rect l="l" t="t" r="r" b="b"/>
                <a:pathLst>
                  <a:path w="512" h="1108" extrusionOk="0">
                    <a:moveTo>
                      <a:pt x="511" y="0"/>
                    </a:moveTo>
                    <a:lnTo>
                      <a:pt x="511" y="1107"/>
                    </a:lnTo>
                    <a:lnTo>
                      <a:pt x="0" y="1107"/>
                    </a:lnTo>
                    <a:lnTo>
                      <a:pt x="0" y="279"/>
                    </a:lnTo>
                    <a:lnTo>
                      <a:pt x="171" y="0"/>
                    </a:lnTo>
                    <a:lnTo>
                      <a:pt x="511" y="0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8" name="Google Shape;1798;p42">
                <a:extLst>
                  <a:ext uri="{FF2B5EF4-FFF2-40B4-BE49-F238E27FC236}">
                    <a16:creationId xmlns:a16="http://schemas.microsoft.com/office/drawing/2014/main" id="{4BAC1294-0BE0-03DF-7FEA-DB8B23BD056C}"/>
                  </a:ext>
                </a:extLst>
              </p:cNvPr>
              <p:cNvSpPr/>
              <p:nvPr/>
            </p:nvSpPr>
            <p:spPr>
              <a:xfrm>
                <a:off x="1452665" y="4055271"/>
                <a:ext cx="408950" cy="222099"/>
              </a:xfrm>
              <a:custGeom>
                <a:avLst/>
                <a:gdLst/>
                <a:ahLst/>
                <a:cxnLst/>
                <a:rect l="l" t="t" r="r" b="b"/>
                <a:pathLst>
                  <a:path w="512" h="280" extrusionOk="0">
                    <a:moveTo>
                      <a:pt x="511" y="0"/>
                    </a:moveTo>
                    <a:lnTo>
                      <a:pt x="511" y="279"/>
                    </a:lnTo>
                    <a:lnTo>
                      <a:pt x="0" y="279"/>
                    </a:lnTo>
                    <a:lnTo>
                      <a:pt x="29" y="232"/>
                    </a:lnTo>
                    <a:lnTo>
                      <a:pt x="37" y="220"/>
                    </a:lnTo>
                    <a:lnTo>
                      <a:pt x="58" y="183"/>
                    </a:lnTo>
                    <a:lnTo>
                      <a:pt x="67" y="172"/>
                    </a:lnTo>
                    <a:lnTo>
                      <a:pt x="88" y="136"/>
                    </a:lnTo>
                    <a:lnTo>
                      <a:pt x="96" y="124"/>
                    </a:lnTo>
                    <a:lnTo>
                      <a:pt x="117" y="88"/>
                    </a:lnTo>
                    <a:lnTo>
                      <a:pt x="125" y="77"/>
                    </a:lnTo>
                    <a:lnTo>
                      <a:pt x="146" y="41"/>
                    </a:lnTo>
                    <a:lnTo>
                      <a:pt x="154" y="29"/>
                    </a:lnTo>
                    <a:lnTo>
                      <a:pt x="171" y="0"/>
                    </a:lnTo>
                    <a:lnTo>
                      <a:pt x="511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9" name="Google Shape;1799;p42">
                <a:extLst>
                  <a:ext uri="{FF2B5EF4-FFF2-40B4-BE49-F238E27FC236}">
                    <a16:creationId xmlns:a16="http://schemas.microsoft.com/office/drawing/2014/main" id="{4E0A24B3-7544-A7F3-42EE-EF4934C3A747}"/>
                  </a:ext>
                </a:extLst>
              </p:cNvPr>
              <p:cNvSpPr/>
              <p:nvPr/>
            </p:nvSpPr>
            <p:spPr>
              <a:xfrm>
                <a:off x="1569005" y="4079950"/>
                <a:ext cx="292610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13" extrusionOk="0">
                    <a:moveTo>
                      <a:pt x="365" y="0"/>
                    </a:moveTo>
                    <a:lnTo>
                      <a:pt x="365" y="12"/>
                    </a:lnTo>
                    <a:lnTo>
                      <a:pt x="0" y="12"/>
                    </a:lnTo>
                    <a:lnTo>
                      <a:pt x="8" y="0"/>
                    </a:lnTo>
                    <a:lnTo>
                      <a:pt x="365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0" name="Google Shape;1800;p42">
                <a:extLst>
                  <a:ext uri="{FF2B5EF4-FFF2-40B4-BE49-F238E27FC236}">
                    <a16:creationId xmlns:a16="http://schemas.microsoft.com/office/drawing/2014/main" id="{2C231F7F-4415-DD6D-B813-643370C2F658}"/>
                  </a:ext>
                </a:extLst>
              </p:cNvPr>
              <p:cNvSpPr/>
              <p:nvPr/>
            </p:nvSpPr>
            <p:spPr>
              <a:xfrm>
                <a:off x="1547853" y="4115204"/>
                <a:ext cx="317290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395" h="12" extrusionOk="0">
                    <a:moveTo>
                      <a:pt x="394" y="0"/>
                    </a:moveTo>
                    <a:lnTo>
                      <a:pt x="394" y="11"/>
                    </a:lnTo>
                    <a:lnTo>
                      <a:pt x="0" y="11"/>
                    </a:lnTo>
                    <a:lnTo>
                      <a:pt x="8" y="0"/>
                    </a:lnTo>
                    <a:lnTo>
                      <a:pt x="394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1" name="Google Shape;1801;p42">
                <a:extLst>
                  <a:ext uri="{FF2B5EF4-FFF2-40B4-BE49-F238E27FC236}">
                    <a16:creationId xmlns:a16="http://schemas.microsoft.com/office/drawing/2014/main" id="{82A52690-427C-740D-AF38-91BEC4A0D95F}"/>
                  </a:ext>
                </a:extLst>
              </p:cNvPr>
              <p:cNvSpPr/>
              <p:nvPr/>
            </p:nvSpPr>
            <p:spPr>
              <a:xfrm>
                <a:off x="1523174" y="4153982"/>
                <a:ext cx="338442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424" h="13" extrusionOk="0">
                    <a:moveTo>
                      <a:pt x="423" y="0"/>
                    </a:moveTo>
                    <a:lnTo>
                      <a:pt x="423" y="12"/>
                    </a:lnTo>
                    <a:lnTo>
                      <a:pt x="0" y="12"/>
                    </a:lnTo>
                    <a:lnTo>
                      <a:pt x="8" y="0"/>
                    </a:lnTo>
                    <a:lnTo>
                      <a:pt x="423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2" name="Google Shape;1802;p42">
                <a:extLst>
                  <a:ext uri="{FF2B5EF4-FFF2-40B4-BE49-F238E27FC236}">
                    <a16:creationId xmlns:a16="http://schemas.microsoft.com/office/drawing/2014/main" id="{D4701D9B-7E6D-439B-93E0-D6985DBA870E}"/>
                  </a:ext>
                </a:extLst>
              </p:cNvPr>
              <p:cNvSpPr/>
              <p:nvPr/>
            </p:nvSpPr>
            <p:spPr>
              <a:xfrm>
                <a:off x="1498497" y="4192763"/>
                <a:ext cx="363117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454" h="12" extrusionOk="0">
                    <a:moveTo>
                      <a:pt x="453" y="0"/>
                    </a:moveTo>
                    <a:lnTo>
                      <a:pt x="453" y="11"/>
                    </a:lnTo>
                    <a:lnTo>
                      <a:pt x="0" y="11"/>
                    </a:lnTo>
                    <a:lnTo>
                      <a:pt x="9" y="0"/>
                    </a:lnTo>
                    <a:lnTo>
                      <a:pt x="453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3" name="Google Shape;1803;p42">
                <a:extLst>
                  <a:ext uri="{FF2B5EF4-FFF2-40B4-BE49-F238E27FC236}">
                    <a16:creationId xmlns:a16="http://schemas.microsoft.com/office/drawing/2014/main" id="{DDD4DCD4-E00C-7118-9EC2-45F24A543E2C}"/>
                  </a:ext>
                </a:extLst>
              </p:cNvPr>
              <p:cNvSpPr/>
              <p:nvPr/>
            </p:nvSpPr>
            <p:spPr>
              <a:xfrm>
                <a:off x="1477344" y="4231541"/>
                <a:ext cx="387797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483" h="13" extrusionOk="0">
                    <a:moveTo>
                      <a:pt x="482" y="0"/>
                    </a:moveTo>
                    <a:lnTo>
                      <a:pt x="482" y="12"/>
                    </a:lnTo>
                    <a:lnTo>
                      <a:pt x="0" y="12"/>
                    </a:lnTo>
                    <a:lnTo>
                      <a:pt x="8" y="0"/>
                    </a:lnTo>
                    <a:lnTo>
                      <a:pt x="482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4" name="Google Shape;1804;p42">
                <a:extLst>
                  <a:ext uri="{FF2B5EF4-FFF2-40B4-BE49-F238E27FC236}">
                    <a16:creationId xmlns:a16="http://schemas.microsoft.com/office/drawing/2014/main" id="{33C73B65-D352-E779-A0FB-862D00E5B717}"/>
                  </a:ext>
                </a:extLst>
              </p:cNvPr>
              <p:cNvSpPr/>
              <p:nvPr/>
            </p:nvSpPr>
            <p:spPr>
              <a:xfrm>
                <a:off x="1727649" y="4055271"/>
                <a:ext cx="274983" cy="884874"/>
              </a:xfrm>
              <a:custGeom>
                <a:avLst/>
                <a:gdLst/>
                <a:ahLst/>
                <a:cxnLst/>
                <a:rect l="l" t="t" r="r" b="b"/>
                <a:pathLst>
                  <a:path w="343" h="1108" extrusionOk="0">
                    <a:moveTo>
                      <a:pt x="0" y="1107"/>
                    </a:moveTo>
                    <a:lnTo>
                      <a:pt x="170" y="1107"/>
                    </a:lnTo>
                    <a:lnTo>
                      <a:pt x="342" y="1107"/>
                    </a:lnTo>
                    <a:lnTo>
                      <a:pt x="342" y="279"/>
                    </a:lnTo>
                    <a:lnTo>
                      <a:pt x="170" y="0"/>
                    </a:lnTo>
                    <a:lnTo>
                      <a:pt x="0" y="279"/>
                    </a:lnTo>
                    <a:lnTo>
                      <a:pt x="0" y="1107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5" name="Google Shape;1805;p42">
                <a:extLst>
                  <a:ext uri="{FF2B5EF4-FFF2-40B4-BE49-F238E27FC236}">
                    <a16:creationId xmlns:a16="http://schemas.microsoft.com/office/drawing/2014/main" id="{329798FB-2DA1-77B9-67F7-93B224BA02F5}"/>
                  </a:ext>
                </a:extLst>
              </p:cNvPr>
              <p:cNvSpPr/>
              <p:nvPr/>
            </p:nvSpPr>
            <p:spPr>
              <a:xfrm>
                <a:off x="1498497" y="4351404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3" h="225" extrusionOk="0">
                    <a:moveTo>
                      <a:pt x="0" y="0"/>
                    </a:moveTo>
                    <a:lnTo>
                      <a:pt x="82" y="0"/>
                    </a:lnTo>
                    <a:lnTo>
                      <a:pt x="82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6" name="Google Shape;1806;p42">
                <a:extLst>
                  <a:ext uri="{FF2B5EF4-FFF2-40B4-BE49-F238E27FC236}">
                    <a16:creationId xmlns:a16="http://schemas.microsoft.com/office/drawing/2014/main" id="{EB4DC1EB-A6E6-8BE3-DDB1-CA18102CEED6}"/>
                  </a:ext>
                </a:extLst>
              </p:cNvPr>
              <p:cNvSpPr/>
              <p:nvPr/>
            </p:nvSpPr>
            <p:spPr>
              <a:xfrm>
                <a:off x="1604260" y="4351404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2" h="225" extrusionOk="0">
                    <a:moveTo>
                      <a:pt x="0" y="0"/>
                    </a:moveTo>
                    <a:lnTo>
                      <a:pt x="81" y="0"/>
                    </a:lnTo>
                    <a:lnTo>
                      <a:pt x="81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7" name="Google Shape;1807;p42">
                <a:extLst>
                  <a:ext uri="{FF2B5EF4-FFF2-40B4-BE49-F238E27FC236}">
                    <a16:creationId xmlns:a16="http://schemas.microsoft.com/office/drawing/2014/main" id="{5F888F24-D7C2-5F87-CD96-B2185548B8C5}"/>
                  </a:ext>
                </a:extLst>
              </p:cNvPr>
              <p:cNvSpPr/>
              <p:nvPr/>
            </p:nvSpPr>
            <p:spPr>
              <a:xfrm>
                <a:off x="1498497" y="4580557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3" h="225" extrusionOk="0">
                    <a:moveTo>
                      <a:pt x="0" y="0"/>
                    </a:moveTo>
                    <a:lnTo>
                      <a:pt x="82" y="0"/>
                    </a:lnTo>
                    <a:lnTo>
                      <a:pt x="82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8" name="Google Shape;1808;p42">
                <a:extLst>
                  <a:ext uri="{FF2B5EF4-FFF2-40B4-BE49-F238E27FC236}">
                    <a16:creationId xmlns:a16="http://schemas.microsoft.com/office/drawing/2014/main" id="{47635474-F1FA-8D3F-B95B-37D8AA5D530D}"/>
                  </a:ext>
                </a:extLst>
              </p:cNvPr>
              <p:cNvSpPr/>
              <p:nvPr/>
            </p:nvSpPr>
            <p:spPr>
              <a:xfrm>
                <a:off x="1604260" y="4580557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2" h="225" extrusionOk="0">
                    <a:moveTo>
                      <a:pt x="0" y="0"/>
                    </a:moveTo>
                    <a:lnTo>
                      <a:pt x="81" y="0"/>
                    </a:lnTo>
                    <a:lnTo>
                      <a:pt x="81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9" name="Google Shape;1809;p42">
                <a:extLst>
                  <a:ext uri="{FF2B5EF4-FFF2-40B4-BE49-F238E27FC236}">
                    <a16:creationId xmlns:a16="http://schemas.microsoft.com/office/drawing/2014/main" id="{34335DDB-8950-A103-F270-6D4EE9342D41}"/>
                  </a:ext>
                </a:extLst>
              </p:cNvPr>
              <p:cNvSpPr/>
              <p:nvPr/>
            </p:nvSpPr>
            <p:spPr>
              <a:xfrm>
                <a:off x="1826361" y="4760351"/>
                <a:ext cx="77560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97" h="225" extrusionOk="0">
                    <a:moveTo>
                      <a:pt x="0" y="0"/>
                    </a:moveTo>
                    <a:lnTo>
                      <a:pt x="96" y="0"/>
                    </a:lnTo>
                    <a:lnTo>
                      <a:pt x="96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0" name="Google Shape;1810;p42">
                <a:extLst>
                  <a:ext uri="{FF2B5EF4-FFF2-40B4-BE49-F238E27FC236}">
                    <a16:creationId xmlns:a16="http://schemas.microsoft.com/office/drawing/2014/main" id="{0B355652-9484-4283-851F-E3DAB483BDE8}"/>
                  </a:ext>
                </a:extLst>
              </p:cNvPr>
              <p:cNvSpPr/>
              <p:nvPr/>
            </p:nvSpPr>
            <p:spPr>
              <a:xfrm>
                <a:off x="1777005" y="435140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1" name="Google Shape;1811;p42">
                <a:extLst>
                  <a:ext uri="{FF2B5EF4-FFF2-40B4-BE49-F238E27FC236}">
                    <a16:creationId xmlns:a16="http://schemas.microsoft.com/office/drawing/2014/main" id="{3FEC6A65-4B0F-21DD-D96A-0716168DD0BD}"/>
                  </a:ext>
                </a:extLst>
              </p:cNvPr>
              <p:cNvSpPr/>
              <p:nvPr/>
            </p:nvSpPr>
            <p:spPr>
              <a:xfrm>
                <a:off x="1843989" y="435140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2" name="Google Shape;1812;p42">
                <a:extLst>
                  <a:ext uri="{FF2B5EF4-FFF2-40B4-BE49-F238E27FC236}">
                    <a16:creationId xmlns:a16="http://schemas.microsoft.com/office/drawing/2014/main" id="{3463F908-F206-1661-53E9-C73959E49A3B}"/>
                  </a:ext>
                </a:extLst>
              </p:cNvPr>
              <p:cNvSpPr/>
              <p:nvPr/>
            </p:nvSpPr>
            <p:spPr>
              <a:xfrm>
                <a:off x="1914498" y="435140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3" name="Google Shape;1813;p42">
                <a:extLst>
                  <a:ext uri="{FF2B5EF4-FFF2-40B4-BE49-F238E27FC236}">
                    <a16:creationId xmlns:a16="http://schemas.microsoft.com/office/drawing/2014/main" id="{4345B95F-CEFB-B880-1F66-BFC61B148D38}"/>
                  </a:ext>
                </a:extLst>
              </p:cNvPr>
              <p:cNvSpPr/>
              <p:nvPr/>
            </p:nvSpPr>
            <p:spPr>
              <a:xfrm>
                <a:off x="1777005" y="442191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4" name="Google Shape;1814;p42">
                <a:extLst>
                  <a:ext uri="{FF2B5EF4-FFF2-40B4-BE49-F238E27FC236}">
                    <a16:creationId xmlns:a16="http://schemas.microsoft.com/office/drawing/2014/main" id="{65D2CF7A-CDDB-32A0-842E-B15895EC94D4}"/>
                  </a:ext>
                </a:extLst>
              </p:cNvPr>
              <p:cNvSpPr/>
              <p:nvPr/>
            </p:nvSpPr>
            <p:spPr>
              <a:xfrm>
                <a:off x="1843989" y="442191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5" name="Google Shape;1815;p42">
                <a:extLst>
                  <a:ext uri="{FF2B5EF4-FFF2-40B4-BE49-F238E27FC236}">
                    <a16:creationId xmlns:a16="http://schemas.microsoft.com/office/drawing/2014/main" id="{EE9A68B5-C8F1-3836-6C0F-A5ED7A193D6F}"/>
                  </a:ext>
                </a:extLst>
              </p:cNvPr>
              <p:cNvSpPr/>
              <p:nvPr/>
            </p:nvSpPr>
            <p:spPr>
              <a:xfrm>
                <a:off x="1914498" y="442191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6" name="Google Shape;1816;p42">
                <a:extLst>
                  <a:ext uri="{FF2B5EF4-FFF2-40B4-BE49-F238E27FC236}">
                    <a16:creationId xmlns:a16="http://schemas.microsoft.com/office/drawing/2014/main" id="{CA76C85F-8DA4-E403-FD9F-4706F1F40C1F}"/>
                  </a:ext>
                </a:extLst>
              </p:cNvPr>
              <p:cNvSpPr/>
              <p:nvPr/>
            </p:nvSpPr>
            <p:spPr>
              <a:xfrm>
                <a:off x="1777005" y="4492421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5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4"/>
                    </a:lnTo>
                    <a:lnTo>
                      <a:pt x="0" y="4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7" name="Google Shape;1817;p42">
                <a:extLst>
                  <a:ext uri="{FF2B5EF4-FFF2-40B4-BE49-F238E27FC236}">
                    <a16:creationId xmlns:a16="http://schemas.microsoft.com/office/drawing/2014/main" id="{AA91C8F7-DF00-DB0D-CF65-54F2CE003364}"/>
                  </a:ext>
                </a:extLst>
              </p:cNvPr>
              <p:cNvSpPr/>
              <p:nvPr/>
            </p:nvSpPr>
            <p:spPr>
              <a:xfrm>
                <a:off x="1843989" y="4492421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5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8" name="Google Shape;1818;p42">
                <a:extLst>
                  <a:ext uri="{FF2B5EF4-FFF2-40B4-BE49-F238E27FC236}">
                    <a16:creationId xmlns:a16="http://schemas.microsoft.com/office/drawing/2014/main" id="{EACCB6C8-231E-C889-31E6-5C53E9C6A922}"/>
                  </a:ext>
                </a:extLst>
              </p:cNvPr>
              <p:cNvSpPr/>
              <p:nvPr/>
            </p:nvSpPr>
            <p:spPr>
              <a:xfrm>
                <a:off x="1914498" y="4492421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5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9" name="Google Shape;1819;p42">
                <a:extLst>
                  <a:ext uri="{FF2B5EF4-FFF2-40B4-BE49-F238E27FC236}">
                    <a16:creationId xmlns:a16="http://schemas.microsoft.com/office/drawing/2014/main" id="{A376628B-0619-B94F-1DA1-453B13E53C8F}"/>
                  </a:ext>
                </a:extLst>
              </p:cNvPr>
              <p:cNvSpPr/>
              <p:nvPr/>
            </p:nvSpPr>
            <p:spPr>
              <a:xfrm>
                <a:off x="1777005" y="4566455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0" name="Google Shape;1820;p42">
                <a:extLst>
                  <a:ext uri="{FF2B5EF4-FFF2-40B4-BE49-F238E27FC236}">
                    <a16:creationId xmlns:a16="http://schemas.microsoft.com/office/drawing/2014/main" id="{A9C3888C-1BA3-6E2F-4F4C-5AE344B53725}"/>
                  </a:ext>
                </a:extLst>
              </p:cNvPr>
              <p:cNvSpPr/>
              <p:nvPr/>
            </p:nvSpPr>
            <p:spPr>
              <a:xfrm>
                <a:off x="1843989" y="4566455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1" name="Google Shape;1821;p42">
                <a:extLst>
                  <a:ext uri="{FF2B5EF4-FFF2-40B4-BE49-F238E27FC236}">
                    <a16:creationId xmlns:a16="http://schemas.microsoft.com/office/drawing/2014/main" id="{CFEBF1FF-1E05-13CA-A23B-7FB4B45E0509}"/>
                  </a:ext>
                </a:extLst>
              </p:cNvPr>
              <p:cNvSpPr/>
              <p:nvPr/>
            </p:nvSpPr>
            <p:spPr>
              <a:xfrm>
                <a:off x="1914498" y="4566455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65E0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2" name="Google Shape;1822;p42">
                <a:extLst>
                  <a:ext uri="{FF2B5EF4-FFF2-40B4-BE49-F238E27FC236}">
                    <a16:creationId xmlns:a16="http://schemas.microsoft.com/office/drawing/2014/main" id="{3541373F-0014-1E6E-7842-779560C142C6}"/>
                  </a:ext>
                </a:extLst>
              </p:cNvPr>
              <p:cNvSpPr/>
              <p:nvPr/>
            </p:nvSpPr>
            <p:spPr>
              <a:xfrm>
                <a:off x="1777005" y="463696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3" name="Google Shape;1823;p42">
                <a:extLst>
                  <a:ext uri="{FF2B5EF4-FFF2-40B4-BE49-F238E27FC236}">
                    <a16:creationId xmlns:a16="http://schemas.microsoft.com/office/drawing/2014/main" id="{FC0DA11C-054A-46B5-51CC-4A7904A17C40}"/>
                  </a:ext>
                </a:extLst>
              </p:cNvPr>
              <p:cNvSpPr/>
              <p:nvPr/>
            </p:nvSpPr>
            <p:spPr>
              <a:xfrm>
                <a:off x="1843989" y="463696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4" name="Google Shape;1824;p42">
                <a:extLst>
                  <a:ext uri="{FF2B5EF4-FFF2-40B4-BE49-F238E27FC236}">
                    <a16:creationId xmlns:a16="http://schemas.microsoft.com/office/drawing/2014/main" id="{50F68DA7-D2C5-5AF0-D37C-721E5824BA84}"/>
                  </a:ext>
                </a:extLst>
              </p:cNvPr>
              <p:cNvSpPr/>
              <p:nvPr/>
            </p:nvSpPr>
            <p:spPr>
              <a:xfrm>
                <a:off x="1914498" y="463696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65E0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5" name="Google Shape;1825;p42">
                <a:extLst>
                  <a:ext uri="{FF2B5EF4-FFF2-40B4-BE49-F238E27FC236}">
                    <a16:creationId xmlns:a16="http://schemas.microsoft.com/office/drawing/2014/main" id="{C706DDBB-9918-E377-FAF9-03EB87C9FADB}"/>
                  </a:ext>
                </a:extLst>
              </p:cNvPr>
              <p:cNvSpPr/>
              <p:nvPr/>
            </p:nvSpPr>
            <p:spPr>
              <a:xfrm>
                <a:off x="2154227" y="4369033"/>
                <a:ext cx="310240" cy="574638"/>
              </a:xfrm>
              <a:custGeom>
                <a:avLst/>
                <a:gdLst/>
                <a:ahLst/>
                <a:cxnLst/>
                <a:rect l="l" t="t" r="r" b="b"/>
                <a:pathLst>
                  <a:path w="387" h="717" extrusionOk="0">
                    <a:moveTo>
                      <a:pt x="0" y="0"/>
                    </a:moveTo>
                    <a:lnTo>
                      <a:pt x="386" y="0"/>
                    </a:lnTo>
                    <a:lnTo>
                      <a:pt x="386" y="716"/>
                    </a:lnTo>
                    <a:lnTo>
                      <a:pt x="0" y="716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6" name="Google Shape;1826;p42">
                <a:extLst>
                  <a:ext uri="{FF2B5EF4-FFF2-40B4-BE49-F238E27FC236}">
                    <a16:creationId xmlns:a16="http://schemas.microsoft.com/office/drawing/2014/main" id="{5DED0C42-5BC7-131D-8937-E152545BD0EA}"/>
                  </a:ext>
                </a:extLst>
              </p:cNvPr>
              <p:cNvSpPr/>
              <p:nvPr/>
            </p:nvSpPr>
            <p:spPr>
              <a:xfrm>
                <a:off x="1907447" y="4369033"/>
                <a:ext cx="246780" cy="574638"/>
              </a:xfrm>
              <a:custGeom>
                <a:avLst/>
                <a:gdLst/>
                <a:ahLst/>
                <a:cxnLst/>
                <a:rect l="l" t="t" r="r" b="b"/>
                <a:pathLst>
                  <a:path w="310" h="717" extrusionOk="0">
                    <a:moveTo>
                      <a:pt x="309" y="716"/>
                    </a:moveTo>
                    <a:lnTo>
                      <a:pt x="0" y="716"/>
                    </a:lnTo>
                    <a:lnTo>
                      <a:pt x="0" y="180"/>
                    </a:lnTo>
                    <a:lnTo>
                      <a:pt x="309" y="0"/>
                    </a:lnTo>
                    <a:lnTo>
                      <a:pt x="309" y="716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7" name="Google Shape;1827;p42">
                <a:extLst>
                  <a:ext uri="{FF2B5EF4-FFF2-40B4-BE49-F238E27FC236}">
                    <a16:creationId xmlns:a16="http://schemas.microsoft.com/office/drawing/2014/main" id="{BCDEACC2-5433-2438-3C9F-FAA849DC254D}"/>
                  </a:ext>
                </a:extLst>
              </p:cNvPr>
              <p:cNvSpPr/>
              <p:nvPr/>
            </p:nvSpPr>
            <p:spPr>
              <a:xfrm>
                <a:off x="1946226" y="4584081"/>
                <a:ext cx="52880" cy="356064"/>
              </a:xfrm>
              <a:custGeom>
                <a:avLst/>
                <a:gdLst/>
                <a:ahLst/>
                <a:cxnLst/>
                <a:rect l="l" t="t" r="r" b="b"/>
                <a:pathLst>
                  <a:path w="65" h="446" extrusionOk="0">
                    <a:moveTo>
                      <a:pt x="0" y="37"/>
                    </a:moveTo>
                    <a:lnTo>
                      <a:pt x="0" y="445"/>
                    </a:lnTo>
                    <a:lnTo>
                      <a:pt x="64" y="445"/>
                    </a:lnTo>
                    <a:lnTo>
                      <a:pt x="64" y="0"/>
                    </a:lnTo>
                    <a:lnTo>
                      <a:pt x="0" y="3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8" name="Google Shape;1828;p42">
                <a:extLst>
                  <a:ext uri="{FF2B5EF4-FFF2-40B4-BE49-F238E27FC236}">
                    <a16:creationId xmlns:a16="http://schemas.microsoft.com/office/drawing/2014/main" id="{104A760B-76EB-398D-D84B-151CC7AC9650}"/>
                  </a:ext>
                </a:extLst>
              </p:cNvPr>
              <p:cNvSpPr/>
              <p:nvPr/>
            </p:nvSpPr>
            <p:spPr>
              <a:xfrm>
                <a:off x="2048464" y="4524150"/>
                <a:ext cx="52880" cy="415998"/>
              </a:xfrm>
              <a:custGeom>
                <a:avLst/>
                <a:gdLst/>
                <a:ahLst/>
                <a:cxnLst/>
                <a:rect l="l" t="t" r="r" b="b"/>
                <a:pathLst>
                  <a:path w="66" h="521" extrusionOk="0">
                    <a:moveTo>
                      <a:pt x="0" y="38"/>
                    </a:moveTo>
                    <a:lnTo>
                      <a:pt x="0" y="520"/>
                    </a:lnTo>
                    <a:lnTo>
                      <a:pt x="65" y="520"/>
                    </a:lnTo>
                    <a:lnTo>
                      <a:pt x="65" y="0"/>
                    </a:lnTo>
                    <a:lnTo>
                      <a:pt x="0" y="38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9" name="Google Shape;1829;p42">
                <a:extLst>
                  <a:ext uri="{FF2B5EF4-FFF2-40B4-BE49-F238E27FC236}">
                    <a16:creationId xmlns:a16="http://schemas.microsoft.com/office/drawing/2014/main" id="{FF135BA5-7308-6144-09A6-0C83A549577A}"/>
                  </a:ext>
                </a:extLst>
              </p:cNvPr>
              <p:cNvSpPr/>
              <p:nvPr/>
            </p:nvSpPr>
            <p:spPr>
              <a:xfrm>
                <a:off x="2203583" y="4524150"/>
                <a:ext cx="22210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9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8"/>
                    </a:lnTo>
                    <a:lnTo>
                      <a:pt x="0" y="7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0" name="Google Shape;1830;p42">
                <a:extLst>
                  <a:ext uri="{FF2B5EF4-FFF2-40B4-BE49-F238E27FC236}">
                    <a16:creationId xmlns:a16="http://schemas.microsoft.com/office/drawing/2014/main" id="{96FEB371-2002-E72D-37CD-02EDD6D8F8DC}"/>
                  </a:ext>
                </a:extLst>
              </p:cNvPr>
              <p:cNvSpPr/>
              <p:nvPr/>
            </p:nvSpPr>
            <p:spPr>
              <a:xfrm>
                <a:off x="2203583" y="4633437"/>
                <a:ext cx="22210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9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8"/>
                    </a:lnTo>
                    <a:lnTo>
                      <a:pt x="0" y="7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1" name="Google Shape;1831;p42">
                <a:extLst>
                  <a:ext uri="{FF2B5EF4-FFF2-40B4-BE49-F238E27FC236}">
                    <a16:creationId xmlns:a16="http://schemas.microsoft.com/office/drawing/2014/main" id="{AB2E59C6-90D6-99F3-D4C6-D87BE3A4B907}"/>
                  </a:ext>
                </a:extLst>
              </p:cNvPr>
              <p:cNvSpPr/>
              <p:nvPr/>
            </p:nvSpPr>
            <p:spPr>
              <a:xfrm>
                <a:off x="2203583" y="4746249"/>
                <a:ext cx="22210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8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7"/>
                    </a:lnTo>
                    <a:lnTo>
                      <a:pt x="0" y="77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2" name="Google Shape;1832;p42">
                <a:extLst>
                  <a:ext uri="{FF2B5EF4-FFF2-40B4-BE49-F238E27FC236}">
                    <a16:creationId xmlns:a16="http://schemas.microsoft.com/office/drawing/2014/main" id="{4B741156-B6BA-99DF-C51E-FDE965893821}"/>
                  </a:ext>
                </a:extLst>
              </p:cNvPr>
              <p:cNvSpPr/>
              <p:nvPr/>
            </p:nvSpPr>
            <p:spPr>
              <a:xfrm>
                <a:off x="2203583" y="4855538"/>
                <a:ext cx="222100" cy="59931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7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6"/>
                    </a:lnTo>
                    <a:lnTo>
                      <a:pt x="0" y="76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33" name="Google Shape;1833;p42">
              <a:extLst>
                <a:ext uri="{FF2B5EF4-FFF2-40B4-BE49-F238E27FC236}">
                  <a16:creationId xmlns:a16="http://schemas.microsoft.com/office/drawing/2014/main" id="{9F97754A-D228-9DF7-72E3-F769893DE8FB}"/>
                </a:ext>
              </a:extLst>
            </p:cNvPr>
            <p:cNvGrpSpPr/>
            <p:nvPr/>
          </p:nvGrpSpPr>
          <p:grpSpPr>
            <a:xfrm>
              <a:off x="6919387" y="766507"/>
              <a:ext cx="2041019" cy="4288694"/>
              <a:chOff x="6802406" y="702175"/>
              <a:chExt cx="1963651" cy="4126125"/>
            </a:xfrm>
          </p:grpSpPr>
          <p:sp>
            <p:nvSpPr>
              <p:cNvPr id="1834" name="Google Shape;1834;p42">
                <a:extLst>
                  <a:ext uri="{FF2B5EF4-FFF2-40B4-BE49-F238E27FC236}">
                    <a16:creationId xmlns:a16="http://schemas.microsoft.com/office/drawing/2014/main" id="{8EBA626D-23F0-FCB8-1C43-3E3B92B6A140}"/>
                  </a:ext>
                </a:extLst>
              </p:cNvPr>
              <p:cNvSpPr/>
              <p:nvPr/>
            </p:nvSpPr>
            <p:spPr>
              <a:xfrm>
                <a:off x="7682804" y="848232"/>
                <a:ext cx="1083253" cy="2016404"/>
              </a:xfrm>
              <a:custGeom>
                <a:avLst/>
                <a:gdLst/>
                <a:ahLst/>
                <a:cxnLst/>
                <a:rect l="l" t="t" r="r" b="b"/>
                <a:pathLst>
                  <a:path w="1179" h="2192" extrusionOk="0">
                    <a:moveTo>
                      <a:pt x="869" y="2112"/>
                    </a:moveTo>
                    <a:lnTo>
                      <a:pt x="869" y="2112"/>
                    </a:lnTo>
                    <a:cubicBezTo>
                      <a:pt x="796" y="2148"/>
                      <a:pt x="706" y="2169"/>
                      <a:pt x="593" y="2174"/>
                    </a:cubicBezTo>
                    <a:lnTo>
                      <a:pt x="593" y="2174"/>
                    </a:lnTo>
                    <a:cubicBezTo>
                      <a:pt x="0" y="2191"/>
                      <a:pt x="173" y="797"/>
                      <a:pt x="207" y="597"/>
                    </a:cubicBezTo>
                    <a:lnTo>
                      <a:pt x="207" y="597"/>
                    </a:lnTo>
                    <a:cubicBezTo>
                      <a:pt x="235" y="437"/>
                      <a:pt x="266" y="240"/>
                      <a:pt x="279" y="165"/>
                    </a:cubicBezTo>
                    <a:lnTo>
                      <a:pt x="279" y="165"/>
                    </a:lnTo>
                    <a:cubicBezTo>
                      <a:pt x="282" y="146"/>
                      <a:pt x="285" y="135"/>
                      <a:pt x="285" y="135"/>
                    </a:cubicBezTo>
                    <a:lnTo>
                      <a:pt x="285" y="135"/>
                    </a:lnTo>
                    <a:cubicBezTo>
                      <a:pt x="348" y="32"/>
                      <a:pt x="435" y="0"/>
                      <a:pt x="514" y="30"/>
                    </a:cubicBezTo>
                    <a:lnTo>
                      <a:pt x="514" y="30"/>
                    </a:lnTo>
                    <a:cubicBezTo>
                      <a:pt x="542" y="41"/>
                      <a:pt x="569" y="58"/>
                      <a:pt x="593" y="82"/>
                    </a:cubicBezTo>
                    <a:lnTo>
                      <a:pt x="593" y="82"/>
                    </a:lnTo>
                    <a:cubicBezTo>
                      <a:pt x="600" y="88"/>
                      <a:pt x="606" y="96"/>
                      <a:pt x="612" y="103"/>
                    </a:cubicBezTo>
                    <a:lnTo>
                      <a:pt x="612" y="103"/>
                    </a:lnTo>
                    <a:cubicBezTo>
                      <a:pt x="635" y="132"/>
                      <a:pt x="652" y="165"/>
                      <a:pt x="663" y="200"/>
                    </a:cubicBezTo>
                    <a:lnTo>
                      <a:pt x="663" y="200"/>
                    </a:lnTo>
                    <a:cubicBezTo>
                      <a:pt x="678" y="250"/>
                      <a:pt x="689" y="310"/>
                      <a:pt x="698" y="382"/>
                    </a:cubicBezTo>
                    <a:lnTo>
                      <a:pt x="698" y="382"/>
                    </a:lnTo>
                    <a:cubicBezTo>
                      <a:pt x="736" y="695"/>
                      <a:pt x="878" y="1090"/>
                      <a:pt x="1028" y="1355"/>
                    </a:cubicBezTo>
                    <a:lnTo>
                      <a:pt x="1028" y="1355"/>
                    </a:lnTo>
                    <a:cubicBezTo>
                      <a:pt x="1150" y="1568"/>
                      <a:pt x="1178" y="1962"/>
                      <a:pt x="869" y="2112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5" name="Google Shape;1835;p42">
                <a:extLst>
                  <a:ext uri="{FF2B5EF4-FFF2-40B4-BE49-F238E27FC236}">
                    <a16:creationId xmlns:a16="http://schemas.microsoft.com/office/drawing/2014/main" id="{E5B2CDC3-493C-A885-05E4-6DA3EEA6DD13}"/>
                  </a:ext>
                </a:extLst>
              </p:cNvPr>
              <p:cNvSpPr/>
              <p:nvPr/>
            </p:nvSpPr>
            <p:spPr>
              <a:xfrm>
                <a:off x="7248690" y="1460863"/>
                <a:ext cx="486857" cy="835771"/>
              </a:xfrm>
              <a:custGeom>
                <a:avLst/>
                <a:gdLst/>
                <a:ahLst/>
                <a:cxnLst/>
                <a:rect l="l" t="t" r="r" b="b"/>
                <a:pathLst>
                  <a:path w="530" h="910" extrusionOk="0">
                    <a:moveTo>
                      <a:pt x="418" y="17"/>
                    </a:moveTo>
                    <a:lnTo>
                      <a:pt x="418" y="17"/>
                    </a:lnTo>
                    <a:cubicBezTo>
                      <a:pt x="325" y="37"/>
                      <a:pt x="113" y="674"/>
                      <a:pt x="113" y="674"/>
                    </a:cubicBezTo>
                    <a:lnTo>
                      <a:pt x="113" y="674"/>
                    </a:lnTo>
                    <a:cubicBezTo>
                      <a:pt x="113" y="674"/>
                      <a:pt x="5" y="738"/>
                      <a:pt x="2" y="788"/>
                    </a:cubicBezTo>
                    <a:lnTo>
                      <a:pt x="2" y="788"/>
                    </a:lnTo>
                    <a:cubicBezTo>
                      <a:pt x="0" y="837"/>
                      <a:pt x="29" y="909"/>
                      <a:pt x="102" y="904"/>
                    </a:cubicBezTo>
                    <a:lnTo>
                      <a:pt x="102" y="904"/>
                    </a:lnTo>
                    <a:cubicBezTo>
                      <a:pt x="174" y="900"/>
                      <a:pt x="294" y="831"/>
                      <a:pt x="309" y="817"/>
                    </a:cubicBezTo>
                    <a:lnTo>
                      <a:pt x="309" y="817"/>
                    </a:lnTo>
                    <a:cubicBezTo>
                      <a:pt x="324" y="801"/>
                      <a:pt x="505" y="191"/>
                      <a:pt x="517" y="130"/>
                    </a:cubicBezTo>
                    <a:lnTo>
                      <a:pt x="517" y="130"/>
                    </a:lnTo>
                    <a:cubicBezTo>
                      <a:pt x="529" y="70"/>
                      <a:pt x="506" y="0"/>
                      <a:pt x="418" y="17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6" name="Google Shape;1836;p42">
                <a:extLst>
                  <a:ext uri="{FF2B5EF4-FFF2-40B4-BE49-F238E27FC236}">
                    <a16:creationId xmlns:a16="http://schemas.microsoft.com/office/drawing/2014/main" id="{C73DDF05-8724-8F1F-0012-729414641CCE}"/>
                  </a:ext>
                </a:extLst>
              </p:cNvPr>
              <p:cNvSpPr/>
              <p:nvPr/>
            </p:nvSpPr>
            <p:spPr>
              <a:xfrm>
                <a:off x="7804517" y="4361725"/>
                <a:ext cx="405712" cy="466571"/>
              </a:xfrm>
              <a:custGeom>
                <a:avLst/>
                <a:gdLst/>
                <a:ahLst/>
                <a:cxnLst/>
                <a:rect l="l" t="t" r="r" b="b"/>
                <a:pathLst>
                  <a:path w="440" h="507" extrusionOk="0">
                    <a:moveTo>
                      <a:pt x="439" y="188"/>
                    </a:moveTo>
                    <a:lnTo>
                      <a:pt x="439" y="188"/>
                    </a:lnTo>
                    <a:cubicBezTo>
                      <a:pt x="423" y="215"/>
                      <a:pt x="399" y="244"/>
                      <a:pt x="369" y="273"/>
                    </a:cubicBezTo>
                    <a:lnTo>
                      <a:pt x="369" y="273"/>
                    </a:lnTo>
                    <a:lnTo>
                      <a:pt x="369" y="273"/>
                    </a:lnTo>
                    <a:cubicBezTo>
                      <a:pt x="255" y="385"/>
                      <a:pt x="67" y="506"/>
                      <a:pt x="67" y="506"/>
                    </a:cubicBezTo>
                    <a:lnTo>
                      <a:pt x="67" y="506"/>
                    </a:lnTo>
                    <a:cubicBezTo>
                      <a:pt x="67" y="506"/>
                      <a:pt x="0" y="461"/>
                      <a:pt x="52" y="399"/>
                    </a:cubicBezTo>
                    <a:lnTo>
                      <a:pt x="52" y="399"/>
                    </a:lnTo>
                    <a:cubicBezTo>
                      <a:pt x="102" y="337"/>
                      <a:pt x="169" y="121"/>
                      <a:pt x="169" y="121"/>
                    </a:cubicBezTo>
                    <a:lnTo>
                      <a:pt x="169" y="121"/>
                    </a:lnTo>
                    <a:cubicBezTo>
                      <a:pt x="169" y="121"/>
                      <a:pt x="238" y="0"/>
                      <a:pt x="309" y="43"/>
                    </a:cubicBezTo>
                    <a:lnTo>
                      <a:pt x="309" y="43"/>
                    </a:lnTo>
                    <a:cubicBezTo>
                      <a:pt x="318" y="49"/>
                      <a:pt x="327" y="57"/>
                      <a:pt x="336" y="64"/>
                    </a:cubicBezTo>
                    <a:lnTo>
                      <a:pt x="336" y="64"/>
                    </a:lnTo>
                    <a:cubicBezTo>
                      <a:pt x="393" y="113"/>
                      <a:pt x="439" y="188"/>
                      <a:pt x="439" y="188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7" name="Google Shape;1837;p42">
                <a:extLst>
                  <a:ext uri="{FF2B5EF4-FFF2-40B4-BE49-F238E27FC236}">
                    <a16:creationId xmlns:a16="http://schemas.microsoft.com/office/drawing/2014/main" id="{88E31B4F-7377-EC25-AC31-F1ACAA8E2C05}"/>
                  </a:ext>
                </a:extLst>
              </p:cNvPr>
              <p:cNvSpPr/>
              <p:nvPr/>
            </p:nvSpPr>
            <p:spPr>
              <a:xfrm>
                <a:off x="7804517" y="4361725"/>
                <a:ext cx="340799" cy="466573"/>
              </a:xfrm>
              <a:custGeom>
                <a:avLst/>
                <a:gdLst/>
                <a:ahLst/>
                <a:cxnLst/>
                <a:rect l="l" t="t" r="r" b="b"/>
                <a:pathLst>
                  <a:path w="369" h="508" extrusionOk="0">
                    <a:moveTo>
                      <a:pt x="368" y="274"/>
                    </a:moveTo>
                    <a:lnTo>
                      <a:pt x="368" y="274"/>
                    </a:lnTo>
                    <a:cubicBezTo>
                      <a:pt x="254" y="386"/>
                      <a:pt x="66" y="507"/>
                      <a:pt x="66" y="507"/>
                    </a:cubicBezTo>
                    <a:lnTo>
                      <a:pt x="66" y="507"/>
                    </a:lnTo>
                    <a:cubicBezTo>
                      <a:pt x="66" y="507"/>
                      <a:pt x="0" y="462"/>
                      <a:pt x="50" y="400"/>
                    </a:cubicBezTo>
                    <a:lnTo>
                      <a:pt x="50" y="400"/>
                    </a:lnTo>
                    <a:cubicBezTo>
                      <a:pt x="101" y="338"/>
                      <a:pt x="168" y="122"/>
                      <a:pt x="168" y="122"/>
                    </a:cubicBezTo>
                    <a:lnTo>
                      <a:pt x="168" y="122"/>
                    </a:lnTo>
                    <a:cubicBezTo>
                      <a:pt x="168" y="122"/>
                      <a:pt x="237" y="0"/>
                      <a:pt x="307" y="45"/>
                    </a:cubicBezTo>
                    <a:lnTo>
                      <a:pt x="307" y="45"/>
                    </a:lnTo>
                    <a:cubicBezTo>
                      <a:pt x="317" y="50"/>
                      <a:pt x="326" y="58"/>
                      <a:pt x="335" y="66"/>
                    </a:cubicBezTo>
                    <a:lnTo>
                      <a:pt x="335" y="66"/>
                    </a:lnTo>
                    <a:cubicBezTo>
                      <a:pt x="323" y="90"/>
                      <a:pt x="292" y="140"/>
                      <a:pt x="233" y="163"/>
                    </a:cubicBezTo>
                    <a:lnTo>
                      <a:pt x="233" y="163"/>
                    </a:lnTo>
                    <a:cubicBezTo>
                      <a:pt x="153" y="198"/>
                      <a:pt x="119" y="367"/>
                      <a:pt x="145" y="379"/>
                    </a:cubicBezTo>
                    <a:lnTo>
                      <a:pt x="145" y="379"/>
                    </a:lnTo>
                    <a:cubicBezTo>
                      <a:pt x="166" y="390"/>
                      <a:pt x="277" y="349"/>
                      <a:pt x="368" y="274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8" name="Google Shape;1838;p42">
                <a:extLst>
                  <a:ext uri="{FF2B5EF4-FFF2-40B4-BE49-F238E27FC236}">
                    <a16:creationId xmlns:a16="http://schemas.microsoft.com/office/drawing/2014/main" id="{2797FEBE-B787-A6D2-F164-FC8E043DDCAA}"/>
                  </a:ext>
                </a:extLst>
              </p:cNvPr>
              <p:cNvSpPr/>
              <p:nvPr/>
            </p:nvSpPr>
            <p:spPr>
              <a:xfrm>
                <a:off x="7394746" y="2426465"/>
                <a:ext cx="709996" cy="2077269"/>
              </a:xfrm>
              <a:custGeom>
                <a:avLst/>
                <a:gdLst/>
                <a:ahLst/>
                <a:cxnLst/>
                <a:rect l="l" t="t" r="r" b="b"/>
                <a:pathLst>
                  <a:path w="770" h="2257" extrusionOk="0">
                    <a:moveTo>
                      <a:pt x="769" y="2154"/>
                    </a:moveTo>
                    <a:lnTo>
                      <a:pt x="769" y="2154"/>
                    </a:lnTo>
                    <a:cubicBezTo>
                      <a:pt x="683" y="2256"/>
                      <a:pt x="586" y="2240"/>
                      <a:pt x="586" y="2240"/>
                    </a:cubicBezTo>
                    <a:lnTo>
                      <a:pt x="586" y="2240"/>
                    </a:lnTo>
                    <a:cubicBezTo>
                      <a:pt x="586" y="2240"/>
                      <a:pt x="120" y="1704"/>
                      <a:pt x="19" y="1320"/>
                    </a:cubicBezTo>
                    <a:lnTo>
                      <a:pt x="19" y="1320"/>
                    </a:lnTo>
                    <a:cubicBezTo>
                      <a:pt x="7" y="1273"/>
                      <a:pt x="0" y="1228"/>
                      <a:pt x="1" y="1187"/>
                    </a:cubicBezTo>
                    <a:lnTo>
                      <a:pt x="1" y="1187"/>
                    </a:lnTo>
                    <a:cubicBezTo>
                      <a:pt x="3" y="896"/>
                      <a:pt x="96" y="420"/>
                      <a:pt x="136" y="223"/>
                    </a:cubicBezTo>
                    <a:lnTo>
                      <a:pt x="136" y="223"/>
                    </a:lnTo>
                    <a:cubicBezTo>
                      <a:pt x="148" y="166"/>
                      <a:pt x="156" y="131"/>
                      <a:pt x="156" y="131"/>
                    </a:cubicBezTo>
                    <a:lnTo>
                      <a:pt x="156" y="131"/>
                    </a:lnTo>
                    <a:cubicBezTo>
                      <a:pt x="190" y="0"/>
                      <a:pt x="637" y="26"/>
                      <a:pt x="637" y="134"/>
                    </a:cubicBezTo>
                    <a:lnTo>
                      <a:pt x="637" y="134"/>
                    </a:lnTo>
                    <a:cubicBezTo>
                      <a:pt x="637" y="242"/>
                      <a:pt x="420" y="1174"/>
                      <a:pt x="420" y="1174"/>
                    </a:cubicBezTo>
                    <a:lnTo>
                      <a:pt x="769" y="2154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9" name="Google Shape;1839;p42">
                <a:extLst>
                  <a:ext uri="{FF2B5EF4-FFF2-40B4-BE49-F238E27FC236}">
                    <a16:creationId xmlns:a16="http://schemas.microsoft.com/office/drawing/2014/main" id="{5104EC82-D71D-CFD9-3F62-E9BD00010917}"/>
                  </a:ext>
                </a:extLst>
              </p:cNvPr>
              <p:cNvSpPr/>
              <p:nvPr/>
            </p:nvSpPr>
            <p:spPr>
              <a:xfrm>
                <a:off x="7415033" y="2422407"/>
                <a:ext cx="689713" cy="2081313"/>
              </a:xfrm>
              <a:custGeom>
                <a:avLst/>
                <a:gdLst/>
                <a:ahLst/>
                <a:cxnLst/>
                <a:rect l="l" t="t" r="r" b="b"/>
                <a:pathLst>
                  <a:path w="751" h="2260" extrusionOk="0">
                    <a:moveTo>
                      <a:pt x="750" y="2157"/>
                    </a:moveTo>
                    <a:lnTo>
                      <a:pt x="750" y="2157"/>
                    </a:lnTo>
                    <a:cubicBezTo>
                      <a:pt x="664" y="2259"/>
                      <a:pt x="567" y="2243"/>
                      <a:pt x="567" y="2243"/>
                    </a:cubicBezTo>
                    <a:lnTo>
                      <a:pt x="567" y="2243"/>
                    </a:lnTo>
                    <a:cubicBezTo>
                      <a:pt x="567" y="2243"/>
                      <a:pt x="101" y="1707"/>
                      <a:pt x="0" y="1323"/>
                    </a:cubicBezTo>
                    <a:lnTo>
                      <a:pt x="0" y="1323"/>
                    </a:lnTo>
                    <a:cubicBezTo>
                      <a:pt x="28" y="1322"/>
                      <a:pt x="54" y="1298"/>
                      <a:pt x="75" y="1244"/>
                    </a:cubicBezTo>
                    <a:lnTo>
                      <a:pt x="75" y="1244"/>
                    </a:lnTo>
                    <a:cubicBezTo>
                      <a:pt x="120" y="1132"/>
                      <a:pt x="175" y="908"/>
                      <a:pt x="210" y="750"/>
                    </a:cubicBezTo>
                    <a:lnTo>
                      <a:pt x="210" y="750"/>
                    </a:lnTo>
                    <a:cubicBezTo>
                      <a:pt x="228" y="670"/>
                      <a:pt x="204" y="588"/>
                      <a:pt x="157" y="518"/>
                    </a:cubicBezTo>
                    <a:lnTo>
                      <a:pt x="157" y="518"/>
                    </a:lnTo>
                    <a:cubicBezTo>
                      <a:pt x="155" y="516"/>
                      <a:pt x="155" y="514"/>
                      <a:pt x="157" y="512"/>
                    </a:cubicBezTo>
                    <a:lnTo>
                      <a:pt x="157" y="512"/>
                    </a:lnTo>
                    <a:cubicBezTo>
                      <a:pt x="159" y="510"/>
                      <a:pt x="166" y="508"/>
                      <a:pt x="174" y="505"/>
                    </a:cubicBezTo>
                    <a:lnTo>
                      <a:pt x="174" y="505"/>
                    </a:lnTo>
                    <a:cubicBezTo>
                      <a:pt x="209" y="496"/>
                      <a:pt x="219" y="450"/>
                      <a:pt x="190" y="426"/>
                    </a:cubicBezTo>
                    <a:lnTo>
                      <a:pt x="190" y="426"/>
                    </a:lnTo>
                    <a:cubicBezTo>
                      <a:pt x="149" y="394"/>
                      <a:pt x="111" y="360"/>
                      <a:pt x="125" y="348"/>
                    </a:cubicBezTo>
                    <a:lnTo>
                      <a:pt x="125" y="348"/>
                    </a:lnTo>
                    <a:cubicBezTo>
                      <a:pt x="152" y="323"/>
                      <a:pt x="300" y="319"/>
                      <a:pt x="274" y="309"/>
                    </a:cubicBezTo>
                    <a:lnTo>
                      <a:pt x="274" y="309"/>
                    </a:lnTo>
                    <a:cubicBezTo>
                      <a:pt x="257" y="301"/>
                      <a:pt x="170" y="253"/>
                      <a:pt x="117" y="223"/>
                    </a:cubicBezTo>
                    <a:lnTo>
                      <a:pt x="117" y="223"/>
                    </a:lnTo>
                    <a:cubicBezTo>
                      <a:pt x="129" y="166"/>
                      <a:pt x="137" y="132"/>
                      <a:pt x="137" y="132"/>
                    </a:cubicBezTo>
                    <a:lnTo>
                      <a:pt x="137" y="132"/>
                    </a:lnTo>
                    <a:cubicBezTo>
                      <a:pt x="171" y="0"/>
                      <a:pt x="618" y="27"/>
                      <a:pt x="618" y="135"/>
                    </a:cubicBezTo>
                    <a:lnTo>
                      <a:pt x="618" y="135"/>
                    </a:lnTo>
                    <a:cubicBezTo>
                      <a:pt x="618" y="243"/>
                      <a:pt x="401" y="1174"/>
                      <a:pt x="401" y="1174"/>
                    </a:cubicBezTo>
                    <a:lnTo>
                      <a:pt x="750" y="2157"/>
                    </a:lnTo>
                  </a:path>
                </a:pathLst>
              </a:custGeom>
              <a:solidFill>
                <a:srgbClr val="2F383F">
                  <a:alpha val="1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0" name="Google Shape;1840;p42">
                <a:extLst>
                  <a:ext uri="{FF2B5EF4-FFF2-40B4-BE49-F238E27FC236}">
                    <a16:creationId xmlns:a16="http://schemas.microsoft.com/office/drawing/2014/main" id="{3A5647D7-A480-C1DD-564D-E84C08BB7BEF}"/>
                  </a:ext>
                </a:extLst>
              </p:cNvPr>
              <p:cNvSpPr/>
              <p:nvPr/>
            </p:nvSpPr>
            <p:spPr>
              <a:xfrm>
                <a:off x="7950574" y="4398241"/>
                <a:ext cx="125769" cy="64915"/>
              </a:xfrm>
              <a:custGeom>
                <a:avLst/>
                <a:gdLst/>
                <a:ahLst/>
                <a:cxnLst/>
                <a:rect l="l" t="t" r="r" b="b"/>
                <a:pathLst>
                  <a:path w="136" h="71" extrusionOk="0">
                    <a:moveTo>
                      <a:pt x="0" y="70"/>
                    </a:moveTo>
                    <a:lnTo>
                      <a:pt x="0" y="70"/>
                    </a:lnTo>
                    <a:cubicBezTo>
                      <a:pt x="28" y="65"/>
                      <a:pt x="94" y="49"/>
                      <a:pt x="135" y="0"/>
                    </a:cubicBezTo>
                  </a:path>
                </a:pathLst>
              </a:custGeom>
              <a:solidFill>
                <a:schemeClr val="dk2"/>
              </a:solidFill>
              <a:ln w="19075" cap="flat" cmpd="sng">
                <a:solidFill>
                  <a:srgbClr val="FDA93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1" name="Google Shape;1841;p42">
                <a:extLst>
                  <a:ext uri="{FF2B5EF4-FFF2-40B4-BE49-F238E27FC236}">
                    <a16:creationId xmlns:a16="http://schemas.microsoft.com/office/drawing/2014/main" id="{0435CB8E-5B4C-0B2E-785E-591349898A34}"/>
                  </a:ext>
                </a:extLst>
              </p:cNvPr>
              <p:cNvSpPr/>
              <p:nvPr/>
            </p:nvSpPr>
            <p:spPr>
              <a:xfrm>
                <a:off x="7118862" y="4528070"/>
                <a:ext cx="499025" cy="300230"/>
              </a:xfrm>
              <a:custGeom>
                <a:avLst/>
                <a:gdLst/>
                <a:ahLst/>
                <a:cxnLst/>
                <a:rect l="l" t="t" r="r" b="b"/>
                <a:pathLst>
                  <a:path w="544" h="325" extrusionOk="0">
                    <a:moveTo>
                      <a:pt x="505" y="324"/>
                    </a:moveTo>
                    <a:lnTo>
                      <a:pt x="3" y="324"/>
                    </a:lnTo>
                    <a:lnTo>
                      <a:pt x="3" y="324"/>
                    </a:lnTo>
                    <a:cubicBezTo>
                      <a:pt x="3" y="324"/>
                      <a:pt x="0" y="306"/>
                      <a:pt x="5" y="285"/>
                    </a:cubicBezTo>
                    <a:lnTo>
                      <a:pt x="5" y="285"/>
                    </a:lnTo>
                    <a:cubicBezTo>
                      <a:pt x="10" y="265"/>
                      <a:pt x="23" y="241"/>
                      <a:pt x="55" y="224"/>
                    </a:cubicBezTo>
                    <a:lnTo>
                      <a:pt x="55" y="224"/>
                    </a:lnTo>
                    <a:cubicBezTo>
                      <a:pt x="103" y="200"/>
                      <a:pt x="244" y="110"/>
                      <a:pt x="313" y="66"/>
                    </a:cubicBezTo>
                    <a:lnTo>
                      <a:pt x="313" y="66"/>
                    </a:lnTo>
                    <a:cubicBezTo>
                      <a:pt x="336" y="50"/>
                      <a:pt x="351" y="41"/>
                      <a:pt x="351" y="41"/>
                    </a:cubicBezTo>
                    <a:lnTo>
                      <a:pt x="351" y="41"/>
                    </a:lnTo>
                    <a:cubicBezTo>
                      <a:pt x="429" y="25"/>
                      <a:pt x="543" y="0"/>
                      <a:pt x="531" y="109"/>
                    </a:cubicBezTo>
                    <a:lnTo>
                      <a:pt x="531" y="109"/>
                    </a:lnTo>
                    <a:cubicBezTo>
                      <a:pt x="520" y="218"/>
                      <a:pt x="505" y="324"/>
                      <a:pt x="505" y="324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2" name="Google Shape;1842;p42">
                <a:extLst>
                  <a:ext uri="{FF2B5EF4-FFF2-40B4-BE49-F238E27FC236}">
                    <a16:creationId xmlns:a16="http://schemas.microsoft.com/office/drawing/2014/main" id="{F483608B-70D1-ECEA-8C61-3E29F14ED240}"/>
                  </a:ext>
                </a:extLst>
              </p:cNvPr>
              <p:cNvSpPr/>
              <p:nvPr/>
            </p:nvSpPr>
            <p:spPr>
              <a:xfrm>
                <a:off x="7118862" y="4528070"/>
                <a:ext cx="499025" cy="300230"/>
              </a:xfrm>
              <a:custGeom>
                <a:avLst/>
                <a:gdLst/>
                <a:ahLst/>
                <a:cxnLst/>
                <a:rect l="l" t="t" r="r" b="b"/>
                <a:pathLst>
                  <a:path w="544" h="325" extrusionOk="0">
                    <a:moveTo>
                      <a:pt x="505" y="324"/>
                    </a:moveTo>
                    <a:lnTo>
                      <a:pt x="3" y="324"/>
                    </a:lnTo>
                    <a:lnTo>
                      <a:pt x="3" y="324"/>
                    </a:lnTo>
                    <a:cubicBezTo>
                      <a:pt x="3" y="324"/>
                      <a:pt x="0" y="306"/>
                      <a:pt x="5" y="285"/>
                    </a:cubicBezTo>
                    <a:lnTo>
                      <a:pt x="5" y="285"/>
                    </a:lnTo>
                    <a:cubicBezTo>
                      <a:pt x="329" y="281"/>
                      <a:pt x="534" y="164"/>
                      <a:pt x="443" y="143"/>
                    </a:cubicBezTo>
                    <a:lnTo>
                      <a:pt x="443" y="143"/>
                    </a:lnTo>
                    <a:cubicBezTo>
                      <a:pt x="380" y="129"/>
                      <a:pt x="335" y="89"/>
                      <a:pt x="313" y="66"/>
                    </a:cubicBezTo>
                    <a:lnTo>
                      <a:pt x="313" y="66"/>
                    </a:lnTo>
                    <a:cubicBezTo>
                      <a:pt x="336" y="50"/>
                      <a:pt x="351" y="41"/>
                      <a:pt x="351" y="41"/>
                    </a:cubicBezTo>
                    <a:lnTo>
                      <a:pt x="351" y="41"/>
                    </a:lnTo>
                    <a:cubicBezTo>
                      <a:pt x="429" y="25"/>
                      <a:pt x="543" y="0"/>
                      <a:pt x="531" y="109"/>
                    </a:cubicBezTo>
                    <a:lnTo>
                      <a:pt x="531" y="109"/>
                    </a:lnTo>
                    <a:cubicBezTo>
                      <a:pt x="520" y="218"/>
                      <a:pt x="505" y="324"/>
                      <a:pt x="505" y="324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3" name="Google Shape;1843;p42">
                <a:extLst>
                  <a:ext uri="{FF2B5EF4-FFF2-40B4-BE49-F238E27FC236}">
                    <a16:creationId xmlns:a16="http://schemas.microsoft.com/office/drawing/2014/main" id="{687E2194-61D6-CF06-2B4A-8FEA1A571EEA}"/>
                  </a:ext>
                </a:extLst>
              </p:cNvPr>
              <p:cNvSpPr/>
              <p:nvPr/>
            </p:nvSpPr>
            <p:spPr>
              <a:xfrm>
                <a:off x="7402861" y="2345322"/>
                <a:ext cx="831710" cy="2284174"/>
              </a:xfrm>
              <a:custGeom>
                <a:avLst/>
                <a:gdLst/>
                <a:ahLst/>
                <a:cxnLst/>
                <a:rect l="l" t="t" r="r" b="b"/>
                <a:pathLst>
                  <a:path w="906" h="2483" extrusionOk="0">
                    <a:moveTo>
                      <a:pt x="905" y="276"/>
                    </a:moveTo>
                    <a:lnTo>
                      <a:pt x="905" y="276"/>
                    </a:lnTo>
                    <a:cubicBezTo>
                      <a:pt x="905" y="305"/>
                      <a:pt x="902" y="337"/>
                      <a:pt x="898" y="369"/>
                    </a:cubicBezTo>
                    <a:lnTo>
                      <a:pt x="898" y="369"/>
                    </a:lnTo>
                    <a:cubicBezTo>
                      <a:pt x="866" y="677"/>
                      <a:pt x="720" y="1100"/>
                      <a:pt x="636" y="1378"/>
                    </a:cubicBezTo>
                    <a:lnTo>
                      <a:pt x="636" y="1378"/>
                    </a:lnTo>
                    <a:cubicBezTo>
                      <a:pt x="535" y="1717"/>
                      <a:pt x="241" y="2461"/>
                      <a:pt x="241" y="2461"/>
                    </a:cubicBezTo>
                    <a:lnTo>
                      <a:pt x="241" y="2461"/>
                    </a:lnTo>
                    <a:cubicBezTo>
                      <a:pt x="99" y="2482"/>
                      <a:pt x="0" y="2418"/>
                      <a:pt x="0" y="2418"/>
                    </a:cubicBezTo>
                    <a:lnTo>
                      <a:pt x="0" y="2418"/>
                    </a:lnTo>
                    <a:cubicBezTo>
                      <a:pt x="0" y="2418"/>
                      <a:pt x="57" y="1954"/>
                      <a:pt x="142" y="1539"/>
                    </a:cubicBezTo>
                    <a:lnTo>
                      <a:pt x="142" y="1539"/>
                    </a:lnTo>
                    <a:cubicBezTo>
                      <a:pt x="188" y="1310"/>
                      <a:pt x="267" y="938"/>
                      <a:pt x="329" y="652"/>
                    </a:cubicBezTo>
                    <a:lnTo>
                      <a:pt x="329" y="652"/>
                    </a:lnTo>
                    <a:cubicBezTo>
                      <a:pt x="378" y="419"/>
                      <a:pt x="417" y="242"/>
                      <a:pt x="417" y="242"/>
                    </a:cubicBezTo>
                    <a:lnTo>
                      <a:pt x="417" y="242"/>
                    </a:lnTo>
                    <a:cubicBezTo>
                      <a:pt x="417" y="242"/>
                      <a:pt x="729" y="0"/>
                      <a:pt x="854" y="90"/>
                    </a:cubicBezTo>
                    <a:lnTo>
                      <a:pt x="854" y="90"/>
                    </a:lnTo>
                    <a:cubicBezTo>
                      <a:pt x="879" y="107"/>
                      <a:pt x="895" y="138"/>
                      <a:pt x="901" y="188"/>
                    </a:cubicBezTo>
                    <a:lnTo>
                      <a:pt x="901" y="188"/>
                    </a:lnTo>
                    <a:cubicBezTo>
                      <a:pt x="903" y="215"/>
                      <a:pt x="905" y="245"/>
                      <a:pt x="905" y="276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4" name="Google Shape;1844;p42">
                <a:extLst>
                  <a:ext uri="{FF2B5EF4-FFF2-40B4-BE49-F238E27FC236}">
                    <a16:creationId xmlns:a16="http://schemas.microsoft.com/office/drawing/2014/main" id="{6988D115-BFB4-9DCB-1B1F-DB9A8F904985}"/>
                  </a:ext>
                </a:extLst>
              </p:cNvPr>
              <p:cNvSpPr/>
              <p:nvPr/>
            </p:nvSpPr>
            <p:spPr>
              <a:xfrm>
                <a:off x="8043887" y="2527893"/>
                <a:ext cx="166341" cy="190685"/>
              </a:xfrm>
              <a:custGeom>
                <a:avLst/>
                <a:gdLst/>
                <a:ahLst/>
                <a:cxnLst/>
                <a:rect l="l" t="t" r="r" b="b"/>
                <a:pathLst>
                  <a:path w="181" h="209" extrusionOk="0">
                    <a:moveTo>
                      <a:pt x="180" y="175"/>
                    </a:moveTo>
                    <a:lnTo>
                      <a:pt x="180" y="175"/>
                    </a:lnTo>
                    <a:cubicBezTo>
                      <a:pt x="0" y="208"/>
                      <a:pt x="18" y="0"/>
                      <a:pt x="18" y="0"/>
                    </a:cubicBezTo>
                  </a:path>
                </a:pathLst>
              </a:custGeom>
              <a:noFill/>
              <a:ln w="1907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5" name="Google Shape;1845;p42">
                <a:extLst>
                  <a:ext uri="{FF2B5EF4-FFF2-40B4-BE49-F238E27FC236}">
                    <a16:creationId xmlns:a16="http://schemas.microsoft.com/office/drawing/2014/main" id="{A708A2DB-618D-4583-F1C8-C88FABCDEF13}"/>
                  </a:ext>
                </a:extLst>
              </p:cNvPr>
              <p:cNvSpPr/>
              <p:nvPr/>
            </p:nvSpPr>
            <p:spPr>
              <a:xfrm>
                <a:off x="7435318" y="4552412"/>
                <a:ext cx="170399" cy="36513"/>
              </a:xfrm>
              <a:custGeom>
                <a:avLst/>
                <a:gdLst/>
                <a:ahLst/>
                <a:cxnLst/>
                <a:rect l="l" t="t" r="r" b="b"/>
                <a:pathLst>
                  <a:path w="185" h="3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35" y="12"/>
                      <a:pt x="112" y="37"/>
                      <a:pt x="184" y="36"/>
                    </a:cubicBezTo>
                  </a:path>
                </a:pathLst>
              </a:custGeom>
              <a:solidFill>
                <a:schemeClr val="dk2"/>
              </a:solidFill>
              <a:ln w="190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6" name="Google Shape;1846;p42">
                <a:extLst>
                  <a:ext uri="{FF2B5EF4-FFF2-40B4-BE49-F238E27FC236}">
                    <a16:creationId xmlns:a16="http://schemas.microsoft.com/office/drawing/2014/main" id="{3AC22BAB-516C-939A-61F6-EBD7C1044E3A}"/>
                  </a:ext>
                </a:extLst>
              </p:cNvPr>
              <p:cNvSpPr/>
              <p:nvPr/>
            </p:nvSpPr>
            <p:spPr>
              <a:xfrm>
                <a:off x="7552976" y="2686123"/>
                <a:ext cx="588283" cy="1894688"/>
              </a:xfrm>
              <a:custGeom>
                <a:avLst/>
                <a:gdLst/>
                <a:ahLst/>
                <a:cxnLst/>
                <a:rect l="l" t="t" r="r" b="b"/>
                <a:pathLst>
                  <a:path w="640" h="2061" extrusionOk="0">
                    <a:moveTo>
                      <a:pt x="639" y="0"/>
                    </a:moveTo>
                    <a:lnTo>
                      <a:pt x="639" y="0"/>
                    </a:lnTo>
                    <a:cubicBezTo>
                      <a:pt x="639" y="0"/>
                      <a:pt x="386" y="1274"/>
                      <a:pt x="0" y="2060"/>
                    </a:cubicBezTo>
                  </a:path>
                </a:pathLst>
              </a:custGeom>
              <a:noFill/>
              <a:ln w="1907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7" name="Google Shape;1847;p42">
                <a:extLst>
                  <a:ext uri="{FF2B5EF4-FFF2-40B4-BE49-F238E27FC236}">
                    <a16:creationId xmlns:a16="http://schemas.microsoft.com/office/drawing/2014/main" id="{E256CB79-8673-06E1-ED68-8FD2FD246DF6}"/>
                  </a:ext>
                </a:extLst>
              </p:cNvPr>
              <p:cNvSpPr/>
              <p:nvPr/>
            </p:nvSpPr>
            <p:spPr>
              <a:xfrm>
                <a:off x="7504290" y="1375662"/>
                <a:ext cx="774911" cy="1253657"/>
              </a:xfrm>
              <a:custGeom>
                <a:avLst/>
                <a:gdLst/>
                <a:ahLst/>
                <a:cxnLst/>
                <a:rect l="l" t="t" r="r" b="b"/>
                <a:pathLst>
                  <a:path w="843" h="1363" extrusionOk="0">
                    <a:moveTo>
                      <a:pt x="760" y="749"/>
                    </a:moveTo>
                    <a:lnTo>
                      <a:pt x="760" y="749"/>
                    </a:lnTo>
                    <a:cubicBezTo>
                      <a:pt x="771" y="892"/>
                      <a:pt x="812" y="1261"/>
                      <a:pt x="812" y="1261"/>
                    </a:cubicBezTo>
                    <a:lnTo>
                      <a:pt x="812" y="1261"/>
                    </a:lnTo>
                    <a:cubicBezTo>
                      <a:pt x="812" y="1261"/>
                      <a:pt x="720" y="1317"/>
                      <a:pt x="487" y="1339"/>
                    </a:cubicBezTo>
                    <a:lnTo>
                      <a:pt x="487" y="1339"/>
                    </a:lnTo>
                    <a:cubicBezTo>
                      <a:pt x="255" y="1362"/>
                      <a:pt x="0" y="1278"/>
                      <a:pt x="0" y="1278"/>
                    </a:cubicBezTo>
                    <a:lnTo>
                      <a:pt x="0" y="1278"/>
                    </a:lnTo>
                    <a:cubicBezTo>
                      <a:pt x="53" y="1081"/>
                      <a:pt x="67" y="737"/>
                      <a:pt x="67" y="737"/>
                    </a:cubicBezTo>
                    <a:lnTo>
                      <a:pt x="67" y="737"/>
                    </a:lnTo>
                    <a:cubicBezTo>
                      <a:pt x="67" y="737"/>
                      <a:pt x="24" y="615"/>
                      <a:pt x="10" y="544"/>
                    </a:cubicBezTo>
                    <a:lnTo>
                      <a:pt x="10" y="544"/>
                    </a:lnTo>
                    <a:cubicBezTo>
                      <a:pt x="8" y="534"/>
                      <a:pt x="7" y="524"/>
                      <a:pt x="6" y="515"/>
                    </a:cubicBezTo>
                    <a:lnTo>
                      <a:pt x="6" y="515"/>
                    </a:lnTo>
                    <a:cubicBezTo>
                      <a:pt x="6" y="511"/>
                      <a:pt x="7" y="502"/>
                      <a:pt x="8" y="492"/>
                    </a:cubicBezTo>
                    <a:lnTo>
                      <a:pt x="8" y="492"/>
                    </a:lnTo>
                    <a:cubicBezTo>
                      <a:pt x="10" y="477"/>
                      <a:pt x="15" y="460"/>
                      <a:pt x="22" y="439"/>
                    </a:cubicBezTo>
                    <a:lnTo>
                      <a:pt x="22" y="439"/>
                    </a:lnTo>
                    <a:cubicBezTo>
                      <a:pt x="26" y="423"/>
                      <a:pt x="32" y="405"/>
                      <a:pt x="37" y="386"/>
                    </a:cubicBezTo>
                    <a:lnTo>
                      <a:pt x="37" y="386"/>
                    </a:lnTo>
                    <a:cubicBezTo>
                      <a:pt x="74" y="268"/>
                      <a:pt x="132" y="116"/>
                      <a:pt x="144" y="111"/>
                    </a:cubicBezTo>
                    <a:lnTo>
                      <a:pt x="144" y="111"/>
                    </a:lnTo>
                    <a:cubicBezTo>
                      <a:pt x="160" y="104"/>
                      <a:pt x="385" y="4"/>
                      <a:pt x="385" y="4"/>
                    </a:cubicBezTo>
                    <a:lnTo>
                      <a:pt x="385" y="4"/>
                    </a:lnTo>
                    <a:cubicBezTo>
                      <a:pt x="385" y="4"/>
                      <a:pt x="535" y="0"/>
                      <a:pt x="560" y="4"/>
                    </a:cubicBezTo>
                    <a:lnTo>
                      <a:pt x="560" y="4"/>
                    </a:lnTo>
                    <a:cubicBezTo>
                      <a:pt x="584" y="8"/>
                      <a:pt x="842" y="132"/>
                      <a:pt x="842" y="132"/>
                    </a:cubicBezTo>
                    <a:lnTo>
                      <a:pt x="842" y="132"/>
                    </a:lnTo>
                    <a:cubicBezTo>
                      <a:pt x="842" y="132"/>
                      <a:pt x="815" y="272"/>
                      <a:pt x="792" y="421"/>
                    </a:cubicBezTo>
                    <a:lnTo>
                      <a:pt x="792" y="421"/>
                    </a:lnTo>
                    <a:cubicBezTo>
                      <a:pt x="790" y="437"/>
                      <a:pt x="787" y="454"/>
                      <a:pt x="785" y="471"/>
                    </a:cubicBezTo>
                    <a:lnTo>
                      <a:pt x="785" y="471"/>
                    </a:lnTo>
                    <a:cubicBezTo>
                      <a:pt x="783" y="488"/>
                      <a:pt x="780" y="505"/>
                      <a:pt x="778" y="521"/>
                    </a:cubicBezTo>
                    <a:lnTo>
                      <a:pt x="778" y="521"/>
                    </a:lnTo>
                    <a:cubicBezTo>
                      <a:pt x="775" y="538"/>
                      <a:pt x="774" y="555"/>
                      <a:pt x="771" y="572"/>
                    </a:cubicBezTo>
                    <a:lnTo>
                      <a:pt x="771" y="572"/>
                    </a:lnTo>
                    <a:cubicBezTo>
                      <a:pt x="762" y="643"/>
                      <a:pt x="757" y="708"/>
                      <a:pt x="760" y="749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8" name="Google Shape;1848;p42">
                <a:extLst>
                  <a:ext uri="{FF2B5EF4-FFF2-40B4-BE49-F238E27FC236}">
                    <a16:creationId xmlns:a16="http://schemas.microsoft.com/office/drawing/2014/main" id="{D5ED34E9-1FC2-7E8A-0A1D-8A6661047268}"/>
                  </a:ext>
                </a:extLst>
              </p:cNvPr>
              <p:cNvSpPr/>
              <p:nvPr/>
            </p:nvSpPr>
            <p:spPr>
              <a:xfrm>
                <a:off x="7524574" y="1720521"/>
                <a:ext cx="709996" cy="85199"/>
              </a:xfrm>
              <a:custGeom>
                <a:avLst/>
                <a:gdLst/>
                <a:ahLst/>
                <a:cxnLst/>
                <a:rect l="l" t="t" r="r" b="b"/>
                <a:pathLst>
                  <a:path w="770" h="94" extrusionOk="0">
                    <a:moveTo>
                      <a:pt x="769" y="43"/>
                    </a:moveTo>
                    <a:lnTo>
                      <a:pt x="769" y="43"/>
                    </a:lnTo>
                    <a:cubicBezTo>
                      <a:pt x="767" y="59"/>
                      <a:pt x="764" y="76"/>
                      <a:pt x="762" y="93"/>
                    </a:cubicBezTo>
                    <a:lnTo>
                      <a:pt x="762" y="93"/>
                    </a:lnTo>
                    <a:cubicBezTo>
                      <a:pt x="727" y="80"/>
                      <a:pt x="677" y="67"/>
                      <a:pt x="615" y="62"/>
                    </a:cubicBezTo>
                    <a:lnTo>
                      <a:pt x="615" y="62"/>
                    </a:lnTo>
                    <a:cubicBezTo>
                      <a:pt x="484" y="53"/>
                      <a:pt x="57" y="59"/>
                      <a:pt x="0" y="60"/>
                    </a:cubicBezTo>
                    <a:lnTo>
                      <a:pt x="0" y="60"/>
                    </a:lnTo>
                    <a:cubicBezTo>
                      <a:pt x="4" y="44"/>
                      <a:pt x="10" y="25"/>
                      <a:pt x="15" y="7"/>
                    </a:cubicBezTo>
                    <a:lnTo>
                      <a:pt x="15" y="7"/>
                    </a:lnTo>
                    <a:cubicBezTo>
                      <a:pt x="111" y="5"/>
                      <a:pt x="493" y="0"/>
                      <a:pt x="614" y="10"/>
                    </a:cubicBezTo>
                    <a:lnTo>
                      <a:pt x="614" y="10"/>
                    </a:lnTo>
                    <a:cubicBezTo>
                      <a:pt x="681" y="15"/>
                      <a:pt x="733" y="29"/>
                      <a:pt x="769" y="43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9" name="Google Shape;1849;p42">
                <a:extLst>
                  <a:ext uri="{FF2B5EF4-FFF2-40B4-BE49-F238E27FC236}">
                    <a16:creationId xmlns:a16="http://schemas.microsoft.com/office/drawing/2014/main" id="{B52E3D57-B388-DB60-F670-736CDF804961}"/>
                  </a:ext>
                </a:extLst>
              </p:cNvPr>
              <p:cNvSpPr/>
              <p:nvPr/>
            </p:nvSpPr>
            <p:spPr>
              <a:xfrm>
                <a:off x="7508346" y="1821948"/>
                <a:ext cx="709995" cy="81143"/>
              </a:xfrm>
              <a:custGeom>
                <a:avLst/>
                <a:gdLst/>
                <a:ahLst/>
                <a:cxnLst/>
                <a:rect l="l" t="t" r="r" b="b"/>
                <a:pathLst>
                  <a:path w="772" h="88" extrusionOk="0">
                    <a:moveTo>
                      <a:pt x="771" y="36"/>
                    </a:moveTo>
                    <a:lnTo>
                      <a:pt x="771" y="36"/>
                    </a:lnTo>
                    <a:cubicBezTo>
                      <a:pt x="769" y="53"/>
                      <a:pt x="767" y="70"/>
                      <a:pt x="764" y="87"/>
                    </a:cubicBezTo>
                    <a:lnTo>
                      <a:pt x="764" y="87"/>
                    </a:lnTo>
                    <a:cubicBezTo>
                      <a:pt x="730" y="76"/>
                      <a:pt x="685" y="66"/>
                      <a:pt x="631" y="62"/>
                    </a:cubicBezTo>
                    <a:lnTo>
                      <a:pt x="631" y="62"/>
                    </a:lnTo>
                    <a:cubicBezTo>
                      <a:pt x="511" y="54"/>
                      <a:pt x="113" y="58"/>
                      <a:pt x="4" y="60"/>
                    </a:cubicBezTo>
                    <a:lnTo>
                      <a:pt x="4" y="60"/>
                    </a:lnTo>
                    <a:cubicBezTo>
                      <a:pt x="2" y="49"/>
                      <a:pt x="1" y="39"/>
                      <a:pt x="0" y="31"/>
                    </a:cubicBezTo>
                    <a:lnTo>
                      <a:pt x="0" y="31"/>
                    </a:lnTo>
                    <a:cubicBezTo>
                      <a:pt x="0" y="26"/>
                      <a:pt x="1" y="17"/>
                      <a:pt x="2" y="7"/>
                    </a:cubicBezTo>
                    <a:lnTo>
                      <a:pt x="2" y="7"/>
                    </a:lnTo>
                    <a:cubicBezTo>
                      <a:pt x="109" y="5"/>
                      <a:pt x="509" y="0"/>
                      <a:pt x="630" y="9"/>
                    </a:cubicBezTo>
                    <a:lnTo>
                      <a:pt x="630" y="9"/>
                    </a:lnTo>
                    <a:cubicBezTo>
                      <a:pt x="689" y="13"/>
                      <a:pt x="735" y="25"/>
                      <a:pt x="771" y="36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0" name="Google Shape;1850;p42">
                <a:extLst>
                  <a:ext uri="{FF2B5EF4-FFF2-40B4-BE49-F238E27FC236}">
                    <a16:creationId xmlns:a16="http://schemas.microsoft.com/office/drawing/2014/main" id="{1CAA307B-A91F-4388-83C3-9CA06CB3F915}"/>
                  </a:ext>
                </a:extLst>
              </p:cNvPr>
              <p:cNvSpPr/>
              <p:nvPr/>
            </p:nvSpPr>
            <p:spPr>
              <a:xfrm>
                <a:off x="6802406" y="702175"/>
                <a:ext cx="742452" cy="641029"/>
              </a:xfrm>
              <a:custGeom>
                <a:avLst/>
                <a:gdLst/>
                <a:ahLst/>
                <a:cxnLst/>
                <a:rect l="l" t="t" r="r" b="b"/>
                <a:pathLst>
                  <a:path w="809" h="698" extrusionOk="0">
                    <a:moveTo>
                      <a:pt x="768" y="414"/>
                    </a:moveTo>
                    <a:lnTo>
                      <a:pt x="768" y="414"/>
                    </a:lnTo>
                    <a:cubicBezTo>
                      <a:pt x="768" y="414"/>
                      <a:pt x="808" y="497"/>
                      <a:pt x="721" y="543"/>
                    </a:cubicBezTo>
                    <a:lnTo>
                      <a:pt x="721" y="543"/>
                    </a:lnTo>
                    <a:cubicBezTo>
                      <a:pt x="721" y="543"/>
                      <a:pt x="728" y="584"/>
                      <a:pt x="692" y="600"/>
                    </a:cubicBezTo>
                    <a:lnTo>
                      <a:pt x="692" y="600"/>
                    </a:lnTo>
                    <a:cubicBezTo>
                      <a:pt x="657" y="615"/>
                      <a:pt x="628" y="593"/>
                      <a:pt x="628" y="593"/>
                    </a:cubicBezTo>
                    <a:lnTo>
                      <a:pt x="628" y="593"/>
                    </a:lnTo>
                    <a:cubicBezTo>
                      <a:pt x="628" y="593"/>
                      <a:pt x="573" y="697"/>
                      <a:pt x="479" y="609"/>
                    </a:cubicBezTo>
                    <a:lnTo>
                      <a:pt x="479" y="609"/>
                    </a:lnTo>
                    <a:cubicBezTo>
                      <a:pt x="479" y="609"/>
                      <a:pt x="457" y="653"/>
                      <a:pt x="389" y="630"/>
                    </a:cubicBezTo>
                    <a:lnTo>
                      <a:pt x="389" y="630"/>
                    </a:lnTo>
                    <a:cubicBezTo>
                      <a:pt x="389" y="630"/>
                      <a:pt x="374" y="651"/>
                      <a:pt x="345" y="656"/>
                    </a:cubicBezTo>
                    <a:lnTo>
                      <a:pt x="345" y="656"/>
                    </a:lnTo>
                    <a:cubicBezTo>
                      <a:pt x="316" y="661"/>
                      <a:pt x="310" y="641"/>
                      <a:pt x="310" y="641"/>
                    </a:cubicBezTo>
                    <a:lnTo>
                      <a:pt x="310" y="641"/>
                    </a:lnTo>
                    <a:cubicBezTo>
                      <a:pt x="310" y="641"/>
                      <a:pt x="295" y="665"/>
                      <a:pt x="255" y="657"/>
                    </a:cubicBezTo>
                    <a:lnTo>
                      <a:pt x="255" y="657"/>
                    </a:lnTo>
                    <a:cubicBezTo>
                      <a:pt x="215" y="649"/>
                      <a:pt x="215" y="628"/>
                      <a:pt x="215" y="628"/>
                    </a:cubicBezTo>
                    <a:lnTo>
                      <a:pt x="215" y="628"/>
                    </a:lnTo>
                    <a:cubicBezTo>
                      <a:pt x="215" y="628"/>
                      <a:pt x="168" y="651"/>
                      <a:pt x="144" y="635"/>
                    </a:cubicBezTo>
                    <a:lnTo>
                      <a:pt x="144" y="635"/>
                    </a:lnTo>
                    <a:cubicBezTo>
                      <a:pt x="120" y="619"/>
                      <a:pt x="119" y="598"/>
                      <a:pt x="119" y="598"/>
                    </a:cubicBezTo>
                    <a:lnTo>
                      <a:pt x="119" y="598"/>
                    </a:lnTo>
                    <a:cubicBezTo>
                      <a:pt x="119" y="598"/>
                      <a:pt x="56" y="582"/>
                      <a:pt x="52" y="543"/>
                    </a:cubicBezTo>
                    <a:lnTo>
                      <a:pt x="52" y="543"/>
                    </a:lnTo>
                    <a:cubicBezTo>
                      <a:pt x="49" y="503"/>
                      <a:pt x="57" y="490"/>
                      <a:pt x="57" y="490"/>
                    </a:cubicBezTo>
                    <a:lnTo>
                      <a:pt x="57" y="490"/>
                    </a:lnTo>
                    <a:cubicBezTo>
                      <a:pt x="57" y="490"/>
                      <a:pt x="3" y="476"/>
                      <a:pt x="0" y="414"/>
                    </a:cubicBezTo>
                    <a:lnTo>
                      <a:pt x="0" y="414"/>
                    </a:lnTo>
                    <a:cubicBezTo>
                      <a:pt x="0" y="398"/>
                      <a:pt x="3" y="383"/>
                      <a:pt x="8" y="370"/>
                    </a:cubicBezTo>
                    <a:lnTo>
                      <a:pt x="8" y="370"/>
                    </a:lnTo>
                    <a:cubicBezTo>
                      <a:pt x="23" y="335"/>
                      <a:pt x="53" y="312"/>
                      <a:pt x="53" y="312"/>
                    </a:cubicBezTo>
                    <a:lnTo>
                      <a:pt x="53" y="312"/>
                    </a:lnTo>
                    <a:cubicBezTo>
                      <a:pt x="53" y="312"/>
                      <a:pt x="28" y="237"/>
                      <a:pt x="74" y="182"/>
                    </a:cubicBezTo>
                    <a:lnTo>
                      <a:pt x="74" y="182"/>
                    </a:lnTo>
                    <a:cubicBezTo>
                      <a:pt x="121" y="128"/>
                      <a:pt x="159" y="146"/>
                      <a:pt x="159" y="146"/>
                    </a:cubicBezTo>
                    <a:lnTo>
                      <a:pt x="159" y="146"/>
                    </a:lnTo>
                    <a:cubicBezTo>
                      <a:pt x="159" y="146"/>
                      <a:pt x="182" y="66"/>
                      <a:pt x="249" y="55"/>
                    </a:cubicBezTo>
                    <a:lnTo>
                      <a:pt x="249" y="55"/>
                    </a:lnTo>
                    <a:cubicBezTo>
                      <a:pt x="317" y="45"/>
                      <a:pt x="348" y="73"/>
                      <a:pt x="348" y="73"/>
                    </a:cubicBezTo>
                    <a:lnTo>
                      <a:pt x="348" y="73"/>
                    </a:lnTo>
                    <a:cubicBezTo>
                      <a:pt x="348" y="73"/>
                      <a:pt x="373" y="9"/>
                      <a:pt x="442" y="9"/>
                    </a:cubicBezTo>
                    <a:lnTo>
                      <a:pt x="442" y="9"/>
                    </a:lnTo>
                    <a:cubicBezTo>
                      <a:pt x="509" y="9"/>
                      <a:pt x="513" y="42"/>
                      <a:pt x="513" y="42"/>
                    </a:cubicBezTo>
                    <a:lnTo>
                      <a:pt x="513" y="42"/>
                    </a:lnTo>
                    <a:cubicBezTo>
                      <a:pt x="513" y="42"/>
                      <a:pt x="555" y="0"/>
                      <a:pt x="620" y="17"/>
                    </a:cubicBezTo>
                    <a:lnTo>
                      <a:pt x="620" y="17"/>
                    </a:lnTo>
                    <a:cubicBezTo>
                      <a:pt x="684" y="34"/>
                      <a:pt x="703" y="83"/>
                      <a:pt x="697" y="119"/>
                    </a:cubicBezTo>
                    <a:lnTo>
                      <a:pt x="697" y="119"/>
                    </a:lnTo>
                    <a:cubicBezTo>
                      <a:pt x="697" y="119"/>
                      <a:pt x="754" y="126"/>
                      <a:pt x="772" y="180"/>
                    </a:cubicBezTo>
                    <a:lnTo>
                      <a:pt x="772" y="180"/>
                    </a:lnTo>
                    <a:cubicBezTo>
                      <a:pt x="791" y="234"/>
                      <a:pt x="738" y="262"/>
                      <a:pt x="738" y="262"/>
                    </a:cubicBezTo>
                    <a:lnTo>
                      <a:pt x="738" y="262"/>
                    </a:lnTo>
                    <a:cubicBezTo>
                      <a:pt x="738" y="262"/>
                      <a:pt x="787" y="265"/>
                      <a:pt x="799" y="310"/>
                    </a:cubicBezTo>
                    <a:lnTo>
                      <a:pt x="799" y="310"/>
                    </a:lnTo>
                    <a:cubicBezTo>
                      <a:pt x="801" y="316"/>
                      <a:pt x="802" y="324"/>
                      <a:pt x="802" y="333"/>
                    </a:cubicBezTo>
                    <a:lnTo>
                      <a:pt x="802" y="333"/>
                    </a:lnTo>
                    <a:cubicBezTo>
                      <a:pt x="802" y="399"/>
                      <a:pt x="768" y="414"/>
                      <a:pt x="768" y="41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1" name="Google Shape;1851;p42">
                <a:extLst>
                  <a:ext uri="{FF2B5EF4-FFF2-40B4-BE49-F238E27FC236}">
                    <a16:creationId xmlns:a16="http://schemas.microsoft.com/office/drawing/2014/main" id="{304DCF7D-06EB-F209-FBC0-E75C8F66F25E}"/>
                  </a:ext>
                </a:extLst>
              </p:cNvPr>
              <p:cNvSpPr/>
              <p:nvPr/>
            </p:nvSpPr>
            <p:spPr>
              <a:xfrm>
                <a:off x="6802406" y="986175"/>
                <a:ext cx="742452" cy="357030"/>
              </a:xfrm>
              <a:custGeom>
                <a:avLst/>
                <a:gdLst/>
                <a:ahLst/>
                <a:cxnLst/>
                <a:rect l="l" t="t" r="r" b="b"/>
                <a:pathLst>
                  <a:path w="809" h="387" extrusionOk="0">
                    <a:moveTo>
                      <a:pt x="768" y="103"/>
                    </a:moveTo>
                    <a:lnTo>
                      <a:pt x="768" y="103"/>
                    </a:lnTo>
                    <a:cubicBezTo>
                      <a:pt x="768" y="103"/>
                      <a:pt x="808" y="186"/>
                      <a:pt x="721" y="232"/>
                    </a:cubicBezTo>
                    <a:lnTo>
                      <a:pt x="721" y="232"/>
                    </a:lnTo>
                    <a:cubicBezTo>
                      <a:pt x="721" y="232"/>
                      <a:pt x="728" y="273"/>
                      <a:pt x="692" y="289"/>
                    </a:cubicBezTo>
                    <a:lnTo>
                      <a:pt x="692" y="289"/>
                    </a:lnTo>
                    <a:cubicBezTo>
                      <a:pt x="657" y="304"/>
                      <a:pt x="628" y="282"/>
                      <a:pt x="628" y="282"/>
                    </a:cubicBezTo>
                    <a:lnTo>
                      <a:pt x="628" y="282"/>
                    </a:lnTo>
                    <a:cubicBezTo>
                      <a:pt x="628" y="282"/>
                      <a:pt x="573" y="386"/>
                      <a:pt x="479" y="298"/>
                    </a:cubicBezTo>
                    <a:lnTo>
                      <a:pt x="479" y="298"/>
                    </a:lnTo>
                    <a:cubicBezTo>
                      <a:pt x="479" y="298"/>
                      <a:pt x="457" y="342"/>
                      <a:pt x="389" y="319"/>
                    </a:cubicBezTo>
                    <a:lnTo>
                      <a:pt x="389" y="319"/>
                    </a:lnTo>
                    <a:cubicBezTo>
                      <a:pt x="389" y="319"/>
                      <a:pt x="374" y="340"/>
                      <a:pt x="345" y="345"/>
                    </a:cubicBezTo>
                    <a:lnTo>
                      <a:pt x="345" y="345"/>
                    </a:lnTo>
                    <a:cubicBezTo>
                      <a:pt x="316" y="350"/>
                      <a:pt x="310" y="330"/>
                      <a:pt x="310" y="330"/>
                    </a:cubicBezTo>
                    <a:lnTo>
                      <a:pt x="310" y="330"/>
                    </a:lnTo>
                    <a:cubicBezTo>
                      <a:pt x="310" y="330"/>
                      <a:pt x="295" y="354"/>
                      <a:pt x="255" y="346"/>
                    </a:cubicBezTo>
                    <a:lnTo>
                      <a:pt x="255" y="346"/>
                    </a:lnTo>
                    <a:cubicBezTo>
                      <a:pt x="215" y="338"/>
                      <a:pt x="215" y="317"/>
                      <a:pt x="215" y="317"/>
                    </a:cubicBezTo>
                    <a:lnTo>
                      <a:pt x="215" y="317"/>
                    </a:lnTo>
                    <a:cubicBezTo>
                      <a:pt x="215" y="317"/>
                      <a:pt x="168" y="340"/>
                      <a:pt x="144" y="324"/>
                    </a:cubicBezTo>
                    <a:lnTo>
                      <a:pt x="144" y="324"/>
                    </a:lnTo>
                    <a:cubicBezTo>
                      <a:pt x="120" y="308"/>
                      <a:pt x="119" y="287"/>
                      <a:pt x="119" y="287"/>
                    </a:cubicBezTo>
                    <a:lnTo>
                      <a:pt x="119" y="287"/>
                    </a:lnTo>
                    <a:cubicBezTo>
                      <a:pt x="119" y="287"/>
                      <a:pt x="56" y="271"/>
                      <a:pt x="52" y="232"/>
                    </a:cubicBezTo>
                    <a:lnTo>
                      <a:pt x="52" y="232"/>
                    </a:lnTo>
                    <a:cubicBezTo>
                      <a:pt x="49" y="192"/>
                      <a:pt x="57" y="179"/>
                      <a:pt x="57" y="179"/>
                    </a:cubicBezTo>
                    <a:lnTo>
                      <a:pt x="57" y="179"/>
                    </a:lnTo>
                    <a:cubicBezTo>
                      <a:pt x="57" y="179"/>
                      <a:pt x="3" y="165"/>
                      <a:pt x="0" y="103"/>
                    </a:cubicBezTo>
                    <a:lnTo>
                      <a:pt x="0" y="103"/>
                    </a:lnTo>
                    <a:cubicBezTo>
                      <a:pt x="0" y="87"/>
                      <a:pt x="3" y="72"/>
                      <a:pt x="8" y="59"/>
                    </a:cubicBezTo>
                    <a:lnTo>
                      <a:pt x="8" y="59"/>
                    </a:lnTo>
                    <a:cubicBezTo>
                      <a:pt x="20" y="103"/>
                      <a:pt x="52" y="161"/>
                      <a:pt x="130" y="166"/>
                    </a:cubicBezTo>
                    <a:lnTo>
                      <a:pt x="130" y="166"/>
                    </a:lnTo>
                    <a:cubicBezTo>
                      <a:pt x="130" y="166"/>
                      <a:pt x="126" y="223"/>
                      <a:pt x="180" y="224"/>
                    </a:cubicBezTo>
                    <a:lnTo>
                      <a:pt x="180" y="224"/>
                    </a:lnTo>
                    <a:cubicBezTo>
                      <a:pt x="234" y="224"/>
                      <a:pt x="239" y="180"/>
                      <a:pt x="239" y="180"/>
                    </a:cubicBezTo>
                    <a:lnTo>
                      <a:pt x="239" y="180"/>
                    </a:lnTo>
                    <a:cubicBezTo>
                      <a:pt x="239" y="180"/>
                      <a:pt x="277" y="186"/>
                      <a:pt x="293" y="152"/>
                    </a:cubicBezTo>
                    <a:lnTo>
                      <a:pt x="293" y="152"/>
                    </a:lnTo>
                    <a:cubicBezTo>
                      <a:pt x="293" y="152"/>
                      <a:pt x="318" y="145"/>
                      <a:pt x="331" y="123"/>
                    </a:cubicBezTo>
                    <a:lnTo>
                      <a:pt x="331" y="123"/>
                    </a:lnTo>
                    <a:cubicBezTo>
                      <a:pt x="346" y="101"/>
                      <a:pt x="344" y="82"/>
                      <a:pt x="344" y="82"/>
                    </a:cubicBezTo>
                    <a:lnTo>
                      <a:pt x="344" y="82"/>
                    </a:lnTo>
                    <a:cubicBezTo>
                      <a:pt x="344" y="82"/>
                      <a:pt x="373" y="103"/>
                      <a:pt x="414" y="92"/>
                    </a:cubicBezTo>
                    <a:lnTo>
                      <a:pt x="414" y="92"/>
                    </a:lnTo>
                    <a:cubicBezTo>
                      <a:pt x="455" y="82"/>
                      <a:pt x="469" y="38"/>
                      <a:pt x="469" y="38"/>
                    </a:cubicBezTo>
                    <a:lnTo>
                      <a:pt x="469" y="38"/>
                    </a:lnTo>
                    <a:cubicBezTo>
                      <a:pt x="469" y="38"/>
                      <a:pt x="480" y="75"/>
                      <a:pt x="497" y="83"/>
                    </a:cubicBezTo>
                    <a:lnTo>
                      <a:pt x="497" y="83"/>
                    </a:lnTo>
                    <a:cubicBezTo>
                      <a:pt x="514" y="91"/>
                      <a:pt x="549" y="83"/>
                      <a:pt x="549" y="83"/>
                    </a:cubicBezTo>
                    <a:lnTo>
                      <a:pt x="549" y="83"/>
                    </a:lnTo>
                    <a:cubicBezTo>
                      <a:pt x="549" y="83"/>
                      <a:pt x="545" y="124"/>
                      <a:pt x="583" y="132"/>
                    </a:cubicBezTo>
                    <a:lnTo>
                      <a:pt x="583" y="132"/>
                    </a:lnTo>
                    <a:cubicBezTo>
                      <a:pt x="620" y="141"/>
                      <a:pt x="642" y="141"/>
                      <a:pt x="667" y="105"/>
                    </a:cubicBezTo>
                    <a:lnTo>
                      <a:pt x="667" y="105"/>
                    </a:lnTo>
                    <a:cubicBezTo>
                      <a:pt x="667" y="105"/>
                      <a:pt x="692" y="124"/>
                      <a:pt x="715" y="106"/>
                    </a:cubicBezTo>
                    <a:lnTo>
                      <a:pt x="715" y="106"/>
                    </a:lnTo>
                    <a:cubicBezTo>
                      <a:pt x="738" y="88"/>
                      <a:pt x="726" y="58"/>
                      <a:pt x="726" y="58"/>
                    </a:cubicBezTo>
                    <a:lnTo>
                      <a:pt x="726" y="58"/>
                    </a:lnTo>
                    <a:cubicBezTo>
                      <a:pt x="726" y="58"/>
                      <a:pt x="783" y="68"/>
                      <a:pt x="801" y="0"/>
                    </a:cubicBezTo>
                    <a:lnTo>
                      <a:pt x="801" y="0"/>
                    </a:lnTo>
                    <a:cubicBezTo>
                      <a:pt x="803" y="7"/>
                      <a:pt x="804" y="14"/>
                      <a:pt x="804" y="23"/>
                    </a:cubicBezTo>
                    <a:lnTo>
                      <a:pt x="804" y="23"/>
                    </a:lnTo>
                    <a:cubicBezTo>
                      <a:pt x="802" y="88"/>
                      <a:pt x="768" y="103"/>
                      <a:pt x="768" y="103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2" name="Google Shape;1852;p42">
                <a:extLst>
                  <a:ext uri="{FF2B5EF4-FFF2-40B4-BE49-F238E27FC236}">
                    <a16:creationId xmlns:a16="http://schemas.microsoft.com/office/drawing/2014/main" id="{46C4C5FE-CF3F-2D71-B203-487920B73B1A}"/>
                  </a:ext>
                </a:extLst>
              </p:cNvPr>
              <p:cNvSpPr/>
              <p:nvPr/>
            </p:nvSpPr>
            <p:spPr>
              <a:xfrm>
                <a:off x="6875434" y="1018632"/>
                <a:ext cx="628853" cy="275886"/>
              </a:xfrm>
              <a:custGeom>
                <a:avLst/>
                <a:gdLst/>
                <a:ahLst/>
                <a:cxnLst/>
                <a:rect l="l" t="t" r="r" b="b"/>
                <a:pathLst>
                  <a:path w="682" h="300" extrusionOk="0">
                    <a:moveTo>
                      <a:pt x="644" y="19"/>
                    </a:moveTo>
                    <a:lnTo>
                      <a:pt x="644" y="19"/>
                    </a:lnTo>
                    <a:cubicBezTo>
                      <a:pt x="644" y="19"/>
                      <a:pt x="656" y="50"/>
                      <a:pt x="633" y="68"/>
                    </a:cubicBezTo>
                    <a:lnTo>
                      <a:pt x="633" y="68"/>
                    </a:lnTo>
                    <a:cubicBezTo>
                      <a:pt x="610" y="87"/>
                      <a:pt x="585" y="67"/>
                      <a:pt x="585" y="67"/>
                    </a:cubicBezTo>
                    <a:lnTo>
                      <a:pt x="585" y="67"/>
                    </a:lnTo>
                    <a:cubicBezTo>
                      <a:pt x="561" y="104"/>
                      <a:pt x="538" y="104"/>
                      <a:pt x="500" y="94"/>
                    </a:cubicBezTo>
                    <a:lnTo>
                      <a:pt x="500" y="94"/>
                    </a:lnTo>
                    <a:cubicBezTo>
                      <a:pt x="463" y="86"/>
                      <a:pt x="466" y="46"/>
                      <a:pt x="466" y="46"/>
                    </a:cubicBezTo>
                    <a:lnTo>
                      <a:pt x="466" y="46"/>
                    </a:lnTo>
                    <a:cubicBezTo>
                      <a:pt x="466" y="46"/>
                      <a:pt x="432" y="52"/>
                      <a:pt x="415" y="44"/>
                    </a:cubicBezTo>
                    <a:lnTo>
                      <a:pt x="415" y="44"/>
                    </a:lnTo>
                    <a:cubicBezTo>
                      <a:pt x="399" y="36"/>
                      <a:pt x="387" y="0"/>
                      <a:pt x="387" y="0"/>
                    </a:cubicBezTo>
                    <a:lnTo>
                      <a:pt x="387" y="0"/>
                    </a:lnTo>
                    <a:cubicBezTo>
                      <a:pt x="387" y="0"/>
                      <a:pt x="373" y="43"/>
                      <a:pt x="332" y="54"/>
                    </a:cubicBezTo>
                    <a:lnTo>
                      <a:pt x="332" y="54"/>
                    </a:lnTo>
                    <a:cubicBezTo>
                      <a:pt x="292" y="64"/>
                      <a:pt x="263" y="43"/>
                      <a:pt x="263" y="43"/>
                    </a:cubicBezTo>
                    <a:lnTo>
                      <a:pt x="263" y="43"/>
                    </a:lnTo>
                    <a:cubicBezTo>
                      <a:pt x="263" y="43"/>
                      <a:pt x="264" y="63"/>
                      <a:pt x="249" y="85"/>
                    </a:cubicBezTo>
                    <a:lnTo>
                      <a:pt x="249" y="85"/>
                    </a:lnTo>
                    <a:cubicBezTo>
                      <a:pt x="235" y="106"/>
                      <a:pt x="211" y="114"/>
                      <a:pt x="211" y="114"/>
                    </a:cubicBezTo>
                    <a:lnTo>
                      <a:pt x="211" y="114"/>
                    </a:lnTo>
                    <a:cubicBezTo>
                      <a:pt x="194" y="147"/>
                      <a:pt x="157" y="142"/>
                      <a:pt x="157" y="142"/>
                    </a:cubicBezTo>
                    <a:lnTo>
                      <a:pt x="157" y="142"/>
                    </a:lnTo>
                    <a:cubicBezTo>
                      <a:pt x="157" y="142"/>
                      <a:pt x="153" y="187"/>
                      <a:pt x="98" y="185"/>
                    </a:cubicBezTo>
                    <a:lnTo>
                      <a:pt x="98" y="185"/>
                    </a:lnTo>
                    <a:cubicBezTo>
                      <a:pt x="44" y="184"/>
                      <a:pt x="49" y="129"/>
                      <a:pt x="49" y="129"/>
                    </a:cubicBezTo>
                    <a:lnTo>
                      <a:pt x="49" y="129"/>
                    </a:lnTo>
                    <a:cubicBezTo>
                      <a:pt x="29" y="127"/>
                      <a:pt x="13" y="122"/>
                      <a:pt x="0" y="116"/>
                    </a:cubicBezTo>
                    <a:lnTo>
                      <a:pt x="0" y="144"/>
                    </a:lnTo>
                    <a:lnTo>
                      <a:pt x="0" y="144"/>
                    </a:lnTo>
                    <a:cubicBezTo>
                      <a:pt x="3" y="184"/>
                      <a:pt x="61" y="199"/>
                      <a:pt x="61" y="199"/>
                    </a:cubicBezTo>
                    <a:lnTo>
                      <a:pt x="61" y="199"/>
                    </a:lnTo>
                    <a:cubicBezTo>
                      <a:pt x="61" y="199"/>
                      <a:pt x="62" y="220"/>
                      <a:pt x="83" y="237"/>
                    </a:cubicBezTo>
                    <a:lnTo>
                      <a:pt x="83" y="237"/>
                    </a:lnTo>
                    <a:cubicBezTo>
                      <a:pt x="105" y="252"/>
                      <a:pt x="149" y="229"/>
                      <a:pt x="149" y="229"/>
                    </a:cubicBezTo>
                    <a:lnTo>
                      <a:pt x="149" y="229"/>
                    </a:lnTo>
                    <a:cubicBezTo>
                      <a:pt x="149" y="229"/>
                      <a:pt x="149" y="251"/>
                      <a:pt x="185" y="258"/>
                    </a:cubicBezTo>
                    <a:lnTo>
                      <a:pt x="185" y="258"/>
                    </a:lnTo>
                    <a:cubicBezTo>
                      <a:pt x="221" y="266"/>
                      <a:pt x="236" y="243"/>
                      <a:pt x="236" y="243"/>
                    </a:cubicBezTo>
                    <a:lnTo>
                      <a:pt x="236" y="243"/>
                    </a:lnTo>
                    <a:cubicBezTo>
                      <a:pt x="236" y="243"/>
                      <a:pt x="241" y="262"/>
                      <a:pt x="268" y="257"/>
                    </a:cubicBezTo>
                    <a:lnTo>
                      <a:pt x="268" y="257"/>
                    </a:lnTo>
                    <a:cubicBezTo>
                      <a:pt x="294" y="252"/>
                      <a:pt x="308" y="231"/>
                      <a:pt x="308" y="231"/>
                    </a:cubicBezTo>
                    <a:lnTo>
                      <a:pt x="308" y="231"/>
                    </a:lnTo>
                    <a:cubicBezTo>
                      <a:pt x="370" y="255"/>
                      <a:pt x="390" y="210"/>
                      <a:pt x="390" y="210"/>
                    </a:cubicBezTo>
                    <a:lnTo>
                      <a:pt x="390" y="210"/>
                    </a:lnTo>
                    <a:cubicBezTo>
                      <a:pt x="476" y="299"/>
                      <a:pt x="526" y="194"/>
                      <a:pt x="526" y="194"/>
                    </a:cubicBezTo>
                    <a:lnTo>
                      <a:pt x="526" y="194"/>
                    </a:lnTo>
                    <a:cubicBezTo>
                      <a:pt x="526" y="194"/>
                      <a:pt x="553" y="217"/>
                      <a:pt x="585" y="201"/>
                    </a:cubicBezTo>
                    <a:lnTo>
                      <a:pt x="585" y="201"/>
                    </a:lnTo>
                    <a:cubicBezTo>
                      <a:pt x="618" y="184"/>
                      <a:pt x="611" y="144"/>
                      <a:pt x="611" y="144"/>
                    </a:cubicBezTo>
                    <a:lnTo>
                      <a:pt x="611" y="144"/>
                    </a:lnTo>
                    <a:cubicBezTo>
                      <a:pt x="681" y="104"/>
                      <a:pt x="661" y="35"/>
                      <a:pt x="656" y="18"/>
                    </a:cubicBezTo>
                    <a:lnTo>
                      <a:pt x="656" y="18"/>
                    </a:lnTo>
                    <a:cubicBezTo>
                      <a:pt x="650" y="20"/>
                      <a:pt x="644" y="19"/>
                      <a:pt x="644" y="19"/>
                    </a:cubicBezTo>
                  </a:path>
                </a:pathLst>
              </a:custGeom>
              <a:solidFill>
                <a:srgbClr val="2F383F">
                  <a:alpha val="1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3" name="Google Shape;1853;p42">
                <a:extLst>
                  <a:ext uri="{FF2B5EF4-FFF2-40B4-BE49-F238E27FC236}">
                    <a16:creationId xmlns:a16="http://schemas.microsoft.com/office/drawing/2014/main" id="{C48C8ED6-95B8-4331-7EED-1AA8C040BCFE}"/>
                  </a:ext>
                </a:extLst>
              </p:cNvPr>
              <p:cNvSpPr/>
              <p:nvPr/>
            </p:nvSpPr>
            <p:spPr>
              <a:xfrm>
                <a:off x="7049892" y="1075432"/>
                <a:ext cx="348913" cy="791142"/>
              </a:xfrm>
              <a:custGeom>
                <a:avLst/>
                <a:gdLst/>
                <a:ahLst/>
                <a:cxnLst/>
                <a:rect l="l" t="t" r="r" b="b"/>
                <a:pathLst>
                  <a:path w="378" h="860" extrusionOk="0">
                    <a:moveTo>
                      <a:pt x="377" y="859"/>
                    </a:moveTo>
                    <a:lnTo>
                      <a:pt x="335" y="851"/>
                    </a:lnTo>
                    <a:lnTo>
                      <a:pt x="334" y="846"/>
                    </a:lnTo>
                    <a:lnTo>
                      <a:pt x="334" y="846"/>
                    </a:lnTo>
                    <a:cubicBezTo>
                      <a:pt x="315" y="668"/>
                      <a:pt x="261" y="451"/>
                      <a:pt x="212" y="283"/>
                    </a:cubicBezTo>
                    <a:lnTo>
                      <a:pt x="212" y="283"/>
                    </a:lnTo>
                    <a:cubicBezTo>
                      <a:pt x="187" y="199"/>
                      <a:pt x="119" y="135"/>
                      <a:pt x="33" y="116"/>
                    </a:cubicBezTo>
                    <a:lnTo>
                      <a:pt x="32" y="116"/>
                    </a:lnTo>
                    <a:lnTo>
                      <a:pt x="32" y="116"/>
                    </a:lnTo>
                    <a:cubicBezTo>
                      <a:pt x="28" y="115"/>
                      <a:pt x="27" y="115"/>
                      <a:pt x="27" y="115"/>
                    </a:cubicBezTo>
                    <a:lnTo>
                      <a:pt x="4" y="111"/>
                    </a:lnTo>
                    <a:lnTo>
                      <a:pt x="0" y="109"/>
                    </a:lnTo>
                    <a:lnTo>
                      <a:pt x="0" y="109"/>
                    </a:lnTo>
                    <a:cubicBezTo>
                      <a:pt x="2" y="109"/>
                      <a:pt x="4" y="108"/>
                      <a:pt x="4" y="107"/>
                    </a:cubicBezTo>
                    <a:lnTo>
                      <a:pt x="4" y="107"/>
                    </a:lnTo>
                    <a:cubicBezTo>
                      <a:pt x="6" y="106"/>
                      <a:pt x="7" y="105"/>
                      <a:pt x="8" y="103"/>
                    </a:cubicBezTo>
                    <a:lnTo>
                      <a:pt x="14" y="103"/>
                    </a:lnTo>
                    <a:lnTo>
                      <a:pt x="28" y="101"/>
                    </a:lnTo>
                    <a:lnTo>
                      <a:pt x="37" y="101"/>
                    </a:lnTo>
                    <a:lnTo>
                      <a:pt x="37" y="101"/>
                    </a:lnTo>
                    <a:cubicBezTo>
                      <a:pt x="74" y="101"/>
                      <a:pt x="108" y="111"/>
                      <a:pt x="134" y="121"/>
                    </a:cubicBezTo>
                    <a:lnTo>
                      <a:pt x="134" y="121"/>
                    </a:lnTo>
                    <a:cubicBezTo>
                      <a:pt x="147" y="126"/>
                      <a:pt x="159" y="114"/>
                      <a:pt x="155" y="101"/>
                    </a:cubicBezTo>
                    <a:lnTo>
                      <a:pt x="155" y="101"/>
                    </a:lnTo>
                    <a:cubicBezTo>
                      <a:pt x="141" y="60"/>
                      <a:pt x="131" y="30"/>
                      <a:pt x="126" y="16"/>
                    </a:cubicBezTo>
                    <a:lnTo>
                      <a:pt x="126" y="16"/>
                    </a:lnTo>
                    <a:cubicBezTo>
                      <a:pt x="123" y="8"/>
                      <a:pt x="122" y="5"/>
                      <a:pt x="122" y="5"/>
                    </a:cubicBezTo>
                    <a:lnTo>
                      <a:pt x="122" y="5"/>
                    </a:lnTo>
                    <a:lnTo>
                      <a:pt x="134" y="0"/>
                    </a:lnTo>
                    <a:lnTo>
                      <a:pt x="134" y="0"/>
                    </a:lnTo>
                    <a:cubicBezTo>
                      <a:pt x="135" y="1"/>
                      <a:pt x="135" y="2"/>
                      <a:pt x="136" y="4"/>
                    </a:cubicBezTo>
                    <a:lnTo>
                      <a:pt x="136" y="4"/>
                    </a:lnTo>
                    <a:cubicBezTo>
                      <a:pt x="156" y="47"/>
                      <a:pt x="173" y="91"/>
                      <a:pt x="190" y="135"/>
                    </a:cubicBezTo>
                    <a:lnTo>
                      <a:pt x="190" y="135"/>
                    </a:lnTo>
                    <a:cubicBezTo>
                      <a:pt x="195" y="149"/>
                      <a:pt x="215" y="150"/>
                      <a:pt x="222" y="137"/>
                    </a:cubicBezTo>
                    <a:lnTo>
                      <a:pt x="222" y="137"/>
                    </a:lnTo>
                    <a:cubicBezTo>
                      <a:pt x="241" y="103"/>
                      <a:pt x="267" y="59"/>
                      <a:pt x="289" y="30"/>
                    </a:cubicBezTo>
                    <a:lnTo>
                      <a:pt x="289" y="30"/>
                    </a:lnTo>
                    <a:cubicBezTo>
                      <a:pt x="289" y="29"/>
                      <a:pt x="290" y="29"/>
                      <a:pt x="290" y="28"/>
                    </a:cubicBezTo>
                    <a:lnTo>
                      <a:pt x="301" y="35"/>
                    </a:lnTo>
                    <a:lnTo>
                      <a:pt x="301" y="35"/>
                    </a:lnTo>
                    <a:cubicBezTo>
                      <a:pt x="301" y="35"/>
                      <a:pt x="301" y="37"/>
                      <a:pt x="300" y="37"/>
                    </a:cubicBezTo>
                    <a:lnTo>
                      <a:pt x="300" y="37"/>
                    </a:lnTo>
                    <a:cubicBezTo>
                      <a:pt x="298" y="41"/>
                      <a:pt x="294" y="47"/>
                      <a:pt x="290" y="54"/>
                    </a:cubicBezTo>
                    <a:lnTo>
                      <a:pt x="290" y="54"/>
                    </a:lnTo>
                    <a:cubicBezTo>
                      <a:pt x="285" y="66"/>
                      <a:pt x="276" y="83"/>
                      <a:pt x="267" y="100"/>
                    </a:cubicBezTo>
                    <a:lnTo>
                      <a:pt x="267" y="100"/>
                    </a:lnTo>
                    <a:cubicBezTo>
                      <a:pt x="267" y="100"/>
                      <a:pt x="267" y="101"/>
                      <a:pt x="265" y="101"/>
                    </a:cubicBezTo>
                    <a:lnTo>
                      <a:pt x="265" y="101"/>
                    </a:lnTo>
                    <a:cubicBezTo>
                      <a:pt x="235" y="166"/>
                      <a:pt x="228" y="240"/>
                      <a:pt x="250" y="308"/>
                    </a:cubicBezTo>
                    <a:lnTo>
                      <a:pt x="250" y="308"/>
                    </a:lnTo>
                    <a:cubicBezTo>
                      <a:pt x="342" y="601"/>
                      <a:pt x="375" y="848"/>
                      <a:pt x="375" y="848"/>
                    </a:cubicBezTo>
                    <a:lnTo>
                      <a:pt x="377" y="859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4" name="Google Shape;1854;p42">
                <a:extLst>
                  <a:ext uri="{FF2B5EF4-FFF2-40B4-BE49-F238E27FC236}">
                    <a16:creationId xmlns:a16="http://schemas.microsoft.com/office/drawing/2014/main" id="{E4D79994-9619-0F3E-46D4-6222F8EDEA1C}"/>
                  </a:ext>
                </a:extLst>
              </p:cNvPr>
              <p:cNvSpPr/>
              <p:nvPr/>
            </p:nvSpPr>
            <p:spPr>
              <a:xfrm>
                <a:off x="7029605" y="1018632"/>
                <a:ext cx="344855" cy="170401"/>
              </a:xfrm>
              <a:custGeom>
                <a:avLst/>
                <a:gdLst/>
                <a:ahLst/>
                <a:cxnLst/>
                <a:rect l="l" t="t" r="r" b="b"/>
                <a:pathLst>
                  <a:path w="375" h="184" extrusionOk="0">
                    <a:moveTo>
                      <a:pt x="374" y="108"/>
                    </a:moveTo>
                    <a:lnTo>
                      <a:pt x="361" y="108"/>
                    </a:lnTo>
                    <a:lnTo>
                      <a:pt x="361" y="108"/>
                    </a:lnTo>
                    <a:cubicBezTo>
                      <a:pt x="357" y="108"/>
                      <a:pt x="351" y="107"/>
                      <a:pt x="347" y="107"/>
                    </a:cubicBezTo>
                    <a:lnTo>
                      <a:pt x="347" y="107"/>
                    </a:lnTo>
                    <a:cubicBezTo>
                      <a:pt x="342" y="105"/>
                      <a:pt x="337" y="104"/>
                      <a:pt x="333" y="104"/>
                    </a:cubicBezTo>
                    <a:lnTo>
                      <a:pt x="328" y="101"/>
                    </a:lnTo>
                    <a:lnTo>
                      <a:pt x="325" y="100"/>
                    </a:lnTo>
                    <a:lnTo>
                      <a:pt x="321" y="99"/>
                    </a:lnTo>
                    <a:lnTo>
                      <a:pt x="321" y="99"/>
                    </a:lnTo>
                    <a:cubicBezTo>
                      <a:pt x="319" y="97"/>
                      <a:pt x="317" y="95"/>
                      <a:pt x="316" y="95"/>
                    </a:cubicBezTo>
                    <a:lnTo>
                      <a:pt x="316" y="95"/>
                    </a:lnTo>
                    <a:cubicBezTo>
                      <a:pt x="315" y="95"/>
                      <a:pt x="315" y="93"/>
                      <a:pt x="313" y="93"/>
                    </a:cubicBezTo>
                    <a:lnTo>
                      <a:pt x="311" y="90"/>
                    </a:lnTo>
                    <a:lnTo>
                      <a:pt x="311" y="90"/>
                    </a:lnTo>
                    <a:cubicBezTo>
                      <a:pt x="308" y="87"/>
                      <a:pt x="304" y="83"/>
                      <a:pt x="302" y="79"/>
                    </a:cubicBezTo>
                    <a:lnTo>
                      <a:pt x="302" y="79"/>
                    </a:lnTo>
                    <a:cubicBezTo>
                      <a:pt x="300" y="75"/>
                      <a:pt x="299" y="70"/>
                      <a:pt x="299" y="65"/>
                    </a:cubicBezTo>
                    <a:lnTo>
                      <a:pt x="299" y="65"/>
                    </a:lnTo>
                    <a:cubicBezTo>
                      <a:pt x="299" y="62"/>
                      <a:pt x="297" y="60"/>
                      <a:pt x="297" y="57"/>
                    </a:cubicBezTo>
                    <a:lnTo>
                      <a:pt x="295" y="57"/>
                    </a:lnTo>
                    <a:lnTo>
                      <a:pt x="295" y="57"/>
                    </a:lnTo>
                    <a:cubicBezTo>
                      <a:pt x="293" y="57"/>
                      <a:pt x="290" y="58"/>
                      <a:pt x="288" y="58"/>
                    </a:cubicBezTo>
                    <a:lnTo>
                      <a:pt x="288" y="58"/>
                    </a:lnTo>
                    <a:cubicBezTo>
                      <a:pt x="284" y="58"/>
                      <a:pt x="279" y="59"/>
                      <a:pt x="274" y="59"/>
                    </a:cubicBezTo>
                    <a:lnTo>
                      <a:pt x="267" y="59"/>
                    </a:lnTo>
                    <a:lnTo>
                      <a:pt x="259" y="59"/>
                    </a:lnTo>
                    <a:lnTo>
                      <a:pt x="259" y="59"/>
                    </a:lnTo>
                    <a:cubicBezTo>
                      <a:pt x="258" y="59"/>
                      <a:pt x="255" y="59"/>
                      <a:pt x="253" y="58"/>
                    </a:cubicBezTo>
                    <a:lnTo>
                      <a:pt x="253" y="58"/>
                    </a:lnTo>
                    <a:cubicBezTo>
                      <a:pt x="250" y="57"/>
                      <a:pt x="247" y="57"/>
                      <a:pt x="245" y="55"/>
                    </a:cubicBezTo>
                    <a:lnTo>
                      <a:pt x="245" y="55"/>
                    </a:lnTo>
                    <a:cubicBezTo>
                      <a:pt x="236" y="50"/>
                      <a:pt x="229" y="42"/>
                      <a:pt x="224" y="34"/>
                    </a:cubicBezTo>
                    <a:lnTo>
                      <a:pt x="224" y="34"/>
                    </a:lnTo>
                    <a:cubicBezTo>
                      <a:pt x="221" y="31"/>
                      <a:pt x="220" y="26"/>
                      <a:pt x="218" y="22"/>
                    </a:cubicBezTo>
                    <a:lnTo>
                      <a:pt x="218" y="22"/>
                    </a:lnTo>
                    <a:cubicBezTo>
                      <a:pt x="217" y="24"/>
                      <a:pt x="217" y="26"/>
                      <a:pt x="216" y="26"/>
                    </a:cubicBezTo>
                    <a:lnTo>
                      <a:pt x="216" y="26"/>
                    </a:lnTo>
                    <a:cubicBezTo>
                      <a:pt x="213" y="33"/>
                      <a:pt x="209" y="38"/>
                      <a:pt x="204" y="45"/>
                    </a:cubicBezTo>
                    <a:lnTo>
                      <a:pt x="196" y="51"/>
                    </a:lnTo>
                    <a:lnTo>
                      <a:pt x="196" y="51"/>
                    </a:lnTo>
                    <a:cubicBezTo>
                      <a:pt x="195" y="54"/>
                      <a:pt x="192" y="55"/>
                      <a:pt x="188" y="58"/>
                    </a:cubicBezTo>
                    <a:lnTo>
                      <a:pt x="188" y="58"/>
                    </a:lnTo>
                    <a:cubicBezTo>
                      <a:pt x="185" y="60"/>
                      <a:pt x="182" y="62"/>
                      <a:pt x="179" y="63"/>
                    </a:cubicBezTo>
                    <a:lnTo>
                      <a:pt x="179" y="63"/>
                    </a:lnTo>
                    <a:cubicBezTo>
                      <a:pt x="176" y="64"/>
                      <a:pt x="172" y="66"/>
                      <a:pt x="168" y="67"/>
                    </a:cubicBezTo>
                    <a:lnTo>
                      <a:pt x="168" y="67"/>
                    </a:lnTo>
                    <a:cubicBezTo>
                      <a:pt x="166" y="68"/>
                      <a:pt x="164" y="68"/>
                      <a:pt x="163" y="68"/>
                    </a:cubicBezTo>
                    <a:lnTo>
                      <a:pt x="163" y="68"/>
                    </a:lnTo>
                    <a:cubicBezTo>
                      <a:pt x="162" y="68"/>
                      <a:pt x="159" y="68"/>
                      <a:pt x="158" y="70"/>
                    </a:cubicBezTo>
                    <a:lnTo>
                      <a:pt x="156" y="70"/>
                    </a:lnTo>
                    <a:lnTo>
                      <a:pt x="153" y="70"/>
                    </a:lnTo>
                    <a:lnTo>
                      <a:pt x="148" y="70"/>
                    </a:lnTo>
                    <a:lnTo>
                      <a:pt x="148" y="70"/>
                    </a:lnTo>
                    <a:lnTo>
                      <a:pt x="148" y="70"/>
                    </a:lnTo>
                    <a:cubicBezTo>
                      <a:pt x="141" y="70"/>
                      <a:pt x="134" y="70"/>
                      <a:pt x="127" y="67"/>
                    </a:cubicBezTo>
                    <a:lnTo>
                      <a:pt x="127" y="67"/>
                    </a:lnTo>
                    <a:cubicBezTo>
                      <a:pt x="120" y="66"/>
                      <a:pt x="114" y="64"/>
                      <a:pt x="106" y="61"/>
                    </a:cubicBezTo>
                    <a:lnTo>
                      <a:pt x="106" y="61"/>
                    </a:lnTo>
                    <a:cubicBezTo>
                      <a:pt x="105" y="60"/>
                      <a:pt x="102" y="59"/>
                      <a:pt x="100" y="57"/>
                    </a:cubicBezTo>
                    <a:lnTo>
                      <a:pt x="100" y="57"/>
                    </a:lnTo>
                    <a:cubicBezTo>
                      <a:pt x="99" y="61"/>
                      <a:pt x="99" y="65"/>
                      <a:pt x="98" y="68"/>
                    </a:cubicBezTo>
                    <a:lnTo>
                      <a:pt x="98" y="68"/>
                    </a:lnTo>
                    <a:cubicBezTo>
                      <a:pt x="97" y="72"/>
                      <a:pt x="96" y="76"/>
                      <a:pt x="94" y="80"/>
                    </a:cubicBezTo>
                    <a:lnTo>
                      <a:pt x="91" y="87"/>
                    </a:lnTo>
                    <a:lnTo>
                      <a:pt x="88" y="93"/>
                    </a:lnTo>
                    <a:lnTo>
                      <a:pt x="88" y="93"/>
                    </a:lnTo>
                    <a:cubicBezTo>
                      <a:pt x="85" y="97"/>
                      <a:pt x="83" y="100"/>
                      <a:pt x="79" y="104"/>
                    </a:cubicBezTo>
                    <a:lnTo>
                      <a:pt x="79" y="104"/>
                    </a:lnTo>
                    <a:cubicBezTo>
                      <a:pt x="76" y="107"/>
                      <a:pt x="73" y="109"/>
                      <a:pt x="69" y="112"/>
                    </a:cubicBezTo>
                    <a:lnTo>
                      <a:pt x="69" y="112"/>
                    </a:lnTo>
                    <a:cubicBezTo>
                      <a:pt x="65" y="113"/>
                      <a:pt x="62" y="116"/>
                      <a:pt x="58" y="118"/>
                    </a:cubicBezTo>
                    <a:lnTo>
                      <a:pt x="48" y="121"/>
                    </a:lnTo>
                    <a:lnTo>
                      <a:pt x="50" y="129"/>
                    </a:lnTo>
                    <a:lnTo>
                      <a:pt x="50" y="135"/>
                    </a:lnTo>
                    <a:lnTo>
                      <a:pt x="50" y="142"/>
                    </a:lnTo>
                    <a:lnTo>
                      <a:pt x="48" y="148"/>
                    </a:lnTo>
                    <a:lnTo>
                      <a:pt x="48" y="148"/>
                    </a:lnTo>
                    <a:cubicBezTo>
                      <a:pt x="48" y="150"/>
                      <a:pt x="47" y="152"/>
                      <a:pt x="46" y="154"/>
                    </a:cubicBezTo>
                    <a:lnTo>
                      <a:pt x="46" y="154"/>
                    </a:lnTo>
                    <a:cubicBezTo>
                      <a:pt x="45" y="156"/>
                      <a:pt x="45" y="158"/>
                      <a:pt x="44" y="159"/>
                    </a:cubicBezTo>
                    <a:lnTo>
                      <a:pt x="44" y="159"/>
                    </a:lnTo>
                    <a:cubicBezTo>
                      <a:pt x="43" y="162"/>
                      <a:pt x="42" y="163"/>
                      <a:pt x="41" y="164"/>
                    </a:cubicBezTo>
                    <a:lnTo>
                      <a:pt x="41" y="164"/>
                    </a:lnTo>
                    <a:cubicBezTo>
                      <a:pt x="41" y="166"/>
                      <a:pt x="39" y="166"/>
                      <a:pt x="39" y="167"/>
                    </a:cubicBezTo>
                    <a:lnTo>
                      <a:pt x="39" y="167"/>
                    </a:lnTo>
                    <a:cubicBezTo>
                      <a:pt x="38" y="170"/>
                      <a:pt x="36" y="171"/>
                      <a:pt x="33" y="174"/>
                    </a:cubicBezTo>
                    <a:lnTo>
                      <a:pt x="33" y="174"/>
                    </a:lnTo>
                    <a:cubicBezTo>
                      <a:pt x="31" y="175"/>
                      <a:pt x="31" y="175"/>
                      <a:pt x="30" y="175"/>
                    </a:cubicBezTo>
                    <a:lnTo>
                      <a:pt x="30" y="175"/>
                    </a:lnTo>
                    <a:cubicBezTo>
                      <a:pt x="27" y="177"/>
                      <a:pt x="25" y="178"/>
                      <a:pt x="22" y="179"/>
                    </a:cubicBezTo>
                    <a:lnTo>
                      <a:pt x="22" y="179"/>
                    </a:lnTo>
                    <a:cubicBezTo>
                      <a:pt x="15" y="182"/>
                      <a:pt x="7" y="183"/>
                      <a:pt x="0" y="182"/>
                    </a:cubicBezTo>
                    <a:lnTo>
                      <a:pt x="0" y="182"/>
                    </a:lnTo>
                    <a:cubicBezTo>
                      <a:pt x="7" y="182"/>
                      <a:pt x="15" y="180"/>
                      <a:pt x="22" y="177"/>
                    </a:cubicBezTo>
                    <a:lnTo>
                      <a:pt x="22" y="177"/>
                    </a:lnTo>
                    <a:cubicBezTo>
                      <a:pt x="25" y="176"/>
                      <a:pt x="25" y="175"/>
                      <a:pt x="27" y="174"/>
                    </a:cubicBezTo>
                    <a:lnTo>
                      <a:pt x="27" y="174"/>
                    </a:lnTo>
                    <a:cubicBezTo>
                      <a:pt x="30" y="173"/>
                      <a:pt x="30" y="171"/>
                      <a:pt x="31" y="171"/>
                    </a:cubicBezTo>
                    <a:lnTo>
                      <a:pt x="31" y="171"/>
                    </a:lnTo>
                    <a:cubicBezTo>
                      <a:pt x="33" y="170"/>
                      <a:pt x="35" y="168"/>
                      <a:pt x="36" y="167"/>
                    </a:cubicBezTo>
                    <a:lnTo>
                      <a:pt x="36" y="167"/>
                    </a:lnTo>
                    <a:cubicBezTo>
                      <a:pt x="37" y="166"/>
                      <a:pt x="38" y="163"/>
                      <a:pt x="39" y="162"/>
                    </a:cubicBezTo>
                    <a:lnTo>
                      <a:pt x="39" y="162"/>
                    </a:lnTo>
                    <a:cubicBezTo>
                      <a:pt x="39" y="162"/>
                      <a:pt x="41" y="159"/>
                      <a:pt x="41" y="157"/>
                    </a:cubicBezTo>
                    <a:lnTo>
                      <a:pt x="41" y="157"/>
                    </a:lnTo>
                    <a:cubicBezTo>
                      <a:pt x="42" y="155"/>
                      <a:pt x="42" y="154"/>
                      <a:pt x="43" y="152"/>
                    </a:cubicBezTo>
                    <a:lnTo>
                      <a:pt x="43" y="152"/>
                    </a:lnTo>
                    <a:cubicBezTo>
                      <a:pt x="43" y="150"/>
                      <a:pt x="44" y="149"/>
                      <a:pt x="44" y="147"/>
                    </a:cubicBezTo>
                    <a:lnTo>
                      <a:pt x="45" y="142"/>
                    </a:lnTo>
                    <a:lnTo>
                      <a:pt x="45" y="137"/>
                    </a:lnTo>
                    <a:lnTo>
                      <a:pt x="45" y="131"/>
                    </a:lnTo>
                    <a:lnTo>
                      <a:pt x="43" y="120"/>
                    </a:lnTo>
                    <a:lnTo>
                      <a:pt x="43" y="120"/>
                    </a:lnTo>
                    <a:cubicBezTo>
                      <a:pt x="43" y="118"/>
                      <a:pt x="44" y="116"/>
                      <a:pt x="46" y="116"/>
                    </a:cubicBezTo>
                    <a:lnTo>
                      <a:pt x="46" y="116"/>
                    </a:lnTo>
                    <a:lnTo>
                      <a:pt x="46" y="116"/>
                    </a:lnTo>
                    <a:cubicBezTo>
                      <a:pt x="50" y="114"/>
                      <a:pt x="54" y="113"/>
                      <a:pt x="56" y="112"/>
                    </a:cubicBezTo>
                    <a:lnTo>
                      <a:pt x="56" y="112"/>
                    </a:lnTo>
                    <a:cubicBezTo>
                      <a:pt x="59" y="109"/>
                      <a:pt x="64" y="108"/>
                      <a:pt x="67" y="105"/>
                    </a:cubicBezTo>
                    <a:lnTo>
                      <a:pt x="67" y="105"/>
                    </a:lnTo>
                    <a:cubicBezTo>
                      <a:pt x="70" y="104"/>
                      <a:pt x="73" y="100"/>
                      <a:pt x="75" y="98"/>
                    </a:cubicBezTo>
                    <a:lnTo>
                      <a:pt x="75" y="98"/>
                    </a:lnTo>
                    <a:cubicBezTo>
                      <a:pt x="77" y="95"/>
                      <a:pt x="80" y="92"/>
                      <a:pt x="81" y="89"/>
                    </a:cubicBezTo>
                    <a:lnTo>
                      <a:pt x="81" y="89"/>
                    </a:lnTo>
                    <a:cubicBezTo>
                      <a:pt x="82" y="88"/>
                      <a:pt x="84" y="85"/>
                      <a:pt x="84" y="84"/>
                    </a:cubicBezTo>
                    <a:lnTo>
                      <a:pt x="84" y="84"/>
                    </a:lnTo>
                    <a:cubicBezTo>
                      <a:pt x="85" y="81"/>
                      <a:pt x="85" y="80"/>
                      <a:pt x="85" y="79"/>
                    </a:cubicBezTo>
                    <a:lnTo>
                      <a:pt x="85" y="79"/>
                    </a:lnTo>
                    <a:cubicBezTo>
                      <a:pt x="86" y="75"/>
                      <a:pt x="88" y="71"/>
                      <a:pt x="88" y="67"/>
                    </a:cubicBezTo>
                    <a:lnTo>
                      <a:pt x="88" y="67"/>
                    </a:lnTo>
                    <a:cubicBezTo>
                      <a:pt x="89" y="63"/>
                      <a:pt x="89" y="60"/>
                      <a:pt x="89" y="55"/>
                    </a:cubicBezTo>
                    <a:lnTo>
                      <a:pt x="89" y="44"/>
                    </a:lnTo>
                    <a:lnTo>
                      <a:pt x="89" y="44"/>
                    </a:lnTo>
                    <a:cubicBezTo>
                      <a:pt x="89" y="41"/>
                      <a:pt x="92" y="38"/>
                      <a:pt x="96" y="38"/>
                    </a:cubicBezTo>
                    <a:lnTo>
                      <a:pt x="96" y="38"/>
                    </a:lnTo>
                    <a:cubicBezTo>
                      <a:pt x="98" y="38"/>
                      <a:pt x="100" y="39"/>
                      <a:pt x="101" y="41"/>
                    </a:cubicBezTo>
                    <a:lnTo>
                      <a:pt x="101" y="41"/>
                    </a:lnTo>
                    <a:lnTo>
                      <a:pt x="101" y="41"/>
                    </a:lnTo>
                    <a:cubicBezTo>
                      <a:pt x="102" y="42"/>
                      <a:pt x="105" y="46"/>
                      <a:pt x="106" y="46"/>
                    </a:cubicBezTo>
                    <a:lnTo>
                      <a:pt x="106" y="46"/>
                    </a:lnTo>
                    <a:cubicBezTo>
                      <a:pt x="108" y="48"/>
                      <a:pt x="111" y="50"/>
                      <a:pt x="114" y="50"/>
                    </a:cubicBezTo>
                    <a:lnTo>
                      <a:pt x="114" y="50"/>
                    </a:lnTo>
                    <a:cubicBezTo>
                      <a:pt x="119" y="52"/>
                      <a:pt x="125" y="55"/>
                      <a:pt x="131" y="55"/>
                    </a:cubicBezTo>
                    <a:lnTo>
                      <a:pt x="131" y="55"/>
                    </a:lnTo>
                    <a:cubicBezTo>
                      <a:pt x="137" y="56"/>
                      <a:pt x="143" y="56"/>
                      <a:pt x="150" y="56"/>
                    </a:cubicBezTo>
                    <a:lnTo>
                      <a:pt x="155" y="56"/>
                    </a:lnTo>
                    <a:lnTo>
                      <a:pt x="157" y="56"/>
                    </a:lnTo>
                    <a:lnTo>
                      <a:pt x="159" y="56"/>
                    </a:lnTo>
                    <a:lnTo>
                      <a:pt x="159" y="56"/>
                    </a:lnTo>
                    <a:cubicBezTo>
                      <a:pt x="163" y="56"/>
                      <a:pt x="165" y="55"/>
                      <a:pt x="168" y="55"/>
                    </a:cubicBezTo>
                    <a:lnTo>
                      <a:pt x="168" y="55"/>
                    </a:lnTo>
                    <a:cubicBezTo>
                      <a:pt x="172" y="54"/>
                      <a:pt x="174" y="52"/>
                      <a:pt x="177" y="51"/>
                    </a:cubicBezTo>
                    <a:lnTo>
                      <a:pt x="177" y="51"/>
                    </a:lnTo>
                    <a:cubicBezTo>
                      <a:pt x="180" y="50"/>
                      <a:pt x="182" y="48"/>
                      <a:pt x="184" y="47"/>
                    </a:cubicBezTo>
                    <a:lnTo>
                      <a:pt x="184" y="47"/>
                    </a:lnTo>
                    <a:cubicBezTo>
                      <a:pt x="186" y="46"/>
                      <a:pt x="189" y="44"/>
                      <a:pt x="192" y="42"/>
                    </a:cubicBezTo>
                    <a:lnTo>
                      <a:pt x="197" y="35"/>
                    </a:lnTo>
                    <a:lnTo>
                      <a:pt x="197" y="35"/>
                    </a:lnTo>
                    <a:cubicBezTo>
                      <a:pt x="201" y="31"/>
                      <a:pt x="205" y="26"/>
                      <a:pt x="208" y="21"/>
                    </a:cubicBezTo>
                    <a:lnTo>
                      <a:pt x="208" y="21"/>
                    </a:lnTo>
                    <a:cubicBezTo>
                      <a:pt x="210" y="17"/>
                      <a:pt x="214" y="10"/>
                      <a:pt x="216" y="5"/>
                    </a:cubicBezTo>
                    <a:lnTo>
                      <a:pt x="216" y="5"/>
                    </a:lnTo>
                    <a:lnTo>
                      <a:pt x="216" y="5"/>
                    </a:lnTo>
                    <a:cubicBezTo>
                      <a:pt x="217" y="1"/>
                      <a:pt x="221" y="0"/>
                      <a:pt x="224" y="1"/>
                    </a:cubicBezTo>
                    <a:lnTo>
                      <a:pt x="224" y="1"/>
                    </a:lnTo>
                    <a:cubicBezTo>
                      <a:pt x="226" y="1"/>
                      <a:pt x="227" y="2"/>
                      <a:pt x="229" y="6"/>
                    </a:cubicBezTo>
                    <a:lnTo>
                      <a:pt x="229" y="6"/>
                    </a:lnTo>
                    <a:cubicBezTo>
                      <a:pt x="230" y="10"/>
                      <a:pt x="230" y="14"/>
                      <a:pt x="233" y="17"/>
                    </a:cubicBezTo>
                    <a:lnTo>
                      <a:pt x="233" y="17"/>
                    </a:lnTo>
                    <a:cubicBezTo>
                      <a:pt x="234" y="21"/>
                      <a:pt x="236" y="25"/>
                      <a:pt x="238" y="29"/>
                    </a:cubicBezTo>
                    <a:lnTo>
                      <a:pt x="238" y="29"/>
                    </a:lnTo>
                    <a:cubicBezTo>
                      <a:pt x="242" y="35"/>
                      <a:pt x="247" y="42"/>
                      <a:pt x="255" y="46"/>
                    </a:cubicBezTo>
                    <a:lnTo>
                      <a:pt x="255" y="46"/>
                    </a:lnTo>
                    <a:cubicBezTo>
                      <a:pt x="257" y="46"/>
                      <a:pt x="258" y="47"/>
                      <a:pt x="259" y="47"/>
                    </a:cubicBezTo>
                    <a:lnTo>
                      <a:pt x="259" y="47"/>
                    </a:lnTo>
                    <a:cubicBezTo>
                      <a:pt x="262" y="48"/>
                      <a:pt x="264" y="48"/>
                      <a:pt x="265" y="48"/>
                    </a:cubicBezTo>
                    <a:lnTo>
                      <a:pt x="265" y="48"/>
                    </a:lnTo>
                    <a:cubicBezTo>
                      <a:pt x="267" y="48"/>
                      <a:pt x="270" y="48"/>
                      <a:pt x="271" y="50"/>
                    </a:cubicBezTo>
                    <a:lnTo>
                      <a:pt x="277" y="50"/>
                    </a:lnTo>
                    <a:lnTo>
                      <a:pt x="291" y="50"/>
                    </a:lnTo>
                    <a:lnTo>
                      <a:pt x="297" y="50"/>
                    </a:lnTo>
                    <a:lnTo>
                      <a:pt x="297" y="50"/>
                    </a:lnTo>
                    <a:cubicBezTo>
                      <a:pt x="299" y="50"/>
                      <a:pt x="302" y="48"/>
                      <a:pt x="302" y="48"/>
                    </a:cubicBezTo>
                    <a:lnTo>
                      <a:pt x="304" y="48"/>
                    </a:lnTo>
                    <a:lnTo>
                      <a:pt x="304" y="48"/>
                    </a:lnTo>
                    <a:cubicBezTo>
                      <a:pt x="306" y="48"/>
                      <a:pt x="308" y="50"/>
                      <a:pt x="308" y="52"/>
                    </a:cubicBezTo>
                    <a:lnTo>
                      <a:pt x="308" y="54"/>
                    </a:lnTo>
                    <a:lnTo>
                      <a:pt x="308" y="66"/>
                    </a:lnTo>
                    <a:lnTo>
                      <a:pt x="308" y="66"/>
                    </a:lnTo>
                    <a:cubicBezTo>
                      <a:pt x="309" y="70"/>
                      <a:pt x="309" y="75"/>
                      <a:pt x="312" y="79"/>
                    </a:cubicBezTo>
                    <a:lnTo>
                      <a:pt x="312" y="79"/>
                    </a:lnTo>
                    <a:cubicBezTo>
                      <a:pt x="313" y="83"/>
                      <a:pt x="314" y="85"/>
                      <a:pt x="317" y="89"/>
                    </a:cubicBezTo>
                    <a:lnTo>
                      <a:pt x="317" y="89"/>
                    </a:lnTo>
                    <a:cubicBezTo>
                      <a:pt x="319" y="91"/>
                      <a:pt x="320" y="92"/>
                      <a:pt x="322" y="93"/>
                    </a:cubicBezTo>
                    <a:lnTo>
                      <a:pt x="322" y="93"/>
                    </a:lnTo>
                    <a:cubicBezTo>
                      <a:pt x="322" y="93"/>
                      <a:pt x="325" y="96"/>
                      <a:pt x="327" y="97"/>
                    </a:cubicBezTo>
                    <a:lnTo>
                      <a:pt x="333" y="101"/>
                    </a:lnTo>
                    <a:lnTo>
                      <a:pt x="338" y="104"/>
                    </a:lnTo>
                    <a:lnTo>
                      <a:pt x="338" y="104"/>
                    </a:lnTo>
                    <a:cubicBezTo>
                      <a:pt x="342" y="106"/>
                      <a:pt x="347" y="108"/>
                      <a:pt x="351" y="109"/>
                    </a:cubicBezTo>
                    <a:lnTo>
                      <a:pt x="351" y="109"/>
                    </a:lnTo>
                    <a:cubicBezTo>
                      <a:pt x="355" y="109"/>
                      <a:pt x="359" y="110"/>
                      <a:pt x="364" y="110"/>
                    </a:cubicBezTo>
                    <a:lnTo>
                      <a:pt x="374" y="108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5" name="Google Shape;1855;p42">
                <a:extLst>
                  <a:ext uri="{FF2B5EF4-FFF2-40B4-BE49-F238E27FC236}">
                    <a16:creationId xmlns:a16="http://schemas.microsoft.com/office/drawing/2014/main" id="{3FA10A95-DEF7-5887-F7D3-53F778A737B9}"/>
                  </a:ext>
                </a:extLst>
              </p:cNvPr>
              <p:cNvSpPr/>
              <p:nvPr/>
            </p:nvSpPr>
            <p:spPr>
              <a:xfrm>
                <a:off x="6948462" y="1067318"/>
                <a:ext cx="52741" cy="52742"/>
              </a:xfrm>
              <a:custGeom>
                <a:avLst/>
                <a:gdLst/>
                <a:ahLst/>
                <a:cxnLst/>
                <a:rect l="l" t="t" r="r" b="b"/>
                <a:pathLst>
                  <a:path w="59" h="59" extrusionOk="0">
                    <a:moveTo>
                      <a:pt x="58" y="29"/>
                    </a:moveTo>
                    <a:lnTo>
                      <a:pt x="58" y="29"/>
                    </a:lnTo>
                    <a:cubicBezTo>
                      <a:pt x="58" y="46"/>
                      <a:pt x="46" y="58"/>
                      <a:pt x="29" y="58"/>
                    </a:cubicBezTo>
                    <a:lnTo>
                      <a:pt x="29" y="58"/>
                    </a:lnTo>
                    <a:cubicBezTo>
                      <a:pt x="13" y="58"/>
                      <a:pt x="0" y="46"/>
                      <a:pt x="0" y="29"/>
                    </a:cubicBezTo>
                    <a:lnTo>
                      <a:pt x="0" y="29"/>
                    </a:lnTo>
                    <a:cubicBezTo>
                      <a:pt x="0" y="13"/>
                      <a:pt x="13" y="0"/>
                      <a:pt x="29" y="0"/>
                    </a:cubicBezTo>
                    <a:lnTo>
                      <a:pt x="29" y="0"/>
                    </a:lnTo>
                    <a:cubicBezTo>
                      <a:pt x="46" y="0"/>
                      <a:pt x="58" y="13"/>
                      <a:pt x="58" y="29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6" name="Google Shape;1856;p42">
                <a:extLst>
                  <a:ext uri="{FF2B5EF4-FFF2-40B4-BE49-F238E27FC236}">
                    <a16:creationId xmlns:a16="http://schemas.microsoft.com/office/drawing/2014/main" id="{1677CC03-66CE-83E0-8120-AE20698FFE83}"/>
                  </a:ext>
                </a:extLst>
              </p:cNvPr>
              <p:cNvSpPr/>
              <p:nvPr/>
            </p:nvSpPr>
            <p:spPr>
              <a:xfrm>
                <a:off x="7005262" y="933433"/>
                <a:ext cx="48685" cy="48686"/>
              </a:xfrm>
              <a:custGeom>
                <a:avLst/>
                <a:gdLst/>
                <a:ahLst/>
                <a:cxnLst/>
                <a:rect l="l" t="t" r="r" b="b"/>
                <a:pathLst>
                  <a:path w="52" h="52" extrusionOk="0">
                    <a:moveTo>
                      <a:pt x="51" y="25"/>
                    </a:moveTo>
                    <a:lnTo>
                      <a:pt x="51" y="25"/>
                    </a:lnTo>
                    <a:cubicBezTo>
                      <a:pt x="51" y="40"/>
                      <a:pt x="39" y="51"/>
                      <a:pt x="25" y="51"/>
                    </a:cubicBezTo>
                    <a:lnTo>
                      <a:pt x="25" y="51"/>
                    </a:lnTo>
                    <a:cubicBezTo>
                      <a:pt x="10" y="51"/>
                      <a:pt x="0" y="40"/>
                      <a:pt x="0" y="25"/>
                    </a:cubicBezTo>
                    <a:lnTo>
                      <a:pt x="0" y="25"/>
                    </a:lnTo>
                    <a:cubicBezTo>
                      <a:pt x="0" y="11"/>
                      <a:pt x="10" y="0"/>
                      <a:pt x="25" y="0"/>
                    </a:cubicBezTo>
                    <a:lnTo>
                      <a:pt x="25" y="0"/>
                    </a:lnTo>
                    <a:cubicBezTo>
                      <a:pt x="39" y="0"/>
                      <a:pt x="51" y="11"/>
                      <a:pt x="51" y="25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7" name="Google Shape;1857;p42">
                <a:extLst>
                  <a:ext uri="{FF2B5EF4-FFF2-40B4-BE49-F238E27FC236}">
                    <a16:creationId xmlns:a16="http://schemas.microsoft.com/office/drawing/2014/main" id="{268CA92A-DF92-299E-138A-7F08405716A7}"/>
                  </a:ext>
                </a:extLst>
              </p:cNvPr>
              <p:cNvSpPr/>
              <p:nvPr/>
            </p:nvSpPr>
            <p:spPr>
              <a:xfrm>
                <a:off x="7240576" y="811719"/>
                <a:ext cx="60856" cy="60856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8" name="Google Shape;1858;p42">
                <a:extLst>
                  <a:ext uri="{FF2B5EF4-FFF2-40B4-BE49-F238E27FC236}">
                    <a16:creationId xmlns:a16="http://schemas.microsoft.com/office/drawing/2014/main" id="{24FE5847-9750-22BD-1AD9-B0FA942EDE9B}"/>
                  </a:ext>
                </a:extLst>
              </p:cNvPr>
              <p:cNvSpPr/>
              <p:nvPr/>
            </p:nvSpPr>
            <p:spPr>
              <a:xfrm>
                <a:off x="7126976" y="868519"/>
                <a:ext cx="48686" cy="48686"/>
              </a:xfrm>
              <a:custGeom>
                <a:avLst/>
                <a:gdLst/>
                <a:ahLst/>
                <a:cxnLst/>
                <a:rect l="l" t="t" r="r" b="b"/>
                <a:pathLst>
                  <a:path w="51" h="51" extrusionOk="0">
                    <a:moveTo>
                      <a:pt x="50" y="25"/>
                    </a:moveTo>
                    <a:lnTo>
                      <a:pt x="50" y="25"/>
                    </a:lnTo>
                    <a:cubicBezTo>
                      <a:pt x="50" y="38"/>
                      <a:pt x="39" y="50"/>
                      <a:pt x="25" y="50"/>
                    </a:cubicBezTo>
                    <a:lnTo>
                      <a:pt x="25" y="50"/>
                    </a:lnTo>
                    <a:cubicBezTo>
                      <a:pt x="11" y="50"/>
                      <a:pt x="0" y="39"/>
                      <a:pt x="0" y="25"/>
                    </a:cubicBezTo>
                    <a:lnTo>
                      <a:pt x="0" y="25"/>
                    </a:lnTo>
                    <a:cubicBezTo>
                      <a:pt x="0" y="11"/>
                      <a:pt x="11" y="0"/>
                      <a:pt x="25" y="0"/>
                    </a:cubicBezTo>
                    <a:lnTo>
                      <a:pt x="25" y="0"/>
                    </a:lnTo>
                    <a:cubicBezTo>
                      <a:pt x="39" y="0"/>
                      <a:pt x="50" y="11"/>
                      <a:pt x="50" y="25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9" name="Google Shape;1859;p42">
                <a:extLst>
                  <a:ext uri="{FF2B5EF4-FFF2-40B4-BE49-F238E27FC236}">
                    <a16:creationId xmlns:a16="http://schemas.microsoft.com/office/drawing/2014/main" id="{EC96B66A-97BB-9750-6B18-AFAA79B3E607}"/>
                  </a:ext>
                </a:extLst>
              </p:cNvPr>
              <p:cNvSpPr/>
              <p:nvPr/>
            </p:nvSpPr>
            <p:spPr>
              <a:xfrm>
                <a:off x="7293319" y="974005"/>
                <a:ext cx="32457" cy="32457"/>
              </a:xfrm>
              <a:custGeom>
                <a:avLst/>
                <a:gdLst/>
                <a:ahLst/>
                <a:cxnLst/>
                <a:rect l="l" t="t" r="r" b="b"/>
                <a:pathLst>
                  <a:path w="34" h="34" extrusionOk="0">
                    <a:moveTo>
                      <a:pt x="33" y="16"/>
                    </a:moveTo>
                    <a:lnTo>
                      <a:pt x="33" y="16"/>
                    </a:lnTo>
                    <a:cubicBezTo>
                      <a:pt x="33" y="26"/>
                      <a:pt x="26" y="33"/>
                      <a:pt x="17" y="33"/>
                    </a:cubicBezTo>
                    <a:lnTo>
                      <a:pt x="17" y="33"/>
                    </a:lnTo>
                    <a:cubicBezTo>
                      <a:pt x="7" y="33"/>
                      <a:pt x="0" y="25"/>
                      <a:pt x="0" y="16"/>
                    </a:cubicBezTo>
                    <a:lnTo>
                      <a:pt x="0" y="16"/>
                    </a:lnTo>
                    <a:cubicBezTo>
                      <a:pt x="0" y="7"/>
                      <a:pt x="7" y="0"/>
                      <a:pt x="17" y="0"/>
                    </a:cubicBezTo>
                    <a:lnTo>
                      <a:pt x="17" y="0"/>
                    </a:lnTo>
                    <a:cubicBezTo>
                      <a:pt x="25" y="0"/>
                      <a:pt x="33" y="7"/>
                      <a:pt x="33" y="16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0" name="Google Shape;1860;p42">
                <a:extLst>
                  <a:ext uri="{FF2B5EF4-FFF2-40B4-BE49-F238E27FC236}">
                    <a16:creationId xmlns:a16="http://schemas.microsoft.com/office/drawing/2014/main" id="{2E73424E-576D-B595-F360-698DA9833A98}"/>
                  </a:ext>
                </a:extLst>
              </p:cNvPr>
              <p:cNvSpPr/>
              <p:nvPr/>
            </p:nvSpPr>
            <p:spPr>
              <a:xfrm>
                <a:off x="7410975" y="856346"/>
                <a:ext cx="32457" cy="32457"/>
              </a:xfrm>
              <a:custGeom>
                <a:avLst/>
                <a:gdLst/>
                <a:ahLst/>
                <a:cxnLst/>
                <a:rect l="l" t="t" r="r" b="b"/>
                <a:pathLst>
                  <a:path w="35" h="34" extrusionOk="0">
                    <a:moveTo>
                      <a:pt x="34" y="17"/>
                    </a:moveTo>
                    <a:lnTo>
                      <a:pt x="34" y="17"/>
                    </a:lnTo>
                    <a:cubicBezTo>
                      <a:pt x="34" y="27"/>
                      <a:pt x="26" y="33"/>
                      <a:pt x="17" y="33"/>
                    </a:cubicBezTo>
                    <a:lnTo>
                      <a:pt x="17" y="33"/>
                    </a:lnTo>
                    <a:cubicBezTo>
                      <a:pt x="8" y="33"/>
                      <a:pt x="0" y="27"/>
                      <a:pt x="0" y="17"/>
                    </a:cubicBezTo>
                    <a:lnTo>
                      <a:pt x="0" y="17"/>
                    </a:lnTo>
                    <a:cubicBezTo>
                      <a:pt x="0" y="7"/>
                      <a:pt x="8" y="0"/>
                      <a:pt x="17" y="0"/>
                    </a:cubicBezTo>
                    <a:lnTo>
                      <a:pt x="17" y="0"/>
                    </a:lnTo>
                    <a:cubicBezTo>
                      <a:pt x="26" y="0"/>
                      <a:pt x="34" y="7"/>
                      <a:pt x="34" y="17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1" name="Google Shape;1861;p42">
                <a:extLst>
                  <a:ext uri="{FF2B5EF4-FFF2-40B4-BE49-F238E27FC236}">
                    <a16:creationId xmlns:a16="http://schemas.microsoft.com/office/drawing/2014/main" id="{A421E96F-9320-AB22-342A-5C7E6FE03769}"/>
                  </a:ext>
                </a:extLst>
              </p:cNvPr>
              <p:cNvSpPr/>
              <p:nvPr/>
            </p:nvSpPr>
            <p:spPr>
              <a:xfrm>
                <a:off x="6907891" y="949662"/>
                <a:ext cx="36513" cy="36513"/>
              </a:xfrm>
              <a:custGeom>
                <a:avLst/>
                <a:gdLst/>
                <a:ahLst/>
                <a:cxnLst/>
                <a:rect l="l" t="t" r="r" b="b"/>
                <a:pathLst>
                  <a:path w="39" h="38" extrusionOk="0">
                    <a:moveTo>
                      <a:pt x="38" y="19"/>
                    </a:moveTo>
                    <a:lnTo>
                      <a:pt x="38" y="19"/>
                    </a:lnTo>
                    <a:cubicBezTo>
                      <a:pt x="38" y="29"/>
                      <a:pt x="29" y="37"/>
                      <a:pt x="20" y="37"/>
                    </a:cubicBezTo>
                    <a:lnTo>
                      <a:pt x="20" y="37"/>
                    </a:lnTo>
                    <a:cubicBezTo>
                      <a:pt x="9" y="37"/>
                      <a:pt x="0" y="29"/>
                      <a:pt x="0" y="19"/>
                    </a:cubicBezTo>
                    <a:lnTo>
                      <a:pt x="0" y="19"/>
                    </a:lnTo>
                    <a:cubicBezTo>
                      <a:pt x="0" y="9"/>
                      <a:pt x="9" y="0"/>
                      <a:pt x="20" y="0"/>
                    </a:cubicBezTo>
                    <a:lnTo>
                      <a:pt x="20" y="0"/>
                    </a:lnTo>
                    <a:cubicBezTo>
                      <a:pt x="29" y="1"/>
                      <a:pt x="38" y="9"/>
                      <a:pt x="38" y="19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2" name="Google Shape;1862;p42">
                <a:extLst>
                  <a:ext uri="{FF2B5EF4-FFF2-40B4-BE49-F238E27FC236}">
                    <a16:creationId xmlns:a16="http://schemas.microsoft.com/office/drawing/2014/main" id="{47A9D19E-BCB5-DA9C-DBE3-CF6E491BD25D}"/>
                  </a:ext>
                </a:extLst>
              </p:cNvPr>
              <p:cNvSpPr/>
              <p:nvPr/>
            </p:nvSpPr>
            <p:spPr>
              <a:xfrm>
                <a:off x="7378518" y="974005"/>
                <a:ext cx="48686" cy="48686"/>
              </a:xfrm>
              <a:custGeom>
                <a:avLst/>
                <a:gdLst/>
                <a:ahLst/>
                <a:cxnLst/>
                <a:rect l="l" t="t" r="r" b="b"/>
                <a:pathLst>
                  <a:path w="53" h="53" extrusionOk="0">
                    <a:moveTo>
                      <a:pt x="52" y="26"/>
                    </a:moveTo>
                    <a:lnTo>
                      <a:pt x="52" y="26"/>
                    </a:lnTo>
                    <a:cubicBezTo>
                      <a:pt x="52" y="40"/>
                      <a:pt x="41" y="52"/>
                      <a:pt x="26" y="52"/>
                    </a:cubicBezTo>
                    <a:lnTo>
                      <a:pt x="26" y="52"/>
                    </a:lnTo>
                    <a:cubicBezTo>
                      <a:pt x="12" y="52"/>
                      <a:pt x="0" y="40"/>
                      <a:pt x="0" y="26"/>
                    </a:cubicBezTo>
                    <a:lnTo>
                      <a:pt x="0" y="26"/>
                    </a:lnTo>
                    <a:cubicBezTo>
                      <a:pt x="0" y="11"/>
                      <a:pt x="12" y="0"/>
                      <a:pt x="26" y="0"/>
                    </a:cubicBezTo>
                    <a:lnTo>
                      <a:pt x="26" y="0"/>
                    </a:lnTo>
                    <a:cubicBezTo>
                      <a:pt x="41" y="0"/>
                      <a:pt x="52" y="11"/>
                      <a:pt x="52" y="26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3" name="Google Shape;1863;p42">
                <a:extLst>
                  <a:ext uri="{FF2B5EF4-FFF2-40B4-BE49-F238E27FC236}">
                    <a16:creationId xmlns:a16="http://schemas.microsoft.com/office/drawing/2014/main" id="{C1CE4398-B7CB-F9AB-BA85-A6A5920352C1}"/>
                  </a:ext>
                </a:extLst>
              </p:cNvPr>
              <p:cNvSpPr/>
              <p:nvPr/>
            </p:nvSpPr>
            <p:spPr>
              <a:xfrm>
                <a:off x="7102633" y="1493320"/>
                <a:ext cx="239369" cy="381373"/>
              </a:xfrm>
              <a:custGeom>
                <a:avLst/>
                <a:gdLst/>
                <a:ahLst/>
                <a:cxnLst/>
                <a:rect l="l" t="t" r="r" b="b"/>
                <a:pathLst>
                  <a:path w="258" h="414" extrusionOk="0">
                    <a:moveTo>
                      <a:pt x="192" y="413"/>
                    </a:moveTo>
                    <a:lnTo>
                      <a:pt x="192" y="413"/>
                    </a:lnTo>
                    <a:cubicBezTo>
                      <a:pt x="192" y="413"/>
                      <a:pt x="136" y="412"/>
                      <a:pt x="72" y="285"/>
                    </a:cubicBezTo>
                    <a:lnTo>
                      <a:pt x="72" y="285"/>
                    </a:lnTo>
                    <a:cubicBezTo>
                      <a:pt x="8" y="159"/>
                      <a:pt x="0" y="0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170" y="65"/>
                      <a:pt x="213" y="225"/>
                    </a:cubicBezTo>
                    <a:lnTo>
                      <a:pt x="213" y="225"/>
                    </a:lnTo>
                    <a:cubicBezTo>
                      <a:pt x="257" y="386"/>
                      <a:pt x="192" y="413"/>
                      <a:pt x="192" y="413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4" name="Google Shape;1864;p42">
                <a:extLst>
                  <a:ext uri="{FF2B5EF4-FFF2-40B4-BE49-F238E27FC236}">
                    <a16:creationId xmlns:a16="http://schemas.microsoft.com/office/drawing/2014/main" id="{A0723648-252B-EFE1-E3C3-F3B5524E191B}"/>
                  </a:ext>
                </a:extLst>
              </p:cNvPr>
              <p:cNvSpPr/>
              <p:nvPr/>
            </p:nvSpPr>
            <p:spPr>
              <a:xfrm>
                <a:off x="7135090" y="1533892"/>
                <a:ext cx="166342" cy="324571"/>
              </a:xfrm>
              <a:custGeom>
                <a:avLst/>
                <a:gdLst/>
                <a:ahLst/>
                <a:cxnLst/>
                <a:rect l="l" t="t" r="r" b="b"/>
                <a:pathLst>
                  <a:path w="183" h="352" extrusionOk="0">
                    <a:moveTo>
                      <a:pt x="182" y="351"/>
                    </a:moveTo>
                    <a:lnTo>
                      <a:pt x="182" y="351"/>
                    </a:lnTo>
                    <a:cubicBezTo>
                      <a:pt x="162" y="287"/>
                      <a:pt x="138" y="225"/>
                      <a:pt x="109" y="167"/>
                    </a:cubicBezTo>
                    <a:lnTo>
                      <a:pt x="109" y="167"/>
                    </a:lnTo>
                    <a:cubicBezTo>
                      <a:pt x="94" y="136"/>
                      <a:pt x="77" y="109"/>
                      <a:pt x="59" y="80"/>
                    </a:cubicBezTo>
                    <a:lnTo>
                      <a:pt x="59" y="80"/>
                    </a:lnTo>
                    <a:cubicBezTo>
                      <a:pt x="41" y="52"/>
                      <a:pt x="20" y="27"/>
                      <a:pt x="0" y="0"/>
                    </a:cubicBezTo>
                    <a:lnTo>
                      <a:pt x="0" y="0"/>
                    </a:lnTo>
                    <a:cubicBezTo>
                      <a:pt x="26" y="21"/>
                      <a:pt x="51" y="43"/>
                      <a:pt x="72" y="71"/>
                    </a:cubicBezTo>
                    <a:lnTo>
                      <a:pt x="72" y="71"/>
                    </a:lnTo>
                    <a:cubicBezTo>
                      <a:pt x="83" y="83"/>
                      <a:pt x="92" y="97"/>
                      <a:pt x="102" y="112"/>
                    </a:cubicBezTo>
                    <a:lnTo>
                      <a:pt x="102" y="112"/>
                    </a:lnTo>
                    <a:cubicBezTo>
                      <a:pt x="110" y="126"/>
                      <a:pt x="120" y="141"/>
                      <a:pt x="127" y="156"/>
                    </a:cubicBezTo>
                    <a:lnTo>
                      <a:pt x="127" y="156"/>
                    </a:lnTo>
                    <a:cubicBezTo>
                      <a:pt x="143" y="187"/>
                      <a:pt x="155" y="218"/>
                      <a:pt x="164" y="251"/>
                    </a:cubicBezTo>
                    <a:lnTo>
                      <a:pt x="164" y="251"/>
                    </a:lnTo>
                    <a:cubicBezTo>
                      <a:pt x="174" y="284"/>
                      <a:pt x="181" y="317"/>
                      <a:pt x="182" y="35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5" name="Google Shape;1865;p42">
                <a:extLst>
                  <a:ext uri="{FF2B5EF4-FFF2-40B4-BE49-F238E27FC236}">
                    <a16:creationId xmlns:a16="http://schemas.microsoft.com/office/drawing/2014/main" id="{C96AC1DF-C892-C1E7-F1A8-784A2A2E0DCB}"/>
                  </a:ext>
                </a:extLst>
              </p:cNvPr>
              <p:cNvSpPr/>
              <p:nvPr/>
            </p:nvSpPr>
            <p:spPr>
              <a:xfrm>
                <a:off x="6883548" y="1566349"/>
                <a:ext cx="320512" cy="259658"/>
              </a:xfrm>
              <a:custGeom>
                <a:avLst/>
                <a:gdLst/>
                <a:ahLst/>
                <a:cxnLst/>
                <a:rect l="l" t="t" r="r" b="b"/>
                <a:pathLst>
                  <a:path w="347" h="284" extrusionOk="0">
                    <a:moveTo>
                      <a:pt x="346" y="283"/>
                    </a:moveTo>
                    <a:lnTo>
                      <a:pt x="346" y="283"/>
                    </a:lnTo>
                    <a:cubicBezTo>
                      <a:pt x="346" y="283"/>
                      <a:pt x="346" y="139"/>
                      <a:pt x="227" y="70"/>
                    </a:cubicBezTo>
                    <a:lnTo>
                      <a:pt x="227" y="70"/>
                    </a:lnTo>
                    <a:cubicBezTo>
                      <a:pt x="108" y="0"/>
                      <a:pt x="0" y="125"/>
                      <a:pt x="0" y="125"/>
                    </a:cubicBezTo>
                    <a:lnTo>
                      <a:pt x="0" y="125"/>
                    </a:lnTo>
                    <a:cubicBezTo>
                      <a:pt x="0" y="125"/>
                      <a:pt x="89" y="115"/>
                      <a:pt x="157" y="146"/>
                    </a:cubicBezTo>
                    <a:lnTo>
                      <a:pt x="157" y="146"/>
                    </a:lnTo>
                    <a:cubicBezTo>
                      <a:pt x="225" y="178"/>
                      <a:pt x="274" y="271"/>
                      <a:pt x="346" y="28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6" name="Google Shape;1866;p42">
                <a:extLst>
                  <a:ext uri="{FF2B5EF4-FFF2-40B4-BE49-F238E27FC236}">
                    <a16:creationId xmlns:a16="http://schemas.microsoft.com/office/drawing/2014/main" id="{FFD01253-9F77-7F10-7AC6-DBC8E41CD449}"/>
                  </a:ext>
                </a:extLst>
              </p:cNvPr>
              <p:cNvSpPr/>
              <p:nvPr/>
            </p:nvSpPr>
            <p:spPr>
              <a:xfrm>
                <a:off x="6932234" y="1675891"/>
                <a:ext cx="271826" cy="215028"/>
              </a:xfrm>
              <a:custGeom>
                <a:avLst/>
                <a:gdLst/>
                <a:ahLst/>
                <a:cxnLst/>
                <a:rect l="l" t="t" r="r" b="b"/>
                <a:pathLst>
                  <a:path w="294" h="233" extrusionOk="0">
                    <a:moveTo>
                      <a:pt x="293" y="125"/>
                    </a:moveTo>
                    <a:lnTo>
                      <a:pt x="293" y="125"/>
                    </a:lnTo>
                    <a:cubicBezTo>
                      <a:pt x="293" y="125"/>
                      <a:pt x="136" y="96"/>
                      <a:pt x="55" y="232"/>
                    </a:cubicBezTo>
                    <a:lnTo>
                      <a:pt x="55" y="232"/>
                    </a:lnTo>
                    <a:cubicBezTo>
                      <a:pt x="55" y="232"/>
                      <a:pt x="0" y="130"/>
                      <a:pt x="91" y="65"/>
                    </a:cubicBezTo>
                    <a:lnTo>
                      <a:pt x="91" y="65"/>
                    </a:lnTo>
                    <a:cubicBezTo>
                      <a:pt x="182" y="0"/>
                      <a:pt x="272" y="53"/>
                      <a:pt x="293" y="125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7" name="Google Shape;1867;p42">
                <a:extLst>
                  <a:ext uri="{FF2B5EF4-FFF2-40B4-BE49-F238E27FC236}">
                    <a16:creationId xmlns:a16="http://schemas.microsoft.com/office/drawing/2014/main" id="{FA38E825-5736-84E3-B122-EF7ADDCBBE84}"/>
                  </a:ext>
                </a:extLst>
              </p:cNvPr>
              <p:cNvSpPr/>
              <p:nvPr/>
            </p:nvSpPr>
            <p:spPr>
              <a:xfrm>
                <a:off x="6984978" y="1773262"/>
                <a:ext cx="210970" cy="113600"/>
              </a:xfrm>
              <a:custGeom>
                <a:avLst/>
                <a:gdLst/>
                <a:ahLst/>
                <a:cxnLst/>
                <a:rect l="l" t="t" r="r" b="b"/>
                <a:pathLst>
                  <a:path w="230" h="125" extrusionOk="0">
                    <a:moveTo>
                      <a:pt x="229" y="17"/>
                    </a:moveTo>
                    <a:lnTo>
                      <a:pt x="229" y="17"/>
                    </a:lnTo>
                    <a:cubicBezTo>
                      <a:pt x="210" y="7"/>
                      <a:pt x="188" y="0"/>
                      <a:pt x="159" y="0"/>
                    </a:cubicBezTo>
                    <a:lnTo>
                      <a:pt x="159" y="0"/>
                    </a:lnTo>
                    <a:cubicBezTo>
                      <a:pt x="3" y="0"/>
                      <a:pt x="0" y="124"/>
                      <a:pt x="0" y="124"/>
                    </a:cubicBezTo>
                    <a:lnTo>
                      <a:pt x="0" y="124"/>
                    </a:lnTo>
                    <a:cubicBezTo>
                      <a:pt x="69" y="8"/>
                      <a:pt x="194" y="13"/>
                      <a:pt x="229" y="17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8" name="Google Shape;1868;p42">
                <a:extLst>
                  <a:ext uri="{FF2B5EF4-FFF2-40B4-BE49-F238E27FC236}">
                    <a16:creationId xmlns:a16="http://schemas.microsoft.com/office/drawing/2014/main" id="{951DEE52-8AEE-E272-141E-40A0EE219460}"/>
                  </a:ext>
                </a:extLst>
              </p:cNvPr>
              <p:cNvSpPr/>
              <p:nvPr/>
            </p:nvSpPr>
            <p:spPr>
              <a:xfrm>
                <a:off x="7524574" y="1533892"/>
                <a:ext cx="308341" cy="320513"/>
              </a:xfrm>
              <a:custGeom>
                <a:avLst/>
                <a:gdLst/>
                <a:ahLst/>
                <a:cxnLst/>
                <a:rect l="l" t="t" r="r" b="b"/>
                <a:pathLst>
                  <a:path w="336" h="347" extrusionOk="0">
                    <a:moveTo>
                      <a:pt x="61" y="332"/>
                    </a:moveTo>
                    <a:lnTo>
                      <a:pt x="61" y="332"/>
                    </a:lnTo>
                    <a:cubicBezTo>
                      <a:pt x="61" y="332"/>
                      <a:pt x="119" y="346"/>
                      <a:pt x="211" y="251"/>
                    </a:cubicBezTo>
                    <a:lnTo>
                      <a:pt x="211" y="251"/>
                    </a:lnTo>
                    <a:cubicBezTo>
                      <a:pt x="302" y="155"/>
                      <a:pt x="335" y="0"/>
                      <a:pt x="335" y="0"/>
                    </a:cubicBezTo>
                    <a:lnTo>
                      <a:pt x="335" y="0"/>
                    </a:lnTo>
                    <a:cubicBezTo>
                      <a:pt x="335" y="0"/>
                      <a:pt x="155" y="22"/>
                      <a:pt x="78" y="155"/>
                    </a:cubicBezTo>
                    <a:lnTo>
                      <a:pt x="78" y="155"/>
                    </a:lnTo>
                    <a:cubicBezTo>
                      <a:pt x="0" y="289"/>
                      <a:pt x="61" y="332"/>
                      <a:pt x="61" y="332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9" name="Google Shape;1869;p42">
                <a:extLst>
                  <a:ext uri="{FF2B5EF4-FFF2-40B4-BE49-F238E27FC236}">
                    <a16:creationId xmlns:a16="http://schemas.microsoft.com/office/drawing/2014/main" id="{0EA6E6A7-9059-EDD1-62D7-1E9B34B8A937}"/>
                  </a:ext>
                </a:extLst>
              </p:cNvPr>
              <p:cNvSpPr/>
              <p:nvPr/>
            </p:nvSpPr>
            <p:spPr>
              <a:xfrm>
                <a:off x="7565146" y="1566349"/>
                <a:ext cx="239369" cy="251543"/>
              </a:xfrm>
              <a:custGeom>
                <a:avLst/>
                <a:gdLst/>
                <a:ahLst/>
                <a:cxnLst/>
                <a:rect l="l" t="t" r="r" b="b"/>
                <a:pathLst>
                  <a:path w="258" h="274" extrusionOk="0">
                    <a:moveTo>
                      <a:pt x="0" y="273"/>
                    </a:moveTo>
                    <a:lnTo>
                      <a:pt x="0" y="273"/>
                    </a:lnTo>
                    <a:cubicBezTo>
                      <a:pt x="9" y="242"/>
                      <a:pt x="23" y="213"/>
                      <a:pt x="41" y="186"/>
                    </a:cubicBezTo>
                    <a:lnTo>
                      <a:pt x="41" y="186"/>
                    </a:lnTo>
                    <a:cubicBezTo>
                      <a:pt x="58" y="159"/>
                      <a:pt x="78" y="133"/>
                      <a:pt x="99" y="109"/>
                    </a:cubicBezTo>
                    <a:lnTo>
                      <a:pt x="99" y="109"/>
                    </a:lnTo>
                    <a:cubicBezTo>
                      <a:pt x="121" y="85"/>
                      <a:pt x="145" y="63"/>
                      <a:pt x="171" y="44"/>
                    </a:cubicBezTo>
                    <a:lnTo>
                      <a:pt x="171" y="44"/>
                    </a:lnTo>
                    <a:cubicBezTo>
                      <a:pt x="198" y="26"/>
                      <a:pt x="227" y="11"/>
                      <a:pt x="257" y="0"/>
                    </a:cubicBezTo>
                    <a:lnTo>
                      <a:pt x="257" y="0"/>
                    </a:lnTo>
                    <a:cubicBezTo>
                      <a:pt x="231" y="19"/>
                      <a:pt x="204" y="38"/>
                      <a:pt x="182" y="58"/>
                    </a:cubicBezTo>
                    <a:lnTo>
                      <a:pt x="182" y="58"/>
                    </a:lnTo>
                    <a:cubicBezTo>
                      <a:pt x="159" y="79"/>
                      <a:pt x="136" y="100"/>
                      <a:pt x="116" y="123"/>
                    </a:cubicBezTo>
                    <a:lnTo>
                      <a:pt x="116" y="123"/>
                    </a:lnTo>
                    <a:cubicBezTo>
                      <a:pt x="72" y="170"/>
                      <a:pt x="34" y="220"/>
                      <a:pt x="0" y="27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0" name="Google Shape;1870;p42">
                <a:extLst>
                  <a:ext uri="{FF2B5EF4-FFF2-40B4-BE49-F238E27FC236}">
                    <a16:creationId xmlns:a16="http://schemas.microsoft.com/office/drawing/2014/main" id="{0EEF9A16-199F-445A-0E96-CD2BC561002C}"/>
                  </a:ext>
                </a:extLst>
              </p:cNvPr>
              <p:cNvSpPr/>
              <p:nvPr/>
            </p:nvSpPr>
            <p:spPr>
              <a:xfrm>
                <a:off x="7682804" y="1566349"/>
                <a:ext cx="320512" cy="259658"/>
              </a:xfrm>
              <a:custGeom>
                <a:avLst/>
                <a:gdLst/>
                <a:ahLst/>
                <a:cxnLst/>
                <a:rect l="l" t="t" r="r" b="b"/>
                <a:pathLst>
                  <a:path w="347" h="284" extrusionOk="0">
                    <a:moveTo>
                      <a:pt x="0" y="283"/>
                    </a:moveTo>
                    <a:lnTo>
                      <a:pt x="0" y="283"/>
                    </a:lnTo>
                    <a:cubicBezTo>
                      <a:pt x="0" y="283"/>
                      <a:pt x="0" y="139"/>
                      <a:pt x="119" y="70"/>
                    </a:cubicBezTo>
                    <a:lnTo>
                      <a:pt x="119" y="70"/>
                    </a:lnTo>
                    <a:cubicBezTo>
                      <a:pt x="238" y="0"/>
                      <a:pt x="346" y="125"/>
                      <a:pt x="346" y="125"/>
                    </a:cubicBezTo>
                    <a:lnTo>
                      <a:pt x="346" y="125"/>
                    </a:lnTo>
                    <a:cubicBezTo>
                      <a:pt x="346" y="125"/>
                      <a:pt x="258" y="115"/>
                      <a:pt x="189" y="146"/>
                    </a:cubicBezTo>
                    <a:lnTo>
                      <a:pt x="189" y="146"/>
                    </a:lnTo>
                    <a:cubicBezTo>
                      <a:pt x="122" y="178"/>
                      <a:pt x="73" y="271"/>
                      <a:pt x="0" y="28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1" name="Google Shape;1871;p42">
                <a:extLst>
                  <a:ext uri="{FF2B5EF4-FFF2-40B4-BE49-F238E27FC236}">
                    <a16:creationId xmlns:a16="http://schemas.microsoft.com/office/drawing/2014/main" id="{E4534C43-91EC-013E-3356-55A46A5BC4FA}"/>
                  </a:ext>
                </a:extLst>
              </p:cNvPr>
              <p:cNvSpPr/>
              <p:nvPr/>
            </p:nvSpPr>
            <p:spPr>
              <a:xfrm>
                <a:off x="7711202" y="1712406"/>
                <a:ext cx="271827" cy="215028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33" extrusionOk="0">
                    <a:moveTo>
                      <a:pt x="0" y="126"/>
                    </a:moveTo>
                    <a:lnTo>
                      <a:pt x="0" y="126"/>
                    </a:lnTo>
                    <a:cubicBezTo>
                      <a:pt x="0" y="126"/>
                      <a:pt x="158" y="96"/>
                      <a:pt x="238" y="232"/>
                    </a:cubicBezTo>
                    <a:lnTo>
                      <a:pt x="238" y="232"/>
                    </a:lnTo>
                    <a:cubicBezTo>
                      <a:pt x="238" y="232"/>
                      <a:pt x="294" y="130"/>
                      <a:pt x="202" y="66"/>
                    </a:cubicBezTo>
                    <a:lnTo>
                      <a:pt x="202" y="66"/>
                    </a:lnTo>
                    <a:cubicBezTo>
                      <a:pt x="111" y="0"/>
                      <a:pt x="23" y="53"/>
                      <a:pt x="0" y="126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2" name="Google Shape;1872;p42">
                <a:extLst>
                  <a:ext uri="{FF2B5EF4-FFF2-40B4-BE49-F238E27FC236}">
                    <a16:creationId xmlns:a16="http://schemas.microsoft.com/office/drawing/2014/main" id="{8040C92F-DFFF-23BA-787F-C46B76C19129}"/>
                  </a:ext>
                </a:extLst>
              </p:cNvPr>
              <p:cNvSpPr/>
              <p:nvPr/>
            </p:nvSpPr>
            <p:spPr>
              <a:xfrm>
                <a:off x="7711202" y="1773262"/>
                <a:ext cx="223140" cy="154171"/>
              </a:xfrm>
              <a:custGeom>
                <a:avLst/>
                <a:gdLst/>
                <a:ahLst/>
                <a:cxnLst/>
                <a:rect l="l" t="t" r="r" b="b"/>
                <a:pathLst>
                  <a:path w="244" h="166" extrusionOk="0">
                    <a:moveTo>
                      <a:pt x="66" y="0"/>
                    </a:moveTo>
                    <a:lnTo>
                      <a:pt x="66" y="0"/>
                    </a:lnTo>
                    <a:cubicBezTo>
                      <a:pt x="51" y="0"/>
                      <a:pt x="40" y="3"/>
                      <a:pt x="28" y="9"/>
                    </a:cubicBezTo>
                    <a:lnTo>
                      <a:pt x="28" y="9"/>
                    </a:lnTo>
                    <a:cubicBezTo>
                      <a:pt x="16" y="24"/>
                      <a:pt x="5" y="41"/>
                      <a:pt x="0" y="59"/>
                    </a:cubicBezTo>
                    <a:lnTo>
                      <a:pt x="0" y="59"/>
                    </a:lnTo>
                    <a:cubicBezTo>
                      <a:pt x="0" y="59"/>
                      <a:pt x="158" y="29"/>
                      <a:pt x="238" y="165"/>
                    </a:cubicBezTo>
                    <a:lnTo>
                      <a:pt x="238" y="165"/>
                    </a:lnTo>
                    <a:cubicBezTo>
                      <a:pt x="237" y="165"/>
                      <a:pt x="243" y="0"/>
                      <a:pt x="66" y="0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3" name="Google Shape;1873;p42">
                <a:extLst>
                  <a:ext uri="{FF2B5EF4-FFF2-40B4-BE49-F238E27FC236}">
                    <a16:creationId xmlns:a16="http://schemas.microsoft.com/office/drawing/2014/main" id="{4C1824BA-1D8A-315D-4418-96F878927676}"/>
                  </a:ext>
                </a:extLst>
              </p:cNvPr>
              <p:cNvSpPr/>
              <p:nvPr/>
            </p:nvSpPr>
            <p:spPr>
              <a:xfrm>
                <a:off x="7248690" y="1513605"/>
                <a:ext cx="154170" cy="324573"/>
              </a:xfrm>
              <a:custGeom>
                <a:avLst/>
                <a:gdLst/>
                <a:ahLst/>
                <a:cxnLst/>
                <a:rect l="l" t="t" r="r" b="b"/>
                <a:pathLst>
                  <a:path w="166" h="354" extrusionOk="0">
                    <a:moveTo>
                      <a:pt x="103" y="353"/>
                    </a:moveTo>
                    <a:lnTo>
                      <a:pt x="103" y="353"/>
                    </a:lnTo>
                    <a:cubicBezTo>
                      <a:pt x="103" y="353"/>
                      <a:pt x="72" y="343"/>
                      <a:pt x="36" y="237"/>
                    </a:cubicBezTo>
                    <a:lnTo>
                      <a:pt x="36" y="237"/>
                    </a:lnTo>
                    <a:cubicBezTo>
                      <a:pt x="0" y="131"/>
                      <a:pt x="10" y="0"/>
                      <a:pt x="10" y="0"/>
                    </a:cubicBezTo>
                    <a:lnTo>
                      <a:pt x="10" y="0"/>
                    </a:lnTo>
                    <a:cubicBezTo>
                      <a:pt x="10" y="0"/>
                      <a:pt x="140" y="81"/>
                      <a:pt x="153" y="210"/>
                    </a:cubicBezTo>
                    <a:lnTo>
                      <a:pt x="153" y="210"/>
                    </a:lnTo>
                    <a:cubicBezTo>
                      <a:pt x="165" y="341"/>
                      <a:pt x="103" y="353"/>
                      <a:pt x="103" y="353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4" name="Google Shape;1874;p42">
                <a:extLst>
                  <a:ext uri="{FF2B5EF4-FFF2-40B4-BE49-F238E27FC236}">
                    <a16:creationId xmlns:a16="http://schemas.microsoft.com/office/drawing/2014/main" id="{383A4C51-ECC8-7BA4-D6E0-4CBE04FA485B}"/>
                  </a:ext>
                </a:extLst>
              </p:cNvPr>
              <p:cNvSpPr/>
              <p:nvPr/>
            </p:nvSpPr>
            <p:spPr>
              <a:xfrm>
                <a:off x="7382576" y="1335090"/>
                <a:ext cx="194742" cy="523372"/>
              </a:xfrm>
              <a:custGeom>
                <a:avLst/>
                <a:gdLst/>
                <a:ahLst/>
                <a:cxnLst/>
                <a:rect l="l" t="t" r="r" b="b"/>
                <a:pathLst>
                  <a:path w="210" h="569" extrusionOk="0">
                    <a:moveTo>
                      <a:pt x="10" y="568"/>
                    </a:moveTo>
                    <a:lnTo>
                      <a:pt x="10" y="568"/>
                    </a:lnTo>
                    <a:cubicBezTo>
                      <a:pt x="10" y="568"/>
                      <a:pt x="0" y="179"/>
                      <a:pt x="205" y="0"/>
                    </a:cubicBezTo>
                    <a:lnTo>
                      <a:pt x="205" y="0"/>
                    </a:lnTo>
                    <a:cubicBezTo>
                      <a:pt x="205" y="0"/>
                      <a:pt x="209" y="256"/>
                      <a:pt x="10" y="56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5" name="Google Shape;1875;p42">
                <a:extLst>
                  <a:ext uri="{FF2B5EF4-FFF2-40B4-BE49-F238E27FC236}">
                    <a16:creationId xmlns:a16="http://schemas.microsoft.com/office/drawing/2014/main" id="{E8CED12D-8E24-C4DB-49AC-17A3BA9D82F7}"/>
                  </a:ext>
                </a:extLst>
              </p:cNvPr>
              <p:cNvSpPr/>
              <p:nvPr/>
            </p:nvSpPr>
            <p:spPr>
              <a:xfrm>
                <a:off x="7427203" y="1452749"/>
                <a:ext cx="186629" cy="377314"/>
              </a:xfrm>
              <a:custGeom>
                <a:avLst/>
                <a:gdLst/>
                <a:ahLst/>
                <a:cxnLst/>
                <a:rect l="l" t="t" r="r" b="b"/>
                <a:pathLst>
                  <a:path w="203" h="412" extrusionOk="0">
                    <a:moveTo>
                      <a:pt x="0" y="411"/>
                    </a:moveTo>
                    <a:lnTo>
                      <a:pt x="0" y="411"/>
                    </a:lnTo>
                    <a:cubicBezTo>
                      <a:pt x="0" y="411"/>
                      <a:pt x="40" y="116"/>
                      <a:pt x="179" y="2"/>
                    </a:cubicBezTo>
                    <a:lnTo>
                      <a:pt x="179" y="2"/>
                    </a:lnTo>
                    <a:cubicBezTo>
                      <a:pt x="179" y="0"/>
                      <a:pt x="202" y="218"/>
                      <a:pt x="0" y="411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6" name="Google Shape;1876;p42">
                <a:extLst>
                  <a:ext uri="{FF2B5EF4-FFF2-40B4-BE49-F238E27FC236}">
                    <a16:creationId xmlns:a16="http://schemas.microsoft.com/office/drawing/2014/main" id="{188FD01C-4F4D-E51E-63E1-7D70CED9AFF1}"/>
                  </a:ext>
                </a:extLst>
              </p:cNvPr>
              <p:cNvSpPr/>
              <p:nvPr/>
            </p:nvSpPr>
            <p:spPr>
              <a:xfrm>
                <a:off x="7423148" y="1489262"/>
                <a:ext cx="271826" cy="344857"/>
              </a:xfrm>
              <a:custGeom>
                <a:avLst/>
                <a:gdLst/>
                <a:ahLst/>
                <a:cxnLst/>
                <a:rect l="l" t="t" r="r" b="b"/>
                <a:pathLst>
                  <a:path w="294" h="374" extrusionOk="0">
                    <a:moveTo>
                      <a:pt x="67" y="367"/>
                    </a:moveTo>
                    <a:lnTo>
                      <a:pt x="67" y="367"/>
                    </a:lnTo>
                    <a:cubicBezTo>
                      <a:pt x="67" y="367"/>
                      <a:pt x="127" y="373"/>
                      <a:pt x="204" y="265"/>
                    </a:cubicBezTo>
                    <a:lnTo>
                      <a:pt x="204" y="265"/>
                    </a:lnTo>
                    <a:cubicBezTo>
                      <a:pt x="282" y="157"/>
                      <a:pt x="293" y="0"/>
                      <a:pt x="293" y="0"/>
                    </a:cubicBezTo>
                    <a:lnTo>
                      <a:pt x="293" y="0"/>
                    </a:lnTo>
                    <a:cubicBezTo>
                      <a:pt x="293" y="0"/>
                      <a:pt x="119" y="48"/>
                      <a:pt x="60" y="190"/>
                    </a:cubicBezTo>
                    <a:lnTo>
                      <a:pt x="60" y="190"/>
                    </a:lnTo>
                    <a:cubicBezTo>
                      <a:pt x="0" y="333"/>
                      <a:pt x="67" y="367"/>
                      <a:pt x="67" y="367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7" name="Google Shape;1877;p42">
                <a:extLst>
                  <a:ext uri="{FF2B5EF4-FFF2-40B4-BE49-F238E27FC236}">
                    <a16:creationId xmlns:a16="http://schemas.microsoft.com/office/drawing/2014/main" id="{CFF46C8F-6EF1-2505-A00E-2090CCD19899}"/>
                  </a:ext>
                </a:extLst>
              </p:cNvPr>
              <p:cNvSpPr/>
              <p:nvPr/>
            </p:nvSpPr>
            <p:spPr>
              <a:xfrm>
                <a:off x="7488062" y="1529833"/>
                <a:ext cx="182569" cy="279943"/>
              </a:xfrm>
              <a:custGeom>
                <a:avLst/>
                <a:gdLst/>
                <a:ahLst/>
                <a:cxnLst/>
                <a:rect l="l" t="t" r="r" b="b"/>
                <a:pathLst>
                  <a:path w="198" h="304" extrusionOk="0">
                    <a:moveTo>
                      <a:pt x="0" y="303"/>
                    </a:moveTo>
                    <a:lnTo>
                      <a:pt x="0" y="303"/>
                    </a:lnTo>
                    <a:cubicBezTo>
                      <a:pt x="1" y="271"/>
                      <a:pt x="9" y="241"/>
                      <a:pt x="21" y="211"/>
                    </a:cubicBezTo>
                    <a:lnTo>
                      <a:pt x="21" y="211"/>
                    </a:lnTo>
                    <a:cubicBezTo>
                      <a:pt x="31" y="182"/>
                      <a:pt x="46" y="154"/>
                      <a:pt x="63" y="127"/>
                    </a:cubicBezTo>
                    <a:lnTo>
                      <a:pt x="63" y="127"/>
                    </a:lnTo>
                    <a:cubicBezTo>
                      <a:pt x="71" y="113"/>
                      <a:pt x="80" y="101"/>
                      <a:pt x="89" y="89"/>
                    </a:cubicBezTo>
                    <a:lnTo>
                      <a:pt x="89" y="89"/>
                    </a:lnTo>
                    <a:cubicBezTo>
                      <a:pt x="94" y="83"/>
                      <a:pt x="100" y="77"/>
                      <a:pt x="105" y="71"/>
                    </a:cubicBezTo>
                    <a:lnTo>
                      <a:pt x="105" y="71"/>
                    </a:lnTo>
                    <a:cubicBezTo>
                      <a:pt x="110" y="64"/>
                      <a:pt x="115" y="60"/>
                      <a:pt x="122" y="55"/>
                    </a:cubicBezTo>
                    <a:lnTo>
                      <a:pt x="122" y="55"/>
                    </a:lnTo>
                    <a:cubicBezTo>
                      <a:pt x="143" y="32"/>
                      <a:pt x="171" y="14"/>
                      <a:pt x="197" y="0"/>
                    </a:cubicBezTo>
                    <a:lnTo>
                      <a:pt x="197" y="0"/>
                    </a:lnTo>
                    <a:cubicBezTo>
                      <a:pt x="176" y="21"/>
                      <a:pt x="152" y="42"/>
                      <a:pt x="134" y="66"/>
                    </a:cubicBezTo>
                    <a:lnTo>
                      <a:pt x="134" y="66"/>
                    </a:lnTo>
                    <a:cubicBezTo>
                      <a:pt x="114" y="89"/>
                      <a:pt x="97" y="113"/>
                      <a:pt x="81" y="139"/>
                    </a:cubicBezTo>
                    <a:lnTo>
                      <a:pt x="81" y="139"/>
                    </a:lnTo>
                    <a:cubicBezTo>
                      <a:pt x="48" y="191"/>
                      <a:pt x="22" y="246"/>
                      <a:pt x="0" y="303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8" name="Google Shape;1878;p42">
                <a:extLst>
                  <a:ext uri="{FF2B5EF4-FFF2-40B4-BE49-F238E27FC236}">
                    <a16:creationId xmlns:a16="http://schemas.microsoft.com/office/drawing/2014/main" id="{4EB332D7-7AF5-30A9-203D-0B0F7FEF5428}"/>
                  </a:ext>
                </a:extLst>
              </p:cNvPr>
              <p:cNvSpPr/>
              <p:nvPr/>
            </p:nvSpPr>
            <p:spPr>
              <a:xfrm>
                <a:off x="7358233" y="1395949"/>
                <a:ext cx="182570" cy="454401"/>
              </a:xfrm>
              <a:custGeom>
                <a:avLst/>
                <a:gdLst/>
                <a:ahLst/>
                <a:cxnLst/>
                <a:rect l="l" t="t" r="r" b="b"/>
                <a:pathLst>
                  <a:path w="197" h="492" extrusionOk="0">
                    <a:moveTo>
                      <a:pt x="53" y="486"/>
                    </a:moveTo>
                    <a:lnTo>
                      <a:pt x="53" y="486"/>
                    </a:lnTo>
                    <a:cubicBezTo>
                      <a:pt x="53" y="486"/>
                      <a:pt x="1" y="458"/>
                      <a:pt x="0" y="308"/>
                    </a:cubicBezTo>
                    <a:lnTo>
                      <a:pt x="0" y="308"/>
                    </a:lnTo>
                    <a:cubicBezTo>
                      <a:pt x="0" y="159"/>
                      <a:pt x="82" y="0"/>
                      <a:pt x="82" y="0"/>
                    </a:cubicBezTo>
                    <a:lnTo>
                      <a:pt x="82" y="0"/>
                    </a:lnTo>
                    <a:cubicBezTo>
                      <a:pt x="82" y="0"/>
                      <a:pt x="196" y="147"/>
                      <a:pt x="161" y="320"/>
                    </a:cubicBezTo>
                    <a:lnTo>
                      <a:pt x="161" y="320"/>
                    </a:lnTo>
                    <a:cubicBezTo>
                      <a:pt x="127" y="491"/>
                      <a:pt x="53" y="486"/>
                      <a:pt x="53" y="486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9" name="Google Shape;1879;p42">
                <a:extLst>
                  <a:ext uri="{FF2B5EF4-FFF2-40B4-BE49-F238E27FC236}">
                    <a16:creationId xmlns:a16="http://schemas.microsoft.com/office/drawing/2014/main" id="{9BBE9D0D-D04F-E3C5-5D8F-F03EC3C85CE6}"/>
                  </a:ext>
                </a:extLst>
              </p:cNvPr>
              <p:cNvSpPr/>
              <p:nvPr/>
            </p:nvSpPr>
            <p:spPr>
              <a:xfrm>
                <a:off x="7419089" y="1444634"/>
                <a:ext cx="48686" cy="377314"/>
              </a:xfrm>
              <a:custGeom>
                <a:avLst/>
                <a:gdLst/>
                <a:ahLst/>
                <a:cxnLst/>
                <a:rect l="l" t="t" r="r" b="b"/>
                <a:pathLst>
                  <a:path w="53" h="410" extrusionOk="0">
                    <a:moveTo>
                      <a:pt x="0" y="409"/>
                    </a:moveTo>
                    <a:lnTo>
                      <a:pt x="0" y="409"/>
                    </a:lnTo>
                    <a:cubicBezTo>
                      <a:pt x="6" y="375"/>
                      <a:pt x="13" y="340"/>
                      <a:pt x="18" y="307"/>
                    </a:cubicBezTo>
                    <a:lnTo>
                      <a:pt x="18" y="307"/>
                    </a:lnTo>
                    <a:cubicBezTo>
                      <a:pt x="23" y="273"/>
                      <a:pt x="26" y="239"/>
                      <a:pt x="29" y="206"/>
                    </a:cubicBezTo>
                    <a:lnTo>
                      <a:pt x="29" y="206"/>
                    </a:lnTo>
                    <a:cubicBezTo>
                      <a:pt x="31" y="172"/>
                      <a:pt x="30" y="137"/>
                      <a:pt x="29" y="103"/>
                    </a:cubicBezTo>
                    <a:lnTo>
                      <a:pt x="26" y="77"/>
                    </a:lnTo>
                    <a:lnTo>
                      <a:pt x="23" y="52"/>
                    </a:lnTo>
                    <a:lnTo>
                      <a:pt x="23" y="52"/>
                    </a:lnTo>
                    <a:cubicBezTo>
                      <a:pt x="22" y="34"/>
                      <a:pt x="17" y="17"/>
                      <a:pt x="15" y="0"/>
                    </a:cubicBezTo>
                    <a:lnTo>
                      <a:pt x="15" y="0"/>
                    </a:lnTo>
                    <a:cubicBezTo>
                      <a:pt x="29" y="32"/>
                      <a:pt x="40" y="66"/>
                      <a:pt x="46" y="101"/>
                    </a:cubicBezTo>
                    <a:lnTo>
                      <a:pt x="46" y="101"/>
                    </a:lnTo>
                    <a:cubicBezTo>
                      <a:pt x="50" y="135"/>
                      <a:pt x="52" y="172"/>
                      <a:pt x="50" y="206"/>
                    </a:cubicBezTo>
                    <a:lnTo>
                      <a:pt x="50" y="206"/>
                    </a:lnTo>
                    <a:cubicBezTo>
                      <a:pt x="46" y="277"/>
                      <a:pt x="31" y="345"/>
                      <a:pt x="0" y="40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0" name="Google Shape;1880;p42">
                <a:extLst>
                  <a:ext uri="{FF2B5EF4-FFF2-40B4-BE49-F238E27FC236}">
                    <a16:creationId xmlns:a16="http://schemas.microsoft.com/office/drawing/2014/main" id="{8AFF97E9-ABEB-E83B-657A-67967684945A}"/>
                  </a:ext>
                </a:extLst>
              </p:cNvPr>
              <p:cNvSpPr/>
              <p:nvPr/>
            </p:nvSpPr>
            <p:spPr>
              <a:xfrm>
                <a:off x="7086405" y="1387834"/>
                <a:ext cx="279941" cy="494970"/>
              </a:xfrm>
              <a:custGeom>
                <a:avLst/>
                <a:gdLst/>
                <a:ahLst/>
                <a:cxnLst/>
                <a:rect l="l" t="t" r="r" b="b"/>
                <a:pathLst>
                  <a:path w="306" h="537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157" y="150"/>
                      <a:pt x="195" y="343"/>
                    </a:cubicBezTo>
                    <a:lnTo>
                      <a:pt x="195" y="343"/>
                    </a:lnTo>
                    <a:cubicBezTo>
                      <a:pt x="232" y="536"/>
                      <a:pt x="305" y="525"/>
                      <a:pt x="305" y="525"/>
                    </a:cubicBezTo>
                    <a:lnTo>
                      <a:pt x="305" y="525"/>
                    </a:lnTo>
                    <a:cubicBezTo>
                      <a:pt x="305" y="525"/>
                      <a:pt x="303" y="46"/>
                      <a:pt x="0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1" name="Google Shape;1881;p42">
                <a:extLst>
                  <a:ext uri="{FF2B5EF4-FFF2-40B4-BE49-F238E27FC236}">
                    <a16:creationId xmlns:a16="http://schemas.microsoft.com/office/drawing/2014/main" id="{BA16501E-0AE0-2D97-98D2-149A8188E8F8}"/>
                  </a:ext>
                </a:extLst>
              </p:cNvPr>
              <p:cNvSpPr/>
              <p:nvPr/>
            </p:nvSpPr>
            <p:spPr>
              <a:xfrm>
                <a:off x="7131034" y="1773262"/>
                <a:ext cx="641024" cy="701887"/>
              </a:xfrm>
              <a:custGeom>
                <a:avLst/>
                <a:gdLst/>
                <a:ahLst/>
                <a:cxnLst/>
                <a:rect l="l" t="t" r="r" b="b"/>
                <a:pathLst>
                  <a:path w="698" h="764" extrusionOk="0">
                    <a:moveTo>
                      <a:pt x="697" y="0"/>
                    </a:moveTo>
                    <a:lnTo>
                      <a:pt x="697" y="596"/>
                    </a:lnTo>
                    <a:lnTo>
                      <a:pt x="697" y="596"/>
                    </a:lnTo>
                    <a:cubicBezTo>
                      <a:pt x="697" y="689"/>
                      <a:pt x="622" y="763"/>
                      <a:pt x="530" y="763"/>
                    </a:cubicBezTo>
                    <a:lnTo>
                      <a:pt x="169" y="763"/>
                    </a:lnTo>
                    <a:lnTo>
                      <a:pt x="165" y="763"/>
                    </a:lnTo>
                    <a:lnTo>
                      <a:pt x="165" y="763"/>
                    </a:lnTo>
                    <a:cubicBezTo>
                      <a:pt x="74" y="762"/>
                      <a:pt x="0" y="688"/>
                      <a:pt x="0" y="596"/>
                    </a:cubicBezTo>
                    <a:lnTo>
                      <a:pt x="0" y="0"/>
                    </a:lnTo>
                    <a:lnTo>
                      <a:pt x="697" y="0"/>
                    </a:ln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2" name="Google Shape;1882;p42">
                <a:extLst>
                  <a:ext uri="{FF2B5EF4-FFF2-40B4-BE49-F238E27FC236}">
                    <a16:creationId xmlns:a16="http://schemas.microsoft.com/office/drawing/2014/main" id="{205B1BF0-A589-B1E4-975B-45A1373C936E}"/>
                  </a:ext>
                </a:extLst>
              </p:cNvPr>
              <p:cNvSpPr/>
              <p:nvPr/>
            </p:nvSpPr>
            <p:spPr>
              <a:xfrm>
                <a:off x="7281147" y="1817892"/>
                <a:ext cx="490910" cy="657258"/>
              </a:xfrm>
              <a:custGeom>
                <a:avLst/>
                <a:gdLst/>
                <a:ahLst/>
                <a:cxnLst/>
                <a:rect l="l" t="t" r="r" b="b"/>
                <a:pathLst>
                  <a:path w="533" h="716" extrusionOk="0">
                    <a:moveTo>
                      <a:pt x="532" y="0"/>
                    </a:moveTo>
                    <a:lnTo>
                      <a:pt x="532" y="548"/>
                    </a:lnTo>
                    <a:lnTo>
                      <a:pt x="532" y="548"/>
                    </a:lnTo>
                    <a:cubicBezTo>
                      <a:pt x="532" y="641"/>
                      <a:pt x="457" y="715"/>
                      <a:pt x="365" y="715"/>
                    </a:cubicBezTo>
                    <a:lnTo>
                      <a:pt x="4" y="715"/>
                    </a:lnTo>
                    <a:lnTo>
                      <a:pt x="0" y="715"/>
                    </a:lnTo>
                    <a:lnTo>
                      <a:pt x="0" y="715"/>
                    </a:lnTo>
                    <a:cubicBezTo>
                      <a:pt x="109" y="606"/>
                      <a:pt x="170" y="457"/>
                      <a:pt x="170" y="304"/>
                    </a:cubicBezTo>
                    <a:lnTo>
                      <a:pt x="170" y="0"/>
                    </a:lnTo>
                    <a:lnTo>
                      <a:pt x="532" y="0"/>
                    </a:lnTo>
                  </a:path>
                </a:pathLst>
              </a:custGeom>
              <a:solidFill>
                <a:srgbClr val="2F383F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3" name="Google Shape;1883;p42">
                <a:extLst>
                  <a:ext uri="{FF2B5EF4-FFF2-40B4-BE49-F238E27FC236}">
                    <a16:creationId xmlns:a16="http://schemas.microsoft.com/office/drawing/2014/main" id="{1948BE6F-B352-AFE8-0F52-A6242783E81A}"/>
                  </a:ext>
                </a:extLst>
              </p:cNvPr>
              <p:cNvSpPr/>
              <p:nvPr/>
            </p:nvSpPr>
            <p:spPr>
              <a:xfrm>
                <a:off x="7305490" y="1915264"/>
                <a:ext cx="292114" cy="271827"/>
              </a:xfrm>
              <a:custGeom>
                <a:avLst/>
                <a:gdLst/>
                <a:ahLst/>
                <a:cxnLst/>
                <a:rect l="l" t="t" r="r" b="b"/>
                <a:pathLst>
                  <a:path w="316" h="297" extrusionOk="0">
                    <a:moveTo>
                      <a:pt x="87" y="156"/>
                    </a:moveTo>
                    <a:lnTo>
                      <a:pt x="62" y="203"/>
                    </a:lnTo>
                    <a:lnTo>
                      <a:pt x="62" y="203"/>
                    </a:lnTo>
                    <a:cubicBezTo>
                      <a:pt x="55" y="214"/>
                      <a:pt x="51" y="227"/>
                      <a:pt x="51" y="240"/>
                    </a:cubicBezTo>
                    <a:lnTo>
                      <a:pt x="51" y="241"/>
                    </a:lnTo>
                    <a:lnTo>
                      <a:pt x="14" y="179"/>
                    </a:lnTo>
                    <a:lnTo>
                      <a:pt x="14" y="179"/>
                    </a:lnTo>
                    <a:cubicBezTo>
                      <a:pt x="14" y="179"/>
                      <a:pt x="0" y="152"/>
                      <a:pt x="30" y="122"/>
                    </a:cubicBezTo>
                    <a:lnTo>
                      <a:pt x="10" y="110"/>
                    </a:lnTo>
                    <a:lnTo>
                      <a:pt x="73" y="110"/>
                    </a:lnTo>
                    <a:lnTo>
                      <a:pt x="107" y="165"/>
                    </a:lnTo>
                    <a:lnTo>
                      <a:pt x="87" y="156"/>
                    </a:lnTo>
                    <a:close/>
                    <a:moveTo>
                      <a:pt x="262" y="209"/>
                    </a:moveTo>
                    <a:lnTo>
                      <a:pt x="208" y="208"/>
                    </a:lnTo>
                    <a:lnTo>
                      <a:pt x="208" y="185"/>
                    </a:lnTo>
                    <a:lnTo>
                      <a:pt x="176" y="242"/>
                    </a:lnTo>
                    <a:lnTo>
                      <a:pt x="207" y="296"/>
                    </a:lnTo>
                    <a:lnTo>
                      <a:pt x="207" y="273"/>
                    </a:lnTo>
                    <a:lnTo>
                      <a:pt x="207" y="273"/>
                    </a:lnTo>
                    <a:cubicBezTo>
                      <a:pt x="248" y="286"/>
                      <a:pt x="263" y="260"/>
                      <a:pt x="263" y="260"/>
                    </a:cubicBezTo>
                    <a:lnTo>
                      <a:pt x="301" y="199"/>
                    </a:lnTo>
                    <a:lnTo>
                      <a:pt x="301" y="199"/>
                    </a:lnTo>
                    <a:cubicBezTo>
                      <a:pt x="301" y="199"/>
                      <a:pt x="300" y="199"/>
                      <a:pt x="300" y="200"/>
                    </a:cubicBezTo>
                    <a:lnTo>
                      <a:pt x="300" y="200"/>
                    </a:lnTo>
                    <a:cubicBezTo>
                      <a:pt x="287" y="206"/>
                      <a:pt x="274" y="209"/>
                      <a:pt x="262" y="209"/>
                    </a:cubicBezTo>
                    <a:close/>
                    <a:moveTo>
                      <a:pt x="238" y="92"/>
                    </a:moveTo>
                    <a:lnTo>
                      <a:pt x="270" y="36"/>
                    </a:lnTo>
                    <a:lnTo>
                      <a:pt x="252" y="47"/>
                    </a:lnTo>
                    <a:lnTo>
                      <a:pt x="252" y="47"/>
                    </a:lnTo>
                    <a:cubicBezTo>
                      <a:pt x="252" y="47"/>
                      <a:pt x="230" y="0"/>
                      <a:pt x="204" y="6"/>
                    </a:cubicBezTo>
                    <a:lnTo>
                      <a:pt x="204" y="6"/>
                    </a:lnTo>
                    <a:cubicBezTo>
                      <a:pt x="176" y="11"/>
                      <a:pt x="167" y="36"/>
                      <a:pt x="167" y="36"/>
                    </a:cubicBezTo>
                    <a:lnTo>
                      <a:pt x="193" y="80"/>
                    </a:lnTo>
                    <a:lnTo>
                      <a:pt x="174" y="90"/>
                    </a:lnTo>
                    <a:lnTo>
                      <a:pt x="238" y="92"/>
                    </a:lnTo>
                    <a:close/>
                    <a:moveTo>
                      <a:pt x="62" y="244"/>
                    </a:moveTo>
                    <a:lnTo>
                      <a:pt x="62" y="244"/>
                    </a:lnTo>
                    <a:cubicBezTo>
                      <a:pt x="66" y="273"/>
                      <a:pt x="91" y="273"/>
                      <a:pt x="91" y="273"/>
                    </a:cubicBezTo>
                    <a:lnTo>
                      <a:pt x="148" y="273"/>
                    </a:lnTo>
                    <a:lnTo>
                      <a:pt x="148" y="207"/>
                    </a:lnTo>
                    <a:lnTo>
                      <a:pt x="72" y="207"/>
                    </a:lnTo>
                    <a:lnTo>
                      <a:pt x="72" y="207"/>
                    </a:lnTo>
                    <a:cubicBezTo>
                      <a:pt x="72" y="207"/>
                      <a:pt x="58" y="221"/>
                      <a:pt x="62" y="244"/>
                    </a:cubicBezTo>
                    <a:close/>
                    <a:moveTo>
                      <a:pt x="261" y="199"/>
                    </a:moveTo>
                    <a:lnTo>
                      <a:pt x="261" y="199"/>
                    </a:lnTo>
                    <a:cubicBezTo>
                      <a:pt x="261" y="199"/>
                      <a:pt x="273" y="205"/>
                      <a:pt x="292" y="190"/>
                    </a:cubicBezTo>
                    <a:lnTo>
                      <a:pt x="292" y="190"/>
                    </a:lnTo>
                    <a:cubicBezTo>
                      <a:pt x="315" y="173"/>
                      <a:pt x="307" y="148"/>
                      <a:pt x="307" y="148"/>
                    </a:cubicBezTo>
                    <a:lnTo>
                      <a:pt x="278" y="98"/>
                    </a:lnTo>
                    <a:lnTo>
                      <a:pt x="221" y="131"/>
                    </a:lnTo>
                    <a:lnTo>
                      <a:pt x="261" y="199"/>
                    </a:lnTo>
                    <a:close/>
                    <a:moveTo>
                      <a:pt x="182" y="3"/>
                    </a:moveTo>
                    <a:lnTo>
                      <a:pt x="112" y="3"/>
                    </a:lnTo>
                    <a:lnTo>
                      <a:pt x="112" y="3"/>
                    </a:lnTo>
                    <a:cubicBezTo>
                      <a:pt x="98" y="3"/>
                      <a:pt x="88" y="18"/>
                      <a:pt x="88" y="18"/>
                    </a:cubicBezTo>
                    <a:lnTo>
                      <a:pt x="58" y="70"/>
                    </a:lnTo>
                    <a:lnTo>
                      <a:pt x="116" y="102"/>
                    </a:lnTo>
                    <a:lnTo>
                      <a:pt x="116" y="102"/>
                    </a:lnTo>
                    <a:cubicBezTo>
                      <a:pt x="116" y="102"/>
                      <a:pt x="138" y="60"/>
                      <a:pt x="153" y="36"/>
                    </a:cubicBezTo>
                    <a:lnTo>
                      <a:pt x="153" y="36"/>
                    </a:lnTo>
                    <a:cubicBezTo>
                      <a:pt x="168" y="14"/>
                      <a:pt x="182" y="3"/>
                      <a:pt x="182" y="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4" name="Google Shape;1884;p42">
                <a:extLst>
                  <a:ext uri="{FF2B5EF4-FFF2-40B4-BE49-F238E27FC236}">
                    <a16:creationId xmlns:a16="http://schemas.microsoft.com/office/drawing/2014/main" id="{00BBC416-1BE3-8C40-3125-7B6DD2D64024}"/>
                  </a:ext>
                </a:extLst>
              </p:cNvPr>
              <p:cNvSpPr/>
              <p:nvPr/>
            </p:nvSpPr>
            <p:spPr>
              <a:xfrm>
                <a:off x="7163491" y="1809778"/>
                <a:ext cx="283998" cy="20285"/>
              </a:xfrm>
              <a:custGeom>
                <a:avLst/>
                <a:gdLst/>
                <a:ahLst/>
                <a:cxnLst/>
                <a:rect l="l" t="t" r="r" b="b"/>
                <a:pathLst>
                  <a:path w="308" h="20" extrusionOk="0">
                    <a:moveTo>
                      <a:pt x="298" y="19"/>
                    </a:moveTo>
                    <a:lnTo>
                      <a:pt x="9" y="19"/>
                    </a:lnTo>
                    <a:lnTo>
                      <a:pt x="9" y="19"/>
                    </a:lnTo>
                    <a:cubicBezTo>
                      <a:pt x="4" y="19"/>
                      <a:pt x="0" y="15"/>
                      <a:pt x="0" y="10"/>
                    </a:cubicBezTo>
                    <a:lnTo>
                      <a:pt x="0" y="10"/>
                    </a:lnTo>
                    <a:cubicBezTo>
                      <a:pt x="0" y="4"/>
                      <a:pt x="4" y="0"/>
                      <a:pt x="9" y="0"/>
                    </a:cubicBezTo>
                    <a:lnTo>
                      <a:pt x="298" y="0"/>
                    </a:lnTo>
                    <a:lnTo>
                      <a:pt x="298" y="0"/>
                    </a:lnTo>
                    <a:cubicBezTo>
                      <a:pt x="303" y="0"/>
                      <a:pt x="307" y="4"/>
                      <a:pt x="307" y="10"/>
                    </a:cubicBezTo>
                    <a:lnTo>
                      <a:pt x="307" y="10"/>
                    </a:lnTo>
                    <a:cubicBezTo>
                      <a:pt x="307" y="15"/>
                      <a:pt x="302" y="19"/>
                      <a:pt x="298" y="19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5" name="Google Shape;1885;p42">
                <a:extLst>
                  <a:ext uri="{FF2B5EF4-FFF2-40B4-BE49-F238E27FC236}">
                    <a16:creationId xmlns:a16="http://schemas.microsoft.com/office/drawing/2014/main" id="{E43E1750-0E40-BF0C-2684-74B8128FF295}"/>
                  </a:ext>
                </a:extLst>
              </p:cNvPr>
              <p:cNvSpPr/>
              <p:nvPr/>
            </p:nvSpPr>
            <p:spPr>
              <a:xfrm>
                <a:off x="7431262" y="1809778"/>
                <a:ext cx="328625" cy="20285"/>
              </a:xfrm>
              <a:custGeom>
                <a:avLst/>
                <a:gdLst/>
                <a:ahLst/>
                <a:cxnLst/>
                <a:rect l="l" t="t" r="r" b="b"/>
                <a:pathLst>
                  <a:path w="359" h="20" extrusionOk="0">
                    <a:moveTo>
                      <a:pt x="348" y="19"/>
                    </a:moveTo>
                    <a:lnTo>
                      <a:pt x="10" y="19"/>
                    </a:lnTo>
                    <a:lnTo>
                      <a:pt x="10" y="19"/>
                    </a:lnTo>
                    <a:cubicBezTo>
                      <a:pt x="4" y="19"/>
                      <a:pt x="0" y="15"/>
                      <a:pt x="0" y="10"/>
                    </a:cubicBezTo>
                    <a:lnTo>
                      <a:pt x="0" y="10"/>
                    </a:lnTo>
                    <a:cubicBezTo>
                      <a:pt x="0" y="4"/>
                      <a:pt x="4" y="0"/>
                      <a:pt x="10" y="0"/>
                    </a:cubicBezTo>
                    <a:lnTo>
                      <a:pt x="348" y="0"/>
                    </a:lnTo>
                    <a:lnTo>
                      <a:pt x="348" y="0"/>
                    </a:lnTo>
                    <a:cubicBezTo>
                      <a:pt x="354" y="0"/>
                      <a:pt x="358" y="4"/>
                      <a:pt x="358" y="10"/>
                    </a:cubicBezTo>
                    <a:lnTo>
                      <a:pt x="358" y="10"/>
                    </a:lnTo>
                    <a:cubicBezTo>
                      <a:pt x="358" y="15"/>
                      <a:pt x="354" y="19"/>
                      <a:pt x="348" y="19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6" name="Google Shape;1886;p42">
                <a:extLst>
                  <a:ext uri="{FF2B5EF4-FFF2-40B4-BE49-F238E27FC236}">
                    <a16:creationId xmlns:a16="http://schemas.microsoft.com/office/drawing/2014/main" id="{2B725FC4-C88D-F49D-BFAD-F6127C463C3A}"/>
                  </a:ext>
                </a:extLst>
              </p:cNvPr>
              <p:cNvSpPr/>
              <p:nvPr/>
            </p:nvSpPr>
            <p:spPr>
              <a:xfrm>
                <a:off x="7479947" y="2256065"/>
                <a:ext cx="275885" cy="271827"/>
              </a:xfrm>
              <a:custGeom>
                <a:avLst/>
                <a:gdLst/>
                <a:ahLst/>
                <a:cxnLst/>
                <a:rect l="l" t="t" r="r" b="b"/>
                <a:pathLst>
                  <a:path w="301" h="297" extrusionOk="0">
                    <a:moveTo>
                      <a:pt x="300" y="162"/>
                    </a:moveTo>
                    <a:lnTo>
                      <a:pt x="300" y="162"/>
                    </a:lnTo>
                    <a:cubicBezTo>
                      <a:pt x="300" y="162"/>
                      <a:pt x="238" y="234"/>
                      <a:pt x="220" y="240"/>
                    </a:cubicBezTo>
                    <a:lnTo>
                      <a:pt x="220" y="240"/>
                    </a:lnTo>
                    <a:cubicBezTo>
                      <a:pt x="201" y="245"/>
                      <a:pt x="138" y="240"/>
                      <a:pt x="138" y="240"/>
                    </a:cubicBezTo>
                    <a:lnTo>
                      <a:pt x="138" y="240"/>
                    </a:lnTo>
                    <a:cubicBezTo>
                      <a:pt x="138" y="240"/>
                      <a:pt x="79" y="280"/>
                      <a:pt x="55" y="288"/>
                    </a:cubicBezTo>
                    <a:lnTo>
                      <a:pt x="55" y="288"/>
                    </a:lnTo>
                    <a:cubicBezTo>
                      <a:pt x="37" y="293"/>
                      <a:pt x="8" y="296"/>
                      <a:pt x="2" y="287"/>
                    </a:cubicBezTo>
                    <a:lnTo>
                      <a:pt x="2" y="287"/>
                    </a:lnTo>
                    <a:cubicBezTo>
                      <a:pt x="0" y="284"/>
                      <a:pt x="1" y="278"/>
                      <a:pt x="8" y="271"/>
                    </a:cubicBezTo>
                    <a:lnTo>
                      <a:pt x="8" y="271"/>
                    </a:lnTo>
                    <a:cubicBezTo>
                      <a:pt x="31" y="246"/>
                      <a:pt x="128" y="139"/>
                      <a:pt x="122" y="118"/>
                    </a:cubicBezTo>
                    <a:lnTo>
                      <a:pt x="122" y="118"/>
                    </a:lnTo>
                    <a:cubicBezTo>
                      <a:pt x="117" y="96"/>
                      <a:pt x="94" y="75"/>
                      <a:pt x="52" y="58"/>
                    </a:cubicBezTo>
                    <a:lnTo>
                      <a:pt x="52" y="58"/>
                    </a:lnTo>
                    <a:cubicBezTo>
                      <a:pt x="11" y="41"/>
                      <a:pt x="22" y="24"/>
                      <a:pt x="43" y="18"/>
                    </a:cubicBezTo>
                    <a:lnTo>
                      <a:pt x="43" y="18"/>
                    </a:lnTo>
                    <a:cubicBezTo>
                      <a:pt x="63" y="13"/>
                      <a:pt x="176" y="0"/>
                      <a:pt x="185" y="2"/>
                    </a:cubicBezTo>
                    <a:lnTo>
                      <a:pt x="185" y="2"/>
                    </a:lnTo>
                    <a:cubicBezTo>
                      <a:pt x="193" y="4"/>
                      <a:pt x="237" y="12"/>
                      <a:pt x="256" y="14"/>
                    </a:cubicBezTo>
                    <a:lnTo>
                      <a:pt x="256" y="14"/>
                    </a:lnTo>
                    <a:cubicBezTo>
                      <a:pt x="262" y="16"/>
                      <a:pt x="266" y="17"/>
                      <a:pt x="266" y="17"/>
                    </a:cubicBezTo>
                    <a:lnTo>
                      <a:pt x="266" y="17"/>
                    </a:lnTo>
                    <a:cubicBezTo>
                      <a:pt x="295" y="37"/>
                      <a:pt x="300" y="162"/>
                      <a:pt x="300" y="162"/>
                    </a:cubicBezTo>
                  </a:path>
                </a:pathLst>
              </a:custGeom>
              <a:solidFill>
                <a:srgbClr val="FDAB8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7" name="Google Shape;1887;p42">
                <a:extLst>
                  <a:ext uri="{FF2B5EF4-FFF2-40B4-BE49-F238E27FC236}">
                    <a16:creationId xmlns:a16="http://schemas.microsoft.com/office/drawing/2014/main" id="{BF5B570F-86B3-1913-53D5-35AD3F29008A}"/>
                  </a:ext>
                </a:extLst>
              </p:cNvPr>
              <p:cNvSpPr/>
              <p:nvPr/>
            </p:nvSpPr>
            <p:spPr>
              <a:xfrm>
                <a:off x="7484003" y="2268235"/>
                <a:ext cx="275885" cy="259657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83" extrusionOk="0">
                    <a:moveTo>
                      <a:pt x="298" y="148"/>
                    </a:moveTo>
                    <a:lnTo>
                      <a:pt x="298" y="148"/>
                    </a:lnTo>
                    <a:cubicBezTo>
                      <a:pt x="298" y="148"/>
                      <a:pt x="236" y="220"/>
                      <a:pt x="218" y="226"/>
                    </a:cubicBezTo>
                    <a:lnTo>
                      <a:pt x="218" y="226"/>
                    </a:lnTo>
                    <a:cubicBezTo>
                      <a:pt x="199" y="231"/>
                      <a:pt x="136" y="226"/>
                      <a:pt x="136" y="226"/>
                    </a:cubicBezTo>
                    <a:lnTo>
                      <a:pt x="136" y="226"/>
                    </a:lnTo>
                    <a:cubicBezTo>
                      <a:pt x="136" y="226"/>
                      <a:pt x="77" y="266"/>
                      <a:pt x="53" y="274"/>
                    </a:cubicBezTo>
                    <a:lnTo>
                      <a:pt x="53" y="274"/>
                    </a:lnTo>
                    <a:cubicBezTo>
                      <a:pt x="35" y="279"/>
                      <a:pt x="6" y="282"/>
                      <a:pt x="0" y="273"/>
                    </a:cubicBezTo>
                    <a:lnTo>
                      <a:pt x="0" y="273"/>
                    </a:lnTo>
                    <a:cubicBezTo>
                      <a:pt x="48" y="268"/>
                      <a:pt x="148" y="183"/>
                      <a:pt x="148" y="183"/>
                    </a:cubicBezTo>
                    <a:lnTo>
                      <a:pt x="148" y="183"/>
                    </a:lnTo>
                    <a:cubicBezTo>
                      <a:pt x="148" y="183"/>
                      <a:pt x="192" y="182"/>
                      <a:pt x="230" y="168"/>
                    </a:cubicBezTo>
                    <a:lnTo>
                      <a:pt x="230" y="168"/>
                    </a:lnTo>
                    <a:cubicBezTo>
                      <a:pt x="266" y="154"/>
                      <a:pt x="213" y="67"/>
                      <a:pt x="255" y="0"/>
                    </a:cubicBezTo>
                    <a:lnTo>
                      <a:pt x="255" y="0"/>
                    </a:lnTo>
                    <a:cubicBezTo>
                      <a:pt x="260" y="1"/>
                      <a:pt x="264" y="3"/>
                      <a:pt x="264" y="3"/>
                    </a:cubicBezTo>
                    <a:lnTo>
                      <a:pt x="264" y="3"/>
                    </a:lnTo>
                    <a:cubicBezTo>
                      <a:pt x="293" y="23"/>
                      <a:pt x="298" y="148"/>
                      <a:pt x="298" y="148"/>
                    </a:cubicBezTo>
                  </a:path>
                </a:pathLst>
              </a:custGeom>
              <a:solidFill>
                <a:srgbClr val="D03D1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8" name="Google Shape;1888;p42">
                <a:extLst>
                  <a:ext uri="{FF2B5EF4-FFF2-40B4-BE49-F238E27FC236}">
                    <a16:creationId xmlns:a16="http://schemas.microsoft.com/office/drawing/2014/main" id="{352A6D32-EBE9-205B-3631-6F942460B06F}"/>
                  </a:ext>
                </a:extLst>
              </p:cNvPr>
              <p:cNvSpPr/>
              <p:nvPr/>
            </p:nvSpPr>
            <p:spPr>
              <a:xfrm>
                <a:off x="7763946" y="1473033"/>
                <a:ext cx="596399" cy="957486"/>
              </a:xfrm>
              <a:custGeom>
                <a:avLst/>
                <a:gdLst/>
                <a:ahLst/>
                <a:cxnLst/>
                <a:rect l="l" t="t" r="r" b="b"/>
                <a:pathLst>
                  <a:path w="649" h="1040" extrusionOk="0">
                    <a:moveTo>
                      <a:pt x="639" y="324"/>
                    </a:moveTo>
                    <a:lnTo>
                      <a:pt x="639" y="324"/>
                    </a:lnTo>
                    <a:cubicBezTo>
                      <a:pt x="637" y="345"/>
                      <a:pt x="634" y="367"/>
                      <a:pt x="631" y="390"/>
                    </a:cubicBezTo>
                    <a:lnTo>
                      <a:pt x="631" y="390"/>
                    </a:lnTo>
                    <a:cubicBezTo>
                      <a:pt x="629" y="407"/>
                      <a:pt x="626" y="425"/>
                      <a:pt x="622" y="444"/>
                    </a:cubicBezTo>
                    <a:lnTo>
                      <a:pt x="622" y="444"/>
                    </a:lnTo>
                    <a:cubicBezTo>
                      <a:pt x="619" y="464"/>
                      <a:pt x="615" y="486"/>
                      <a:pt x="611" y="508"/>
                    </a:cubicBezTo>
                    <a:lnTo>
                      <a:pt x="611" y="508"/>
                    </a:lnTo>
                    <a:cubicBezTo>
                      <a:pt x="608" y="527"/>
                      <a:pt x="604" y="545"/>
                      <a:pt x="600" y="562"/>
                    </a:cubicBezTo>
                    <a:lnTo>
                      <a:pt x="600" y="562"/>
                    </a:lnTo>
                    <a:cubicBezTo>
                      <a:pt x="588" y="633"/>
                      <a:pt x="572" y="697"/>
                      <a:pt x="563" y="734"/>
                    </a:cubicBezTo>
                    <a:lnTo>
                      <a:pt x="563" y="734"/>
                    </a:lnTo>
                    <a:cubicBezTo>
                      <a:pt x="535" y="839"/>
                      <a:pt x="131" y="1039"/>
                      <a:pt x="65" y="1000"/>
                    </a:cubicBezTo>
                    <a:lnTo>
                      <a:pt x="65" y="1000"/>
                    </a:lnTo>
                    <a:cubicBezTo>
                      <a:pt x="61" y="998"/>
                      <a:pt x="57" y="995"/>
                      <a:pt x="53" y="992"/>
                    </a:cubicBezTo>
                    <a:lnTo>
                      <a:pt x="53" y="992"/>
                    </a:lnTo>
                    <a:cubicBezTo>
                      <a:pt x="42" y="983"/>
                      <a:pt x="32" y="969"/>
                      <a:pt x="25" y="955"/>
                    </a:cubicBezTo>
                    <a:lnTo>
                      <a:pt x="25" y="955"/>
                    </a:lnTo>
                    <a:cubicBezTo>
                      <a:pt x="16" y="939"/>
                      <a:pt x="12" y="921"/>
                      <a:pt x="7" y="902"/>
                    </a:cubicBezTo>
                    <a:lnTo>
                      <a:pt x="7" y="902"/>
                    </a:lnTo>
                    <a:cubicBezTo>
                      <a:pt x="1" y="876"/>
                      <a:pt x="0" y="848"/>
                      <a:pt x="2" y="830"/>
                    </a:cubicBezTo>
                    <a:lnTo>
                      <a:pt x="2" y="830"/>
                    </a:lnTo>
                    <a:cubicBezTo>
                      <a:pt x="4" y="815"/>
                      <a:pt x="7" y="805"/>
                      <a:pt x="12" y="803"/>
                    </a:cubicBezTo>
                    <a:lnTo>
                      <a:pt x="12" y="803"/>
                    </a:lnTo>
                    <a:cubicBezTo>
                      <a:pt x="36" y="793"/>
                      <a:pt x="310" y="650"/>
                      <a:pt x="310" y="650"/>
                    </a:cubicBezTo>
                    <a:lnTo>
                      <a:pt x="310" y="650"/>
                    </a:lnTo>
                    <a:cubicBezTo>
                      <a:pt x="310" y="650"/>
                      <a:pt x="322" y="561"/>
                      <a:pt x="336" y="449"/>
                    </a:cubicBezTo>
                    <a:lnTo>
                      <a:pt x="336" y="449"/>
                    </a:lnTo>
                    <a:cubicBezTo>
                      <a:pt x="339" y="428"/>
                      <a:pt x="343" y="404"/>
                      <a:pt x="344" y="382"/>
                    </a:cubicBezTo>
                    <a:lnTo>
                      <a:pt x="344" y="382"/>
                    </a:lnTo>
                    <a:cubicBezTo>
                      <a:pt x="347" y="362"/>
                      <a:pt x="349" y="342"/>
                      <a:pt x="352" y="324"/>
                    </a:cubicBezTo>
                    <a:lnTo>
                      <a:pt x="352" y="324"/>
                    </a:lnTo>
                    <a:cubicBezTo>
                      <a:pt x="353" y="316"/>
                      <a:pt x="354" y="309"/>
                      <a:pt x="354" y="303"/>
                    </a:cubicBezTo>
                    <a:lnTo>
                      <a:pt x="354" y="303"/>
                    </a:lnTo>
                    <a:cubicBezTo>
                      <a:pt x="356" y="286"/>
                      <a:pt x="357" y="270"/>
                      <a:pt x="361" y="255"/>
                    </a:cubicBezTo>
                    <a:lnTo>
                      <a:pt x="361" y="255"/>
                    </a:lnTo>
                    <a:cubicBezTo>
                      <a:pt x="389" y="108"/>
                      <a:pt x="461" y="0"/>
                      <a:pt x="554" y="22"/>
                    </a:cubicBezTo>
                    <a:lnTo>
                      <a:pt x="554" y="22"/>
                    </a:lnTo>
                    <a:cubicBezTo>
                      <a:pt x="590" y="32"/>
                      <a:pt x="638" y="88"/>
                      <a:pt x="644" y="200"/>
                    </a:cubicBezTo>
                    <a:lnTo>
                      <a:pt x="644" y="200"/>
                    </a:lnTo>
                    <a:cubicBezTo>
                      <a:pt x="648" y="229"/>
                      <a:pt x="646" y="273"/>
                      <a:pt x="639" y="324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9" name="Google Shape;1889;p42">
                <a:extLst>
                  <a:ext uri="{FF2B5EF4-FFF2-40B4-BE49-F238E27FC236}">
                    <a16:creationId xmlns:a16="http://schemas.microsoft.com/office/drawing/2014/main" id="{C0F3F963-0EC9-864C-DF58-996915F19F0F}"/>
                  </a:ext>
                </a:extLst>
              </p:cNvPr>
              <p:cNvSpPr/>
              <p:nvPr/>
            </p:nvSpPr>
            <p:spPr>
              <a:xfrm>
                <a:off x="7707146" y="2231722"/>
                <a:ext cx="121714" cy="178515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96" extrusionOk="0">
                    <a:moveTo>
                      <a:pt x="132" y="162"/>
                    </a:moveTo>
                    <a:lnTo>
                      <a:pt x="116" y="169"/>
                    </a:lnTo>
                    <a:lnTo>
                      <a:pt x="53" y="195"/>
                    </a:lnTo>
                    <a:lnTo>
                      <a:pt x="53" y="195"/>
                    </a:lnTo>
                    <a:cubicBezTo>
                      <a:pt x="28" y="173"/>
                      <a:pt x="15" y="142"/>
                      <a:pt x="9" y="113"/>
                    </a:cubicBezTo>
                    <a:lnTo>
                      <a:pt x="9" y="113"/>
                    </a:lnTo>
                    <a:cubicBezTo>
                      <a:pt x="0" y="70"/>
                      <a:pt x="6" y="30"/>
                      <a:pt x="6" y="30"/>
                    </a:cubicBezTo>
                    <a:lnTo>
                      <a:pt x="66" y="7"/>
                    </a:lnTo>
                    <a:lnTo>
                      <a:pt x="83" y="0"/>
                    </a:lnTo>
                    <a:lnTo>
                      <a:pt x="119" y="119"/>
                    </a:lnTo>
                    <a:lnTo>
                      <a:pt x="132" y="162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0" name="Google Shape;1890;p42">
                <a:extLst>
                  <a:ext uri="{FF2B5EF4-FFF2-40B4-BE49-F238E27FC236}">
                    <a16:creationId xmlns:a16="http://schemas.microsoft.com/office/drawing/2014/main" id="{D66CE624-F713-81FB-5025-98D37A58826A}"/>
                  </a:ext>
                </a:extLst>
              </p:cNvPr>
              <p:cNvSpPr/>
              <p:nvPr/>
            </p:nvSpPr>
            <p:spPr>
              <a:xfrm>
                <a:off x="7755832" y="1505490"/>
                <a:ext cx="450341" cy="912857"/>
              </a:xfrm>
              <a:custGeom>
                <a:avLst/>
                <a:gdLst/>
                <a:ahLst/>
                <a:cxnLst/>
                <a:rect l="l" t="t" r="r" b="b"/>
                <a:pathLst>
                  <a:path w="489" h="994" extrusionOk="0">
                    <a:moveTo>
                      <a:pt x="476" y="802"/>
                    </a:moveTo>
                    <a:lnTo>
                      <a:pt x="476" y="802"/>
                    </a:lnTo>
                    <a:cubicBezTo>
                      <a:pt x="344" y="897"/>
                      <a:pt x="121" y="993"/>
                      <a:pt x="74" y="964"/>
                    </a:cubicBezTo>
                    <a:lnTo>
                      <a:pt x="74" y="964"/>
                    </a:lnTo>
                    <a:cubicBezTo>
                      <a:pt x="7" y="925"/>
                      <a:pt x="0" y="778"/>
                      <a:pt x="22" y="768"/>
                    </a:cubicBezTo>
                    <a:lnTo>
                      <a:pt x="22" y="768"/>
                    </a:lnTo>
                    <a:cubicBezTo>
                      <a:pt x="45" y="757"/>
                      <a:pt x="319" y="614"/>
                      <a:pt x="319" y="614"/>
                    </a:cubicBezTo>
                    <a:lnTo>
                      <a:pt x="319" y="614"/>
                    </a:lnTo>
                    <a:cubicBezTo>
                      <a:pt x="319" y="614"/>
                      <a:pt x="332" y="526"/>
                      <a:pt x="346" y="415"/>
                    </a:cubicBezTo>
                    <a:lnTo>
                      <a:pt x="346" y="415"/>
                    </a:lnTo>
                    <a:cubicBezTo>
                      <a:pt x="349" y="393"/>
                      <a:pt x="352" y="369"/>
                      <a:pt x="354" y="346"/>
                    </a:cubicBezTo>
                    <a:lnTo>
                      <a:pt x="354" y="346"/>
                    </a:lnTo>
                    <a:cubicBezTo>
                      <a:pt x="357" y="328"/>
                      <a:pt x="359" y="308"/>
                      <a:pt x="362" y="288"/>
                    </a:cubicBezTo>
                    <a:lnTo>
                      <a:pt x="362" y="288"/>
                    </a:lnTo>
                    <a:cubicBezTo>
                      <a:pt x="363" y="281"/>
                      <a:pt x="363" y="275"/>
                      <a:pt x="363" y="267"/>
                    </a:cubicBezTo>
                    <a:lnTo>
                      <a:pt x="363" y="267"/>
                    </a:lnTo>
                    <a:cubicBezTo>
                      <a:pt x="366" y="250"/>
                      <a:pt x="368" y="235"/>
                      <a:pt x="371" y="220"/>
                    </a:cubicBezTo>
                    <a:lnTo>
                      <a:pt x="371" y="220"/>
                    </a:lnTo>
                    <a:cubicBezTo>
                      <a:pt x="391" y="117"/>
                      <a:pt x="432" y="32"/>
                      <a:pt x="488" y="0"/>
                    </a:cubicBezTo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1" name="Google Shape;1891;p42">
                <a:extLst>
                  <a:ext uri="{FF2B5EF4-FFF2-40B4-BE49-F238E27FC236}">
                    <a16:creationId xmlns:a16="http://schemas.microsoft.com/office/drawing/2014/main" id="{99CB6839-157D-E6A3-D124-DF6BCAD46EA8}"/>
                  </a:ext>
                </a:extLst>
              </p:cNvPr>
              <p:cNvSpPr/>
              <p:nvPr/>
            </p:nvSpPr>
            <p:spPr>
              <a:xfrm>
                <a:off x="8088516" y="1704292"/>
                <a:ext cx="267771" cy="129829"/>
              </a:xfrm>
              <a:custGeom>
                <a:avLst/>
                <a:gdLst/>
                <a:ahLst/>
                <a:cxnLst/>
                <a:rect l="l" t="t" r="r" b="b"/>
                <a:pathLst>
                  <a:path w="291" h="142" extrusionOk="0">
                    <a:moveTo>
                      <a:pt x="286" y="75"/>
                    </a:moveTo>
                    <a:lnTo>
                      <a:pt x="286" y="75"/>
                    </a:lnTo>
                    <a:cubicBezTo>
                      <a:pt x="290" y="96"/>
                      <a:pt x="286" y="118"/>
                      <a:pt x="278" y="141"/>
                    </a:cubicBezTo>
                    <a:lnTo>
                      <a:pt x="278" y="141"/>
                    </a:lnTo>
                    <a:cubicBezTo>
                      <a:pt x="195" y="65"/>
                      <a:pt x="45" y="70"/>
                      <a:pt x="0" y="73"/>
                    </a:cubicBezTo>
                    <a:lnTo>
                      <a:pt x="0" y="73"/>
                    </a:lnTo>
                    <a:cubicBezTo>
                      <a:pt x="1" y="65"/>
                      <a:pt x="2" y="60"/>
                      <a:pt x="2" y="52"/>
                    </a:cubicBezTo>
                    <a:lnTo>
                      <a:pt x="2" y="52"/>
                    </a:lnTo>
                    <a:cubicBezTo>
                      <a:pt x="4" y="35"/>
                      <a:pt x="6" y="20"/>
                      <a:pt x="9" y="5"/>
                    </a:cubicBezTo>
                    <a:lnTo>
                      <a:pt x="9" y="5"/>
                    </a:lnTo>
                    <a:cubicBezTo>
                      <a:pt x="60" y="1"/>
                      <a:pt x="206" y="0"/>
                      <a:pt x="286" y="75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2" name="Google Shape;1892;p42">
                <a:extLst>
                  <a:ext uri="{FF2B5EF4-FFF2-40B4-BE49-F238E27FC236}">
                    <a16:creationId xmlns:a16="http://schemas.microsoft.com/office/drawing/2014/main" id="{4F2BEBE9-48CE-F939-1A42-18CD49154D0C}"/>
                  </a:ext>
                </a:extLst>
              </p:cNvPr>
              <p:cNvSpPr/>
              <p:nvPr/>
            </p:nvSpPr>
            <p:spPr>
              <a:xfrm>
                <a:off x="8076344" y="1817892"/>
                <a:ext cx="267771" cy="125770"/>
              </a:xfrm>
              <a:custGeom>
                <a:avLst/>
                <a:gdLst/>
                <a:ahLst/>
                <a:cxnLst/>
                <a:rect l="l" t="t" r="r" b="b"/>
                <a:pathLst>
                  <a:path w="291" h="138" extrusionOk="0">
                    <a:moveTo>
                      <a:pt x="285" y="73"/>
                    </a:moveTo>
                    <a:lnTo>
                      <a:pt x="285" y="73"/>
                    </a:lnTo>
                    <a:cubicBezTo>
                      <a:pt x="290" y="98"/>
                      <a:pt x="286" y="119"/>
                      <a:pt x="274" y="137"/>
                    </a:cubicBezTo>
                    <a:lnTo>
                      <a:pt x="274" y="137"/>
                    </a:lnTo>
                    <a:cubicBezTo>
                      <a:pt x="185" y="66"/>
                      <a:pt x="35" y="74"/>
                      <a:pt x="0" y="78"/>
                    </a:cubicBezTo>
                    <a:lnTo>
                      <a:pt x="0" y="78"/>
                    </a:lnTo>
                    <a:cubicBezTo>
                      <a:pt x="3" y="56"/>
                      <a:pt x="6" y="32"/>
                      <a:pt x="8" y="9"/>
                    </a:cubicBezTo>
                    <a:lnTo>
                      <a:pt x="8" y="9"/>
                    </a:lnTo>
                    <a:cubicBezTo>
                      <a:pt x="49" y="5"/>
                      <a:pt x="199" y="0"/>
                      <a:pt x="285" y="73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3" name="Google Shape;1893;p42">
                <a:extLst>
                  <a:ext uri="{FF2B5EF4-FFF2-40B4-BE49-F238E27FC236}">
                    <a16:creationId xmlns:a16="http://schemas.microsoft.com/office/drawing/2014/main" id="{27AEB7D8-DF9E-1BA2-2C46-6AB310F7723C}"/>
                  </a:ext>
                </a:extLst>
              </p:cNvPr>
              <p:cNvSpPr/>
              <p:nvPr/>
            </p:nvSpPr>
            <p:spPr>
              <a:xfrm>
                <a:off x="7824802" y="1189033"/>
                <a:ext cx="206912" cy="336743"/>
              </a:xfrm>
              <a:custGeom>
                <a:avLst/>
                <a:gdLst/>
                <a:ahLst/>
                <a:cxnLst/>
                <a:rect l="l" t="t" r="r" b="b"/>
                <a:pathLst>
                  <a:path w="227" h="365" extrusionOk="0">
                    <a:moveTo>
                      <a:pt x="226" y="0"/>
                    </a:moveTo>
                    <a:lnTo>
                      <a:pt x="216" y="203"/>
                    </a:lnTo>
                    <a:lnTo>
                      <a:pt x="215" y="219"/>
                    </a:lnTo>
                    <a:lnTo>
                      <a:pt x="215" y="219"/>
                    </a:lnTo>
                    <a:cubicBezTo>
                      <a:pt x="162" y="310"/>
                      <a:pt x="64" y="364"/>
                      <a:pt x="64" y="364"/>
                    </a:cubicBezTo>
                    <a:lnTo>
                      <a:pt x="64" y="364"/>
                    </a:lnTo>
                    <a:cubicBezTo>
                      <a:pt x="0" y="327"/>
                      <a:pt x="10" y="223"/>
                      <a:pt x="10" y="223"/>
                    </a:cubicBezTo>
                    <a:lnTo>
                      <a:pt x="39" y="125"/>
                    </a:lnTo>
                    <a:lnTo>
                      <a:pt x="46" y="102"/>
                    </a:lnTo>
                    <a:lnTo>
                      <a:pt x="226" y="0"/>
                    </a:lnTo>
                  </a:path>
                </a:pathLst>
              </a:custGeom>
              <a:solidFill>
                <a:srgbClr val="FDAB8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4" name="Google Shape;1894;p42">
                <a:extLst>
                  <a:ext uri="{FF2B5EF4-FFF2-40B4-BE49-F238E27FC236}">
                    <a16:creationId xmlns:a16="http://schemas.microsoft.com/office/drawing/2014/main" id="{6B25D19E-5134-7A2A-DFF9-13C909BC24E1}"/>
                  </a:ext>
                </a:extLst>
              </p:cNvPr>
              <p:cNvSpPr/>
              <p:nvPr/>
            </p:nvSpPr>
            <p:spPr>
              <a:xfrm>
                <a:off x="7715261" y="1992349"/>
                <a:ext cx="604511" cy="438173"/>
              </a:xfrm>
              <a:custGeom>
                <a:avLst/>
                <a:gdLst/>
                <a:ahLst/>
                <a:cxnLst/>
                <a:rect l="l" t="t" r="r" b="b"/>
                <a:pathLst>
                  <a:path w="655" h="478" extrusionOk="0">
                    <a:moveTo>
                      <a:pt x="654" y="0"/>
                    </a:moveTo>
                    <a:lnTo>
                      <a:pt x="654" y="0"/>
                    </a:lnTo>
                    <a:cubicBezTo>
                      <a:pt x="642" y="71"/>
                      <a:pt x="626" y="134"/>
                      <a:pt x="617" y="171"/>
                    </a:cubicBezTo>
                    <a:lnTo>
                      <a:pt x="617" y="171"/>
                    </a:lnTo>
                    <a:cubicBezTo>
                      <a:pt x="589" y="278"/>
                      <a:pt x="185" y="477"/>
                      <a:pt x="119" y="439"/>
                    </a:cubicBezTo>
                    <a:lnTo>
                      <a:pt x="119" y="439"/>
                    </a:lnTo>
                    <a:cubicBezTo>
                      <a:pt x="115" y="436"/>
                      <a:pt x="111" y="433"/>
                      <a:pt x="107" y="430"/>
                    </a:cubicBezTo>
                    <a:lnTo>
                      <a:pt x="44" y="457"/>
                    </a:lnTo>
                    <a:lnTo>
                      <a:pt x="44" y="457"/>
                    </a:lnTo>
                    <a:cubicBezTo>
                      <a:pt x="19" y="434"/>
                      <a:pt x="5" y="403"/>
                      <a:pt x="0" y="374"/>
                    </a:cubicBezTo>
                    <a:lnTo>
                      <a:pt x="0" y="374"/>
                    </a:lnTo>
                    <a:cubicBezTo>
                      <a:pt x="40" y="361"/>
                      <a:pt x="62" y="341"/>
                      <a:pt x="62" y="341"/>
                    </a:cubicBezTo>
                    <a:lnTo>
                      <a:pt x="80" y="393"/>
                    </a:lnTo>
                    <a:lnTo>
                      <a:pt x="80" y="393"/>
                    </a:lnTo>
                    <a:cubicBezTo>
                      <a:pt x="80" y="393"/>
                      <a:pt x="91" y="387"/>
                      <a:pt x="110" y="379"/>
                    </a:cubicBezTo>
                    <a:lnTo>
                      <a:pt x="110" y="379"/>
                    </a:lnTo>
                    <a:cubicBezTo>
                      <a:pt x="174" y="352"/>
                      <a:pt x="324" y="283"/>
                      <a:pt x="457" y="209"/>
                    </a:cubicBezTo>
                    <a:lnTo>
                      <a:pt x="457" y="209"/>
                    </a:lnTo>
                    <a:cubicBezTo>
                      <a:pt x="542" y="162"/>
                      <a:pt x="609" y="84"/>
                      <a:pt x="654" y="0"/>
                    </a:cubicBezTo>
                  </a:path>
                </a:pathLst>
              </a:custGeom>
              <a:solidFill>
                <a:srgbClr val="2F383F">
                  <a:alpha val="1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5" name="Google Shape;1895;p42">
                <a:extLst>
                  <a:ext uri="{FF2B5EF4-FFF2-40B4-BE49-F238E27FC236}">
                    <a16:creationId xmlns:a16="http://schemas.microsoft.com/office/drawing/2014/main" id="{11E72E81-A6E7-08B0-7317-1AB349BA0BF3}"/>
                  </a:ext>
                </a:extLst>
              </p:cNvPr>
              <p:cNvSpPr/>
              <p:nvPr/>
            </p:nvSpPr>
            <p:spPr>
              <a:xfrm>
                <a:off x="7861317" y="1189033"/>
                <a:ext cx="170399" cy="162286"/>
              </a:xfrm>
              <a:custGeom>
                <a:avLst/>
                <a:gdLst/>
                <a:ahLst/>
                <a:cxnLst/>
                <a:rect l="l" t="t" r="r" b="b"/>
                <a:pathLst>
                  <a:path w="187" h="175" extrusionOk="0">
                    <a:moveTo>
                      <a:pt x="186" y="0"/>
                    </a:moveTo>
                    <a:lnTo>
                      <a:pt x="184" y="66"/>
                    </a:lnTo>
                    <a:lnTo>
                      <a:pt x="184" y="66"/>
                    </a:lnTo>
                    <a:cubicBezTo>
                      <a:pt x="180" y="132"/>
                      <a:pt x="111" y="174"/>
                      <a:pt x="51" y="148"/>
                    </a:cubicBezTo>
                    <a:lnTo>
                      <a:pt x="0" y="125"/>
                    </a:lnTo>
                    <a:lnTo>
                      <a:pt x="7" y="102"/>
                    </a:lnTo>
                    <a:lnTo>
                      <a:pt x="186" y="0"/>
                    </a:lnTo>
                  </a:path>
                </a:pathLst>
              </a:custGeom>
              <a:solidFill>
                <a:srgbClr val="D03D1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6" name="Google Shape;1896;p42">
                <a:extLst>
                  <a:ext uri="{FF2B5EF4-FFF2-40B4-BE49-F238E27FC236}">
                    <a16:creationId xmlns:a16="http://schemas.microsoft.com/office/drawing/2014/main" id="{F7966600-F38A-798E-88CC-2E4BCE84337D}"/>
                  </a:ext>
                </a:extLst>
              </p:cNvPr>
              <p:cNvSpPr/>
              <p:nvPr/>
            </p:nvSpPr>
            <p:spPr>
              <a:xfrm>
                <a:off x="7780175" y="872575"/>
                <a:ext cx="300227" cy="430058"/>
              </a:xfrm>
              <a:custGeom>
                <a:avLst/>
                <a:gdLst/>
                <a:ahLst/>
                <a:cxnLst/>
                <a:rect l="l" t="t" r="r" b="b"/>
                <a:pathLst>
                  <a:path w="326" h="469" extrusionOk="0">
                    <a:moveTo>
                      <a:pt x="178" y="6"/>
                    </a:moveTo>
                    <a:lnTo>
                      <a:pt x="178" y="6"/>
                    </a:lnTo>
                    <a:cubicBezTo>
                      <a:pt x="55" y="13"/>
                      <a:pt x="17" y="164"/>
                      <a:pt x="9" y="306"/>
                    </a:cubicBezTo>
                    <a:lnTo>
                      <a:pt x="9" y="306"/>
                    </a:lnTo>
                    <a:cubicBezTo>
                      <a:pt x="0" y="448"/>
                      <a:pt x="68" y="468"/>
                      <a:pt x="146" y="459"/>
                    </a:cubicBezTo>
                    <a:lnTo>
                      <a:pt x="146" y="459"/>
                    </a:lnTo>
                    <a:cubicBezTo>
                      <a:pt x="224" y="448"/>
                      <a:pt x="315" y="292"/>
                      <a:pt x="320" y="182"/>
                    </a:cubicBezTo>
                    <a:lnTo>
                      <a:pt x="320" y="182"/>
                    </a:lnTo>
                    <a:cubicBezTo>
                      <a:pt x="325" y="72"/>
                      <a:pt x="254" y="0"/>
                      <a:pt x="178" y="6"/>
                    </a:cubicBezTo>
                  </a:path>
                </a:pathLst>
              </a:custGeom>
              <a:solidFill>
                <a:srgbClr val="FDAB8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7" name="Google Shape;1897;p42">
                <a:extLst>
                  <a:ext uri="{FF2B5EF4-FFF2-40B4-BE49-F238E27FC236}">
                    <a16:creationId xmlns:a16="http://schemas.microsoft.com/office/drawing/2014/main" id="{4A7B3D43-6755-2644-FCA4-BE316139DE48}"/>
                  </a:ext>
                </a:extLst>
              </p:cNvPr>
              <p:cNvSpPr/>
              <p:nvPr/>
            </p:nvSpPr>
            <p:spPr>
              <a:xfrm>
                <a:off x="7832916" y="1205261"/>
                <a:ext cx="101427" cy="52742"/>
              </a:xfrm>
              <a:custGeom>
                <a:avLst/>
                <a:gdLst/>
                <a:ahLst/>
                <a:cxnLst/>
                <a:rect l="l" t="t" r="r" b="b"/>
                <a:pathLst>
                  <a:path w="110" h="57" extrusionOk="0">
                    <a:moveTo>
                      <a:pt x="0" y="13"/>
                    </a:moveTo>
                    <a:lnTo>
                      <a:pt x="0" y="13"/>
                    </a:lnTo>
                    <a:cubicBezTo>
                      <a:pt x="36" y="14"/>
                      <a:pt x="73" y="10"/>
                      <a:pt x="109" y="0"/>
                    </a:cubicBezTo>
                    <a:lnTo>
                      <a:pt x="109" y="0"/>
                    </a:lnTo>
                    <a:cubicBezTo>
                      <a:pt x="108" y="25"/>
                      <a:pt x="85" y="47"/>
                      <a:pt x="61" y="52"/>
                    </a:cubicBezTo>
                    <a:lnTo>
                      <a:pt x="61" y="52"/>
                    </a:lnTo>
                    <a:cubicBezTo>
                      <a:pt x="36" y="56"/>
                      <a:pt x="12" y="35"/>
                      <a:pt x="0" y="13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8" name="Google Shape;1898;p42">
                <a:extLst>
                  <a:ext uri="{FF2B5EF4-FFF2-40B4-BE49-F238E27FC236}">
                    <a16:creationId xmlns:a16="http://schemas.microsoft.com/office/drawing/2014/main" id="{B1969D1D-0227-A98C-0E3E-90BF1939282A}"/>
                  </a:ext>
                </a:extLst>
              </p:cNvPr>
              <p:cNvSpPr/>
              <p:nvPr/>
            </p:nvSpPr>
            <p:spPr>
              <a:xfrm>
                <a:off x="7759888" y="746804"/>
                <a:ext cx="503084" cy="417883"/>
              </a:xfrm>
              <a:custGeom>
                <a:avLst/>
                <a:gdLst/>
                <a:ahLst/>
                <a:cxnLst/>
                <a:rect l="l" t="t" r="r" b="b"/>
                <a:pathLst>
                  <a:path w="545" h="453" extrusionOk="0">
                    <a:moveTo>
                      <a:pt x="522" y="287"/>
                    </a:moveTo>
                    <a:lnTo>
                      <a:pt x="522" y="287"/>
                    </a:lnTo>
                    <a:cubicBezTo>
                      <a:pt x="469" y="369"/>
                      <a:pt x="312" y="450"/>
                      <a:pt x="312" y="450"/>
                    </a:cubicBezTo>
                    <a:lnTo>
                      <a:pt x="281" y="452"/>
                    </a:lnTo>
                    <a:lnTo>
                      <a:pt x="281" y="452"/>
                    </a:lnTo>
                    <a:cubicBezTo>
                      <a:pt x="281" y="452"/>
                      <a:pt x="303" y="370"/>
                      <a:pt x="303" y="358"/>
                    </a:cubicBezTo>
                    <a:lnTo>
                      <a:pt x="303" y="358"/>
                    </a:lnTo>
                    <a:cubicBezTo>
                      <a:pt x="303" y="345"/>
                      <a:pt x="284" y="336"/>
                      <a:pt x="279" y="321"/>
                    </a:cubicBezTo>
                    <a:lnTo>
                      <a:pt x="279" y="321"/>
                    </a:lnTo>
                    <a:cubicBezTo>
                      <a:pt x="275" y="306"/>
                      <a:pt x="270" y="275"/>
                      <a:pt x="270" y="275"/>
                    </a:cubicBezTo>
                    <a:lnTo>
                      <a:pt x="270" y="275"/>
                    </a:lnTo>
                    <a:cubicBezTo>
                      <a:pt x="270" y="275"/>
                      <a:pt x="238" y="277"/>
                      <a:pt x="198" y="274"/>
                    </a:cubicBezTo>
                    <a:lnTo>
                      <a:pt x="198" y="274"/>
                    </a:lnTo>
                    <a:cubicBezTo>
                      <a:pt x="149" y="270"/>
                      <a:pt x="87" y="257"/>
                      <a:pt x="50" y="220"/>
                    </a:cubicBezTo>
                    <a:lnTo>
                      <a:pt x="50" y="220"/>
                    </a:lnTo>
                    <a:cubicBezTo>
                      <a:pt x="0" y="174"/>
                      <a:pt x="4" y="80"/>
                      <a:pt x="70" y="31"/>
                    </a:cubicBezTo>
                    <a:lnTo>
                      <a:pt x="70" y="31"/>
                    </a:lnTo>
                    <a:cubicBezTo>
                      <a:pt x="99" y="12"/>
                      <a:pt x="137" y="0"/>
                      <a:pt x="187" y="1"/>
                    </a:cubicBezTo>
                    <a:lnTo>
                      <a:pt x="187" y="1"/>
                    </a:lnTo>
                    <a:cubicBezTo>
                      <a:pt x="356" y="9"/>
                      <a:pt x="483" y="116"/>
                      <a:pt x="532" y="212"/>
                    </a:cubicBezTo>
                    <a:lnTo>
                      <a:pt x="532" y="212"/>
                    </a:lnTo>
                    <a:cubicBezTo>
                      <a:pt x="532" y="212"/>
                      <a:pt x="532" y="213"/>
                      <a:pt x="533" y="213"/>
                    </a:cubicBezTo>
                    <a:lnTo>
                      <a:pt x="533" y="213"/>
                    </a:lnTo>
                    <a:cubicBezTo>
                      <a:pt x="544" y="237"/>
                      <a:pt x="537" y="262"/>
                      <a:pt x="522" y="287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9" name="Google Shape;1899;p42">
                <a:extLst>
                  <a:ext uri="{FF2B5EF4-FFF2-40B4-BE49-F238E27FC236}">
                    <a16:creationId xmlns:a16="http://schemas.microsoft.com/office/drawing/2014/main" id="{FEAF2CE4-5C01-9E01-917E-2ABE379ADFC5}"/>
                  </a:ext>
                </a:extLst>
              </p:cNvPr>
              <p:cNvSpPr/>
              <p:nvPr/>
            </p:nvSpPr>
            <p:spPr>
              <a:xfrm>
                <a:off x="7999259" y="1128177"/>
                <a:ext cx="121714" cy="125770"/>
              </a:xfrm>
              <a:custGeom>
                <a:avLst/>
                <a:gdLst/>
                <a:ahLst/>
                <a:cxnLst/>
                <a:rect l="l" t="t" r="r" b="b"/>
                <a:pathLst>
                  <a:path w="131" h="136" extrusionOk="0">
                    <a:moveTo>
                      <a:pt x="33" y="36"/>
                    </a:moveTo>
                    <a:lnTo>
                      <a:pt x="33" y="36"/>
                    </a:lnTo>
                    <a:cubicBezTo>
                      <a:pt x="33" y="36"/>
                      <a:pt x="55" y="0"/>
                      <a:pt x="92" y="14"/>
                    </a:cubicBezTo>
                    <a:lnTo>
                      <a:pt x="92" y="14"/>
                    </a:lnTo>
                    <a:cubicBezTo>
                      <a:pt x="130" y="28"/>
                      <a:pt x="75" y="135"/>
                      <a:pt x="0" y="115"/>
                    </a:cubicBezTo>
                    <a:lnTo>
                      <a:pt x="33" y="36"/>
                    </a:lnTo>
                  </a:path>
                </a:pathLst>
              </a:custGeom>
              <a:solidFill>
                <a:srgbClr val="FDAB8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00" name="Google Shape;1900;p42">
              <a:extLst>
                <a:ext uri="{FF2B5EF4-FFF2-40B4-BE49-F238E27FC236}">
                  <a16:creationId xmlns:a16="http://schemas.microsoft.com/office/drawing/2014/main" id="{7892FF68-28F2-0944-C495-0AA5BFA1A0C4}"/>
                </a:ext>
              </a:extLst>
            </p:cNvPr>
            <p:cNvSpPr/>
            <p:nvPr/>
          </p:nvSpPr>
          <p:spPr>
            <a:xfrm>
              <a:off x="7951425" y="2998005"/>
              <a:ext cx="1073826" cy="397400"/>
            </a:xfrm>
            <a:custGeom>
              <a:avLst/>
              <a:gdLst/>
              <a:ahLst/>
              <a:cxnLst/>
              <a:rect l="l" t="t" r="r" b="b"/>
              <a:pathLst>
                <a:path w="440" h="162" extrusionOk="0">
                  <a:moveTo>
                    <a:pt x="317" y="75"/>
                  </a:moveTo>
                  <a:lnTo>
                    <a:pt x="317" y="75"/>
                  </a:lnTo>
                  <a:cubicBezTo>
                    <a:pt x="272" y="0"/>
                    <a:pt x="177" y="39"/>
                    <a:pt x="160" y="73"/>
                  </a:cubicBezTo>
                  <a:lnTo>
                    <a:pt x="160" y="73"/>
                  </a:lnTo>
                  <a:cubicBezTo>
                    <a:pt x="102" y="61"/>
                    <a:pt x="86" y="121"/>
                    <a:pt x="86" y="121"/>
                  </a:cubicBezTo>
                  <a:lnTo>
                    <a:pt x="86" y="121"/>
                  </a:lnTo>
                  <a:cubicBezTo>
                    <a:pt x="29" y="102"/>
                    <a:pt x="0" y="161"/>
                    <a:pt x="0" y="161"/>
                  </a:cubicBezTo>
                  <a:lnTo>
                    <a:pt x="382" y="161"/>
                  </a:lnTo>
                  <a:lnTo>
                    <a:pt x="382" y="161"/>
                  </a:lnTo>
                  <a:cubicBezTo>
                    <a:pt x="439" y="114"/>
                    <a:pt x="379" y="44"/>
                    <a:pt x="317" y="75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01" name="Google Shape;1901;p42">
              <a:extLst>
                <a:ext uri="{FF2B5EF4-FFF2-40B4-BE49-F238E27FC236}">
                  <a16:creationId xmlns:a16="http://schemas.microsoft.com/office/drawing/2014/main" id="{54168A4B-392E-A5AE-B7B8-0B87EE4D5894}"/>
                </a:ext>
              </a:extLst>
            </p:cNvPr>
            <p:cNvGrpSpPr/>
            <p:nvPr/>
          </p:nvGrpSpPr>
          <p:grpSpPr>
            <a:xfrm>
              <a:off x="1990725" y="4472257"/>
              <a:ext cx="7153276" cy="671083"/>
              <a:chOff x="1990725" y="4472257"/>
              <a:chExt cx="7153276" cy="671083"/>
            </a:xfrm>
          </p:grpSpPr>
          <p:grpSp>
            <p:nvGrpSpPr>
              <p:cNvPr id="1902" name="Google Shape;1902;p42">
                <a:extLst>
                  <a:ext uri="{FF2B5EF4-FFF2-40B4-BE49-F238E27FC236}">
                    <a16:creationId xmlns:a16="http://schemas.microsoft.com/office/drawing/2014/main" id="{B14C80D9-9E88-B22B-5828-EC1FCDF858F1}"/>
                  </a:ext>
                </a:extLst>
              </p:cNvPr>
              <p:cNvGrpSpPr/>
              <p:nvPr/>
            </p:nvGrpSpPr>
            <p:grpSpPr>
              <a:xfrm>
                <a:off x="3908050" y="4472257"/>
                <a:ext cx="5235951" cy="671083"/>
                <a:chOff x="-2" y="4604000"/>
                <a:chExt cx="4209302" cy="539499"/>
              </a:xfrm>
            </p:grpSpPr>
            <p:sp>
              <p:nvSpPr>
                <p:cNvPr id="1903" name="Google Shape;1903;p42">
                  <a:extLst>
                    <a:ext uri="{FF2B5EF4-FFF2-40B4-BE49-F238E27FC236}">
                      <a16:creationId xmlns:a16="http://schemas.microsoft.com/office/drawing/2014/main" id="{DB45FD92-EFEC-919A-8CDC-DFF44F4E195B}"/>
                    </a:ext>
                  </a:extLst>
                </p:cNvPr>
                <p:cNvSpPr/>
                <p:nvPr/>
              </p:nvSpPr>
              <p:spPr>
                <a:xfrm flipH="1">
                  <a:off x="978617" y="4604000"/>
                  <a:ext cx="3230683" cy="539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1" h="760" extrusionOk="0">
                      <a:moveTo>
                        <a:pt x="0" y="627"/>
                      </a:moveTo>
                      <a:lnTo>
                        <a:pt x="0" y="759"/>
                      </a:lnTo>
                      <a:lnTo>
                        <a:pt x="4540" y="759"/>
                      </a:lnTo>
                      <a:lnTo>
                        <a:pt x="4540" y="759"/>
                      </a:lnTo>
                      <a:cubicBezTo>
                        <a:pt x="4060" y="305"/>
                        <a:pt x="3188" y="0"/>
                        <a:pt x="2192" y="0"/>
                      </a:cubicBezTo>
                      <a:lnTo>
                        <a:pt x="2192" y="0"/>
                      </a:lnTo>
                      <a:cubicBezTo>
                        <a:pt x="1296" y="0"/>
                        <a:pt x="500" y="247"/>
                        <a:pt x="0" y="627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4" name="Google Shape;1904;p42">
                  <a:extLst>
                    <a:ext uri="{FF2B5EF4-FFF2-40B4-BE49-F238E27FC236}">
                      <a16:creationId xmlns:a16="http://schemas.microsoft.com/office/drawing/2014/main" id="{704F4FCE-B7B0-AC06-633F-A839F8BD9F38}"/>
                    </a:ext>
                  </a:extLst>
                </p:cNvPr>
                <p:cNvSpPr/>
                <p:nvPr/>
              </p:nvSpPr>
              <p:spPr>
                <a:xfrm flipH="1">
                  <a:off x="-2" y="4754557"/>
                  <a:ext cx="1640437" cy="388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6" h="545" extrusionOk="0">
                      <a:moveTo>
                        <a:pt x="2077" y="0"/>
                      </a:moveTo>
                      <a:lnTo>
                        <a:pt x="2077" y="0"/>
                      </a:lnTo>
                      <a:cubicBezTo>
                        <a:pt x="1247" y="0"/>
                        <a:pt x="504" y="211"/>
                        <a:pt x="0" y="544"/>
                      </a:cubicBezTo>
                      <a:lnTo>
                        <a:pt x="2305" y="544"/>
                      </a:lnTo>
                      <a:lnTo>
                        <a:pt x="2305" y="5"/>
                      </a:lnTo>
                      <a:lnTo>
                        <a:pt x="2305" y="5"/>
                      </a:lnTo>
                      <a:cubicBezTo>
                        <a:pt x="2230" y="1"/>
                        <a:pt x="2155" y="0"/>
                        <a:pt x="2077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905" name="Google Shape;1905;p42">
                <a:extLst>
                  <a:ext uri="{FF2B5EF4-FFF2-40B4-BE49-F238E27FC236}">
                    <a16:creationId xmlns:a16="http://schemas.microsoft.com/office/drawing/2014/main" id="{7D869723-3F9B-283E-D8B4-0110BBE1D309}"/>
                  </a:ext>
                </a:extLst>
              </p:cNvPr>
              <p:cNvSpPr/>
              <p:nvPr/>
            </p:nvSpPr>
            <p:spPr>
              <a:xfrm>
                <a:off x="1990725" y="4659535"/>
                <a:ext cx="2040539" cy="483802"/>
              </a:xfrm>
              <a:custGeom>
                <a:avLst/>
                <a:gdLst/>
                <a:ahLst/>
                <a:cxnLst/>
                <a:rect l="l" t="t" r="r" b="b"/>
                <a:pathLst>
                  <a:path w="2306" h="545" extrusionOk="0">
                    <a:moveTo>
                      <a:pt x="2077" y="0"/>
                    </a:moveTo>
                    <a:lnTo>
                      <a:pt x="2077" y="0"/>
                    </a:lnTo>
                    <a:cubicBezTo>
                      <a:pt x="1247" y="0"/>
                      <a:pt x="504" y="211"/>
                      <a:pt x="0" y="544"/>
                    </a:cubicBezTo>
                    <a:lnTo>
                      <a:pt x="2305" y="544"/>
                    </a:lnTo>
                    <a:lnTo>
                      <a:pt x="2305" y="5"/>
                    </a:lnTo>
                    <a:lnTo>
                      <a:pt x="2305" y="5"/>
                    </a:lnTo>
                    <a:cubicBezTo>
                      <a:pt x="2230" y="1"/>
                      <a:pt x="2155" y="0"/>
                      <a:pt x="2077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06" name="Google Shape;1906;p42">
              <a:extLst>
                <a:ext uri="{FF2B5EF4-FFF2-40B4-BE49-F238E27FC236}">
                  <a16:creationId xmlns:a16="http://schemas.microsoft.com/office/drawing/2014/main" id="{7A3658D3-3BBB-4489-2CC8-F0A9175A54EC}"/>
                </a:ext>
              </a:extLst>
            </p:cNvPr>
            <p:cNvSpPr/>
            <p:nvPr/>
          </p:nvSpPr>
          <p:spPr>
            <a:xfrm>
              <a:off x="6594650" y="2651650"/>
              <a:ext cx="631875" cy="631875"/>
            </a:xfrm>
            <a:custGeom>
              <a:avLst/>
              <a:gdLst/>
              <a:ahLst/>
              <a:cxnLst/>
              <a:rect l="l" t="t" r="r" b="b"/>
              <a:pathLst>
                <a:path w="478" h="478" extrusionOk="0">
                  <a:moveTo>
                    <a:pt x="477" y="238"/>
                  </a:moveTo>
                  <a:lnTo>
                    <a:pt x="477" y="238"/>
                  </a:lnTo>
                  <a:cubicBezTo>
                    <a:pt x="477" y="370"/>
                    <a:pt x="370" y="477"/>
                    <a:pt x="238" y="477"/>
                  </a:cubicBezTo>
                  <a:lnTo>
                    <a:pt x="238" y="477"/>
                  </a:lnTo>
                  <a:cubicBezTo>
                    <a:pt x="106" y="477"/>
                    <a:pt x="0" y="370"/>
                    <a:pt x="0" y="238"/>
                  </a:cubicBezTo>
                  <a:lnTo>
                    <a:pt x="0" y="238"/>
                  </a:lnTo>
                  <a:cubicBezTo>
                    <a:pt x="0" y="106"/>
                    <a:pt x="106" y="0"/>
                    <a:pt x="238" y="0"/>
                  </a:cubicBezTo>
                  <a:lnTo>
                    <a:pt x="238" y="0"/>
                  </a:lnTo>
                  <a:cubicBezTo>
                    <a:pt x="370" y="0"/>
                    <a:pt x="477" y="106"/>
                    <a:pt x="477" y="238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7" name="Google Shape;1907;p42">
              <a:extLst>
                <a:ext uri="{FF2B5EF4-FFF2-40B4-BE49-F238E27FC236}">
                  <a16:creationId xmlns:a16="http://schemas.microsoft.com/office/drawing/2014/main" id="{E5CF6D4C-E32F-9463-2FF0-F9C39753C631}"/>
                </a:ext>
              </a:extLst>
            </p:cNvPr>
            <p:cNvSpPr/>
            <p:nvPr/>
          </p:nvSpPr>
          <p:spPr>
            <a:xfrm>
              <a:off x="5527284" y="2651650"/>
              <a:ext cx="1359428" cy="475800"/>
            </a:xfrm>
            <a:custGeom>
              <a:avLst/>
              <a:gdLst/>
              <a:ahLst/>
              <a:cxnLst/>
              <a:rect l="l" t="t" r="r" b="b"/>
              <a:pathLst>
                <a:path w="528" h="185" extrusionOk="0">
                  <a:moveTo>
                    <a:pt x="0" y="184"/>
                  </a:moveTo>
                  <a:lnTo>
                    <a:pt x="527" y="184"/>
                  </a:lnTo>
                  <a:lnTo>
                    <a:pt x="527" y="184"/>
                  </a:lnTo>
                  <a:cubicBezTo>
                    <a:pt x="527" y="184"/>
                    <a:pt x="494" y="116"/>
                    <a:pt x="428" y="138"/>
                  </a:cubicBezTo>
                  <a:lnTo>
                    <a:pt x="428" y="138"/>
                  </a:lnTo>
                  <a:cubicBezTo>
                    <a:pt x="428" y="138"/>
                    <a:pt x="411" y="69"/>
                    <a:pt x="344" y="83"/>
                  </a:cubicBezTo>
                  <a:lnTo>
                    <a:pt x="344" y="83"/>
                  </a:lnTo>
                  <a:cubicBezTo>
                    <a:pt x="324" y="45"/>
                    <a:pt x="217" y="0"/>
                    <a:pt x="165" y="86"/>
                  </a:cubicBezTo>
                  <a:lnTo>
                    <a:pt x="165" y="86"/>
                  </a:lnTo>
                  <a:cubicBezTo>
                    <a:pt x="153" y="72"/>
                    <a:pt x="130" y="68"/>
                    <a:pt x="112" y="75"/>
                  </a:cubicBezTo>
                  <a:lnTo>
                    <a:pt x="112" y="75"/>
                  </a:lnTo>
                  <a:cubicBezTo>
                    <a:pt x="89" y="84"/>
                    <a:pt x="78" y="109"/>
                    <a:pt x="69" y="131"/>
                  </a:cubicBezTo>
                  <a:lnTo>
                    <a:pt x="69" y="131"/>
                  </a:lnTo>
                  <a:cubicBezTo>
                    <a:pt x="39" y="128"/>
                    <a:pt x="9" y="155"/>
                    <a:pt x="0" y="184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CCBAD98-9CFA-6127-11F6-68154D4A5635}"/>
              </a:ext>
            </a:extLst>
          </p:cNvPr>
          <p:cNvSpPr txBox="1"/>
          <p:nvPr/>
        </p:nvSpPr>
        <p:spPr>
          <a:xfrm>
            <a:off x="628933" y="1730241"/>
            <a:ext cx="567633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+mj-lt"/>
                <a:cs typeface="Times New Roman" panose="02020603050405020304" pitchFamily="18" charset="0"/>
              </a:rPr>
              <a:t>Topic</a:t>
            </a:r>
            <a:r>
              <a:rPr lang="en-US" sz="1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-</a:t>
            </a:r>
            <a:r>
              <a:rPr lang="en-US" sz="1400" dirty="0">
                <a:latin typeface="+mj-lt"/>
                <a:cs typeface="Times New Roman" panose="02020603050405020304" pitchFamily="18" charset="0"/>
              </a:rPr>
              <a:t> economic and </a:t>
            </a:r>
            <a:r>
              <a:rPr lang="en-US" sz="1400" dirty="0" err="1">
                <a:latin typeface="+mj-lt"/>
                <a:cs typeface="Times New Roman" panose="02020603050405020304" pitchFamily="18" charset="0"/>
              </a:rPr>
              <a:t>labour</a:t>
            </a:r>
            <a:r>
              <a:rPr lang="en-US" sz="1400" dirty="0">
                <a:latin typeface="+mj-lt"/>
                <a:cs typeface="Times New Roman" panose="02020603050405020304" pitchFamily="18" charset="0"/>
              </a:rPr>
              <a:t> market implications of </a:t>
            </a:r>
            <a:r>
              <a:rPr lang="en-US" sz="1400" dirty="0" err="1">
                <a:latin typeface="+mj-lt"/>
                <a:cs typeface="Times New Roman" panose="02020603050405020304" pitchFamily="18" charset="0"/>
              </a:rPr>
              <a:t>decarbonisation</a:t>
            </a:r>
            <a:r>
              <a:rPr lang="en-US" sz="1400" dirty="0">
                <a:latin typeface="+mj-lt"/>
                <a:cs typeface="Times New Roman" panose="02020603050405020304" pitchFamily="18" charset="0"/>
              </a:rPr>
              <a:t> measures, in particular mapping the implications for the workforce in </a:t>
            </a:r>
            <a:r>
              <a:rPr lang="en-US" sz="1400" dirty="0" err="1">
                <a:latin typeface="+mj-lt"/>
                <a:cs typeface="Times New Roman" panose="02020603050405020304" pitchFamily="18" charset="0"/>
              </a:rPr>
              <a:t>decarbonising</a:t>
            </a:r>
            <a:r>
              <a:rPr lang="en-US" sz="1400" dirty="0">
                <a:latin typeface="+mj-lt"/>
                <a:cs typeface="Times New Roman" panose="02020603050405020304" pitchFamily="18" charset="0"/>
              </a:rPr>
              <a:t> sectors and their supply chains in Slovakia.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E1597A-08F2-D5CE-9809-D2C2F3835077}"/>
              </a:ext>
            </a:extLst>
          </p:cNvPr>
          <p:cNvSpPr txBox="1"/>
          <p:nvPr/>
        </p:nvSpPr>
        <p:spPr>
          <a:xfrm>
            <a:off x="628933" y="1730241"/>
            <a:ext cx="505326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+mj-lt"/>
                <a:cs typeface="Times New Roman" panose="02020603050405020304" pitchFamily="18" charset="0"/>
              </a:rPr>
              <a:t>Objective #2</a:t>
            </a:r>
            <a:endParaRPr lang="en-US" sz="1400" b="1" dirty="0">
              <a:latin typeface="+mj-lt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+mj-lt"/>
                <a:cs typeface="Times New Roman" panose="02020603050405020304" pitchFamily="18" charset="0"/>
              </a:rPr>
              <a:t>Contribute to debate on economic transformation and its implications for the workforce.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0CC40D-7EE7-1A4D-A09E-4FD0D7DB71DE}"/>
              </a:ext>
            </a:extLst>
          </p:cNvPr>
          <p:cNvSpPr txBox="1"/>
          <p:nvPr/>
        </p:nvSpPr>
        <p:spPr>
          <a:xfrm>
            <a:off x="628933" y="1727929"/>
            <a:ext cx="50532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+mj-lt"/>
                <a:cs typeface="Times New Roman" panose="02020603050405020304" pitchFamily="18" charset="0"/>
              </a:rPr>
              <a:t>Objective #1</a:t>
            </a:r>
            <a:br>
              <a:rPr lang="en-US" sz="1400" b="1" dirty="0">
                <a:latin typeface="+mj-lt"/>
                <a:cs typeface="Times New Roman" panose="02020603050405020304" pitchFamily="18" charset="0"/>
              </a:rPr>
            </a:br>
            <a:r>
              <a:rPr lang="en-US" sz="1400" dirty="0">
                <a:latin typeface="+mj-lt"/>
                <a:cs typeface="Times New Roman" panose="02020603050405020304" pitchFamily="18" charset="0"/>
              </a:rPr>
              <a:t>Expand knowledge, identify future demand for different skill levels of employees in selected industries subject to decarbonization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1400" dirty="0">
                <a:latin typeface="+mj-lt"/>
                <a:cs typeface="Times New Roman" panose="02020603050405020304" pitchFamily="18" charset="0"/>
              </a:rPr>
              <a:t>offer a detailed view of the future </a:t>
            </a:r>
            <a:r>
              <a:rPr lang="en-US" sz="1400" dirty="0" err="1">
                <a:latin typeface="+mj-lt"/>
                <a:cs typeface="Times New Roman" panose="02020603050405020304" pitchFamily="18" charset="0"/>
              </a:rPr>
              <a:t>labour</a:t>
            </a:r>
            <a:r>
              <a:rPr lang="en-US" sz="1400" dirty="0">
                <a:latin typeface="+mj-lt"/>
                <a:cs typeface="Times New Roman" panose="02020603050405020304" pitchFamily="18" charset="0"/>
              </a:rPr>
              <a:t> market development in Slovak industry under different scenarios.</a:t>
            </a:r>
          </a:p>
        </p:txBody>
      </p:sp>
    </p:spTree>
    <p:extLst>
      <p:ext uri="{BB962C8B-B14F-4D97-AF65-F5344CB8AC3E}">
        <p14:creationId xmlns:p14="http://schemas.microsoft.com/office/powerpoint/2010/main" val="153794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8">
          <a:extLst>
            <a:ext uri="{FF2B5EF4-FFF2-40B4-BE49-F238E27FC236}">
              <a16:creationId xmlns:a16="http://schemas.microsoft.com/office/drawing/2014/main" id="{A7ABA82F-0543-6B44-18D5-10DBD1DC8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9" name="Google Shape;2359;p48">
            <a:extLst>
              <a:ext uri="{FF2B5EF4-FFF2-40B4-BE49-F238E27FC236}">
                <a16:creationId xmlns:a16="http://schemas.microsoft.com/office/drawing/2014/main" id="{CC880A32-0579-D327-0130-8FEB799095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386375"/>
            <a:ext cx="77040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Setting the stage</a:t>
            </a:r>
            <a:endParaRPr dirty="0"/>
          </a:p>
        </p:txBody>
      </p:sp>
      <p:sp>
        <p:nvSpPr>
          <p:cNvPr id="2360" name="Google Shape;2360;p48">
            <a:extLst>
              <a:ext uri="{FF2B5EF4-FFF2-40B4-BE49-F238E27FC236}">
                <a16:creationId xmlns:a16="http://schemas.microsoft.com/office/drawing/2014/main" id="{3258275F-FC93-F8BF-6DB3-1953F64D36E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989375" y="2169699"/>
            <a:ext cx="1978200" cy="7805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Options/impacts of decarbonisation understudied.</a:t>
            </a:r>
            <a:endParaRPr dirty="0"/>
          </a:p>
        </p:txBody>
      </p:sp>
      <p:sp>
        <p:nvSpPr>
          <p:cNvPr id="2361" name="Google Shape;2361;p48">
            <a:extLst>
              <a:ext uri="{FF2B5EF4-FFF2-40B4-BE49-F238E27FC236}">
                <a16:creationId xmlns:a16="http://schemas.microsoft.com/office/drawing/2014/main" id="{7F4E0633-E021-2734-D723-D67D3908666F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5176451" y="2169699"/>
            <a:ext cx="1978200" cy="6753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CEE: heavy industry, trade unions, foreign TNCs.</a:t>
            </a:r>
            <a:endParaRPr dirty="0"/>
          </a:p>
        </p:txBody>
      </p:sp>
      <p:sp>
        <p:nvSpPr>
          <p:cNvPr id="2362" name="Google Shape;2362;p48">
            <a:extLst>
              <a:ext uri="{FF2B5EF4-FFF2-40B4-BE49-F238E27FC236}">
                <a16:creationId xmlns:a16="http://schemas.microsoft.com/office/drawing/2014/main" id="{D8C1C089-32EE-9AC4-BBBD-66B09CE4CCE6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1989375" y="3970500"/>
            <a:ext cx="1978200" cy="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‘How’ interacts with necessary transformative process.</a:t>
            </a:r>
            <a:endParaRPr dirty="0"/>
          </a:p>
        </p:txBody>
      </p:sp>
      <p:sp>
        <p:nvSpPr>
          <p:cNvPr id="2363" name="Google Shape;2363;p48">
            <a:extLst>
              <a:ext uri="{FF2B5EF4-FFF2-40B4-BE49-F238E27FC236}">
                <a16:creationId xmlns:a16="http://schemas.microsoft.com/office/drawing/2014/main" id="{1115553A-8E4B-37F9-10AE-DBB969EB5302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5176451" y="3970500"/>
            <a:ext cx="1978200" cy="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Close collaboration with stakeholders in co-creative workshops.</a:t>
            </a:r>
            <a:endParaRPr dirty="0"/>
          </a:p>
        </p:txBody>
      </p:sp>
      <p:sp>
        <p:nvSpPr>
          <p:cNvPr id="2364" name="Google Shape;2364;p48">
            <a:extLst>
              <a:ext uri="{FF2B5EF4-FFF2-40B4-BE49-F238E27FC236}">
                <a16:creationId xmlns:a16="http://schemas.microsoft.com/office/drawing/2014/main" id="{0FAC362B-39F0-17F6-8415-2267EFF7386B}"/>
              </a:ext>
            </a:extLst>
          </p:cNvPr>
          <p:cNvSpPr txBox="1">
            <a:spLocks noGrp="1"/>
          </p:cNvSpPr>
          <p:nvPr>
            <p:ph type="subTitle" idx="5"/>
          </p:nvPr>
        </p:nvSpPr>
        <p:spPr>
          <a:xfrm>
            <a:off x="1672456" y="1774875"/>
            <a:ext cx="2563131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Understudied</a:t>
            </a:r>
            <a:endParaRPr dirty="0"/>
          </a:p>
        </p:txBody>
      </p:sp>
      <p:sp>
        <p:nvSpPr>
          <p:cNvPr id="2365" name="Google Shape;2365;p48">
            <a:extLst>
              <a:ext uri="{FF2B5EF4-FFF2-40B4-BE49-F238E27FC236}">
                <a16:creationId xmlns:a16="http://schemas.microsoft.com/office/drawing/2014/main" id="{7CDDB983-DBBD-CAD5-07FC-792C2CDBB958}"/>
              </a:ext>
            </a:extLst>
          </p:cNvPr>
          <p:cNvSpPr txBox="1">
            <a:spLocks noGrp="1"/>
          </p:cNvSpPr>
          <p:nvPr>
            <p:ph type="subTitle" idx="6"/>
          </p:nvPr>
        </p:nvSpPr>
        <p:spPr>
          <a:xfrm>
            <a:off x="1672452" y="3575675"/>
            <a:ext cx="2563163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‘How’ matters</a:t>
            </a:r>
            <a:endParaRPr dirty="0"/>
          </a:p>
        </p:txBody>
      </p:sp>
      <p:sp>
        <p:nvSpPr>
          <p:cNvPr id="2366" name="Google Shape;2366;p48">
            <a:extLst>
              <a:ext uri="{FF2B5EF4-FFF2-40B4-BE49-F238E27FC236}">
                <a16:creationId xmlns:a16="http://schemas.microsoft.com/office/drawing/2014/main" id="{F9D11F10-60DB-1E08-A2DD-A4C0FE0591F5}"/>
              </a:ext>
            </a:extLst>
          </p:cNvPr>
          <p:cNvSpPr txBox="1">
            <a:spLocks noGrp="1"/>
          </p:cNvSpPr>
          <p:nvPr>
            <p:ph type="subTitle" idx="7"/>
          </p:nvPr>
        </p:nvSpPr>
        <p:spPr>
          <a:xfrm>
            <a:off x="4859531" y="1774875"/>
            <a:ext cx="2563131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Specific context</a:t>
            </a:r>
            <a:endParaRPr dirty="0"/>
          </a:p>
        </p:txBody>
      </p:sp>
      <p:sp>
        <p:nvSpPr>
          <p:cNvPr id="2367" name="Google Shape;2367;p48">
            <a:extLst>
              <a:ext uri="{FF2B5EF4-FFF2-40B4-BE49-F238E27FC236}">
                <a16:creationId xmlns:a16="http://schemas.microsoft.com/office/drawing/2014/main" id="{9CA79587-7CD5-7E09-F0C6-59F207B5947C}"/>
              </a:ext>
            </a:extLst>
          </p:cNvPr>
          <p:cNvSpPr txBox="1">
            <a:spLocks noGrp="1"/>
          </p:cNvSpPr>
          <p:nvPr>
            <p:ph type="subTitle" idx="8"/>
          </p:nvPr>
        </p:nvSpPr>
        <p:spPr>
          <a:xfrm>
            <a:off x="4859527" y="3575675"/>
            <a:ext cx="2563163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Collaborative</a:t>
            </a:r>
            <a:endParaRPr dirty="0"/>
          </a:p>
        </p:txBody>
      </p:sp>
      <p:sp>
        <p:nvSpPr>
          <p:cNvPr id="2368" name="Google Shape;2368;p48">
            <a:extLst>
              <a:ext uri="{FF2B5EF4-FFF2-40B4-BE49-F238E27FC236}">
                <a16:creationId xmlns:a16="http://schemas.microsoft.com/office/drawing/2014/main" id="{7156F22D-01B8-D3E4-BE3D-23E56F76C217}"/>
              </a:ext>
            </a:extLst>
          </p:cNvPr>
          <p:cNvSpPr/>
          <p:nvPr/>
        </p:nvSpPr>
        <p:spPr>
          <a:xfrm>
            <a:off x="7226684" y="995625"/>
            <a:ext cx="1359428" cy="475800"/>
          </a:xfrm>
          <a:custGeom>
            <a:avLst/>
            <a:gdLst/>
            <a:ahLst/>
            <a:cxnLst/>
            <a:rect l="l" t="t" r="r" b="b"/>
            <a:pathLst>
              <a:path w="528" h="185" extrusionOk="0">
                <a:moveTo>
                  <a:pt x="0" y="184"/>
                </a:moveTo>
                <a:lnTo>
                  <a:pt x="527" y="184"/>
                </a:lnTo>
                <a:lnTo>
                  <a:pt x="527" y="184"/>
                </a:lnTo>
                <a:cubicBezTo>
                  <a:pt x="527" y="184"/>
                  <a:pt x="494" y="116"/>
                  <a:pt x="428" y="138"/>
                </a:cubicBezTo>
                <a:lnTo>
                  <a:pt x="428" y="138"/>
                </a:lnTo>
                <a:cubicBezTo>
                  <a:pt x="428" y="138"/>
                  <a:pt x="411" y="69"/>
                  <a:pt x="344" y="83"/>
                </a:cubicBezTo>
                <a:lnTo>
                  <a:pt x="344" y="83"/>
                </a:lnTo>
                <a:cubicBezTo>
                  <a:pt x="324" y="45"/>
                  <a:pt x="217" y="0"/>
                  <a:pt x="165" y="86"/>
                </a:cubicBezTo>
                <a:lnTo>
                  <a:pt x="165" y="86"/>
                </a:lnTo>
                <a:cubicBezTo>
                  <a:pt x="153" y="72"/>
                  <a:pt x="130" y="68"/>
                  <a:pt x="112" y="75"/>
                </a:cubicBezTo>
                <a:lnTo>
                  <a:pt x="112" y="75"/>
                </a:lnTo>
                <a:cubicBezTo>
                  <a:pt x="89" y="84"/>
                  <a:pt x="78" y="109"/>
                  <a:pt x="69" y="131"/>
                </a:cubicBezTo>
                <a:lnTo>
                  <a:pt x="69" y="131"/>
                </a:lnTo>
                <a:cubicBezTo>
                  <a:pt x="39" y="128"/>
                  <a:pt x="9" y="155"/>
                  <a:pt x="0" y="184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69" name="Google Shape;2369;p48">
            <a:extLst>
              <a:ext uri="{FF2B5EF4-FFF2-40B4-BE49-F238E27FC236}">
                <a16:creationId xmlns:a16="http://schemas.microsoft.com/office/drawing/2014/main" id="{80BA4EDF-82AE-548B-F6E6-BB168765F4DA}"/>
              </a:ext>
            </a:extLst>
          </p:cNvPr>
          <p:cNvGrpSpPr/>
          <p:nvPr/>
        </p:nvGrpSpPr>
        <p:grpSpPr>
          <a:xfrm>
            <a:off x="342000" y="2539713"/>
            <a:ext cx="1161388" cy="706793"/>
            <a:chOff x="342000" y="2539713"/>
            <a:chExt cx="1161388" cy="706793"/>
          </a:xfrm>
        </p:grpSpPr>
        <p:sp>
          <p:nvSpPr>
            <p:cNvPr id="2370" name="Google Shape;2370;p48">
              <a:extLst>
                <a:ext uri="{FF2B5EF4-FFF2-40B4-BE49-F238E27FC236}">
                  <a16:creationId xmlns:a16="http://schemas.microsoft.com/office/drawing/2014/main" id="{A505BF4B-351A-A75F-982F-79A20C4607B8}"/>
                </a:ext>
              </a:extLst>
            </p:cNvPr>
            <p:cNvSpPr/>
            <p:nvPr/>
          </p:nvSpPr>
          <p:spPr>
            <a:xfrm>
              <a:off x="342000" y="2539713"/>
              <a:ext cx="631875" cy="631875"/>
            </a:xfrm>
            <a:custGeom>
              <a:avLst/>
              <a:gdLst/>
              <a:ahLst/>
              <a:cxnLst/>
              <a:rect l="l" t="t" r="r" b="b"/>
              <a:pathLst>
                <a:path w="478" h="478" extrusionOk="0">
                  <a:moveTo>
                    <a:pt x="477" y="238"/>
                  </a:moveTo>
                  <a:lnTo>
                    <a:pt x="477" y="238"/>
                  </a:lnTo>
                  <a:cubicBezTo>
                    <a:pt x="477" y="370"/>
                    <a:pt x="370" y="477"/>
                    <a:pt x="238" y="477"/>
                  </a:cubicBezTo>
                  <a:lnTo>
                    <a:pt x="238" y="477"/>
                  </a:lnTo>
                  <a:cubicBezTo>
                    <a:pt x="106" y="477"/>
                    <a:pt x="0" y="370"/>
                    <a:pt x="0" y="238"/>
                  </a:cubicBezTo>
                  <a:lnTo>
                    <a:pt x="0" y="238"/>
                  </a:lnTo>
                  <a:cubicBezTo>
                    <a:pt x="0" y="106"/>
                    <a:pt x="106" y="0"/>
                    <a:pt x="238" y="0"/>
                  </a:cubicBezTo>
                  <a:lnTo>
                    <a:pt x="238" y="0"/>
                  </a:lnTo>
                  <a:cubicBezTo>
                    <a:pt x="370" y="0"/>
                    <a:pt x="477" y="106"/>
                    <a:pt x="477" y="238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1" name="Google Shape;2371;p48">
              <a:extLst>
                <a:ext uri="{FF2B5EF4-FFF2-40B4-BE49-F238E27FC236}">
                  <a16:creationId xmlns:a16="http://schemas.microsoft.com/office/drawing/2014/main" id="{99AAABB5-F0C6-C304-C7E4-46B018D045B5}"/>
                </a:ext>
              </a:extLst>
            </p:cNvPr>
            <p:cNvSpPr/>
            <p:nvPr/>
          </p:nvSpPr>
          <p:spPr>
            <a:xfrm>
              <a:off x="429563" y="2849105"/>
              <a:ext cx="1073826" cy="397400"/>
            </a:xfrm>
            <a:custGeom>
              <a:avLst/>
              <a:gdLst/>
              <a:ahLst/>
              <a:cxnLst/>
              <a:rect l="l" t="t" r="r" b="b"/>
              <a:pathLst>
                <a:path w="440" h="162" extrusionOk="0">
                  <a:moveTo>
                    <a:pt x="317" y="75"/>
                  </a:moveTo>
                  <a:lnTo>
                    <a:pt x="317" y="75"/>
                  </a:lnTo>
                  <a:cubicBezTo>
                    <a:pt x="272" y="0"/>
                    <a:pt x="177" y="39"/>
                    <a:pt x="160" y="73"/>
                  </a:cubicBezTo>
                  <a:lnTo>
                    <a:pt x="160" y="73"/>
                  </a:lnTo>
                  <a:cubicBezTo>
                    <a:pt x="102" y="61"/>
                    <a:pt x="86" y="121"/>
                    <a:pt x="86" y="121"/>
                  </a:cubicBezTo>
                  <a:lnTo>
                    <a:pt x="86" y="121"/>
                  </a:lnTo>
                  <a:cubicBezTo>
                    <a:pt x="29" y="102"/>
                    <a:pt x="0" y="161"/>
                    <a:pt x="0" y="161"/>
                  </a:cubicBezTo>
                  <a:lnTo>
                    <a:pt x="382" y="161"/>
                  </a:lnTo>
                  <a:lnTo>
                    <a:pt x="382" y="161"/>
                  </a:lnTo>
                  <a:cubicBezTo>
                    <a:pt x="439" y="114"/>
                    <a:pt x="379" y="44"/>
                    <a:pt x="317" y="75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72" name="Google Shape;2372;p48">
            <a:extLst>
              <a:ext uri="{FF2B5EF4-FFF2-40B4-BE49-F238E27FC236}">
                <a16:creationId xmlns:a16="http://schemas.microsoft.com/office/drawing/2014/main" id="{BC666741-A45E-6900-2CA0-5F3EDE45E0A4}"/>
              </a:ext>
            </a:extLst>
          </p:cNvPr>
          <p:cNvGrpSpPr/>
          <p:nvPr/>
        </p:nvGrpSpPr>
        <p:grpSpPr>
          <a:xfrm>
            <a:off x="2732028" y="1209229"/>
            <a:ext cx="492885" cy="523692"/>
            <a:chOff x="7103390" y="2409091"/>
            <a:chExt cx="492885" cy="523692"/>
          </a:xfrm>
        </p:grpSpPr>
        <p:sp>
          <p:nvSpPr>
            <p:cNvPr id="2373" name="Google Shape;2373;p48">
              <a:extLst>
                <a:ext uri="{FF2B5EF4-FFF2-40B4-BE49-F238E27FC236}">
                  <a16:creationId xmlns:a16="http://schemas.microsoft.com/office/drawing/2014/main" id="{05FCCF9C-60F4-C311-135E-157D94F63C10}"/>
                </a:ext>
              </a:extLst>
            </p:cNvPr>
            <p:cNvSpPr/>
            <p:nvPr/>
          </p:nvSpPr>
          <p:spPr>
            <a:xfrm>
              <a:off x="7262775" y="2409091"/>
              <a:ext cx="174116" cy="154028"/>
            </a:xfrm>
            <a:custGeom>
              <a:avLst/>
              <a:gdLst/>
              <a:ahLst/>
              <a:cxnLst/>
              <a:rect l="l" t="t" r="r" b="b"/>
              <a:pathLst>
                <a:path w="573" h="505" extrusionOk="0">
                  <a:moveTo>
                    <a:pt x="125" y="504"/>
                  </a:moveTo>
                  <a:lnTo>
                    <a:pt x="125" y="291"/>
                  </a:lnTo>
                  <a:lnTo>
                    <a:pt x="125" y="291"/>
                  </a:lnTo>
                  <a:cubicBezTo>
                    <a:pt x="125" y="202"/>
                    <a:pt x="197" y="130"/>
                    <a:pt x="286" y="130"/>
                  </a:cubicBezTo>
                  <a:lnTo>
                    <a:pt x="286" y="130"/>
                  </a:lnTo>
                  <a:cubicBezTo>
                    <a:pt x="376" y="130"/>
                    <a:pt x="448" y="202"/>
                    <a:pt x="448" y="291"/>
                  </a:cubicBezTo>
                  <a:lnTo>
                    <a:pt x="448" y="504"/>
                  </a:lnTo>
                  <a:lnTo>
                    <a:pt x="572" y="503"/>
                  </a:lnTo>
                  <a:lnTo>
                    <a:pt x="572" y="286"/>
                  </a:lnTo>
                  <a:lnTo>
                    <a:pt x="572" y="286"/>
                  </a:lnTo>
                  <a:cubicBezTo>
                    <a:pt x="572" y="128"/>
                    <a:pt x="445" y="0"/>
                    <a:pt x="286" y="0"/>
                  </a:cubicBezTo>
                  <a:lnTo>
                    <a:pt x="286" y="0"/>
                  </a:lnTo>
                  <a:cubicBezTo>
                    <a:pt x="129" y="0"/>
                    <a:pt x="0" y="128"/>
                    <a:pt x="0" y="286"/>
                  </a:cubicBezTo>
                  <a:lnTo>
                    <a:pt x="0" y="503"/>
                  </a:lnTo>
                  <a:lnTo>
                    <a:pt x="125" y="504"/>
                  </a:lnTo>
                  <a:close/>
                  <a:moveTo>
                    <a:pt x="125" y="504"/>
                  </a:moveTo>
                  <a:lnTo>
                    <a:pt x="125" y="5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4" name="Google Shape;2374;p48">
              <a:extLst>
                <a:ext uri="{FF2B5EF4-FFF2-40B4-BE49-F238E27FC236}">
                  <a16:creationId xmlns:a16="http://schemas.microsoft.com/office/drawing/2014/main" id="{168C0EBC-255E-5B97-B211-283B8D48C13E}"/>
                </a:ext>
              </a:extLst>
            </p:cNvPr>
            <p:cNvSpPr/>
            <p:nvPr/>
          </p:nvSpPr>
          <p:spPr>
            <a:xfrm>
              <a:off x="7325724" y="2409091"/>
              <a:ext cx="109827" cy="154028"/>
            </a:xfrm>
            <a:custGeom>
              <a:avLst/>
              <a:gdLst/>
              <a:ahLst/>
              <a:cxnLst/>
              <a:rect l="l" t="t" r="r" b="b"/>
              <a:pathLst>
                <a:path w="363" h="505" extrusionOk="0">
                  <a:moveTo>
                    <a:pt x="76" y="0"/>
                  </a:moveTo>
                  <a:lnTo>
                    <a:pt x="76" y="0"/>
                  </a:lnTo>
                  <a:cubicBezTo>
                    <a:pt x="50" y="0"/>
                    <a:pt x="25" y="4"/>
                    <a:pt x="0" y="11"/>
                  </a:cubicBezTo>
                  <a:lnTo>
                    <a:pt x="0" y="11"/>
                  </a:lnTo>
                  <a:cubicBezTo>
                    <a:pt x="83" y="33"/>
                    <a:pt x="152" y="93"/>
                    <a:pt x="186" y="172"/>
                  </a:cubicBezTo>
                  <a:lnTo>
                    <a:pt x="186" y="172"/>
                  </a:lnTo>
                  <a:cubicBezTo>
                    <a:pt x="217" y="201"/>
                    <a:pt x="238" y="244"/>
                    <a:pt x="238" y="291"/>
                  </a:cubicBezTo>
                  <a:lnTo>
                    <a:pt x="238" y="504"/>
                  </a:lnTo>
                  <a:lnTo>
                    <a:pt x="362" y="503"/>
                  </a:lnTo>
                  <a:lnTo>
                    <a:pt x="362" y="286"/>
                  </a:lnTo>
                  <a:lnTo>
                    <a:pt x="362" y="286"/>
                  </a:lnTo>
                  <a:cubicBezTo>
                    <a:pt x="362" y="128"/>
                    <a:pt x="235" y="0"/>
                    <a:pt x="76" y="0"/>
                  </a:cubicBezTo>
                  <a:close/>
                  <a:moveTo>
                    <a:pt x="76" y="0"/>
                  </a:moveTo>
                  <a:lnTo>
                    <a:pt x="76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5" name="Google Shape;2375;p48">
              <a:extLst>
                <a:ext uri="{FF2B5EF4-FFF2-40B4-BE49-F238E27FC236}">
                  <a16:creationId xmlns:a16="http://schemas.microsoft.com/office/drawing/2014/main" id="{578AA0FB-DBF8-775D-7D6B-FBF55794046A}"/>
                </a:ext>
              </a:extLst>
            </p:cNvPr>
            <p:cNvSpPr/>
            <p:nvPr/>
          </p:nvSpPr>
          <p:spPr>
            <a:xfrm>
              <a:off x="7103390" y="2551064"/>
              <a:ext cx="492885" cy="381719"/>
            </a:xfrm>
            <a:custGeom>
              <a:avLst/>
              <a:gdLst/>
              <a:ahLst/>
              <a:cxnLst/>
              <a:rect l="l" t="t" r="r" b="b"/>
              <a:pathLst>
                <a:path w="1621" h="1257" extrusionOk="0">
                  <a:moveTo>
                    <a:pt x="1563" y="1256"/>
                  </a:moveTo>
                  <a:lnTo>
                    <a:pt x="57" y="1256"/>
                  </a:lnTo>
                  <a:lnTo>
                    <a:pt x="57" y="1256"/>
                  </a:lnTo>
                  <a:cubicBezTo>
                    <a:pt x="24" y="1256"/>
                    <a:pt x="0" y="1230"/>
                    <a:pt x="3" y="1198"/>
                  </a:cubicBezTo>
                  <a:lnTo>
                    <a:pt x="140" y="48"/>
                  </a:lnTo>
                  <a:lnTo>
                    <a:pt x="140" y="48"/>
                  </a:lnTo>
                  <a:cubicBezTo>
                    <a:pt x="143" y="21"/>
                    <a:pt x="165" y="0"/>
                    <a:pt x="192" y="0"/>
                  </a:cubicBezTo>
                  <a:lnTo>
                    <a:pt x="1427" y="0"/>
                  </a:lnTo>
                  <a:lnTo>
                    <a:pt x="1427" y="0"/>
                  </a:lnTo>
                  <a:cubicBezTo>
                    <a:pt x="1453" y="0"/>
                    <a:pt x="1477" y="21"/>
                    <a:pt x="1480" y="48"/>
                  </a:cubicBezTo>
                  <a:lnTo>
                    <a:pt x="1616" y="1198"/>
                  </a:lnTo>
                  <a:lnTo>
                    <a:pt x="1616" y="1198"/>
                  </a:lnTo>
                  <a:cubicBezTo>
                    <a:pt x="1620" y="1230"/>
                    <a:pt x="1594" y="1256"/>
                    <a:pt x="1563" y="1256"/>
                  </a:cubicBezTo>
                  <a:close/>
                  <a:moveTo>
                    <a:pt x="1563" y="1256"/>
                  </a:moveTo>
                  <a:lnTo>
                    <a:pt x="1563" y="125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6" name="Google Shape;2376;p48">
              <a:extLst>
                <a:ext uri="{FF2B5EF4-FFF2-40B4-BE49-F238E27FC236}">
                  <a16:creationId xmlns:a16="http://schemas.microsoft.com/office/drawing/2014/main" id="{414F25D2-07F8-4912-49AF-0E1C467A946B}"/>
                </a:ext>
              </a:extLst>
            </p:cNvPr>
            <p:cNvSpPr/>
            <p:nvPr/>
          </p:nvSpPr>
          <p:spPr>
            <a:xfrm>
              <a:off x="7475732" y="2548389"/>
              <a:ext cx="120542" cy="381719"/>
            </a:xfrm>
            <a:custGeom>
              <a:avLst/>
              <a:gdLst/>
              <a:ahLst/>
              <a:cxnLst/>
              <a:rect l="l" t="t" r="r" b="b"/>
              <a:pathLst>
                <a:path w="397" h="1257" extrusionOk="0">
                  <a:moveTo>
                    <a:pt x="392" y="1198"/>
                  </a:moveTo>
                  <a:lnTo>
                    <a:pt x="256" y="48"/>
                  </a:lnTo>
                  <a:lnTo>
                    <a:pt x="256" y="48"/>
                  </a:lnTo>
                  <a:cubicBezTo>
                    <a:pt x="253" y="21"/>
                    <a:pt x="229" y="0"/>
                    <a:pt x="203" y="0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27" y="0"/>
                    <a:pt x="50" y="21"/>
                    <a:pt x="54" y="48"/>
                  </a:cubicBezTo>
                  <a:lnTo>
                    <a:pt x="189" y="1198"/>
                  </a:lnTo>
                  <a:lnTo>
                    <a:pt x="189" y="1198"/>
                  </a:lnTo>
                  <a:cubicBezTo>
                    <a:pt x="193" y="1230"/>
                    <a:pt x="168" y="1256"/>
                    <a:pt x="137" y="1256"/>
                  </a:cubicBezTo>
                  <a:lnTo>
                    <a:pt x="339" y="1256"/>
                  </a:lnTo>
                  <a:lnTo>
                    <a:pt x="339" y="1256"/>
                  </a:lnTo>
                  <a:cubicBezTo>
                    <a:pt x="370" y="1256"/>
                    <a:pt x="396" y="1230"/>
                    <a:pt x="392" y="1198"/>
                  </a:cubicBezTo>
                  <a:close/>
                  <a:moveTo>
                    <a:pt x="392" y="1198"/>
                  </a:moveTo>
                  <a:lnTo>
                    <a:pt x="392" y="1198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7" name="Google Shape;2377;p48">
              <a:extLst>
                <a:ext uri="{FF2B5EF4-FFF2-40B4-BE49-F238E27FC236}">
                  <a16:creationId xmlns:a16="http://schemas.microsoft.com/office/drawing/2014/main" id="{59680885-9F8E-997D-94FC-5FA3475DD3C5}"/>
                </a:ext>
              </a:extLst>
            </p:cNvPr>
            <p:cNvSpPr/>
            <p:nvPr/>
          </p:nvSpPr>
          <p:spPr>
            <a:xfrm>
              <a:off x="7240005" y="2620711"/>
              <a:ext cx="219654" cy="219656"/>
            </a:xfrm>
            <a:custGeom>
              <a:avLst/>
              <a:gdLst/>
              <a:ahLst/>
              <a:cxnLst/>
              <a:rect l="l" t="t" r="r" b="b"/>
              <a:pathLst>
                <a:path w="724" h="724" extrusionOk="0">
                  <a:moveTo>
                    <a:pt x="723" y="362"/>
                  </a:moveTo>
                  <a:lnTo>
                    <a:pt x="723" y="362"/>
                  </a:lnTo>
                  <a:cubicBezTo>
                    <a:pt x="723" y="162"/>
                    <a:pt x="562" y="0"/>
                    <a:pt x="361" y="0"/>
                  </a:cubicBezTo>
                  <a:lnTo>
                    <a:pt x="361" y="0"/>
                  </a:lnTo>
                  <a:cubicBezTo>
                    <a:pt x="162" y="0"/>
                    <a:pt x="0" y="162"/>
                    <a:pt x="0" y="362"/>
                  </a:cubicBezTo>
                  <a:lnTo>
                    <a:pt x="0" y="362"/>
                  </a:lnTo>
                  <a:cubicBezTo>
                    <a:pt x="0" y="561"/>
                    <a:pt x="162" y="723"/>
                    <a:pt x="361" y="723"/>
                  </a:cubicBezTo>
                  <a:lnTo>
                    <a:pt x="361" y="723"/>
                  </a:lnTo>
                  <a:cubicBezTo>
                    <a:pt x="562" y="723"/>
                    <a:pt x="723" y="561"/>
                    <a:pt x="723" y="362"/>
                  </a:cubicBezTo>
                  <a:close/>
                  <a:moveTo>
                    <a:pt x="723" y="362"/>
                  </a:moveTo>
                  <a:lnTo>
                    <a:pt x="723" y="36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8" name="Google Shape;2378;p48">
              <a:extLst>
                <a:ext uri="{FF2B5EF4-FFF2-40B4-BE49-F238E27FC236}">
                  <a16:creationId xmlns:a16="http://schemas.microsoft.com/office/drawing/2014/main" id="{4BC5DAE2-A52D-CF81-7724-8AF84790237A}"/>
                </a:ext>
              </a:extLst>
            </p:cNvPr>
            <p:cNvSpPr/>
            <p:nvPr/>
          </p:nvSpPr>
          <p:spPr>
            <a:xfrm>
              <a:off x="7325724" y="2620711"/>
              <a:ext cx="133936" cy="219656"/>
            </a:xfrm>
            <a:custGeom>
              <a:avLst/>
              <a:gdLst/>
              <a:ahLst/>
              <a:cxnLst/>
              <a:rect l="l" t="t" r="r" b="b"/>
              <a:pathLst>
                <a:path w="439" h="724" extrusionOk="0">
                  <a:moveTo>
                    <a:pt x="76" y="0"/>
                  </a:moveTo>
                  <a:lnTo>
                    <a:pt x="76" y="0"/>
                  </a:lnTo>
                  <a:cubicBezTo>
                    <a:pt x="50" y="0"/>
                    <a:pt x="25" y="3"/>
                    <a:pt x="0" y="8"/>
                  </a:cubicBezTo>
                  <a:lnTo>
                    <a:pt x="0" y="8"/>
                  </a:lnTo>
                  <a:cubicBezTo>
                    <a:pt x="163" y="43"/>
                    <a:pt x="285" y="188"/>
                    <a:pt x="285" y="362"/>
                  </a:cubicBezTo>
                  <a:lnTo>
                    <a:pt x="285" y="362"/>
                  </a:lnTo>
                  <a:cubicBezTo>
                    <a:pt x="285" y="535"/>
                    <a:pt x="163" y="680"/>
                    <a:pt x="0" y="715"/>
                  </a:cubicBezTo>
                  <a:lnTo>
                    <a:pt x="0" y="715"/>
                  </a:lnTo>
                  <a:cubicBezTo>
                    <a:pt x="25" y="721"/>
                    <a:pt x="50" y="723"/>
                    <a:pt x="76" y="723"/>
                  </a:cubicBezTo>
                  <a:lnTo>
                    <a:pt x="76" y="723"/>
                  </a:lnTo>
                  <a:cubicBezTo>
                    <a:pt x="277" y="723"/>
                    <a:pt x="438" y="561"/>
                    <a:pt x="438" y="362"/>
                  </a:cubicBezTo>
                  <a:lnTo>
                    <a:pt x="438" y="362"/>
                  </a:lnTo>
                  <a:cubicBezTo>
                    <a:pt x="438" y="162"/>
                    <a:pt x="277" y="0"/>
                    <a:pt x="76" y="0"/>
                  </a:cubicBezTo>
                  <a:close/>
                  <a:moveTo>
                    <a:pt x="76" y="0"/>
                  </a:moveTo>
                  <a:lnTo>
                    <a:pt x="76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9" name="Google Shape;2379;p48">
              <a:extLst>
                <a:ext uri="{FF2B5EF4-FFF2-40B4-BE49-F238E27FC236}">
                  <a16:creationId xmlns:a16="http://schemas.microsoft.com/office/drawing/2014/main" id="{91C29E14-EF22-A2C5-C096-0A59226669CC}"/>
                </a:ext>
              </a:extLst>
            </p:cNvPr>
            <p:cNvSpPr/>
            <p:nvPr/>
          </p:nvSpPr>
          <p:spPr>
            <a:xfrm>
              <a:off x="7305634" y="2620711"/>
              <a:ext cx="150008" cy="186172"/>
            </a:xfrm>
            <a:custGeom>
              <a:avLst/>
              <a:gdLst/>
              <a:ahLst/>
              <a:cxnLst/>
              <a:rect l="l" t="t" r="r" b="b"/>
              <a:pathLst>
                <a:path w="494" h="611" extrusionOk="0">
                  <a:moveTo>
                    <a:pt x="98" y="140"/>
                  </a:moveTo>
                  <a:lnTo>
                    <a:pt x="98" y="140"/>
                  </a:lnTo>
                  <a:cubicBezTo>
                    <a:pt x="43" y="175"/>
                    <a:pt x="0" y="230"/>
                    <a:pt x="32" y="293"/>
                  </a:cubicBezTo>
                  <a:lnTo>
                    <a:pt x="32" y="293"/>
                  </a:lnTo>
                  <a:cubicBezTo>
                    <a:pt x="64" y="356"/>
                    <a:pt x="134" y="331"/>
                    <a:pt x="198" y="322"/>
                  </a:cubicBezTo>
                  <a:lnTo>
                    <a:pt x="198" y="322"/>
                  </a:lnTo>
                  <a:cubicBezTo>
                    <a:pt x="262" y="314"/>
                    <a:pt x="214" y="512"/>
                    <a:pt x="252" y="561"/>
                  </a:cubicBezTo>
                  <a:lnTo>
                    <a:pt x="252" y="561"/>
                  </a:lnTo>
                  <a:cubicBezTo>
                    <a:pt x="290" y="610"/>
                    <a:pt x="398" y="512"/>
                    <a:pt x="388" y="449"/>
                  </a:cubicBezTo>
                  <a:lnTo>
                    <a:pt x="388" y="449"/>
                  </a:lnTo>
                  <a:cubicBezTo>
                    <a:pt x="373" y="357"/>
                    <a:pt x="367" y="324"/>
                    <a:pt x="492" y="257"/>
                  </a:cubicBezTo>
                  <a:lnTo>
                    <a:pt x="493" y="257"/>
                  </a:lnTo>
                  <a:lnTo>
                    <a:pt x="493" y="257"/>
                  </a:lnTo>
                  <a:cubicBezTo>
                    <a:pt x="449" y="115"/>
                    <a:pt x="323" y="9"/>
                    <a:pt x="168" y="0"/>
                  </a:cubicBezTo>
                  <a:lnTo>
                    <a:pt x="168" y="0"/>
                  </a:lnTo>
                  <a:lnTo>
                    <a:pt x="168" y="0"/>
                  </a:lnTo>
                  <a:cubicBezTo>
                    <a:pt x="168" y="0"/>
                    <a:pt x="155" y="105"/>
                    <a:pt x="98" y="140"/>
                  </a:cubicBezTo>
                  <a:close/>
                  <a:moveTo>
                    <a:pt x="98" y="140"/>
                  </a:moveTo>
                  <a:lnTo>
                    <a:pt x="98" y="1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0" name="Google Shape;2380;p48">
              <a:extLst>
                <a:ext uri="{FF2B5EF4-FFF2-40B4-BE49-F238E27FC236}">
                  <a16:creationId xmlns:a16="http://schemas.microsoft.com/office/drawing/2014/main" id="{8494AFC1-75AA-3AF8-B619-900A4C46271C}"/>
                </a:ext>
              </a:extLst>
            </p:cNvPr>
            <p:cNvSpPr/>
            <p:nvPr/>
          </p:nvSpPr>
          <p:spPr>
            <a:xfrm>
              <a:off x="7353851" y="2620711"/>
              <a:ext cx="101791" cy="174117"/>
            </a:xfrm>
            <a:custGeom>
              <a:avLst/>
              <a:gdLst/>
              <a:ahLst/>
              <a:cxnLst/>
              <a:rect l="l" t="t" r="r" b="b"/>
              <a:pathLst>
                <a:path w="335" h="575" extrusionOk="0">
                  <a:moveTo>
                    <a:pt x="229" y="449"/>
                  </a:moveTo>
                  <a:lnTo>
                    <a:pt x="229" y="449"/>
                  </a:lnTo>
                  <a:cubicBezTo>
                    <a:pt x="214" y="357"/>
                    <a:pt x="208" y="324"/>
                    <a:pt x="333" y="257"/>
                  </a:cubicBezTo>
                  <a:lnTo>
                    <a:pt x="334" y="257"/>
                  </a:lnTo>
                  <a:lnTo>
                    <a:pt x="334" y="257"/>
                  </a:lnTo>
                  <a:lnTo>
                    <a:pt x="334" y="257"/>
                  </a:lnTo>
                  <a:cubicBezTo>
                    <a:pt x="311" y="186"/>
                    <a:pt x="270" y="125"/>
                    <a:pt x="214" y="79"/>
                  </a:cubicBezTo>
                  <a:lnTo>
                    <a:pt x="214" y="79"/>
                  </a:lnTo>
                  <a:lnTo>
                    <a:pt x="214" y="79"/>
                  </a:lnTo>
                  <a:lnTo>
                    <a:pt x="214" y="79"/>
                  </a:lnTo>
                  <a:cubicBezTo>
                    <a:pt x="157" y="34"/>
                    <a:pt x="87" y="4"/>
                    <a:pt x="9" y="0"/>
                  </a:cubicBezTo>
                  <a:lnTo>
                    <a:pt x="9" y="0"/>
                  </a:lnTo>
                  <a:lnTo>
                    <a:pt x="9" y="0"/>
                  </a:lnTo>
                  <a:cubicBezTo>
                    <a:pt x="9" y="0"/>
                    <a:pt x="7" y="17"/>
                    <a:pt x="0" y="40"/>
                  </a:cubicBezTo>
                  <a:lnTo>
                    <a:pt x="0" y="40"/>
                  </a:lnTo>
                  <a:cubicBezTo>
                    <a:pt x="116" y="100"/>
                    <a:pt x="195" y="222"/>
                    <a:pt x="195" y="361"/>
                  </a:cubicBezTo>
                  <a:lnTo>
                    <a:pt x="195" y="361"/>
                  </a:lnTo>
                  <a:cubicBezTo>
                    <a:pt x="195" y="441"/>
                    <a:pt x="169" y="514"/>
                    <a:pt x="125" y="574"/>
                  </a:cubicBezTo>
                  <a:lnTo>
                    <a:pt x="125" y="574"/>
                  </a:lnTo>
                  <a:cubicBezTo>
                    <a:pt x="173" y="569"/>
                    <a:pt x="237" y="498"/>
                    <a:pt x="229" y="449"/>
                  </a:cubicBezTo>
                  <a:close/>
                  <a:moveTo>
                    <a:pt x="229" y="449"/>
                  </a:moveTo>
                  <a:lnTo>
                    <a:pt x="229" y="449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1" name="Google Shape;2381;p48">
              <a:extLst>
                <a:ext uri="{FF2B5EF4-FFF2-40B4-BE49-F238E27FC236}">
                  <a16:creationId xmlns:a16="http://schemas.microsoft.com/office/drawing/2014/main" id="{3686FE34-9EF7-2734-0BF6-408336718FD3}"/>
                </a:ext>
              </a:extLst>
            </p:cNvPr>
            <p:cNvSpPr/>
            <p:nvPr/>
          </p:nvSpPr>
          <p:spPr>
            <a:xfrm>
              <a:off x="7240005" y="2691697"/>
              <a:ext cx="52234" cy="124561"/>
            </a:xfrm>
            <a:custGeom>
              <a:avLst/>
              <a:gdLst/>
              <a:ahLst/>
              <a:cxnLst/>
              <a:rect l="l" t="t" r="r" b="b"/>
              <a:pathLst>
                <a:path w="173" h="411" extrusionOk="0">
                  <a:moveTo>
                    <a:pt x="121" y="290"/>
                  </a:moveTo>
                  <a:lnTo>
                    <a:pt x="121" y="290"/>
                  </a:lnTo>
                  <a:cubicBezTo>
                    <a:pt x="104" y="265"/>
                    <a:pt x="151" y="204"/>
                    <a:pt x="162" y="160"/>
                  </a:cubicBezTo>
                  <a:lnTo>
                    <a:pt x="162" y="160"/>
                  </a:lnTo>
                  <a:cubicBezTo>
                    <a:pt x="172" y="115"/>
                    <a:pt x="109" y="118"/>
                    <a:pt x="91" y="102"/>
                  </a:cubicBezTo>
                  <a:lnTo>
                    <a:pt x="91" y="102"/>
                  </a:lnTo>
                  <a:cubicBezTo>
                    <a:pt x="71" y="87"/>
                    <a:pt x="45" y="19"/>
                    <a:pt x="25" y="3"/>
                  </a:cubicBezTo>
                  <a:lnTo>
                    <a:pt x="23" y="0"/>
                  </a:lnTo>
                  <a:lnTo>
                    <a:pt x="23" y="0"/>
                  </a:lnTo>
                  <a:cubicBezTo>
                    <a:pt x="8" y="40"/>
                    <a:pt x="0" y="82"/>
                    <a:pt x="0" y="127"/>
                  </a:cubicBezTo>
                  <a:lnTo>
                    <a:pt x="0" y="127"/>
                  </a:lnTo>
                  <a:cubicBezTo>
                    <a:pt x="0" y="241"/>
                    <a:pt x="53" y="342"/>
                    <a:pt x="135" y="409"/>
                  </a:cubicBezTo>
                  <a:lnTo>
                    <a:pt x="148" y="410"/>
                  </a:lnTo>
                  <a:lnTo>
                    <a:pt x="148" y="410"/>
                  </a:lnTo>
                  <a:cubicBezTo>
                    <a:pt x="148" y="410"/>
                    <a:pt x="162" y="351"/>
                    <a:pt x="121" y="290"/>
                  </a:cubicBezTo>
                  <a:close/>
                  <a:moveTo>
                    <a:pt x="121" y="290"/>
                  </a:moveTo>
                  <a:lnTo>
                    <a:pt x="121" y="29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2" name="Google Shape;2382;p48">
              <a:extLst>
                <a:ext uri="{FF2B5EF4-FFF2-40B4-BE49-F238E27FC236}">
                  <a16:creationId xmlns:a16="http://schemas.microsoft.com/office/drawing/2014/main" id="{24647346-4166-8EB8-EDEE-5FB845407C20}"/>
                </a:ext>
              </a:extLst>
            </p:cNvPr>
            <p:cNvSpPr/>
            <p:nvPr/>
          </p:nvSpPr>
          <p:spPr>
            <a:xfrm>
              <a:off x="7138214" y="2798846"/>
              <a:ext cx="46877" cy="99113"/>
            </a:xfrm>
            <a:custGeom>
              <a:avLst/>
              <a:gdLst/>
              <a:ahLst/>
              <a:cxnLst/>
              <a:rect l="l" t="t" r="r" b="b"/>
              <a:pathLst>
                <a:path w="156" h="328" extrusionOk="0">
                  <a:moveTo>
                    <a:pt x="121" y="327"/>
                  </a:moveTo>
                  <a:lnTo>
                    <a:pt x="28" y="327"/>
                  </a:lnTo>
                  <a:lnTo>
                    <a:pt x="28" y="327"/>
                  </a:lnTo>
                  <a:cubicBezTo>
                    <a:pt x="13" y="327"/>
                    <a:pt x="0" y="313"/>
                    <a:pt x="2" y="298"/>
                  </a:cubicBezTo>
                  <a:lnTo>
                    <a:pt x="33" y="34"/>
                  </a:lnTo>
                  <a:lnTo>
                    <a:pt x="33" y="34"/>
                  </a:lnTo>
                  <a:cubicBezTo>
                    <a:pt x="36" y="0"/>
                    <a:pt x="88" y="6"/>
                    <a:pt x="84" y="40"/>
                  </a:cubicBezTo>
                  <a:lnTo>
                    <a:pt x="57" y="275"/>
                  </a:lnTo>
                  <a:lnTo>
                    <a:pt x="121" y="275"/>
                  </a:lnTo>
                  <a:lnTo>
                    <a:pt x="121" y="275"/>
                  </a:lnTo>
                  <a:cubicBezTo>
                    <a:pt x="155" y="275"/>
                    <a:pt x="155" y="327"/>
                    <a:pt x="121" y="327"/>
                  </a:cubicBezTo>
                  <a:close/>
                  <a:moveTo>
                    <a:pt x="121" y="327"/>
                  </a:moveTo>
                  <a:lnTo>
                    <a:pt x="121" y="327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3" name="Google Shape;2383;p48">
              <a:extLst>
                <a:ext uri="{FF2B5EF4-FFF2-40B4-BE49-F238E27FC236}">
                  <a16:creationId xmlns:a16="http://schemas.microsoft.com/office/drawing/2014/main" id="{BD6AF97E-81EA-DACB-6D85-BB6957E1FD16}"/>
                </a:ext>
              </a:extLst>
            </p:cNvPr>
            <p:cNvSpPr/>
            <p:nvPr/>
          </p:nvSpPr>
          <p:spPr>
            <a:xfrm>
              <a:off x="7199824" y="2879211"/>
              <a:ext cx="58932" cy="16072"/>
            </a:xfrm>
            <a:custGeom>
              <a:avLst/>
              <a:gdLst/>
              <a:ahLst/>
              <a:cxnLst/>
              <a:rect l="l" t="t" r="r" b="b"/>
              <a:pathLst>
                <a:path w="193" h="53" extrusionOk="0">
                  <a:moveTo>
                    <a:pt x="159" y="52"/>
                  </a:moveTo>
                  <a:lnTo>
                    <a:pt x="34" y="52"/>
                  </a:lnTo>
                  <a:lnTo>
                    <a:pt x="34" y="52"/>
                  </a:lnTo>
                  <a:cubicBezTo>
                    <a:pt x="0" y="52"/>
                    <a:pt x="0" y="0"/>
                    <a:pt x="34" y="0"/>
                  </a:cubicBezTo>
                  <a:lnTo>
                    <a:pt x="159" y="0"/>
                  </a:lnTo>
                  <a:lnTo>
                    <a:pt x="159" y="0"/>
                  </a:lnTo>
                  <a:cubicBezTo>
                    <a:pt x="192" y="0"/>
                    <a:pt x="192" y="52"/>
                    <a:pt x="159" y="52"/>
                  </a:cubicBezTo>
                  <a:close/>
                  <a:moveTo>
                    <a:pt x="159" y="52"/>
                  </a:moveTo>
                  <a:lnTo>
                    <a:pt x="159" y="52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84" name="Google Shape;2384;p48">
            <a:extLst>
              <a:ext uri="{FF2B5EF4-FFF2-40B4-BE49-F238E27FC236}">
                <a16:creationId xmlns:a16="http://schemas.microsoft.com/office/drawing/2014/main" id="{0A3F3B98-49D7-28F5-8DDF-5DF3C9E91F0B}"/>
              </a:ext>
            </a:extLst>
          </p:cNvPr>
          <p:cNvGrpSpPr/>
          <p:nvPr/>
        </p:nvGrpSpPr>
        <p:grpSpPr>
          <a:xfrm>
            <a:off x="5899703" y="1204544"/>
            <a:ext cx="531726" cy="533067"/>
            <a:chOff x="5500178" y="3264944"/>
            <a:chExt cx="531726" cy="533067"/>
          </a:xfrm>
        </p:grpSpPr>
        <p:sp>
          <p:nvSpPr>
            <p:cNvPr id="2385" name="Google Shape;2385;p48">
              <a:extLst>
                <a:ext uri="{FF2B5EF4-FFF2-40B4-BE49-F238E27FC236}">
                  <a16:creationId xmlns:a16="http://schemas.microsoft.com/office/drawing/2014/main" id="{9150898D-DD02-AB1D-AA91-8A6589AD7702}"/>
                </a:ext>
              </a:extLst>
            </p:cNvPr>
            <p:cNvSpPr/>
            <p:nvPr/>
          </p:nvSpPr>
          <p:spPr>
            <a:xfrm>
              <a:off x="5500178" y="3456474"/>
              <a:ext cx="167420" cy="81701"/>
            </a:xfrm>
            <a:custGeom>
              <a:avLst/>
              <a:gdLst/>
              <a:ahLst/>
              <a:cxnLst/>
              <a:rect l="l" t="t" r="r" b="b"/>
              <a:pathLst>
                <a:path w="552" h="267" extrusionOk="0">
                  <a:moveTo>
                    <a:pt x="551" y="238"/>
                  </a:moveTo>
                  <a:lnTo>
                    <a:pt x="551" y="238"/>
                  </a:lnTo>
                  <a:cubicBezTo>
                    <a:pt x="551" y="176"/>
                    <a:pt x="503" y="127"/>
                    <a:pt x="442" y="127"/>
                  </a:cubicBezTo>
                  <a:lnTo>
                    <a:pt x="442" y="127"/>
                  </a:lnTo>
                  <a:cubicBezTo>
                    <a:pt x="440" y="127"/>
                    <a:pt x="437" y="127"/>
                    <a:pt x="435" y="127"/>
                  </a:cubicBezTo>
                  <a:lnTo>
                    <a:pt x="435" y="127"/>
                  </a:lnTo>
                  <a:cubicBezTo>
                    <a:pt x="422" y="129"/>
                    <a:pt x="411" y="120"/>
                    <a:pt x="406" y="108"/>
                  </a:cubicBezTo>
                  <a:lnTo>
                    <a:pt x="406" y="108"/>
                  </a:lnTo>
                  <a:cubicBezTo>
                    <a:pt x="385" y="44"/>
                    <a:pt x="327" y="0"/>
                    <a:pt x="259" y="0"/>
                  </a:cubicBezTo>
                  <a:lnTo>
                    <a:pt x="259" y="0"/>
                  </a:lnTo>
                  <a:cubicBezTo>
                    <a:pt x="174" y="0"/>
                    <a:pt x="104" y="71"/>
                    <a:pt x="104" y="159"/>
                  </a:cubicBezTo>
                  <a:lnTo>
                    <a:pt x="104" y="159"/>
                  </a:lnTo>
                  <a:lnTo>
                    <a:pt x="104" y="159"/>
                  </a:lnTo>
                  <a:cubicBezTo>
                    <a:pt x="61" y="161"/>
                    <a:pt x="24" y="188"/>
                    <a:pt x="8" y="227"/>
                  </a:cubicBezTo>
                  <a:lnTo>
                    <a:pt x="8" y="227"/>
                  </a:lnTo>
                  <a:cubicBezTo>
                    <a:pt x="0" y="245"/>
                    <a:pt x="14" y="266"/>
                    <a:pt x="35" y="266"/>
                  </a:cubicBezTo>
                  <a:lnTo>
                    <a:pt x="522" y="266"/>
                  </a:lnTo>
                  <a:lnTo>
                    <a:pt x="522" y="266"/>
                  </a:lnTo>
                  <a:cubicBezTo>
                    <a:pt x="537" y="266"/>
                    <a:pt x="551" y="253"/>
                    <a:pt x="551" y="238"/>
                  </a:cubicBezTo>
                  <a:close/>
                  <a:moveTo>
                    <a:pt x="551" y="238"/>
                  </a:moveTo>
                  <a:lnTo>
                    <a:pt x="551" y="23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6" name="Google Shape;2386;p48">
              <a:extLst>
                <a:ext uri="{FF2B5EF4-FFF2-40B4-BE49-F238E27FC236}">
                  <a16:creationId xmlns:a16="http://schemas.microsoft.com/office/drawing/2014/main" id="{34FE4536-5EF6-D830-B8B2-4D6876A2C976}"/>
                </a:ext>
              </a:extLst>
            </p:cNvPr>
            <p:cNvSpPr/>
            <p:nvPr/>
          </p:nvSpPr>
          <p:spPr>
            <a:xfrm>
              <a:off x="5683670" y="3264944"/>
              <a:ext cx="192867" cy="401809"/>
            </a:xfrm>
            <a:custGeom>
              <a:avLst/>
              <a:gdLst/>
              <a:ahLst/>
              <a:cxnLst/>
              <a:rect l="l" t="t" r="r" b="b"/>
              <a:pathLst>
                <a:path w="633" h="1322" extrusionOk="0">
                  <a:moveTo>
                    <a:pt x="0" y="625"/>
                  </a:moveTo>
                  <a:lnTo>
                    <a:pt x="276" y="35"/>
                  </a:lnTo>
                  <a:lnTo>
                    <a:pt x="276" y="35"/>
                  </a:lnTo>
                  <a:cubicBezTo>
                    <a:pt x="293" y="0"/>
                    <a:pt x="342" y="0"/>
                    <a:pt x="357" y="35"/>
                  </a:cubicBezTo>
                  <a:lnTo>
                    <a:pt x="632" y="625"/>
                  </a:lnTo>
                  <a:lnTo>
                    <a:pt x="329" y="1321"/>
                  </a:lnTo>
                  <a:lnTo>
                    <a:pt x="0" y="625"/>
                  </a:lnTo>
                  <a:close/>
                  <a:moveTo>
                    <a:pt x="0" y="625"/>
                  </a:moveTo>
                  <a:lnTo>
                    <a:pt x="0" y="62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7" name="Google Shape;2387;p48">
              <a:extLst>
                <a:ext uri="{FF2B5EF4-FFF2-40B4-BE49-F238E27FC236}">
                  <a16:creationId xmlns:a16="http://schemas.microsoft.com/office/drawing/2014/main" id="{22F6E701-0311-34D7-158B-BE3701D62BA0}"/>
                </a:ext>
              </a:extLst>
            </p:cNvPr>
            <p:cNvSpPr/>
            <p:nvPr/>
          </p:nvSpPr>
          <p:spPr>
            <a:xfrm>
              <a:off x="5755995" y="3264944"/>
              <a:ext cx="119203" cy="246444"/>
            </a:xfrm>
            <a:custGeom>
              <a:avLst/>
              <a:gdLst/>
              <a:ahLst/>
              <a:cxnLst/>
              <a:rect l="l" t="t" r="r" b="b"/>
              <a:pathLst>
                <a:path w="394" h="812" extrusionOk="0">
                  <a:moveTo>
                    <a:pt x="118" y="35"/>
                  </a:moveTo>
                  <a:lnTo>
                    <a:pt x="118" y="35"/>
                  </a:lnTo>
                  <a:cubicBezTo>
                    <a:pt x="103" y="0"/>
                    <a:pt x="54" y="0"/>
                    <a:pt x="37" y="35"/>
                  </a:cubicBezTo>
                  <a:lnTo>
                    <a:pt x="0" y="114"/>
                  </a:lnTo>
                  <a:lnTo>
                    <a:pt x="315" y="811"/>
                  </a:lnTo>
                  <a:lnTo>
                    <a:pt x="393" y="625"/>
                  </a:lnTo>
                  <a:lnTo>
                    <a:pt x="118" y="35"/>
                  </a:lnTo>
                  <a:close/>
                  <a:moveTo>
                    <a:pt x="118" y="35"/>
                  </a:moveTo>
                  <a:lnTo>
                    <a:pt x="118" y="35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8" name="Google Shape;2388;p48">
              <a:extLst>
                <a:ext uri="{FF2B5EF4-FFF2-40B4-BE49-F238E27FC236}">
                  <a16:creationId xmlns:a16="http://schemas.microsoft.com/office/drawing/2014/main" id="{92943E52-1F96-EEBF-6331-AD7F51DB3D95}"/>
                </a:ext>
              </a:extLst>
            </p:cNvPr>
            <p:cNvSpPr/>
            <p:nvPr/>
          </p:nvSpPr>
          <p:spPr>
            <a:xfrm>
              <a:off x="5545716" y="3343967"/>
              <a:ext cx="262513" cy="266532"/>
            </a:xfrm>
            <a:custGeom>
              <a:avLst/>
              <a:gdLst/>
              <a:ahLst/>
              <a:cxnLst/>
              <a:rect l="l" t="t" r="r" b="b"/>
              <a:pathLst>
                <a:path w="864" h="878" extrusionOk="0">
                  <a:moveTo>
                    <a:pt x="0" y="877"/>
                  </a:moveTo>
                  <a:lnTo>
                    <a:pt x="393" y="35"/>
                  </a:lnTo>
                  <a:lnTo>
                    <a:pt x="393" y="35"/>
                  </a:lnTo>
                  <a:cubicBezTo>
                    <a:pt x="409" y="0"/>
                    <a:pt x="457" y="0"/>
                    <a:pt x="474" y="35"/>
                  </a:cubicBezTo>
                  <a:lnTo>
                    <a:pt x="863" y="873"/>
                  </a:lnTo>
                  <a:lnTo>
                    <a:pt x="0" y="877"/>
                  </a:lnTo>
                  <a:close/>
                  <a:moveTo>
                    <a:pt x="0" y="877"/>
                  </a:moveTo>
                  <a:lnTo>
                    <a:pt x="0" y="87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9" name="Google Shape;2389;p48">
              <a:extLst>
                <a:ext uri="{FF2B5EF4-FFF2-40B4-BE49-F238E27FC236}">
                  <a16:creationId xmlns:a16="http://schemas.microsoft.com/office/drawing/2014/main" id="{AA788879-5A98-29B4-6C23-38A4727038CD}"/>
                </a:ext>
              </a:extLst>
            </p:cNvPr>
            <p:cNvSpPr/>
            <p:nvPr/>
          </p:nvSpPr>
          <p:spPr>
            <a:xfrm>
              <a:off x="5545716" y="3343967"/>
              <a:ext cx="262513" cy="266532"/>
            </a:xfrm>
            <a:custGeom>
              <a:avLst/>
              <a:gdLst/>
              <a:ahLst/>
              <a:cxnLst/>
              <a:rect l="l" t="t" r="r" b="b"/>
              <a:pathLst>
                <a:path w="864" h="878" extrusionOk="0">
                  <a:moveTo>
                    <a:pt x="474" y="35"/>
                  </a:moveTo>
                  <a:lnTo>
                    <a:pt x="474" y="35"/>
                  </a:lnTo>
                  <a:cubicBezTo>
                    <a:pt x="457" y="0"/>
                    <a:pt x="409" y="0"/>
                    <a:pt x="393" y="35"/>
                  </a:cubicBezTo>
                  <a:lnTo>
                    <a:pt x="345" y="137"/>
                  </a:lnTo>
                  <a:lnTo>
                    <a:pt x="688" y="873"/>
                  </a:lnTo>
                  <a:lnTo>
                    <a:pt x="0" y="875"/>
                  </a:lnTo>
                  <a:lnTo>
                    <a:pt x="0" y="877"/>
                  </a:lnTo>
                  <a:lnTo>
                    <a:pt x="863" y="873"/>
                  </a:lnTo>
                  <a:lnTo>
                    <a:pt x="474" y="35"/>
                  </a:lnTo>
                  <a:close/>
                  <a:moveTo>
                    <a:pt x="474" y="35"/>
                  </a:moveTo>
                  <a:lnTo>
                    <a:pt x="474" y="35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0" name="Google Shape;2390;p48">
              <a:extLst>
                <a:ext uri="{FF2B5EF4-FFF2-40B4-BE49-F238E27FC236}">
                  <a16:creationId xmlns:a16="http://schemas.microsoft.com/office/drawing/2014/main" id="{341C4997-262D-D146-2552-606FD0F099D1}"/>
                </a:ext>
              </a:extLst>
            </p:cNvPr>
            <p:cNvSpPr/>
            <p:nvPr/>
          </p:nvSpPr>
          <p:spPr>
            <a:xfrm>
              <a:off x="5778765" y="3405578"/>
              <a:ext cx="203582" cy="202245"/>
            </a:xfrm>
            <a:custGeom>
              <a:avLst/>
              <a:gdLst/>
              <a:ahLst/>
              <a:cxnLst/>
              <a:rect l="l" t="t" r="r" b="b"/>
              <a:pathLst>
                <a:path w="669" h="665" extrusionOk="0">
                  <a:moveTo>
                    <a:pt x="0" y="657"/>
                  </a:moveTo>
                  <a:lnTo>
                    <a:pt x="292" y="35"/>
                  </a:lnTo>
                  <a:lnTo>
                    <a:pt x="292" y="35"/>
                  </a:lnTo>
                  <a:cubicBezTo>
                    <a:pt x="309" y="0"/>
                    <a:pt x="356" y="0"/>
                    <a:pt x="372" y="35"/>
                  </a:cubicBezTo>
                  <a:lnTo>
                    <a:pt x="668" y="664"/>
                  </a:lnTo>
                  <a:lnTo>
                    <a:pt x="0" y="657"/>
                  </a:lnTo>
                  <a:close/>
                  <a:moveTo>
                    <a:pt x="0" y="657"/>
                  </a:moveTo>
                  <a:lnTo>
                    <a:pt x="0" y="65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1" name="Google Shape;2391;p48">
              <a:extLst>
                <a:ext uri="{FF2B5EF4-FFF2-40B4-BE49-F238E27FC236}">
                  <a16:creationId xmlns:a16="http://schemas.microsoft.com/office/drawing/2014/main" id="{2C49AB8E-79B5-27A1-152A-9E3BA62B154B}"/>
                </a:ext>
              </a:extLst>
            </p:cNvPr>
            <p:cNvSpPr/>
            <p:nvPr/>
          </p:nvSpPr>
          <p:spPr>
            <a:xfrm>
              <a:off x="5855108" y="3405578"/>
              <a:ext cx="127239" cy="206263"/>
            </a:xfrm>
            <a:custGeom>
              <a:avLst/>
              <a:gdLst/>
              <a:ahLst/>
              <a:cxnLst/>
              <a:rect l="l" t="t" r="r" b="b"/>
              <a:pathLst>
                <a:path w="421" h="679" extrusionOk="0">
                  <a:moveTo>
                    <a:pt x="118" y="35"/>
                  </a:moveTo>
                  <a:lnTo>
                    <a:pt x="118" y="35"/>
                  </a:lnTo>
                  <a:cubicBezTo>
                    <a:pt x="102" y="0"/>
                    <a:pt x="55" y="0"/>
                    <a:pt x="38" y="35"/>
                  </a:cubicBezTo>
                  <a:lnTo>
                    <a:pt x="0" y="114"/>
                  </a:lnTo>
                  <a:lnTo>
                    <a:pt x="260" y="678"/>
                  </a:lnTo>
                  <a:lnTo>
                    <a:pt x="420" y="678"/>
                  </a:lnTo>
                  <a:lnTo>
                    <a:pt x="118" y="35"/>
                  </a:lnTo>
                  <a:close/>
                  <a:moveTo>
                    <a:pt x="118" y="35"/>
                  </a:moveTo>
                  <a:lnTo>
                    <a:pt x="118" y="35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2" name="Google Shape;2392;p48">
              <a:extLst>
                <a:ext uri="{FF2B5EF4-FFF2-40B4-BE49-F238E27FC236}">
                  <a16:creationId xmlns:a16="http://schemas.microsoft.com/office/drawing/2014/main" id="{680376D4-7390-6B77-4FCB-1CF98A055C5E}"/>
                </a:ext>
              </a:extLst>
            </p:cNvPr>
            <p:cNvSpPr/>
            <p:nvPr/>
          </p:nvSpPr>
          <p:spPr>
            <a:xfrm>
              <a:off x="5631435" y="3343967"/>
              <a:ext cx="95094" cy="155367"/>
            </a:xfrm>
            <a:custGeom>
              <a:avLst/>
              <a:gdLst/>
              <a:ahLst/>
              <a:cxnLst/>
              <a:rect l="l" t="t" r="r" b="b"/>
              <a:pathLst>
                <a:path w="313" h="511" extrusionOk="0">
                  <a:moveTo>
                    <a:pt x="99" y="330"/>
                  </a:moveTo>
                  <a:lnTo>
                    <a:pt x="99" y="330"/>
                  </a:lnTo>
                  <a:cubicBezTo>
                    <a:pt x="118" y="341"/>
                    <a:pt x="130" y="361"/>
                    <a:pt x="130" y="384"/>
                  </a:cubicBezTo>
                  <a:lnTo>
                    <a:pt x="130" y="449"/>
                  </a:lnTo>
                  <a:lnTo>
                    <a:pt x="130" y="449"/>
                  </a:lnTo>
                  <a:cubicBezTo>
                    <a:pt x="130" y="483"/>
                    <a:pt x="156" y="510"/>
                    <a:pt x="190" y="510"/>
                  </a:cubicBezTo>
                  <a:lnTo>
                    <a:pt x="190" y="510"/>
                  </a:lnTo>
                  <a:cubicBezTo>
                    <a:pt x="223" y="510"/>
                    <a:pt x="249" y="483"/>
                    <a:pt x="249" y="449"/>
                  </a:cubicBezTo>
                  <a:lnTo>
                    <a:pt x="249" y="364"/>
                  </a:lnTo>
                  <a:lnTo>
                    <a:pt x="249" y="364"/>
                  </a:lnTo>
                  <a:cubicBezTo>
                    <a:pt x="249" y="344"/>
                    <a:pt x="259" y="324"/>
                    <a:pt x="275" y="314"/>
                  </a:cubicBezTo>
                  <a:lnTo>
                    <a:pt x="312" y="291"/>
                  </a:lnTo>
                  <a:lnTo>
                    <a:pt x="193" y="35"/>
                  </a:lnTo>
                  <a:lnTo>
                    <a:pt x="193" y="35"/>
                  </a:lnTo>
                  <a:cubicBezTo>
                    <a:pt x="176" y="0"/>
                    <a:pt x="128" y="0"/>
                    <a:pt x="112" y="35"/>
                  </a:cubicBezTo>
                  <a:lnTo>
                    <a:pt x="0" y="274"/>
                  </a:lnTo>
                  <a:lnTo>
                    <a:pt x="3" y="275"/>
                  </a:lnTo>
                  <a:lnTo>
                    <a:pt x="99" y="330"/>
                  </a:lnTo>
                  <a:close/>
                  <a:moveTo>
                    <a:pt x="99" y="330"/>
                  </a:moveTo>
                  <a:lnTo>
                    <a:pt x="99" y="33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3" name="Google Shape;2393;p48">
              <a:extLst>
                <a:ext uri="{FF2B5EF4-FFF2-40B4-BE49-F238E27FC236}">
                  <a16:creationId xmlns:a16="http://schemas.microsoft.com/office/drawing/2014/main" id="{67FBE1FB-5EF1-BF7A-2D7F-4379CDE22A9F}"/>
                </a:ext>
              </a:extLst>
            </p:cNvPr>
            <p:cNvSpPr/>
            <p:nvPr/>
          </p:nvSpPr>
          <p:spPr>
            <a:xfrm>
              <a:off x="5730548" y="3264944"/>
              <a:ext cx="95094" cy="160723"/>
            </a:xfrm>
            <a:custGeom>
              <a:avLst/>
              <a:gdLst/>
              <a:ahLst/>
              <a:cxnLst/>
              <a:rect l="l" t="t" r="r" b="b"/>
              <a:pathLst>
                <a:path w="314" h="527" extrusionOk="0">
                  <a:moveTo>
                    <a:pt x="50" y="335"/>
                  </a:moveTo>
                  <a:lnTo>
                    <a:pt x="50" y="335"/>
                  </a:lnTo>
                  <a:cubicBezTo>
                    <a:pt x="59" y="343"/>
                    <a:pt x="66" y="356"/>
                    <a:pt x="66" y="369"/>
                  </a:cubicBezTo>
                  <a:lnTo>
                    <a:pt x="66" y="465"/>
                  </a:lnTo>
                  <a:lnTo>
                    <a:pt x="66" y="465"/>
                  </a:lnTo>
                  <a:cubicBezTo>
                    <a:pt x="66" y="499"/>
                    <a:pt x="93" y="526"/>
                    <a:pt x="125" y="526"/>
                  </a:cubicBezTo>
                  <a:lnTo>
                    <a:pt x="125" y="526"/>
                  </a:lnTo>
                  <a:cubicBezTo>
                    <a:pt x="158" y="526"/>
                    <a:pt x="185" y="499"/>
                    <a:pt x="185" y="465"/>
                  </a:cubicBezTo>
                  <a:lnTo>
                    <a:pt x="185" y="417"/>
                  </a:lnTo>
                  <a:lnTo>
                    <a:pt x="185" y="417"/>
                  </a:lnTo>
                  <a:cubicBezTo>
                    <a:pt x="185" y="392"/>
                    <a:pt x="204" y="373"/>
                    <a:pt x="228" y="373"/>
                  </a:cubicBezTo>
                  <a:lnTo>
                    <a:pt x="228" y="373"/>
                  </a:lnTo>
                  <a:cubicBezTo>
                    <a:pt x="274" y="373"/>
                    <a:pt x="313" y="333"/>
                    <a:pt x="313" y="286"/>
                  </a:cubicBezTo>
                  <a:lnTo>
                    <a:pt x="313" y="275"/>
                  </a:lnTo>
                  <a:lnTo>
                    <a:pt x="201" y="35"/>
                  </a:lnTo>
                  <a:lnTo>
                    <a:pt x="201" y="35"/>
                  </a:lnTo>
                  <a:cubicBezTo>
                    <a:pt x="186" y="0"/>
                    <a:pt x="137" y="0"/>
                    <a:pt x="120" y="35"/>
                  </a:cubicBezTo>
                  <a:lnTo>
                    <a:pt x="0" y="292"/>
                  </a:lnTo>
                  <a:lnTo>
                    <a:pt x="9" y="300"/>
                  </a:lnTo>
                  <a:lnTo>
                    <a:pt x="50" y="335"/>
                  </a:lnTo>
                  <a:close/>
                  <a:moveTo>
                    <a:pt x="50" y="335"/>
                  </a:moveTo>
                  <a:lnTo>
                    <a:pt x="50" y="33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4" name="Google Shape;2394;p48">
              <a:extLst>
                <a:ext uri="{FF2B5EF4-FFF2-40B4-BE49-F238E27FC236}">
                  <a16:creationId xmlns:a16="http://schemas.microsoft.com/office/drawing/2014/main" id="{204172BA-E927-244D-8A02-4F7B346C589C}"/>
                </a:ext>
              </a:extLst>
            </p:cNvPr>
            <p:cNvSpPr/>
            <p:nvPr/>
          </p:nvSpPr>
          <p:spPr>
            <a:xfrm>
              <a:off x="5755995" y="3264944"/>
              <a:ext cx="69647" cy="115185"/>
            </a:xfrm>
            <a:custGeom>
              <a:avLst/>
              <a:gdLst/>
              <a:ahLst/>
              <a:cxnLst/>
              <a:rect l="l" t="t" r="r" b="b"/>
              <a:pathLst>
                <a:path w="231" h="381" extrusionOk="0">
                  <a:moveTo>
                    <a:pt x="145" y="373"/>
                  </a:moveTo>
                  <a:lnTo>
                    <a:pt x="145" y="373"/>
                  </a:lnTo>
                  <a:cubicBezTo>
                    <a:pt x="191" y="373"/>
                    <a:pt x="230" y="333"/>
                    <a:pt x="230" y="286"/>
                  </a:cubicBezTo>
                  <a:lnTo>
                    <a:pt x="230" y="275"/>
                  </a:lnTo>
                  <a:lnTo>
                    <a:pt x="118" y="35"/>
                  </a:lnTo>
                  <a:lnTo>
                    <a:pt x="118" y="35"/>
                  </a:lnTo>
                  <a:cubicBezTo>
                    <a:pt x="103" y="0"/>
                    <a:pt x="54" y="0"/>
                    <a:pt x="37" y="35"/>
                  </a:cubicBezTo>
                  <a:lnTo>
                    <a:pt x="0" y="114"/>
                  </a:lnTo>
                  <a:lnTo>
                    <a:pt x="120" y="380"/>
                  </a:lnTo>
                  <a:lnTo>
                    <a:pt x="120" y="380"/>
                  </a:lnTo>
                  <a:cubicBezTo>
                    <a:pt x="127" y="375"/>
                    <a:pt x="135" y="373"/>
                    <a:pt x="145" y="373"/>
                  </a:cubicBezTo>
                  <a:close/>
                  <a:moveTo>
                    <a:pt x="145" y="373"/>
                  </a:moveTo>
                  <a:lnTo>
                    <a:pt x="145" y="373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5" name="Google Shape;2395;p48">
              <a:extLst>
                <a:ext uri="{FF2B5EF4-FFF2-40B4-BE49-F238E27FC236}">
                  <a16:creationId xmlns:a16="http://schemas.microsoft.com/office/drawing/2014/main" id="{679FD956-894D-10F4-BF89-1E017902D505}"/>
                </a:ext>
              </a:extLst>
            </p:cNvPr>
            <p:cNvSpPr/>
            <p:nvPr/>
          </p:nvSpPr>
          <p:spPr>
            <a:xfrm>
              <a:off x="5835018" y="3405578"/>
              <a:ext cx="77683" cy="79022"/>
            </a:xfrm>
            <a:custGeom>
              <a:avLst/>
              <a:gdLst/>
              <a:ahLst/>
              <a:cxnLst/>
              <a:rect l="l" t="t" r="r" b="b"/>
              <a:pathLst>
                <a:path w="256" h="259" extrusionOk="0">
                  <a:moveTo>
                    <a:pt x="45" y="258"/>
                  </a:moveTo>
                  <a:lnTo>
                    <a:pt x="45" y="258"/>
                  </a:lnTo>
                  <a:cubicBezTo>
                    <a:pt x="76" y="258"/>
                    <a:pt x="104" y="245"/>
                    <a:pt x="124" y="222"/>
                  </a:cubicBezTo>
                  <a:lnTo>
                    <a:pt x="124" y="222"/>
                  </a:lnTo>
                  <a:cubicBezTo>
                    <a:pt x="142" y="198"/>
                    <a:pt x="172" y="185"/>
                    <a:pt x="201" y="185"/>
                  </a:cubicBezTo>
                  <a:lnTo>
                    <a:pt x="255" y="185"/>
                  </a:lnTo>
                  <a:lnTo>
                    <a:pt x="185" y="35"/>
                  </a:lnTo>
                  <a:lnTo>
                    <a:pt x="185" y="35"/>
                  </a:lnTo>
                  <a:cubicBezTo>
                    <a:pt x="169" y="0"/>
                    <a:pt x="122" y="0"/>
                    <a:pt x="105" y="35"/>
                  </a:cubicBezTo>
                  <a:lnTo>
                    <a:pt x="0" y="258"/>
                  </a:lnTo>
                  <a:lnTo>
                    <a:pt x="45" y="258"/>
                  </a:lnTo>
                  <a:close/>
                  <a:moveTo>
                    <a:pt x="45" y="258"/>
                  </a:moveTo>
                  <a:lnTo>
                    <a:pt x="45" y="2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6" name="Google Shape;2396;p48">
              <a:extLst>
                <a:ext uri="{FF2B5EF4-FFF2-40B4-BE49-F238E27FC236}">
                  <a16:creationId xmlns:a16="http://schemas.microsoft.com/office/drawing/2014/main" id="{0B9DB7CA-AAF5-F55E-14BA-21482FB099A1}"/>
                </a:ext>
              </a:extLst>
            </p:cNvPr>
            <p:cNvSpPr/>
            <p:nvPr/>
          </p:nvSpPr>
          <p:spPr>
            <a:xfrm>
              <a:off x="5856448" y="3405578"/>
              <a:ext cx="56253" cy="68307"/>
            </a:xfrm>
            <a:custGeom>
              <a:avLst/>
              <a:gdLst/>
              <a:ahLst/>
              <a:cxnLst/>
              <a:rect l="l" t="t" r="r" b="b"/>
              <a:pathLst>
                <a:path w="186" h="225" extrusionOk="0">
                  <a:moveTo>
                    <a:pt x="131" y="185"/>
                  </a:moveTo>
                  <a:lnTo>
                    <a:pt x="185" y="185"/>
                  </a:lnTo>
                  <a:lnTo>
                    <a:pt x="115" y="35"/>
                  </a:lnTo>
                  <a:lnTo>
                    <a:pt x="115" y="35"/>
                  </a:lnTo>
                  <a:cubicBezTo>
                    <a:pt x="99" y="0"/>
                    <a:pt x="52" y="0"/>
                    <a:pt x="35" y="35"/>
                  </a:cubicBezTo>
                  <a:lnTo>
                    <a:pt x="0" y="110"/>
                  </a:lnTo>
                  <a:lnTo>
                    <a:pt x="52" y="224"/>
                  </a:lnTo>
                  <a:lnTo>
                    <a:pt x="52" y="224"/>
                  </a:lnTo>
                  <a:cubicBezTo>
                    <a:pt x="53" y="223"/>
                    <a:pt x="53" y="223"/>
                    <a:pt x="54" y="222"/>
                  </a:cubicBezTo>
                  <a:lnTo>
                    <a:pt x="54" y="222"/>
                  </a:lnTo>
                  <a:cubicBezTo>
                    <a:pt x="72" y="198"/>
                    <a:pt x="102" y="185"/>
                    <a:pt x="131" y="185"/>
                  </a:cubicBezTo>
                  <a:close/>
                  <a:moveTo>
                    <a:pt x="131" y="185"/>
                  </a:moveTo>
                  <a:lnTo>
                    <a:pt x="131" y="185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7" name="Google Shape;2397;p48">
              <a:extLst>
                <a:ext uri="{FF2B5EF4-FFF2-40B4-BE49-F238E27FC236}">
                  <a16:creationId xmlns:a16="http://schemas.microsoft.com/office/drawing/2014/main" id="{BC22D914-67F9-5EF6-8AC8-55514F6F9AE9}"/>
                </a:ext>
              </a:extLst>
            </p:cNvPr>
            <p:cNvSpPr/>
            <p:nvPr/>
          </p:nvSpPr>
          <p:spPr>
            <a:xfrm>
              <a:off x="5651525" y="3343967"/>
              <a:ext cx="73664" cy="150009"/>
            </a:xfrm>
            <a:custGeom>
              <a:avLst/>
              <a:gdLst/>
              <a:ahLst/>
              <a:cxnLst/>
              <a:rect l="l" t="t" r="r" b="b"/>
              <a:pathLst>
                <a:path w="243" h="493" extrusionOk="0">
                  <a:moveTo>
                    <a:pt x="123" y="35"/>
                  </a:moveTo>
                  <a:lnTo>
                    <a:pt x="123" y="35"/>
                  </a:lnTo>
                  <a:cubicBezTo>
                    <a:pt x="106" y="0"/>
                    <a:pt x="58" y="0"/>
                    <a:pt x="42" y="35"/>
                  </a:cubicBezTo>
                  <a:lnTo>
                    <a:pt x="0" y="126"/>
                  </a:lnTo>
                  <a:lnTo>
                    <a:pt x="161" y="492"/>
                  </a:lnTo>
                  <a:lnTo>
                    <a:pt x="161" y="492"/>
                  </a:lnTo>
                  <a:cubicBezTo>
                    <a:pt x="173" y="482"/>
                    <a:pt x="179" y="467"/>
                    <a:pt x="179" y="449"/>
                  </a:cubicBezTo>
                  <a:lnTo>
                    <a:pt x="179" y="364"/>
                  </a:lnTo>
                  <a:lnTo>
                    <a:pt x="179" y="364"/>
                  </a:lnTo>
                  <a:cubicBezTo>
                    <a:pt x="179" y="344"/>
                    <a:pt x="189" y="324"/>
                    <a:pt x="205" y="314"/>
                  </a:cubicBezTo>
                  <a:lnTo>
                    <a:pt x="242" y="291"/>
                  </a:lnTo>
                  <a:lnTo>
                    <a:pt x="123" y="35"/>
                  </a:lnTo>
                  <a:close/>
                  <a:moveTo>
                    <a:pt x="123" y="35"/>
                  </a:moveTo>
                  <a:lnTo>
                    <a:pt x="123" y="35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8" name="Google Shape;2398;p48">
              <a:extLst>
                <a:ext uri="{FF2B5EF4-FFF2-40B4-BE49-F238E27FC236}">
                  <a16:creationId xmlns:a16="http://schemas.microsoft.com/office/drawing/2014/main" id="{05490EC4-7B1B-18EA-702E-58DD0C8A06B7}"/>
                </a:ext>
              </a:extLst>
            </p:cNvPr>
            <p:cNvSpPr/>
            <p:nvPr/>
          </p:nvSpPr>
          <p:spPr>
            <a:xfrm>
              <a:off x="5512232" y="3597107"/>
              <a:ext cx="506280" cy="200904"/>
            </a:xfrm>
            <a:custGeom>
              <a:avLst/>
              <a:gdLst/>
              <a:ahLst/>
              <a:cxnLst/>
              <a:rect l="l" t="t" r="r" b="b"/>
              <a:pathLst>
                <a:path w="1668" h="660" extrusionOk="0">
                  <a:moveTo>
                    <a:pt x="0" y="0"/>
                  </a:moveTo>
                  <a:lnTo>
                    <a:pt x="1667" y="0"/>
                  </a:lnTo>
                  <a:lnTo>
                    <a:pt x="1667" y="6"/>
                  </a:lnTo>
                  <a:lnTo>
                    <a:pt x="1667" y="6"/>
                  </a:lnTo>
                  <a:cubicBezTo>
                    <a:pt x="1568" y="383"/>
                    <a:pt x="1234" y="659"/>
                    <a:pt x="835" y="659"/>
                  </a:cubicBezTo>
                  <a:lnTo>
                    <a:pt x="835" y="659"/>
                  </a:lnTo>
                  <a:cubicBezTo>
                    <a:pt x="435" y="659"/>
                    <a:pt x="99" y="381"/>
                    <a:pt x="0" y="3"/>
                  </a:cubicBez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9" name="Google Shape;2399;p48">
              <a:extLst>
                <a:ext uri="{FF2B5EF4-FFF2-40B4-BE49-F238E27FC236}">
                  <a16:creationId xmlns:a16="http://schemas.microsoft.com/office/drawing/2014/main" id="{6077F7D2-73C9-3B38-B6E8-E195706582B1}"/>
                </a:ext>
              </a:extLst>
            </p:cNvPr>
            <p:cNvSpPr/>
            <p:nvPr/>
          </p:nvSpPr>
          <p:spPr>
            <a:xfrm>
              <a:off x="5735905" y="3597107"/>
              <a:ext cx="282604" cy="200904"/>
            </a:xfrm>
            <a:custGeom>
              <a:avLst/>
              <a:gdLst/>
              <a:ahLst/>
              <a:cxnLst/>
              <a:rect l="l" t="t" r="r" b="b"/>
              <a:pathLst>
                <a:path w="929" h="660" extrusionOk="0">
                  <a:moveTo>
                    <a:pt x="736" y="0"/>
                  </a:moveTo>
                  <a:lnTo>
                    <a:pt x="736" y="6"/>
                  </a:lnTo>
                  <a:lnTo>
                    <a:pt x="736" y="6"/>
                  </a:lnTo>
                  <a:cubicBezTo>
                    <a:pt x="644" y="353"/>
                    <a:pt x="355" y="614"/>
                    <a:pt x="0" y="655"/>
                  </a:cubicBezTo>
                  <a:lnTo>
                    <a:pt x="0" y="655"/>
                  </a:lnTo>
                  <a:cubicBezTo>
                    <a:pt x="31" y="658"/>
                    <a:pt x="62" y="659"/>
                    <a:pt x="96" y="659"/>
                  </a:cubicBezTo>
                  <a:lnTo>
                    <a:pt x="96" y="659"/>
                  </a:lnTo>
                  <a:cubicBezTo>
                    <a:pt x="495" y="659"/>
                    <a:pt x="829" y="383"/>
                    <a:pt x="928" y="6"/>
                  </a:cubicBezTo>
                  <a:lnTo>
                    <a:pt x="928" y="0"/>
                  </a:lnTo>
                  <a:lnTo>
                    <a:pt x="736" y="0"/>
                  </a:lnTo>
                  <a:close/>
                  <a:moveTo>
                    <a:pt x="736" y="0"/>
                  </a:moveTo>
                  <a:lnTo>
                    <a:pt x="736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0" name="Google Shape;2400;p48">
              <a:extLst>
                <a:ext uri="{FF2B5EF4-FFF2-40B4-BE49-F238E27FC236}">
                  <a16:creationId xmlns:a16="http://schemas.microsoft.com/office/drawing/2014/main" id="{57A35689-AE96-66C5-A57D-552EFD850265}"/>
                </a:ext>
              </a:extLst>
            </p:cNvPr>
            <p:cNvSpPr/>
            <p:nvPr/>
          </p:nvSpPr>
          <p:spPr>
            <a:xfrm>
              <a:off x="5512232" y="3597107"/>
              <a:ext cx="108488" cy="147330"/>
            </a:xfrm>
            <a:custGeom>
              <a:avLst/>
              <a:gdLst/>
              <a:ahLst/>
              <a:cxnLst/>
              <a:rect l="l" t="t" r="r" b="b"/>
              <a:pathLst>
                <a:path w="358" h="487" extrusionOk="0">
                  <a:moveTo>
                    <a:pt x="261" y="174"/>
                  </a:moveTo>
                  <a:lnTo>
                    <a:pt x="261" y="174"/>
                  </a:lnTo>
                  <a:cubicBezTo>
                    <a:pt x="239" y="139"/>
                    <a:pt x="263" y="79"/>
                    <a:pt x="293" y="14"/>
                  </a:cubicBezTo>
                  <a:lnTo>
                    <a:pt x="299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cubicBezTo>
                    <a:pt x="51" y="200"/>
                    <a:pt x="167" y="369"/>
                    <a:pt x="322" y="486"/>
                  </a:cubicBezTo>
                  <a:lnTo>
                    <a:pt x="324" y="469"/>
                  </a:lnTo>
                  <a:lnTo>
                    <a:pt x="324" y="469"/>
                  </a:lnTo>
                  <a:cubicBezTo>
                    <a:pt x="324" y="469"/>
                    <a:pt x="357" y="324"/>
                    <a:pt x="261" y="174"/>
                  </a:cubicBezTo>
                  <a:close/>
                  <a:moveTo>
                    <a:pt x="261" y="174"/>
                  </a:moveTo>
                  <a:lnTo>
                    <a:pt x="261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1" name="Google Shape;2401;p48">
              <a:extLst>
                <a:ext uri="{FF2B5EF4-FFF2-40B4-BE49-F238E27FC236}">
                  <a16:creationId xmlns:a16="http://schemas.microsoft.com/office/drawing/2014/main" id="{708113A0-DC20-C5E8-C615-19259CCF4181}"/>
                </a:ext>
              </a:extLst>
            </p:cNvPr>
            <p:cNvSpPr/>
            <p:nvPr/>
          </p:nvSpPr>
          <p:spPr>
            <a:xfrm>
              <a:off x="5764031" y="3661396"/>
              <a:ext cx="212957" cy="136615"/>
            </a:xfrm>
            <a:custGeom>
              <a:avLst/>
              <a:gdLst/>
              <a:ahLst/>
              <a:cxnLst/>
              <a:rect l="l" t="t" r="r" b="b"/>
              <a:pathLst>
                <a:path w="700" h="449" extrusionOk="0">
                  <a:moveTo>
                    <a:pt x="546" y="57"/>
                  </a:moveTo>
                  <a:lnTo>
                    <a:pt x="546" y="57"/>
                  </a:lnTo>
                  <a:cubicBezTo>
                    <a:pt x="392" y="0"/>
                    <a:pt x="429" y="267"/>
                    <a:pt x="141" y="192"/>
                  </a:cubicBezTo>
                  <a:lnTo>
                    <a:pt x="141" y="192"/>
                  </a:lnTo>
                  <a:cubicBezTo>
                    <a:pt x="15" y="158"/>
                    <a:pt x="6" y="382"/>
                    <a:pt x="1" y="439"/>
                  </a:cubicBezTo>
                  <a:lnTo>
                    <a:pt x="0" y="448"/>
                  </a:lnTo>
                  <a:lnTo>
                    <a:pt x="0" y="448"/>
                  </a:lnTo>
                  <a:cubicBezTo>
                    <a:pt x="1" y="448"/>
                    <a:pt x="2" y="448"/>
                    <a:pt x="4" y="448"/>
                  </a:cubicBezTo>
                  <a:lnTo>
                    <a:pt x="4" y="448"/>
                  </a:lnTo>
                  <a:cubicBezTo>
                    <a:pt x="281" y="448"/>
                    <a:pt x="528" y="314"/>
                    <a:pt x="687" y="104"/>
                  </a:cubicBezTo>
                  <a:lnTo>
                    <a:pt x="683" y="103"/>
                  </a:lnTo>
                  <a:lnTo>
                    <a:pt x="683" y="103"/>
                  </a:lnTo>
                  <a:cubicBezTo>
                    <a:pt x="683" y="103"/>
                    <a:pt x="699" y="115"/>
                    <a:pt x="546" y="57"/>
                  </a:cubicBezTo>
                  <a:close/>
                  <a:moveTo>
                    <a:pt x="546" y="57"/>
                  </a:moveTo>
                  <a:lnTo>
                    <a:pt x="546" y="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2" name="Google Shape;2402;p48">
              <a:extLst>
                <a:ext uri="{FF2B5EF4-FFF2-40B4-BE49-F238E27FC236}">
                  <a16:creationId xmlns:a16="http://schemas.microsoft.com/office/drawing/2014/main" id="{BB8ACB00-FC06-F3BD-CC60-B115FF2B32EB}"/>
                </a:ext>
              </a:extLst>
            </p:cNvPr>
            <p:cNvSpPr/>
            <p:nvPr/>
          </p:nvSpPr>
          <p:spPr>
            <a:xfrm>
              <a:off x="5958239" y="3710953"/>
              <a:ext cx="1339" cy="1339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BAEB6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3" name="Google Shape;2403;p48">
              <a:extLst>
                <a:ext uri="{FF2B5EF4-FFF2-40B4-BE49-F238E27FC236}">
                  <a16:creationId xmlns:a16="http://schemas.microsoft.com/office/drawing/2014/main" id="{2984C3BF-5FBD-0735-E50B-58E443671D1E}"/>
                </a:ext>
              </a:extLst>
            </p:cNvPr>
            <p:cNvSpPr/>
            <p:nvPr/>
          </p:nvSpPr>
          <p:spPr>
            <a:xfrm>
              <a:off x="5764031" y="3677469"/>
              <a:ext cx="212957" cy="120543"/>
            </a:xfrm>
            <a:custGeom>
              <a:avLst/>
              <a:gdLst/>
              <a:ahLst/>
              <a:cxnLst/>
              <a:rect l="l" t="t" r="r" b="b"/>
              <a:pathLst>
                <a:path w="700" h="397" extrusionOk="0">
                  <a:moveTo>
                    <a:pt x="546" y="4"/>
                  </a:moveTo>
                  <a:lnTo>
                    <a:pt x="546" y="4"/>
                  </a:lnTo>
                  <a:cubicBezTo>
                    <a:pt x="540" y="3"/>
                    <a:pt x="534" y="1"/>
                    <a:pt x="529" y="0"/>
                  </a:cubicBezTo>
                  <a:lnTo>
                    <a:pt x="529" y="0"/>
                  </a:lnTo>
                  <a:cubicBezTo>
                    <a:pt x="409" y="186"/>
                    <a:pt x="222" y="323"/>
                    <a:pt x="2" y="373"/>
                  </a:cubicBezTo>
                  <a:lnTo>
                    <a:pt x="2" y="373"/>
                  </a:lnTo>
                  <a:cubicBezTo>
                    <a:pt x="2" y="378"/>
                    <a:pt x="2" y="383"/>
                    <a:pt x="1" y="386"/>
                  </a:cubicBezTo>
                  <a:lnTo>
                    <a:pt x="0" y="395"/>
                  </a:lnTo>
                  <a:lnTo>
                    <a:pt x="0" y="395"/>
                  </a:lnTo>
                  <a:cubicBezTo>
                    <a:pt x="265" y="396"/>
                    <a:pt x="532" y="268"/>
                    <a:pt x="687" y="51"/>
                  </a:cubicBezTo>
                  <a:lnTo>
                    <a:pt x="683" y="50"/>
                  </a:lnTo>
                  <a:lnTo>
                    <a:pt x="683" y="50"/>
                  </a:lnTo>
                  <a:cubicBezTo>
                    <a:pt x="683" y="50"/>
                    <a:pt x="699" y="62"/>
                    <a:pt x="546" y="4"/>
                  </a:cubicBezTo>
                  <a:close/>
                  <a:moveTo>
                    <a:pt x="546" y="4"/>
                  </a:moveTo>
                  <a:lnTo>
                    <a:pt x="546" y="4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4" name="Google Shape;2404;p48">
              <a:extLst>
                <a:ext uri="{FF2B5EF4-FFF2-40B4-BE49-F238E27FC236}">
                  <a16:creationId xmlns:a16="http://schemas.microsoft.com/office/drawing/2014/main" id="{FC42607D-F9CC-95E4-1AE3-DC4C4AF92C1A}"/>
                </a:ext>
              </a:extLst>
            </p:cNvPr>
            <p:cNvSpPr/>
            <p:nvPr/>
          </p:nvSpPr>
          <p:spPr>
            <a:xfrm>
              <a:off x="5853769" y="3267623"/>
              <a:ext cx="167420" cy="81701"/>
            </a:xfrm>
            <a:custGeom>
              <a:avLst/>
              <a:gdLst/>
              <a:ahLst/>
              <a:cxnLst/>
              <a:rect l="l" t="t" r="r" b="b"/>
              <a:pathLst>
                <a:path w="552" h="267" extrusionOk="0">
                  <a:moveTo>
                    <a:pt x="551" y="237"/>
                  </a:moveTo>
                  <a:lnTo>
                    <a:pt x="551" y="237"/>
                  </a:lnTo>
                  <a:cubicBezTo>
                    <a:pt x="551" y="176"/>
                    <a:pt x="502" y="128"/>
                    <a:pt x="442" y="128"/>
                  </a:cubicBezTo>
                  <a:lnTo>
                    <a:pt x="442" y="128"/>
                  </a:lnTo>
                  <a:cubicBezTo>
                    <a:pt x="440" y="128"/>
                    <a:pt x="437" y="128"/>
                    <a:pt x="435" y="128"/>
                  </a:cubicBezTo>
                  <a:lnTo>
                    <a:pt x="435" y="128"/>
                  </a:lnTo>
                  <a:cubicBezTo>
                    <a:pt x="422" y="129"/>
                    <a:pt x="411" y="119"/>
                    <a:pt x="406" y="108"/>
                  </a:cubicBezTo>
                  <a:lnTo>
                    <a:pt x="406" y="108"/>
                  </a:lnTo>
                  <a:cubicBezTo>
                    <a:pt x="385" y="44"/>
                    <a:pt x="326" y="0"/>
                    <a:pt x="259" y="0"/>
                  </a:cubicBezTo>
                  <a:lnTo>
                    <a:pt x="259" y="0"/>
                  </a:lnTo>
                  <a:cubicBezTo>
                    <a:pt x="174" y="0"/>
                    <a:pt x="104" y="71"/>
                    <a:pt x="104" y="159"/>
                  </a:cubicBezTo>
                  <a:lnTo>
                    <a:pt x="104" y="159"/>
                  </a:lnTo>
                  <a:lnTo>
                    <a:pt x="104" y="159"/>
                  </a:lnTo>
                  <a:cubicBezTo>
                    <a:pt x="61" y="161"/>
                    <a:pt x="24" y="188"/>
                    <a:pt x="8" y="226"/>
                  </a:cubicBezTo>
                  <a:lnTo>
                    <a:pt x="8" y="226"/>
                  </a:lnTo>
                  <a:cubicBezTo>
                    <a:pt x="0" y="245"/>
                    <a:pt x="14" y="266"/>
                    <a:pt x="35" y="266"/>
                  </a:cubicBezTo>
                  <a:lnTo>
                    <a:pt x="521" y="266"/>
                  </a:lnTo>
                  <a:lnTo>
                    <a:pt x="521" y="266"/>
                  </a:lnTo>
                  <a:cubicBezTo>
                    <a:pt x="538" y="266"/>
                    <a:pt x="551" y="253"/>
                    <a:pt x="551" y="238"/>
                  </a:cubicBezTo>
                  <a:lnTo>
                    <a:pt x="551" y="237"/>
                  </a:lnTo>
                  <a:close/>
                  <a:moveTo>
                    <a:pt x="551" y="237"/>
                  </a:moveTo>
                  <a:lnTo>
                    <a:pt x="551" y="23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5" name="Google Shape;2405;p48">
              <a:extLst>
                <a:ext uri="{FF2B5EF4-FFF2-40B4-BE49-F238E27FC236}">
                  <a16:creationId xmlns:a16="http://schemas.microsoft.com/office/drawing/2014/main" id="{38E464BA-DAB3-02E5-2374-6774E480A9EA}"/>
                </a:ext>
              </a:extLst>
            </p:cNvPr>
            <p:cNvSpPr/>
            <p:nvPr/>
          </p:nvSpPr>
          <p:spPr>
            <a:xfrm>
              <a:off x="5899307" y="3476564"/>
              <a:ext cx="132597" cy="64290"/>
            </a:xfrm>
            <a:custGeom>
              <a:avLst/>
              <a:gdLst/>
              <a:ahLst/>
              <a:cxnLst/>
              <a:rect l="l" t="t" r="r" b="b"/>
              <a:pathLst>
                <a:path w="435" h="211" extrusionOk="0">
                  <a:moveTo>
                    <a:pt x="0" y="187"/>
                  </a:moveTo>
                  <a:lnTo>
                    <a:pt x="0" y="187"/>
                  </a:lnTo>
                  <a:cubicBezTo>
                    <a:pt x="0" y="139"/>
                    <a:pt x="38" y="100"/>
                    <a:pt x="85" y="100"/>
                  </a:cubicBezTo>
                  <a:lnTo>
                    <a:pt x="85" y="100"/>
                  </a:lnTo>
                  <a:cubicBezTo>
                    <a:pt x="87" y="100"/>
                    <a:pt x="88" y="100"/>
                    <a:pt x="91" y="100"/>
                  </a:cubicBezTo>
                  <a:lnTo>
                    <a:pt x="91" y="100"/>
                  </a:lnTo>
                  <a:cubicBezTo>
                    <a:pt x="102" y="100"/>
                    <a:pt x="111" y="95"/>
                    <a:pt x="114" y="84"/>
                  </a:cubicBezTo>
                  <a:lnTo>
                    <a:pt x="114" y="84"/>
                  </a:lnTo>
                  <a:cubicBezTo>
                    <a:pt x="131" y="35"/>
                    <a:pt x="176" y="0"/>
                    <a:pt x="230" y="0"/>
                  </a:cubicBezTo>
                  <a:lnTo>
                    <a:pt x="230" y="0"/>
                  </a:lnTo>
                  <a:cubicBezTo>
                    <a:pt x="297" y="0"/>
                    <a:pt x="352" y="56"/>
                    <a:pt x="352" y="125"/>
                  </a:cubicBezTo>
                  <a:lnTo>
                    <a:pt x="352" y="125"/>
                  </a:lnTo>
                  <a:lnTo>
                    <a:pt x="352" y="125"/>
                  </a:lnTo>
                  <a:cubicBezTo>
                    <a:pt x="386" y="126"/>
                    <a:pt x="414" y="148"/>
                    <a:pt x="427" y="178"/>
                  </a:cubicBezTo>
                  <a:lnTo>
                    <a:pt x="427" y="178"/>
                  </a:lnTo>
                  <a:cubicBezTo>
                    <a:pt x="434" y="193"/>
                    <a:pt x="422" y="210"/>
                    <a:pt x="406" y="210"/>
                  </a:cubicBezTo>
                  <a:lnTo>
                    <a:pt x="23" y="210"/>
                  </a:lnTo>
                  <a:lnTo>
                    <a:pt x="23" y="210"/>
                  </a:lnTo>
                  <a:cubicBezTo>
                    <a:pt x="11" y="210"/>
                    <a:pt x="0" y="199"/>
                    <a:pt x="0" y="188"/>
                  </a:cubicBezTo>
                  <a:lnTo>
                    <a:pt x="0" y="187"/>
                  </a:lnTo>
                  <a:close/>
                  <a:moveTo>
                    <a:pt x="0" y="187"/>
                  </a:moveTo>
                  <a:lnTo>
                    <a:pt x="0" y="18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6" name="Google Shape;2406;p48">
              <a:extLst>
                <a:ext uri="{FF2B5EF4-FFF2-40B4-BE49-F238E27FC236}">
                  <a16:creationId xmlns:a16="http://schemas.microsoft.com/office/drawing/2014/main" id="{0A09D1A3-F8A1-3CC9-B09F-ED65938DE356}"/>
                </a:ext>
              </a:extLst>
            </p:cNvPr>
            <p:cNvSpPr/>
            <p:nvPr/>
          </p:nvSpPr>
          <p:spPr>
            <a:xfrm>
              <a:off x="5528304" y="3276999"/>
              <a:ext cx="89736" cy="89738"/>
            </a:xfrm>
            <a:custGeom>
              <a:avLst/>
              <a:gdLst/>
              <a:ahLst/>
              <a:cxnLst/>
              <a:rect l="l" t="t" r="r" b="b"/>
              <a:pathLst>
                <a:path w="296" h="295" extrusionOk="0">
                  <a:moveTo>
                    <a:pt x="295" y="146"/>
                  </a:moveTo>
                  <a:lnTo>
                    <a:pt x="295" y="146"/>
                  </a:lnTo>
                  <a:cubicBezTo>
                    <a:pt x="295" y="228"/>
                    <a:pt x="229" y="294"/>
                    <a:pt x="147" y="294"/>
                  </a:cubicBezTo>
                  <a:lnTo>
                    <a:pt x="147" y="294"/>
                  </a:lnTo>
                  <a:cubicBezTo>
                    <a:pt x="65" y="294"/>
                    <a:pt x="0" y="228"/>
                    <a:pt x="0" y="146"/>
                  </a:cubicBezTo>
                  <a:lnTo>
                    <a:pt x="0" y="146"/>
                  </a:lnTo>
                  <a:cubicBezTo>
                    <a:pt x="0" y="65"/>
                    <a:pt x="65" y="0"/>
                    <a:pt x="147" y="0"/>
                  </a:cubicBezTo>
                  <a:lnTo>
                    <a:pt x="147" y="0"/>
                  </a:lnTo>
                  <a:cubicBezTo>
                    <a:pt x="229" y="0"/>
                    <a:pt x="295" y="65"/>
                    <a:pt x="295" y="146"/>
                  </a:cubicBezTo>
                  <a:close/>
                  <a:moveTo>
                    <a:pt x="295" y="146"/>
                  </a:moveTo>
                  <a:lnTo>
                    <a:pt x="295" y="14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07" name="Google Shape;2407;p48">
            <a:extLst>
              <a:ext uri="{FF2B5EF4-FFF2-40B4-BE49-F238E27FC236}">
                <a16:creationId xmlns:a16="http://schemas.microsoft.com/office/drawing/2014/main" id="{6A51581F-42E2-2EC0-075D-234B26F255FC}"/>
              </a:ext>
            </a:extLst>
          </p:cNvPr>
          <p:cNvGrpSpPr/>
          <p:nvPr/>
        </p:nvGrpSpPr>
        <p:grpSpPr>
          <a:xfrm>
            <a:off x="2713286" y="3015598"/>
            <a:ext cx="530385" cy="529049"/>
            <a:chOff x="750811" y="3267623"/>
            <a:chExt cx="530385" cy="529049"/>
          </a:xfrm>
        </p:grpSpPr>
        <p:sp>
          <p:nvSpPr>
            <p:cNvPr id="2408" name="Google Shape;2408;p48">
              <a:extLst>
                <a:ext uri="{FF2B5EF4-FFF2-40B4-BE49-F238E27FC236}">
                  <a16:creationId xmlns:a16="http://schemas.microsoft.com/office/drawing/2014/main" id="{253EF533-0D0B-B6AE-DE21-D795BC81AFDB}"/>
                </a:ext>
              </a:extLst>
            </p:cNvPr>
            <p:cNvSpPr/>
            <p:nvPr/>
          </p:nvSpPr>
          <p:spPr>
            <a:xfrm>
              <a:off x="786973" y="3345306"/>
              <a:ext cx="65628" cy="245104"/>
            </a:xfrm>
            <a:custGeom>
              <a:avLst/>
              <a:gdLst/>
              <a:ahLst/>
              <a:cxnLst/>
              <a:rect l="l" t="t" r="r" b="b"/>
              <a:pathLst>
                <a:path w="214" h="807" extrusionOk="0">
                  <a:moveTo>
                    <a:pt x="106" y="806"/>
                  </a:moveTo>
                  <a:lnTo>
                    <a:pt x="106" y="806"/>
                  </a:lnTo>
                  <a:cubicBezTo>
                    <a:pt x="97" y="806"/>
                    <a:pt x="88" y="800"/>
                    <a:pt x="83" y="790"/>
                  </a:cubicBezTo>
                  <a:lnTo>
                    <a:pt x="83" y="790"/>
                  </a:lnTo>
                  <a:cubicBezTo>
                    <a:pt x="25" y="668"/>
                    <a:pt x="0" y="530"/>
                    <a:pt x="14" y="393"/>
                  </a:cubicBezTo>
                  <a:lnTo>
                    <a:pt x="14" y="393"/>
                  </a:lnTo>
                  <a:cubicBezTo>
                    <a:pt x="27" y="255"/>
                    <a:pt x="78" y="124"/>
                    <a:pt x="163" y="15"/>
                  </a:cubicBezTo>
                  <a:lnTo>
                    <a:pt x="163" y="15"/>
                  </a:lnTo>
                  <a:cubicBezTo>
                    <a:pt x="171" y="3"/>
                    <a:pt x="188" y="0"/>
                    <a:pt x="199" y="9"/>
                  </a:cubicBezTo>
                  <a:lnTo>
                    <a:pt x="199" y="9"/>
                  </a:lnTo>
                  <a:cubicBezTo>
                    <a:pt x="210" y="18"/>
                    <a:pt x="213" y="35"/>
                    <a:pt x="204" y="46"/>
                  </a:cubicBezTo>
                  <a:lnTo>
                    <a:pt x="204" y="46"/>
                  </a:lnTo>
                  <a:cubicBezTo>
                    <a:pt x="126" y="148"/>
                    <a:pt x="78" y="270"/>
                    <a:pt x="66" y="398"/>
                  </a:cubicBezTo>
                  <a:lnTo>
                    <a:pt x="66" y="398"/>
                  </a:lnTo>
                  <a:cubicBezTo>
                    <a:pt x="54" y="526"/>
                    <a:pt x="76" y="653"/>
                    <a:pt x="129" y="768"/>
                  </a:cubicBezTo>
                  <a:lnTo>
                    <a:pt x="129" y="768"/>
                  </a:lnTo>
                  <a:cubicBezTo>
                    <a:pt x="137" y="781"/>
                    <a:pt x="131" y="796"/>
                    <a:pt x="118" y="803"/>
                  </a:cubicBezTo>
                  <a:lnTo>
                    <a:pt x="118" y="803"/>
                  </a:lnTo>
                  <a:cubicBezTo>
                    <a:pt x="115" y="805"/>
                    <a:pt x="110" y="806"/>
                    <a:pt x="106" y="806"/>
                  </a:cubicBezTo>
                  <a:close/>
                  <a:moveTo>
                    <a:pt x="106" y="806"/>
                  </a:moveTo>
                  <a:lnTo>
                    <a:pt x="106" y="80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9" name="Google Shape;2409;p48">
              <a:extLst>
                <a:ext uri="{FF2B5EF4-FFF2-40B4-BE49-F238E27FC236}">
                  <a16:creationId xmlns:a16="http://schemas.microsoft.com/office/drawing/2014/main" id="{42365B79-D8EF-CD63-DD2D-83425F8A79DD}"/>
                </a:ext>
              </a:extLst>
            </p:cNvPr>
            <p:cNvSpPr/>
            <p:nvPr/>
          </p:nvSpPr>
          <p:spPr>
            <a:xfrm>
              <a:off x="848584" y="3384148"/>
              <a:ext cx="49556" cy="192868"/>
            </a:xfrm>
            <a:custGeom>
              <a:avLst/>
              <a:gdLst/>
              <a:ahLst/>
              <a:cxnLst/>
              <a:rect l="l" t="t" r="r" b="b"/>
              <a:pathLst>
                <a:path w="161" h="634" extrusionOk="0">
                  <a:moveTo>
                    <a:pt x="104" y="633"/>
                  </a:moveTo>
                  <a:lnTo>
                    <a:pt x="104" y="633"/>
                  </a:lnTo>
                  <a:cubicBezTo>
                    <a:pt x="96" y="633"/>
                    <a:pt x="86" y="629"/>
                    <a:pt x="82" y="620"/>
                  </a:cubicBezTo>
                  <a:lnTo>
                    <a:pt x="82" y="620"/>
                  </a:lnTo>
                  <a:cubicBezTo>
                    <a:pt x="27" y="528"/>
                    <a:pt x="0" y="422"/>
                    <a:pt x="5" y="313"/>
                  </a:cubicBezTo>
                  <a:lnTo>
                    <a:pt x="5" y="313"/>
                  </a:lnTo>
                  <a:cubicBezTo>
                    <a:pt x="9" y="205"/>
                    <a:pt x="45" y="101"/>
                    <a:pt x="109" y="14"/>
                  </a:cubicBezTo>
                  <a:lnTo>
                    <a:pt x="109" y="14"/>
                  </a:lnTo>
                  <a:cubicBezTo>
                    <a:pt x="118" y="2"/>
                    <a:pt x="134" y="0"/>
                    <a:pt x="146" y="8"/>
                  </a:cubicBezTo>
                  <a:lnTo>
                    <a:pt x="146" y="8"/>
                  </a:lnTo>
                  <a:cubicBezTo>
                    <a:pt x="157" y="16"/>
                    <a:pt x="160" y="32"/>
                    <a:pt x="152" y="46"/>
                  </a:cubicBezTo>
                  <a:lnTo>
                    <a:pt x="152" y="46"/>
                  </a:lnTo>
                  <a:cubicBezTo>
                    <a:pt x="94" y="123"/>
                    <a:pt x="62" y="218"/>
                    <a:pt x="57" y="316"/>
                  </a:cubicBezTo>
                  <a:lnTo>
                    <a:pt x="57" y="316"/>
                  </a:lnTo>
                  <a:cubicBezTo>
                    <a:pt x="53" y="414"/>
                    <a:pt x="77" y="511"/>
                    <a:pt x="127" y="593"/>
                  </a:cubicBezTo>
                  <a:lnTo>
                    <a:pt x="127" y="593"/>
                  </a:lnTo>
                  <a:cubicBezTo>
                    <a:pt x="134" y="607"/>
                    <a:pt x="129" y="623"/>
                    <a:pt x="118" y="630"/>
                  </a:cubicBezTo>
                  <a:lnTo>
                    <a:pt x="118" y="630"/>
                  </a:lnTo>
                  <a:cubicBezTo>
                    <a:pt x="113" y="632"/>
                    <a:pt x="108" y="633"/>
                    <a:pt x="104" y="633"/>
                  </a:cubicBezTo>
                  <a:close/>
                  <a:moveTo>
                    <a:pt x="104" y="633"/>
                  </a:moveTo>
                  <a:lnTo>
                    <a:pt x="104" y="63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0" name="Google Shape;2410;p48">
              <a:extLst>
                <a:ext uri="{FF2B5EF4-FFF2-40B4-BE49-F238E27FC236}">
                  <a16:creationId xmlns:a16="http://schemas.microsoft.com/office/drawing/2014/main" id="{554F5C0E-DBD9-5285-46E9-A7F2D45208C2}"/>
                </a:ext>
              </a:extLst>
            </p:cNvPr>
            <p:cNvSpPr/>
            <p:nvPr/>
          </p:nvSpPr>
          <p:spPr>
            <a:xfrm>
              <a:off x="1182085" y="3342628"/>
              <a:ext cx="65628" cy="246444"/>
            </a:xfrm>
            <a:custGeom>
              <a:avLst/>
              <a:gdLst/>
              <a:ahLst/>
              <a:cxnLst/>
              <a:rect l="l" t="t" r="r" b="b"/>
              <a:pathLst>
                <a:path w="218" h="812" extrusionOk="0">
                  <a:moveTo>
                    <a:pt x="111" y="811"/>
                  </a:moveTo>
                  <a:lnTo>
                    <a:pt x="111" y="811"/>
                  </a:lnTo>
                  <a:cubicBezTo>
                    <a:pt x="106" y="811"/>
                    <a:pt x="103" y="810"/>
                    <a:pt x="99" y="808"/>
                  </a:cubicBezTo>
                  <a:lnTo>
                    <a:pt x="99" y="808"/>
                  </a:lnTo>
                  <a:cubicBezTo>
                    <a:pt x="86" y="801"/>
                    <a:pt x="80" y="786"/>
                    <a:pt x="86" y="773"/>
                  </a:cubicBezTo>
                  <a:lnTo>
                    <a:pt x="86" y="773"/>
                  </a:lnTo>
                  <a:cubicBezTo>
                    <a:pt x="142" y="657"/>
                    <a:pt x="165" y="528"/>
                    <a:pt x="150" y="400"/>
                  </a:cubicBezTo>
                  <a:lnTo>
                    <a:pt x="150" y="400"/>
                  </a:lnTo>
                  <a:cubicBezTo>
                    <a:pt x="138" y="270"/>
                    <a:pt x="88" y="148"/>
                    <a:pt x="8" y="45"/>
                  </a:cubicBezTo>
                  <a:lnTo>
                    <a:pt x="8" y="45"/>
                  </a:lnTo>
                  <a:cubicBezTo>
                    <a:pt x="0" y="33"/>
                    <a:pt x="2" y="17"/>
                    <a:pt x="13" y="9"/>
                  </a:cubicBezTo>
                  <a:lnTo>
                    <a:pt x="13" y="9"/>
                  </a:lnTo>
                  <a:cubicBezTo>
                    <a:pt x="25" y="0"/>
                    <a:pt x="41" y="2"/>
                    <a:pt x="50" y="14"/>
                  </a:cubicBezTo>
                  <a:lnTo>
                    <a:pt x="50" y="14"/>
                  </a:lnTo>
                  <a:cubicBezTo>
                    <a:pt x="135" y="123"/>
                    <a:pt x="189" y="255"/>
                    <a:pt x="203" y="395"/>
                  </a:cubicBezTo>
                  <a:lnTo>
                    <a:pt x="203" y="395"/>
                  </a:lnTo>
                  <a:cubicBezTo>
                    <a:pt x="217" y="533"/>
                    <a:pt x="194" y="672"/>
                    <a:pt x="134" y="795"/>
                  </a:cubicBezTo>
                  <a:lnTo>
                    <a:pt x="134" y="795"/>
                  </a:lnTo>
                  <a:cubicBezTo>
                    <a:pt x="129" y="805"/>
                    <a:pt x="120" y="811"/>
                    <a:pt x="111" y="811"/>
                  </a:cubicBezTo>
                  <a:close/>
                  <a:moveTo>
                    <a:pt x="111" y="811"/>
                  </a:moveTo>
                  <a:lnTo>
                    <a:pt x="111" y="81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1" name="Google Shape;2411;p48">
              <a:extLst>
                <a:ext uri="{FF2B5EF4-FFF2-40B4-BE49-F238E27FC236}">
                  <a16:creationId xmlns:a16="http://schemas.microsoft.com/office/drawing/2014/main" id="{DFC04234-0A23-965D-FEF0-FA3DD8417837}"/>
                </a:ext>
              </a:extLst>
            </p:cNvPr>
            <p:cNvSpPr/>
            <p:nvPr/>
          </p:nvSpPr>
          <p:spPr>
            <a:xfrm>
              <a:off x="1137885" y="3384148"/>
              <a:ext cx="49556" cy="192868"/>
            </a:xfrm>
            <a:custGeom>
              <a:avLst/>
              <a:gdLst/>
              <a:ahLst/>
              <a:cxnLst/>
              <a:rect l="l" t="t" r="r" b="b"/>
              <a:pathLst>
                <a:path w="162" h="634" extrusionOk="0">
                  <a:moveTo>
                    <a:pt x="56" y="633"/>
                  </a:moveTo>
                  <a:lnTo>
                    <a:pt x="56" y="633"/>
                  </a:lnTo>
                  <a:cubicBezTo>
                    <a:pt x="51" y="633"/>
                    <a:pt x="48" y="632"/>
                    <a:pt x="43" y="630"/>
                  </a:cubicBezTo>
                  <a:lnTo>
                    <a:pt x="43" y="630"/>
                  </a:lnTo>
                  <a:cubicBezTo>
                    <a:pt x="31" y="623"/>
                    <a:pt x="27" y="607"/>
                    <a:pt x="34" y="593"/>
                  </a:cubicBezTo>
                  <a:lnTo>
                    <a:pt x="34" y="593"/>
                  </a:lnTo>
                  <a:cubicBezTo>
                    <a:pt x="84" y="511"/>
                    <a:pt x="108" y="414"/>
                    <a:pt x="104" y="316"/>
                  </a:cubicBezTo>
                  <a:lnTo>
                    <a:pt x="104" y="316"/>
                  </a:lnTo>
                  <a:cubicBezTo>
                    <a:pt x="99" y="218"/>
                    <a:pt x="66" y="123"/>
                    <a:pt x="10" y="46"/>
                  </a:cubicBezTo>
                  <a:lnTo>
                    <a:pt x="10" y="46"/>
                  </a:lnTo>
                  <a:cubicBezTo>
                    <a:pt x="0" y="32"/>
                    <a:pt x="2" y="16"/>
                    <a:pt x="15" y="8"/>
                  </a:cubicBezTo>
                  <a:lnTo>
                    <a:pt x="15" y="8"/>
                  </a:lnTo>
                  <a:cubicBezTo>
                    <a:pt x="27" y="0"/>
                    <a:pt x="43" y="2"/>
                    <a:pt x="51" y="14"/>
                  </a:cubicBezTo>
                  <a:lnTo>
                    <a:pt x="51" y="14"/>
                  </a:lnTo>
                  <a:cubicBezTo>
                    <a:pt x="114" y="101"/>
                    <a:pt x="152" y="205"/>
                    <a:pt x="156" y="313"/>
                  </a:cubicBezTo>
                  <a:lnTo>
                    <a:pt x="156" y="313"/>
                  </a:lnTo>
                  <a:cubicBezTo>
                    <a:pt x="161" y="422"/>
                    <a:pt x="134" y="528"/>
                    <a:pt x="80" y="620"/>
                  </a:cubicBezTo>
                  <a:lnTo>
                    <a:pt x="80" y="620"/>
                  </a:lnTo>
                  <a:cubicBezTo>
                    <a:pt x="74" y="629"/>
                    <a:pt x="65" y="633"/>
                    <a:pt x="56" y="633"/>
                  </a:cubicBezTo>
                  <a:close/>
                  <a:moveTo>
                    <a:pt x="56" y="633"/>
                  </a:moveTo>
                  <a:lnTo>
                    <a:pt x="56" y="63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2" name="Google Shape;2412;p48">
              <a:extLst>
                <a:ext uri="{FF2B5EF4-FFF2-40B4-BE49-F238E27FC236}">
                  <a16:creationId xmlns:a16="http://schemas.microsoft.com/office/drawing/2014/main" id="{F8FEA8DC-FD8E-B26B-DA82-DB0A25C1BBD3}"/>
                </a:ext>
              </a:extLst>
            </p:cNvPr>
            <p:cNvSpPr/>
            <p:nvPr/>
          </p:nvSpPr>
          <p:spPr>
            <a:xfrm>
              <a:off x="1005289" y="3435044"/>
              <a:ext cx="16072" cy="184832"/>
            </a:xfrm>
            <a:custGeom>
              <a:avLst/>
              <a:gdLst/>
              <a:ahLst/>
              <a:cxnLst/>
              <a:rect l="l" t="t" r="r" b="b"/>
              <a:pathLst>
                <a:path w="54" h="608" extrusionOk="0">
                  <a:moveTo>
                    <a:pt x="27" y="0"/>
                  </a:moveTo>
                  <a:lnTo>
                    <a:pt x="27" y="0"/>
                  </a:lnTo>
                  <a:cubicBezTo>
                    <a:pt x="12" y="0"/>
                    <a:pt x="0" y="12"/>
                    <a:pt x="0" y="27"/>
                  </a:cubicBezTo>
                  <a:lnTo>
                    <a:pt x="0" y="581"/>
                  </a:lnTo>
                  <a:lnTo>
                    <a:pt x="0" y="581"/>
                  </a:lnTo>
                  <a:cubicBezTo>
                    <a:pt x="0" y="595"/>
                    <a:pt x="12" y="607"/>
                    <a:pt x="27" y="607"/>
                  </a:cubicBezTo>
                  <a:lnTo>
                    <a:pt x="27" y="607"/>
                  </a:lnTo>
                  <a:cubicBezTo>
                    <a:pt x="41" y="607"/>
                    <a:pt x="53" y="595"/>
                    <a:pt x="53" y="581"/>
                  </a:cubicBezTo>
                  <a:lnTo>
                    <a:pt x="53" y="27"/>
                  </a:lnTo>
                  <a:lnTo>
                    <a:pt x="53" y="27"/>
                  </a:lnTo>
                  <a:cubicBezTo>
                    <a:pt x="53" y="12"/>
                    <a:pt x="41" y="0"/>
                    <a:pt x="27" y="0"/>
                  </a:cubicBezTo>
                  <a:close/>
                  <a:moveTo>
                    <a:pt x="27" y="0"/>
                  </a:moveTo>
                  <a:lnTo>
                    <a:pt x="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3" name="Google Shape;2413;p48">
              <a:extLst>
                <a:ext uri="{FF2B5EF4-FFF2-40B4-BE49-F238E27FC236}">
                  <a16:creationId xmlns:a16="http://schemas.microsoft.com/office/drawing/2014/main" id="{2BB244E2-D201-1F39-490D-FFA400D73656}"/>
                </a:ext>
              </a:extLst>
            </p:cNvPr>
            <p:cNvSpPr/>
            <p:nvPr/>
          </p:nvSpPr>
          <p:spPr>
            <a:xfrm>
              <a:off x="1070917" y="3622555"/>
              <a:ext cx="145990" cy="137955"/>
            </a:xfrm>
            <a:custGeom>
              <a:avLst/>
              <a:gdLst/>
              <a:ahLst/>
              <a:cxnLst/>
              <a:rect l="l" t="t" r="r" b="b"/>
              <a:pathLst>
                <a:path w="481" h="456" extrusionOk="0">
                  <a:moveTo>
                    <a:pt x="0" y="324"/>
                  </a:moveTo>
                  <a:lnTo>
                    <a:pt x="336" y="29"/>
                  </a:lnTo>
                  <a:lnTo>
                    <a:pt x="336" y="29"/>
                  </a:lnTo>
                  <a:cubicBezTo>
                    <a:pt x="369" y="0"/>
                    <a:pt x="421" y="2"/>
                    <a:pt x="450" y="34"/>
                  </a:cubicBezTo>
                  <a:lnTo>
                    <a:pt x="450" y="34"/>
                  </a:lnTo>
                  <a:cubicBezTo>
                    <a:pt x="480" y="65"/>
                    <a:pt x="477" y="114"/>
                    <a:pt x="445" y="144"/>
                  </a:cubicBezTo>
                  <a:lnTo>
                    <a:pt x="88" y="455"/>
                  </a:lnTo>
                  <a:lnTo>
                    <a:pt x="0" y="324"/>
                  </a:lnTo>
                </a:path>
              </a:pathLst>
            </a:custGeom>
            <a:solidFill>
              <a:srgbClr val="E5A17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4" name="Google Shape;2414;p48">
              <a:extLst>
                <a:ext uri="{FF2B5EF4-FFF2-40B4-BE49-F238E27FC236}">
                  <a16:creationId xmlns:a16="http://schemas.microsoft.com/office/drawing/2014/main" id="{D28348B0-B218-D90F-5B9F-9B8314F132B9}"/>
                </a:ext>
              </a:extLst>
            </p:cNvPr>
            <p:cNvSpPr/>
            <p:nvPr/>
          </p:nvSpPr>
          <p:spPr>
            <a:xfrm>
              <a:off x="888765" y="3610500"/>
              <a:ext cx="297336" cy="143312"/>
            </a:xfrm>
            <a:custGeom>
              <a:avLst/>
              <a:gdLst/>
              <a:ahLst/>
              <a:cxnLst/>
              <a:rect l="l" t="t" r="r" b="b"/>
              <a:pathLst>
                <a:path w="981" h="472" extrusionOk="0">
                  <a:moveTo>
                    <a:pt x="359" y="153"/>
                  </a:moveTo>
                  <a:lnTo>
                    <a:pt x="359" y="153"/>
                  </a:lnTo>
                  <a:cubicBezTo>
                    <a:pt x="519" y="168"/>
                    <a:pt x="568" y="0"/>
                    <a:pt x="660" y="22"/>
                  </a:cubicBezTo>
                  <a:lnTo>
                    <a:pt x="660" y="22"/>
                  </a:lnTo>
                  <a:cubicBezTo>
                    <a:pt x="760" y="44"/>
                    <a:pt x="725" y="162"/>
                    <a:pt x="839" y="166"/>
                  </a:cubicBezTo>
                  <a:lnTo>
                    <a:pt x="839" y="166"/>
                  </a:lnTo>
                  <a:cubicBezTo>
                    <a:pt x="950" y="170"/>
                    <a:pt x="980" y="235"/>
                    <a:pt x="976" y="281"/>
                  </a:cubicBezTo>
                  <a:lnTo>
                    <a:pt x="785" y="471"/>
                  </a:lnTo>
                  <a:lnTo>
                    <a:pt x="118" y="471"/>
                  </a:lnTo>
                  <a:lnTo>
                    <a:pt x="0" y="268"/>
                  </a:lnTo>
                  <a:lnTo>
                    <a:pt x="359" y="153"/>
                  </a:lnTo>
                  <a:close/>
                  <a:moveTo>
                    <a:pt x="359" y="153"/>
                  </a:moveTo>
                  <a:lnTo>
                    <a:pt x="359" y="15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5" name="Google Shape;2415;p48">
              <a:extLst>
                <a:ext uri="{FF2B5EF4-FFF2-40B4-BE49-F238E27FC236}">
                  <a16:creationId xmlns:a16="http://schemas.microsoft.com/office/drawing/2014/main" id="{BC8EFE1F-B4AC-B8CC-DC9C-76D0E4F3E803}"/>
                </a:ext>
              </a:extLst>
            </p:cNvPr>
            <p:cNvSpPr/>
            <p:nvPr/>
          </p:nvSpPr>
          <p:spPr>
            <a:xfrm>
              <a:off x="1066900" y="3614519"/>
              <a:ext cx="119203" cy="116525"/>
            </a:xfrm>
            <a:custGeom>
              <a:avLst/>
              <a:gdLst/>
              <a:ahLst/>
              <a:cxnLst/>
              <a:rect l="l" t="t" r="r" b="b"/>
              <a:pathLst>
                <a:path w="394" h="384" extrusionOk="0">
                  <a:moveTo>
                    <a:pt x="252" y="152"/>
                  </a:moveTo>
                  <a:lnTo>
                    <a:pt x="252" y="152"/>
                  </a:lnTo>
                  <a:cubicBezTo>
                    <a:pt x="138" y="148"/>
                    <a:pt x="173" y="30"/>
                    <a:pt x="73" y="8"/>
                  </a:cubicBezTo>
                  <a:lnTo>
                    <a:pt x="73" y="8"/>
                  </a:lnTo>
                  <a:cubicBezTo>
                    <a:pt x="46" y="0"/>
                    <a:pt x="23" y="11"/>
                    <a:pt x="0" y="27"/>
                  </a:cubicBezTo>
                  <a:lnTo>
                    <a:pt x="0" y="27"/>
                  </a:lnTo>
                  <a:cubicBezTo>
                    <a:pt x="50" y="68"/>
                    <a:pt x="44" y="149"/>
                    <a:pt x="137" y="152"/>
                  </a:cubicBezTo>
                  <a:lnTo>
                    <a:pt x="137" y="152"/>
                  </a:lnTo>
                  <a:cubicBezTo>
                    <a:pt x="247" y="156"/>
                    <a:pt x="277" y="221"/>
                    <a:pt x="274" y="267"/>
                  </a:cubicBezTo>
                  <a:lnTo>
                    <a:pt x="272" y="383"/>
                  </a:lnTo>
                  <a:lnTo>
                    <a:pt x="389" y="267"/>
                  </a:lnTo>
                  <a:lnTo>
                    <a:pt x="389" y="267"/>
                  </a:lnTo>
                  <a:cubicBezTo>
                    <a:pt x="393" y="221"/>
                    <a:pt x="363" y="156"/>
                    <a:pt x="252" y="152"/>
                  </a:cubicBezTo>
                  <a:close/>
                  <a:moveTo>
                    <a:pt x="252" y="152"/>
                  </a:moveTo>
                  <a:lnTo>
                    <a:pt x="252" y="152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6" name="Google Shape;2416;p48">
              <a:extLst>
                <a:ext uri="{FF2B5EF4-FFF2-40B4-BE49-F238E27FC236}">
                  <a16:creationId xmlns:a16="http://schemas.microsoft.com/office/drawing/2014/main" id="{95057198-29F7-D4B1-8B49-31EA6FA8AB64}"/>
                </a:ext>
              </a:extLst>
            </p:cNvPr>
            <p:cNvSpPr/>
            <p:nvPr/>
          </p:nvSpPr>
          <p:spPr>
            <a:xfrm>
              <a:off x="750811" y="3595768"/>
              <a:ext cx="530384" cy="200904"/>
            </a:xfrm>
            <a:custGeom>
              <a:avLst/>
              <a:gdLst/>
              <a:ahLst/>
              <a:cxnLst/>
              <a:rect l="l" t="t" r="r" b="b"/>
              <a:pathLst>
                <a:path w="1745" h="661" extrusionOk="0">
                  <a:moveTo>
                    <a:pt x="0" y="329"/>
                  </a:moveTo>
                  <a:lnTo>
                    <a:pt x="292" y="331"/>
                  </a:lnTo>
                  <a:lnTo>
                    <a:pt x="292" y="331"/>
                  </a:lnTo>
                  <a:cubicBezTo>
                    <a:pt x="329" y="260"/>
                    <a:pt x="391" y="205"/>
                    <a:pt x="468" y="180"/>
                  </a:cubicBezTo>
                  <a:lnTo>
                    <a:pt x="986" y="13"/>
                  </a:lnTo>
                  <a:lnTo>
                    <a:pt x="986" y="13"/>
                  </a:lnTo>
                  <a:cubicBezTo>
                    <a:pt x="1029" y="0"/>
                    <a:pt x="1075" y="22"/>
                    <a:pt x="1089" y="63"/>
                  </a:cubicBezTo>
                  <a:lnTo>
                    <a:pt x="1090" y="68"/>
                  </a:lnTo>
                  <a:lnTo>
                    <a:pt x="1090" y="68"/>
                  </a:lnTo>
                  <a:cubicBezTo>
                    <a:pt x="1103" y="109"/>
                    <a:pt x="1081" y="153"/>
                    <a:pt x="1039" y="168"/>
                  </a:cubicBezTo>
                  <a:lnTo>
                    <a:pt x="831" y="229"/>
                  </a:lnTo>
                  <a:lnTo>
                    <a:pt x="831" y="229"/>
                  </a:lnTo>
                  <a:cubicBezTo>
                    <a:pt x="757" y="255"/>
                    <a:pt x="761" y="359"/>
                    <a:pt x="838" y="376"/>
                  </a:cubicBezTo>
                  <a:lnTo>
                    <a:pt x="1190" y="459"/>
                  </a:lnTo>
                  <a:lnTo>
                    <a:pt x="1190" y="459"/>
                  </a:lnTo>
                  <a:cubicBezTo>
                    <a:pt x="1215" y="465"/>
                    <a:pt x="1243" y="459"/>
                    <a:pt x="1263" y="442"/>
                  </a:cubicBezTo>
                  <a:lnTo>
                    <a:pt x="1597" y="149"/>
                  </a:lnTo>
                  <a:lnTo>
                    <a:pt x="1597" y="149"/>
                  </a:lnTo>
                  <a:cubicBezTo>
                    <a:pt x="1629" y="121"/>
                    <a:pt x="1681" y="123"/>
                    <a:pt x="1710" y="153"/>
                  </a:cubicBezTo>
                  <a:lnTo>
                    <a:pt x="1710" y="153"/>
                  </a:lnTo>
                  <a:cubicBezTo>
                    <a:pt x="1744" y="190"/>
                    <a:pt x="1741" y="245"/>
                    <a:pt x="1704" y="278"/>
                  </a:cubicBezTo>
                  <a:lnTo>
                    <a:pt x="1704" y="278"/>
                  </a:lnTo>
                  <a:cubicBezTo>
                    <a:pt x="1610" y="362"/>
                    <a:pt x="1357" y="584"/>
                    <a:pt x="1296" y="638"/>
                  </a:cubicBezTo>
                  <a:lnTo>
                    <a:pt x="1296" y="638"/>
                  </a:lnTo>
                  <a:cubicBezTo>
                    <a:pt x="1281" y="650"/>
                    <a:pt x="1262" y="658"/>
                    <a:pt x="1242" y="658"/>
                  </a:cubicBezTo>
                  <a:lnTo>
                    <a:pt x="501" y="660"/>
                  </a:lnTo>
                  <a:lnTo>
                    <a:pt x="501" y="660"/>
                  </a:lnTo>
                  <a:cubicBezTo>
                    <a:pt x="481" y="660"/>
                    <a:pt x="2" y="659"/>
                    <a:pt x="2" y="659"/>
                  </a:cubicBezTo>
                  <a:lnTo>
                    <a:pt x="0" y="329"/>
                  </a:lnTo>
                </a:path>
              </a:pathLst>
            </a:custGeom>
            <a:solidFill>
              <a:srgbClr val="F1C39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7" name="Google Shape;2417;p48">
              <a:extLst>
                <a:ext uri="{FF2B5EF4-FFF2-40B4-BE49-F238E27FC236}">
                  <a16:creationId xmlns:a16="http://schemas.microsoft.com/office/drawing/2014/main" id="{E99F4AB6-D12E-0C98-A52E-24C53A4A0D1D}"/>
                </a:ext>
              </a:extLst>
            </p:cNvPr>
            <p:cNvSpPr/>
            <p:nvPr/>
          </p:nvSpPr>
          <p:spPr>
            <a:xfrm>
              <a:off x="872692" y="3633270"/>
              <a:ext cx="408504" cy="163403"/>
            </a:xfrm>
            <a:custGeom>
              <a:avLst/>
              <a:gdLst/>
              <a:ahLst/>
              <a:cxnLst/>
              <a:rect l="l" t="t" r="r" b="b"/>
              <a:pathLst>
                <a:path w="1343" h="540" extrusionOk="0">
                  <a:moveTo>
                    <a:pt x="1308" y="32"/>
                  </a:moveTo>
                  <a:lnTo>
                    <a:pt x="1308" y="32"/>
                  </a:lnTo>
                  <a:cubicBezTo>
                    <a:pt x="1279" y="2"/>
                    <a:pt x="1227" y="0"/>
                    <a:pt x="1195" y="28"/>
                  </a:cubicBezTo>
                  <a:lnTo>
                    <a:pt x="1168" y="51"/>
                  </a:lnTo>
                  <a:lnTo>
                    <a:pt x="1168" y="51"/>
                  </a:lnTo>
                  <a:cubicBezTo>
                    <a:pt x="1187" y="86"/>
                    <a:pt x="1179" y="129"/>
                    <a:pt x="1149" y="157"/>
                  </a:cubicBezTo>
                  <a:lnTo>
                    <a:pt x="1149" y="157"/>
                  </a:lnTo>
                  <a:cubicBezTo>
                    <a:pt x="1054" y="241"/>
                    <a:pt x="801" y="463"/>
                    <a:pt x="740" y="517"/>
                  </a:cubicBezTo>
                  <a:lnTo>
                    <a:pt x="740" y="517"/>
                  </a:lnTo>
                  <a:cubicBezTo>
                    <a:pt x="725" y="529"/>
                    <a:pt x="706" y="537"/>
                    <a:pt x="686" y="537"/>
                  </a:cubicBezTo>
                  <a:lnTo>
                    <a:pt x="0" y="539"/>
                  </a:lnTo>
                  <a:lnTo>
                    <a:pt x="0" y="539"/>
                  </a:lnTo>
                  <a:cubicBezTo>
                    <a:pt x="54" y="539"/>
                    <a:pt x="94" y="539"/>
                    <a:pt x="99" y="539"/>
                  </a:cubicBezTo>
                  <a:lnTo>
                    <a:pt x="840" y="537"/>
                  </a:lnTo>
                  <a:lnTo>
                    <a:pt x="840" y="537"/>
                  </a:lnTo>
                  <a:cubicBezTo>
                    <a:pt x="860" y="537"/>
                    <a:pt x="879" y="529"/>
                    <a:pt x="894" y="517"/>
                  </a:cubicBezTo>
                  <a:lnTo>
                    <a:pt x="894" y="517"/>
                  </a:lnTo>
                  <a:cubicBezTo>
                    <a:pt x="955" y="463"/>
                    <a:pt x="1208" y="241"/>
                    <a:pt x="1302" y="157"/>
                  </a:cubicBezTo>
                  <a:lnTo>
                    <a:pt x="1302" y="157"/>
                  </a:lnTo>
                  <a:cubicBezTo>
                    <a:pt x="1339" y="124"/>
                    <a:pt x="1342" y="69"/>
                    <a:pt x="1308" y="32"/>
                  </a:cubicBezTo>
                  <a:close/>
                  <a:moveTo>
                    <a:pt x="1308" y="32"/>
                  </a:moveTo>
                  <a:lnTo>
                    <a:pt x="1308" y="32"/>
                  </a:lnTo>
                  <a:close/>
                </a:path>
              </a:pathLst>
            </a:custGeom>
            <a:solidFill>
              <a:srgbClr val="F1BA8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8" name="Google Shape;2418;p48">
              <a:extLst>
                <a:ext uri="{FF2B5EF4-FFF2-40B4-BE49-F238E27FC236}">
                  <a16:creationId xmlns:a16="http://schemas.microsoft.com/office/drawing/2014/main" id="{F1DD90B5-4315-B7DC-F60A-6998841BD2AF}"/>
                </a:ext>
              </a:extLst>
            </p:cNvPr>
            <p:cNvSpPr/>
            <p:nvPr/>
          </p:nvSpPr>
          <p:spPr>
            <a:xfrm>
              <a:off x="750811" y="3696220"/>
              <a:ext cx="42860" cy="1339"/>
            </a:xfrm>
            <a:custGeom>
              <a:avLst/>
              <a:gdLst/>
              <a:ahLst/>
              <a:cxnLst/>
              <a:rect l="l" t="t" r="r" b="b"/>
              <a:pathLst>
                <a:path w="142" h="3" extrusionOk="0">
                  <a:moveTo>
                    <a:pt x="140" y="2"/>
                  </a:moveTo>
                  <a:lnTo>
                    <a:pt x="140" y="2"/>
                  </a:lnTo>
                  <a:cubicBezTo>
                    <a:pt x="140" y="2"/>
                    <a:pt x="140" y="1"/>
                    <a:pt x="141" y="1"/>
                  </a:cubicBezTo>
                  <a:lnTo>
                    <a:pt x="0" y="0"/>
                  </a:lnTo>
                  <a:lnTo>
                    <a:pt x="0" y="1"/>
                  </a:lnTo>
                  <a:lnTo>
                    <a:pt x="140" y="2"/>
                  </a:lnTo>
                  <a:close/>
                  <a:moveTo>
                    <a:pt x="140" y="2"/>
                  </a:moveTo>
                  <a:lnTo>
                    <a:pt x="140" y="2"/>
                  </a:lnTo>
                  <a:close/>
                </a:path>
              </a:pathLst>
            </a:custGeom>
            <a:solidFill>
              <a:srgbClr val="F1BA8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9" name="Google Shape;2419;p48">
              <a:extLst>
                <a:ext uri="{FF2B5EF4-FFF2-40B4-BE49-F238E27FC236}">
                  <a16:creationId xmlns:a16="http://schemas.microsoft.com/office/drawing/2014/main" id="{A7A69F8A-31A8-C49A-96A4-F29D7F0D2C4F}"/>
                </a:ext>
              </a:extLst>
            </p:cNvPr>
            <p:cNvSpPr/>
            <p:nvPr/>
          </p:nvSpPr>
          <p:spPr>
            <a:xfrm>
              <a:off x="975823" y="3267623"/>
              <a:ext cx="76343" cy="76343"/>
            </a:xfrm>
            <a:custGeom>
              <a:avLst/>
              <a:gdLst/>
              <a:ahLst/>
              <a:cxnLst/>
              <a:rect l="l" t="t" r="r" b="b"/>
              <a:pathLst>
                <a:path w="252" h="253" extrusionOk="0">
                  <a:moveTo>
                    <a:pt x="251" y="126"/>
                  </a:moveTo>
                  <a:lnTo>
                    <a:pt x="251" y="126"/>
                  </a:lnTo>
                  <a:cubicBezTo>
                    <a:pt x="251" y="196"/>
                    <a:pt x="196" y="252"/>
                    <a:pt x="126" y="252"/>
                  </a:cubicBezTo>
                  <a:lnTo>
                    <a:pt x="126" y="252"/>
                  </a:lnTo>
                  <a:cubicBezTo>
                    <a:pt x="57" y="252"/>
                    <a:pt x="0" y="196"/>
                    <a:pt x="0" y="126"/>
                  </a:cubicBezTo>
                  <a:lnTo>
                    <a:pt x="0" y="126"/>
                  </a:lnTo>
                  <a:cubicBezTo>
                    <a:pt x="0" y="57"/>
                    <a:pt x="57" y="0"/>
                    <a:pt x="126" y="0"/>
                  </a:cubicBezTo>
                  <a:lnTo>
                    <a:pt x="126" y="0"/>
                  </a:lnTo>
                  <a:cubicBezTo>
                    <a:pt x="196" y="0"/>
                    <a:pt x="251" y="57"/>
                    <a:pt x="251" y="126"/>
                  </a:cubicBezTo>
                  <a:close/>
                  <a:moveTo>
                    <a:pt x="251" y="126"/>
                  </a:moveTo>
                  <a:lnTo>
                    <a:pt x="251" y="12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0" name="Google Shape;2420;p48">
              <a:extLst>
                <a:ext uri="{FF2B5EF4-FFF2-40B4-BE49-F238E27FC236}">
                  <a16:creationId xmlns:a16="http://schemas.microsoft.com/office/drawing/2014/main" id="{698FFAF6-22DB-1B18-9DAD-D638DBCEAD53}"/>
                </a:ext>
              </a:extLst>
            </p:cNvPr>
            <p:cNvSpPr/>
            <p:nvPr/>
          </p:nvSpPr>
          <p:spPr>
            <a:xfrm>
              <a:off x="959751" y="3285035"/>
              <a:ext cx="131257" cy="182154"/>
            </a:xfrm>
            <a:custGeom>
              <a:avLst/>
              <a:gdLst/>
              <a:ahLst/>
              <a:cxnLst/>
              <a:rect l="l" t="t" r="r" b="b"/>
              <a:pathLst>
                <a:path w="433" h="601" extrusionOk="0">
                  <a:moveTo>
                    <a:pt x="0" y="529"/>
                  </a:moveTo>
                  <a:lnTo>
                    <a:pt x="0" y="529"/>
                  </a:lnTo>
                  <a:cubicBezTo>
                    <a:pt x="47" y="573"/>
                    <a:pt x="109" y="600"/>
                    <a:pt x="177" y="600"/>
                  </a:cubicBezTo>
                  <a:lnTo>
                    <a:pt x="177" y="600"/>
                  </a:lnTo>
                  <a:cubicBezTo>
                    <a:pt x="318" y="600"/>
                    <a:pt x="432" y="484"/>
                    <a:pt x="432" y="344"/>
                  </a:cubicBezTo>
                  <a:lnTo>
                    <a:pt x="432" y="0"/>
                  </a:lnTo>
                  <a:lnTo>
                    <a:pt x="432" y="0"/>
                  </a:lnTo>
                  <a:cubicBezTo>
                    <a:pt x="432" y="0"/>
                    <a:pt x="0" y="59"/>
                    <a:pt x="0" y="529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1" name="Google Shape;2421;p48">
              <a:extLst>
                <a:ext uri="{FF2B5EF4-FFF2-40B4-BE49-F238E27FC236}">
                  <a16:creationId xmlns:a16="http://schemas.microsoft.com/office/drawing/2014/main" id="{0A4261B7-1E3A-DBBB-438B-09E45859DA46}"/>
                </a:ext>
              </a:extLst>
            </p:cNvPr>
            <p:cNvSpPr/>
            <p:nvPr/>
          </p:nvSpPr>
          <p:spPr>
            <a:xfrm>
              <a:off x="935642" y="3285035"/>
              <a:ext cx="131257" cy="182154"/>
            </a:xfrm>
            <a:custGeom>
              <a:avLst/>
              <a:gdLst/>
              <a:ahLst/>
              <a:cxnLst/>
              <a:rect l="l" t="t" r="r" b="b"/>
              <a:pathLst>
                <a:path w="434" h="601" extrusionOk="0">
                  <a:moveTo>
                    <a:pt x="433" y="529"/>
                  </a:moveTo>
                  <a:lnTo>
                    <a:pt x="433" y="529"/>
                  </a:lnTo>
                  <a:cubicBezTo>
                    <a:pt x="386" y="573"/>
                    <a:pt x="324" y="600"/>
                    <a:pt x="256" y="600"/>
                  </a:cubicBezTo>
                  <a:lnTo>
                    <a:pt x="256" y="600"/>
                  </a:lnTo>
                  <a:cubicBezTo>
                    <a:pt x="116" y="600"/>
                    <a:pt x="0" y="484"/>
                    <a:pt x="0" y="344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433" y="59"/>
                    <a:pt x="433" y="529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2" name="Google Shape;2422;p48">
              <a:extLst>
                <a:ext uri="{FF2B5EF4-FFF2-40B4-BE49-F238E27FC236}">
                  <a16:creationId xmlns:a16="http://schemas.microsoft.com/office/drawing/2014/main" id="{BA827EF0-6928-0CB9-8EB9-CF7CA214354A}"/>
                </a:ext>
              </a:extLst>
            </p:cNvPr>
            <p:cNvSpPr/>
            <p:nvPr/>
          </p:nvSpPr>
          <p:spPr>
            <a:xfrm>
              <a:off x="1011986" y="3477904"/>
              <a:ext cx="92415" cy="95094"/>
            </a:xfrm>
            <a:custGeom>
              <a:avLst/>
              <a:gdLst/>
              <a:ahLst/>
              <a:cxnLst/>
              <a:rect l="l" t="t" r="r" b="b"/>
              <a:pathLst>
                <a:path w="305" h="311" extrusionOk="0">
                  <a:moveTo>
                    <a:pt x="3" y="310"/>
                  </a:moveTo>
                  <a:lnTo>
                    <a:pt x="3" y="310"/>
                  </a:lnTo>
                  <a:cubicBezTo>
                    <a:pt x="3" y="310"/>
                    <a:pt x="0" y="43"/>
                    <a:pt x="295" y="0"/>
                  </a:cubicBezTo>
                  <a:lnTo>
                    <a:pt x="295" y="0"/>
                  </a:lnTo>
                  <a:cubicBezTo>
                    <a:pt x="295" y="0"/>
                    <a:pt x="304" y="287"/>
                    <a:pt x="3" y="310"/>
                  </a:cubicBezTo>
                  <a:close/>
                  <a:moveTo>
                    <a:pt x="3" y="310"/>
                  </a:moveTo>
                  <a:lnTo>
                    <a:pt x="3" y="3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3" name="Google Shape;2423;p48">
              <a:extLst>
                <a:ext uri="{FF2B5EF4-FFF2-40B4-BE49-F238E27FC236}">
                  <a16:creationId xmlns:a16="http://schemas.microsoft.com/office/drawing/2014/main" id="{ACED4200-AFFE-6F7F-AA4E-C2409F60EBC6}"/>
                </a:ext>
              </a:extLst>
            </p:cNvPr>
            <p:cNvSpPr/>
            <p:nvPr/>
          </p:nvSpPr>
          <p:spPr>
            <a:xfrm>
              <a:off x="1046809" y="3676130"/>
              <a:ext cx="21430" cy="16072"/>
            </a:xfrm>
            <a:custGeom>
              <a:avLst/>
              <a:gdLst/>
              <a:ahLst/>
              <a:cxnLst/>
              <a:rect l="l" t="t" r="r" b="b"/>
              <a:pathLst>
                <a:path w="69" h="54" extrusionOk="0">
                  <a:moveTo>
                    <a:pt x="34" y="53"/>
                  </a:moveTo>
                  <a:lnTo>
                    <a:pt x="34" y="53"/>
                  </a:lnTo>
                  <a:cubicBezTo>
                    <a:pt x="68" y="53"/>
                    <a:pt x="68" y="0"/>
                    <a:pt x="34" y="0"/>
                  </a:cubicBezTo>
                  <a:lnTo>
                    <a:pt x="34" y="0"/>
                  </a:lnTo>
                  <a:cubicBezTo>
                    <a:pt x="0" y="0"/>
                    <a:pt x="0" y="53"/>
                    <a:pt x="34" y="53"/>
                  </a:cubicBezTo>
                  <a:close/>
                  <a:moveTo>
                    <a:pt x="34" y="53"/>
                  </a:moveTo>
                  <a:lnTo>
                    <a:pt x="34" y="5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4" name="Google Shape;2424;p48">
              <a:extLst>
                <a:ext uri="{FF2B5EF4-FFF2-40B4-BE49-F238E27FC236}">
                  <a16:creationId xmlns:a16="http://schemas.microsoft.com/office/drawing/2014/main" id="{A24DF1F8-4304-9F14-1EBF-EF32FC3CA7BB}"/>
                </a:ext>
              </a:extLst>
            </p:cNvPr>
            <p:cNvSpPr/>
            <p:nvPr/>
          </p:nvSpPr>
          <p:spPr>
            <a:xfrm>
              <a:off x="1099044" y="3693541"/>
              <a:ext cx="20090" cy="16072"/>
            </a:xfrm>
            <a:custGeom>
              <a:avLst/>
              <a:gdLst/>
              <a:ahLst/>
              <a:cxnLst/>
              <a:rect l="l" t="t" r="r" b="b"/>
              <a:pathLst>
                <a:path w="68" h="54" extrusionOk="0">
                  <a:moveTo>
                    <a:pt x="32" y="53"/>
                  </a:moveTo>
                  <a:lnTo>
                    <a:pt x="32" y="53"/>
                  </a:lnTo>
                  <a:cubicBezTo>
                    <a:pt x="67" y="53"/>
                    <a:pt x="67" y="0"/>
                    <a:pt x="32" y="0"/>
                  </a:cubicBezTo>
                  <a:lnTo>
                    <a:pt x="32" y="0"/>
                  </a:lnTo>
                  <a:cubicBezTo>
                    <a:pt x="0" y="0"/>
                    <a:pt x="0" y="53"/>
                    <a:pt x="32" y="53"/>
                  </a:cubicBezTo>
                  <a:close/>
                  <a:moveTo>
                    <a:pt x="32" y="53"/>
                  </a:moveTo>
                  <a:lnTo>
                    <a:pt x="32" y="5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25" name="Google Shape;2425;p48">
            <a:extLst>
              <a:ext uri="{FF2B5EF4-FFF2-40B4-BE49-F238E27FC236}">
                <a16:creationId xmlns:a16="http://schemas.microsoft.com/office/drawing/2014/main" id="{98EF6EDA-BCC5-8C16-3496-D609B79BD935}"/>
              </a:ext>
            </a:extLst>
          </p:cNvPr>
          <p:cNvGrpSpPr/>
          <p:nvPr/>
        </p:nvGrpSpPr>
        <p:grpSpPr>
          <a:xfrm>
            <a:off x="5911748" y="3044955"/>
            <a:ext cx="507617" cy="511636"/>
            <a:chOff x="4722010" y="4134192"/>
            <a:chExt cx="507617" cy="511636"/>
          </a:xfrm>
        </p:grpSpPr>
        <p:sp>
          <p:nvSpPr>
            <p:cNvPr id="2426" name="Google Shape;2426;p48">
              <a:extLst>
                <a:ext uri="{FF2B5EF4-FFF2-40B4-BE49-F238E27FC236}">
                  <a16:creationId xmlns:a16="http://schemas.microsoft.com/office/drawing/2014/main" id="{AF8E7926-9D48-6480-04E1-DBE78BEB040C}"/>
                </a:ext>
              </a:extLst>
            </p:cNvPr>
            <p:cNvSpPr/>
            <p:nvPr/>
          </p:nvSpPr>
          <p:spPr>
            <a:xfrm>
              <a:off x="4732725" y="4554752"/>
              <a:ext cx="163401" cy="83041"/>
            </a:xfrm>
            <a:custGeom>
              <a:avLst/>
              <a:gdLst/>
              <a:ahLst/>
              <a:cxnLst/>
              <a:rect l="l" t="t" r="r" b="b"/>
              <a:pathLst>
                <a:path w="537" h="275" extrusionOk="0">
                  <a:moveTo>
                    <a:pt x="93" y="84"/>
                  </a:moveTo>
                  <a:lnTo>
                    <a:pt x="93" y="84"/>
                  </a:lnTo>
                  <a:cubicBezTo>
                    <a:pt x="105" y="36"/>
                    <a:pt x="150" y="0"/>
                    <a:pt x="201" y="0"/>
                  </a:cubicBezTo>
                  <a:lnTo>
                    <a:pt x="201" y="0"/>
                  </a:lnTo>
                  <a:cubicBezTo>
                    <a:pt x="244" y="0"/>
                    <a:pt x="282" y="26"/>
                    <a:pt x="302" y="61"/>
                  </a:cubicBezTo>
                  <a:lnTo>
                    <a:pt x="302" y="61"/>
                  </a:lnTo>
                  <a:cubicBezTo>
                    <a:pt x="314" y="41"/>
                    <a:pt x="338" y="28"/>
                    <a:pt x="366" y="31"/>
                  </a:cubicBezTo>
                  <a:lnTo>
                    <a:pt x="366" y="31"/>
                  </a:lnTo>
                  <a:cubicBezTo>
                    <a:pt x="400" y="33"/>
                    <a:pt x="427" y="61"/>
                    <a:pt x="431" y="95"/>
                  </a:cubicBezTo>
                  <a:lnTo>
                    <a:pt x="431" y="95"/>
                  </a:lnTo>
                  <a:cubicBezTo>
                    <a:pt x="432" y="104"/>
                    <a:pt x="431" y="114"/>
                    <a:pt x="428" y="123"/>
                  </a:cubicBezTo>
                  <a:lnTo>
                    <a:pt x="428" y="123"/>
                  </a:lnTo>
                  <a:cubicBezTo>
                    <a:pt x="437" y="119"/>
                    <a:pt x="447" y="117"/>
                    <a:pt x="456" y="117"/>
                  </a:cubicBezTo>
                  <a:lnTo>
                    <a:pt x="456" y="117"/>
                  </a:lnTo>
                  <a:cubicBezTo>
                    <a:pt x="500" y="117"/>
                    <a:pt x="536" y="153"/>
                    <a:pt x="536" y="196"/>
                  </a:cubicBezTo>
                  <a:lnTo>
                    <a:pt x="536" y="196"/>
                  </a:lnTo>
                  <a:cubicBezTo>
                    <a:pt x="536" y="239"/>
                    <a:pt x="500" y="274"/>
                    <a:pt x="456" y="274"/>
                  </a:cubicBezTo>
                  <a:lnTo>
                    <a:pt x="95" y="274"/>
                  </a:lnTo>
                  <a:lnTo>
                    <a:pt x="95" y="274"/>
                  </a:lnTo>
                  <a:cubicBezTo>
                    <a:pt x="41" y="274"/>
                    <a:pt x="0" y="233"/>
                    <a:pt x="0" y="179"/>
                  </a:cubicBezTo>
                  <a:lnTo>
                    <a:pt x="0" y="179"/>
                  </a:lnTo>
                  <a:cubicBezTo>
                    <a:pt x="0" y="127"/>
                    <a:pt x="41" y="84"/>
                    <a:pt x="93" y="84"/>
                  </a:cubicBezTo>
                  <a:close/>
                  <a:moveTo>
                    <a:pt x="93" y="84"/>
                  </a:moveTo>
                  <a:lnTo>
                    <a:pt x="93" y="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7" name="Google Shape;2427;p48">
              <a:extLst>
                <a:ext uri="{FF2B5EF4-FFF2-40B4-BE49-F238E27FC236}">
                  <a16:creationId xmlns:a16="http://schemas.microsoft.com/office/drawing/2014/main" id="{07AAEF8C-EC27-977E-4D82-D990679BEDBF}"/>
                </a:ext>
              </a:extLst>
            </p:cNvPr>
            <p:cNvSpPr/>
            <p:nvPr/>
          </p:nvSpPr>
          <p:spPr>
            <a:xfrm>
              <a:off x="4791657" y="4235984"/>
              <a:ext cx="345554" cy="401808"/>
            </a:xfrm>
            <a:custGeom>
              <a:avLst/>
              <a:gdLst/>
              <a:ahLst/>
              <a:cxnLst/>
              <a:rect l="l" t="t" r="r" b="b"/>
              <a:pathLst>
                <a:path w="1137" h="1323" extrusionOk="0">
                  <a:moveTo>
                    <a:pt x="1136" y="1322"/>
                  </a:moveTo>
                  <a:lnTo>
                    <a:pt x="0" y="1322"/>
                  </a:lnTo>
                  <a:lnTo>
                    <a:pt x="0" y="415"/>
                  </a:lnTo>
                  <a:lnTo>
                    <a:pt x="568" y="0"/>
                  </a:lnTo>
                  <a:lnTo>
                    <a:pt x="1136" y="415"/>
                  </a:lnTo>
                  <a:lnTo>
                    <a:pt x="1136" y="1322"/>
                  </a:lnTo>
                  <a:close/>
                  <a:moveTo>
                    <a:pt x="1136" y="1322"/>
                  </a:moveTo>
                  <a:lnTo>
                    <a:pt x="1136" y="132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8" name="Google Shape;2428;p48">
              <a:extLst>
                <a:ext uri="{FF2B5EF4-FFF2-40B4-BE49-F238E27FC236}">
                  <a16:creationId xmlns:a16="http://schemas.microsoft.com/office/drawing/2014/main" id="{5978F1C1-3174-7B84-011F-95C9691DFAFE}"/>
                </a:ext>
              </a:extLst>
            </p:cNvPr>
            <p:cNvSpPr/>
            <p:nvPr/>
          </p:nvSpPr>
          <p:spPr>
            <a:xfrm>
              <a:off x="4943005" y="4235984"/>
              <a:ext cx="194205" cy="401808"/>
            </a:xfrm>
            <a:custGeom>
              <a:avLst/>
              <a:gdLst/>
              <a:ahLst/>
              <a:cxnLst/>
              <a:rect l="l" t="t" r="r" b="b"/>
              <a:pathLst>
                <a:path w="641" h="1323" extrusionOk="0">
                  <a:moveTo>
                    <a:pt x="72" y="0"/>
                  </a:moveTo>
                  <a:lnTo>
                    <a:pt x="0" y="53"/>
                  </a:lnTo>
                  <a:lnTo>
                    <a:pt x="497" y="415"/>
                  </a:lnTo>
                  <a:lnTo>
                    <a:pt x="497" y="1322"/>
                  </a:lnTo>
                  <a:lnTo>
                    <a:pt x="640" y="1322"/>
                  </a:lnTo>
                  <a:lnTo>
                    <a:pt x="640" y="415"/>
                  </a:lnTo>
                  <a:lnTo>
                    <a:pt x="72" y="0"/>
                  </a:lnTo>
                  <a:close/>
                  <a:moveTo>
                    <a:pt x="72" y="0"/>
                  </a:moveTo>
                  <a:lnTo>
                    <a:pt x="72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9" name="Google Shape;2429;p48">
              <a:extLst>
                <a:ext uri="{FF2B5EF4-FFF2-40B4-BE49-F238E27FC236}">
                  <a16:creationId xmlns:a16="http://schemas.microsoft.com/office/drawing/2014/main" id="{BD4847A3-B4C4-5D0A-C828-D68AE1479D6A}"/>
                </a:ext>
              </a:extLst>
            </p:cNvPr>
            <p:cNvSpPr/>
            <p:nvPr/>
          </p:nvSpPr>
          <p:spPr>
            <a:xfrm>
              <a:off x="4894788" y="4444925"/>
              <a:ext cx="140633" cy="192869"/>
            </a:xfrm>
            <a:custGeom>
              <a:avLst/>
              <a:gdLst/>
              <a:ahLst/>
              <a:cxnLst/>
              <a:rect l="l" t="t" r="r" b="b"/>
              <a:pathLst>
                <a:path w="464" h="633" extrusionOk="0">
                  <a:moveTo>
                    <a:pt x="463" y="232"/>
                  </a:moveTo>
                  <a:lnTo>
                    <a:pt x="463" y="632"/>
                  </a:lnTo>
                  <a:lnTo>
                    <a:pt x="0" y="632"/>
                  </a:lnTo>
                  <a:lnTo>
                    <a:pt x="0" y="232"/>
                  </a:lnTo>
                  <a:lnTo>
                    <a:pt x="0" y="232"/>
                  </a:lnTo>
                  <a:cubicBezTo>
                    <a:pt x="0" y="104"/>
                    <a:pt x="103" y="0"/>
                    <a:pt x="231" y="0"/>
                  </a:cubicBezTo>
                  <a:lnTo>
                    <a:pt x="231" y="0"/>
                  </a:lnTo>
                  <a:cubicBezTo>
                    <a:pt x="359" y="0"/>
                    <a:pt x="463" y="104"/>
                    <a:pt x="463" y="232"/>
                  </a:cubicBezTo>
                  <a:close/>
                  <a:moveTo>
                    <a:pt x="463" y="232"/>
                  </a:moveTo>
                  <a:lnTo>
                    <a:pt x="463" y="2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0" name="Google Shape;2430;p48">
              <a:extLst>
                <a:ext uri="{FF2B5EF4-FFF2-40B4-BE49-F238E27FC236}">
                  <a16:creationId xmlns:a16="http://schemas.microsoft.com/office/drawing/2014/main" id="{30C3A768-89A2-5EF1-7945-BCEE9A109DA1}"/>
                </a:ext>
              </a:extLst>
            </p:cNvPr>
            <p:cNvSpPr/>
            <p:nvPr/>
          </p:nvSpPr>
          <p:spPr>
            <a:xfrm>
              <a:off x="4727367" y="4211875"/>
              <a:ext cx="474136" cy="196885"/>
            </a:xfrm>
            <a:custGeom>
              <a:avLst/>
              <a:gdLst/>
              <a:ahLst/>
              <a:cxnLst/>
              <a:rect l="l" t="t" r="r" b="b"/>
              <a:pathLst>
                <a:path w="1563" h="647" extrusionOk="0">
                  <a:moveTo>
                    <a:pt x="1527" y="529"/>
                  </a:moveTo>
                  <a:lnTo>
                    <a:pt x="821" y="12"/>
                  </a:lnTo>
                  <a:lnTo>
                    <a:pt x="821" y="12"/>
                  </a:lnTo>
                  <a:cubicBezTo>
                    <a:pt x="810" y="3"/>
                    <a:pt x="797" y="0"/>
                    <a:pt x="783" y="0"/>
                  </a:cubicBezTo>
                  <a:lnTo>
                    <a:pt x="783" y="0"/>
                  </a:lnTo>
                  <a:cubicBezTo>
                    <a:pt x="770" y="0"/>
                    <a:pt x="757" y="3"/>
                    <a:pt x="746" y="12"/>
                  </a:cubicBezTo>
                  <a:lnTo>
                    <a:pt x="35" y="529"/>
                  </a:lnTo>
                  <a:lnTo>
                    <a:pt x="35" y="529"/>
                  </a:lnTo>
                  <a:cubicBezTo>
                    <a:pt x="7" y="550"/>
                    <a:pt x="0" y="590"/>
                    <a:pt x="21" y="619"/>
                  </a:cubicBezTo>
                  <a:lnTo>
                    <a:pt x="21" y="619"/>
                  </a:lnTo>
                  <a:cubicBezTo>
                    <a:pt x="34" y="637"/>
                    <a:pt x="54" y="646"/>
                    <a:pt x="73" y="646"/>
                  </a:cubicBezTo>
                  <a:lnTo>
                    <a:pt x="73" y="646"/>
                  </a:lnTo>
                  <a:cubicBezTo>
                    <a:pt x="87" y="646"/>
                    <a:pt x="99" y="642"/>
                    <a:pt x="111" y="633"/>
                  </a:cubicBezTo>
                  <a:lnTo>
                    <a:pt x="783" y="143"/>
                  </a:lnTo>
                  <a:lnTo>
                    <a:pt x="1451" y="633"/>
                  </a:lnTo>
                  <a:lnTo>
                    <a:pt x="1451" y="633"/>
                  </a:lnTo>
                  <a:cubicBezTo>
                    <a:pt x="1463" y="642"/>
                    <a:pt x="1476" y="646"/>
                    <a:pt x="1489" y="646"/>
                  </a:cubicBezTo>
                  <a:lnTo>
                    <a:pt x="1489" y="646"/>
                  </a:lnTo>
                  <a:cubicBezTo>
                    <a:pt x="1509" y="646"/>
                    <a:pt x="1529" y="637"/>
                    <a:pt x="1541" y="619"/>
                  </a:cubicBezTo>
                  <a:lnTo>
                    <a:pt x="1541" y="619"/>
                  </a:lnTo>
                  <a:cubicBezTo>
                    <a:pt x="1562" y="592"/>
                    <a:pt x="1555" y="550"/>
                    <a:pt x="1527" y="529"/>
                  </a:cubicBezTo>
                  <a:close/>
                  <a:moveTo>
                    <a:pt x="1527" y="529"/>
                  </a:moveTo>
                  <a:lnTo>
                    <a:pt x="1527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1" name="Google Shape;2431;p48">
              <a:extLst>
                <a:ext uri="{FF2B5EF4-FFF2-40B4-BE49-F238E27FC236}">
                  <a16:creationId xmlns:a16="http://schemas.microsoft.com/office/drawing/2014/main" id="{CE29E860-77AD-078C-3BC9-665732ABD866}"/>
                </a:ext>
              </a:extLst>
            </p:cNvPr>
            <p:cNvSpPr/>
            <p:nvPr/>
          </p:nvSpPr>
          <p:spPr>
            <a:xfrm>
              <a:off x="4999258" y="4327061"/>
              <a:ext cx="103130" cy="77683"/>
            </a:xfrm>
            <a:custGeom>
              <a:avLst/>
              <a:gdLst/>
              <a:ahLst/>
              <a:cxnLst/>
              <a:rect l="l" t="t" r="r" b="b"/>
              <a:pathLst>
                <a:path w="338" h="257" extrusionOk="0">
                  <a:moveTo>
                    <a:pt x="324" y="212"/>
                  </a:moveTo>
                  <a:lnTo>
                    <a:pt x="42" y="7"/>
                  </a:lnTo>
                  <a:lnTo>
                    <a:pt x="42" y="7"/>
                  </a:lnTo>
                  <a:cubicBezTo>
                    <a:pt x="32" y="0"/>
                    <a:pt x="16" y="2"/>
                    <a:pt x="8" y="12"/>
                  </a:cubicBezTo>
                  <a:lnTo>
                    <a:pt x="8" y="12"/>
                  </a:lnTo>
                  <a:cubicBezTo>
                    <a:pt x="0" y="24"/>
                    <a:pt x="3" y="39"/>
                    <a:pt x="13" y="47"/>
                  </a:cubicBezTo>
                  <a:lnTo>
                    <a:pt x="295" y="251"/>
                  </a:lnTo>
                  <a:lnTo>
                    <a:pt x="295" y="251"/>
                  </a:lnTo>
                  <a:cubicBezTo>
                    <a:pt x="300" y="255"/>
                    <a:pt x="305" y="256"/>
                    <a:pt x="310" y="256"/>
                  </a:cubicBezTo>
                  <a:lnTo>
                    <a:pt x="310" y="256"/>
                  </a:lnTo>
                  <a:cubicBezTo>
                    <a:pt x="317" y="256"/>
                    <a:pt x="324" y="253"/>
                    <a:pt x="329" y="246"/>
                  </a:cubicBezTo>
                  <a:lnTo>
                    <a:pt x="329" y="246"/>
                  </a:lnTo>
                  <a:cubicBezTo>
                    <a:pt x="337" y="235"/>
                    <a:pt x="335" y="220"/>
                    <a:pt x="324" y="212"/>
                  </a:cubicBezTo>
                  <a:close/>
                  <a:moveTo>
                    <a:pt x="324" y="212"/>
                  </a:moveTo>
                  <a:lnTo>
                    <a:pt x="324" y="2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2" name="Google Shape;2432;p48">
              <a:extLst>
                <a:ext uri="{FF2B5EF4-FFF2-40B4-BE49-F238E27FC236}">
                  <a16:creationId xmlns:a16="http://schemas.microsoft.com/office/drawing/2014/main" id="{ED14CBD4-A8AE-5271-C3B8-93A43FDEEED5}"/>
                </a:ext>
              </a:extLst>
            </p:cNvPr>
            <p:cNvSpPr/>
            <p:nvPr/>
          </p:nvSpPr>
          <p:spPr>
            <a:xfrm>
              <a:off x="5063547" y="4134192"/>
              <a:ext cx="164741" cy="166082"/>
            </a:xfrm>
            <a:custGeom>
              <a:avLst/>
              <a:gdLst/>
              <a:ahLst/>
              <a:cxnLst/>
              <a:rect l="l" t="t" r="r" b="b"/>
              <a:pathLst>
                <a:path w="544" h="547" extrusionOk="0">
                  <a:moveTo>
                    <a:pt x="133" y="123"/>
                  </a:moveTo>
                  <a:lnTo>
                    <a:pt x="133" y="123"/>
                  </a:lnTo>
                  <a:cubicBezTo>
                    <a:pt x="267" y="0"/>
                    <a:pt x="513" y="50"/>
                    <a:pt x="513" y="50"/>
                  </a:cubicBezTo>
                  <a:lnTo>
                    <a:pt x="513" y="50"/>
                  </a:lnTo>
                  <a:cubicBezTo>
                    <a:pt x="513" y="50"/>
                    <a:pt x="543" y="299"/>
                    <a:pt x="410" y="423"/>
                  </a:cubicBezTo>
                  <a:lnTo>
                    <a:pt x="410" y="423"/>
                  </a:lnTo>
                  <a:cubicBezTo>
                    <a:pt x="276" y="546"/>
                    <a:pt x="30" y="496"/>
                    <a:pt x="30" y="496"/>
                  </a:cubicBezTo>
                  <a:lnTo>
                    <a:pt x="30" y="496"/>
                  </a:lnTo>
                  <a:cubicBezTo>
                    <a:pt x="30" y="496"/>
                    <a:pt x="0" y="246"/>
                    <a:pt x="133" y="123"/>
                  </a:cubicBezTo>
                  <a:close/>
                  <a:moveTo>
                    <a:pt x="133" y="123"/>
                  </a:moveTo>
                  <a:lnTo>
                    <a:pt x="133" y="1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3" name="Google Shape;2433;p48">
              <a:extLst>
                <a:ext uri="{FF2B5EF4-FFF2-40B4-BE49-F238E27FC236}">
                  <a16:creationId xmlns:a16="http://schemas.microsoft.com/office/drawing/2014/main" id="{6DF9BB52-AC28-0C09-EFF1-EA6876DF112F}"/>
                </a:ext>
              </a:extLst>
            </p:cNvPr>
            <p:cNvSpPr/>
            <p:nvPr/>
          </p:nvSpPr>
          <p:spPr>
            <a:xfrm>
              <a:off x="5086316" y="4143567"/>
              <a:ext cx="143311" cy="147329"/>
            </a:xfrm>
            <a:custGeom>
              <a:avLst/>
              <a:gdLst/>
              <a:ahLst/>
              <a:cxnLst/>
              <a:rect l="l" t="t" r="r" b="b"/>
              <a:pathLst>
                <a:path w="472" h="483" extrusionOk="0">
                  <a:moveTo>
                    <a:pt x="441" y="18"/>
                  </a:moveTo>
                  <a:lnTo>
                    <a:pt x="441" y="18"/>
                  </a:lnTo>
                  <a:cubicBezTo>
                    <a:pt x="441" y="18"/>
                    <a:pt x="355" y="0"/>
                    <a:pt x="255" y="12"/>
                  </a:cubicBezTo>
                  <a:lnTo>
                    <a:pt x="255" y="12"/>
                  </a:lnTo>
                  <a:cubicBezTo>
                    <a:pt x="282" y="14"/>
                    <a:pt x="298" y="18"/>
                    <a:pt x="298" y="18"/>
                  </a:cubicBezTo>
                  <a:lnTo>
                    <a:pt x="298" y="18"/>
                  </a:lnTo>
                  <a:cubicBezTo>
                    <a:pt x="298" y="18"/>
                    <a:pt x="328" y="267"/>
                    <a:pt x="195" y="391"/>
                  </a:cubicBezTo>
                  <a:lnTo>
                    <a:pt x="195" y="391"/>
                  </a:lnTo>
                  <a:cubicBezTo>
                    <a:pt x="140" y="440"/>
                    <a:pt x="68" y="462"/>
                    <a:pt x="0" y="469"/>
                  </a:cubicBezTo>
                  <a:lnTo>
                    <a:pt x="0" y="469"/>
                  </a:lnTo>
                  <a:cubicBezTo>
                    <a:pt x="77" y="477"/>
                    <a:pt x="238" y="482"/>
                    <a:pt x="338" y="391"/>
                  </a:cubicBezTo>
                  <a:lnTo>
                    <a:pt x="338" y="391"/>
                  </a:lnTo>
                  <a:cubicBezTo>
                    <a:pt x="471" y="267"/>
                    <a:pt x="441" y="18"/>
                    <a:pt x="441" y="18"/>
                  </a:cubicBezTo>
                  <a:close/>
                  <a:moveTo>
                    <a:pt x="441" y="18"/>
                  </a:moveTo>
                  <a:lnTo>
                    <a:pt x="441" y="18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4" name="Google Shape;2434;p48">
              <a:extLst>
                <a:ext uri="{FF2B5EF4-FFF2-40B4-BE49-F238E27FC236}">
                  <a16:creationId xmlns:a16="http://schemas.microsoft.com/office/drawing/2014/main" id="{DAE2E8D6-A44D-CE7C-0370-B826D99E84A8}"/>
                </a:ext>
              </a:extLst>
            </p:cNvPr>
            <p:cNvSpPr/>
            <p:nvPr/>
          </p:nvSpPr>
          <p:spPr>
            <a:xfrm>
              <a:off x="5064886" y="4147586"/>
              <a:ext cx="155366" cy="144652"/>
            </a:xfrm>
            <a:custGeom>
              <a:avLst/>
              <a:gdLst/>
              <a:ahLst/>
              <a:cxnLst/>
              <a:rect l="l" t="t" r="r" b="b"/>
              <a:pathLst>
                <a:path w="513" h="476" extrusionOk="0">
                  <a:moveTo>
                    <a:pt x="512" y="35"/>
                  </a:moveTo>
                  <a:lnTo>
                    <a:pt x="512" y="35"/>
                  </a:lnTo>
                  <a:cubicBezTo>
                    <a:pt x="512" y="16"/>
                    <a:pt x="510" y="5"/>
                    <a:pt x="510" y="5"/>
                  </a:cubicBezTo>
                  <a:lnTo>
                    <a:pt x="510" y="5"/>
                  </a:lnTo>
                  <a:cubicBezTo>
                    <a:pt x="510" y="5"/>
                    <a:pt x="498" y="2"/>
                    <a:pt x="478" y="0"/>
                  </a:cubicBezTo>
                  <a:lnTo>
                    <a:pt x="197" y="260"/>
                  </a:lnTo>
                  <a:lnTo>
                    <a:pt x="197" y="34"/>
                  </a:lnTo>
                  <a:lnTo>
                    <a:pt x="197" y="34"/>
                  </a:lnTo>
                  <a:cubicBezTo>
                    <a:pt x="180" y="42"/>
                    <a:pt x="164" y="52"/>
                    <a:pt x="148" y="63"/>
                  </a:cubicBezTo>
                  <a:lnTo>
                    <a:pt x="148" y="306"/>
                  </a:lnTo>
                  <a:lnTo>
                    <a:pt x="25" y="419"/>
                  </a:lnTo>
                  <a:lnTo>
                    <a:pt x="10" y="433"/>
                  </a:lnTo>
                  <a:lnTo>
                    <a:pt x="10" y="433"/>
                  </a:lnTo>
                  <a:cubicBezTo>
                    <a:pt x="0" y="442"/>
                    <a:pt x="0" y="457"/>
                    <a:pt x="9" y="467"/>
                  </a:cubicBezTo>
                  <a:lnTo>
                    <a:pt x="9" y="467"/>
                  </a:lnTo>
                  <a:cubicBezTo>
                    <a:pt x="14" y="473"/>
                    <a:pt x="20" y="475"/>
                    <a:pt x="27" y="475"/>
                  </a:cubicBezTo>
                  <a:lnTo>
                    <a:pt x="27" y="475"/>
                  </a:lnTo>
                  <a:cubicBezTo>
                    <a:pt x="32" y="475"/>
                    <a:pt x="38" y="473"/>
                    <a:pt x="43" y="469"/>
                  </a:cubicBezTo>
                  <a:lnTo>
                    <a:pt x="57" y="455"/>
                  </a:lnTo>
                  <a:lnTo>
                    <a:pt x="186" y="337"/>
                  </a:lnTo>
                  <a:lnTo>
                    <a:pt x="186" y="337"/>
                  </a:lnTo>
                  <a:cubicBezTo>
                    <a:pt x="188" y="336"/>
                    <a:pt x="190" y="334"/>
                    <a:pt x="192" y="331"/>
                  </a:cubicBezTo>
                  <a:lnTo>
                    <a:pt x="316" y="217"/>
                  </a:lnTo>
                  <a:lnTo>
                    <a:pt x="496" y="217"/>
                  </a:lnTo>
                  <a:lnTo>
                    <a:pt x="496" y="217"/>
                  </a:lnTo>
                  <a:cubicBezTo>
                    <a:pt x="499" y="201"/>
                    <a:pt x="502" y="184"/>
                    <a:pt x="505" y="168"/>
                  </a:cubicBezTo>
                  <a:lnTo>
                    <a:pt x="369" y="168"/>
                  </a:lnTo>
                  <a:lnTo>
                    <a:pt x="512" y="35"/>
                  </a:lnTo>
                  <a:close/>
                  <a:moveTo>
                    <a:pt x="512" y="35"/>
                  </a:moveTo>
                  <a:lnTo>
                    <a:pt x="512" y="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5" name="Google Shape;2435;p48">
              <a:extLst>
                <a:ext uri="{FF2B5EF4-FFF2-40B4-BE49-F238E27FC236}">
                  <a16:creationId xmlns:a16="http://schemas.microsoft.com/office/drawing/2014/main" id="{B08544E5-D6CD-2474-CD2D-9C7840414577}"/>
                </a:ext>
              </a:extLst>
            </p:cNvPr>
            <p:cNvSpPr/>
            <p:nvPr/>
          </p:nvSpPr>
          <p:spPr>
            <a:xfrm>
              <a:off x="5009973" y="4533323"/>
              <a:ext cx="206261" cy="104470"/>
            </a:xfrm>
            <a:custGeom>
              <a:avLst/>
              <a:gdLst/>
              <a:ahLst/>
              <a:cxnLst/>
              <a:rect l="l" t="t" r="r" b="b"/>
              <a:pathLst>
                <a:path w="678" h="346" extrusionOk="0">
                  <a:moveTo>
                    <a:pt x="558" y="105"/>
                  </a:moveTo>
                  <a:lnTo>
                    <a:pt x="558" y="105"/>
                  </a:lnTo>
                  <a:cubicBezTo>
                    <a:pt x="541" y="45"/>
                    <a:pt x="486" y="0"/>
                    <a:pt x="421" y="0"/>
                  </a:cubicBezTo>
                  <a:lnTo>
                    <a:pt x="421" y="0"/>
                  </a:lnTo>
                  <a:cubicBezTo>
                    <a:pt x="366" y="0"/>
                    <a:pt x="320" y="32"/>
                    <a:pt x="295" y="77"/>
                  </a:cubicBezTo>
                  <a:lnTo>
                    <a:pt x="295" y="77"/>
                  </a:lnTo>
                  <a:cubicBezTo>
                    <a:pt x="278" y="51"/>
                    <a:pt x="247" y="35"/>
                    <a:pt x="213" y="38"/>
                  </a:cubicBezTo>
                  <a:lnTo>
                    <a:pt x="213" y="38"/>
                  </a:lnTo>
                  <a:cubicBezTo>
                    <a:pt x="170" y="41"/>
                    <a:pt x="135" y="76"/>
                    <a:pt x="132" y="119"/>
                  </a:cubicBezTo>
                  <a:lnTo>
                    <a:pt x="132" y="119"/>
                  </a:lnTo>
                  <a:cubicBezTo>
                    <a:pt x="130" y="132"/>
                    <a:pt x="132" y="144"/>
                    <a:pt x="135" y="154"/>
                  </a:cubicBezTo>
                  <a:lnTo>
                    <a:pt x="135" y="154"/>
                  </a:lnTo>
                  <a:cubicBezTo>
                    <a:pt x="123" y="149"/>
                    <a:pt x="112" y="147"/>
                    <a:pt x="99" y="147"/>
                  </a:cubicBezTo>
                  <a:lnTo>
                    <a:pt x="99" y="147"/>
                  </a:lnTo>
                  <a:cubicBezTo>
                    <a:pt x="44" y="147"/>
                    <a:pt x="0" y="191"/>
                    <a:pt x="0" y="246"/>
                  </a:cubicBezTo>
                  <a:lnTo>
                    <a:pt x="0" y="246"/>
                  </a:lnTo>
                  <a:cubicBezTo>
                    <a:pt x="0" y="301"/>
                    <a:pt x="44" y="345"/>
                    <a:pt x="99" y="345"/>
                  </a:cubicBezTo>
                  <a:lnTo>
                    <a:pt x="555" y="345"/>
                  </a:lnTo>
                  <a:lnTo>
                    <a:pt x="555" y="345"/>
                  </a:lnTo>
                  <a:cubicBezTo>
                    <a:pt x="622" y="345"/>
                    <a:pt x="677" y="292"/>
                    <a:pt x="677" y="225"/>
                  </a:cubicBezTo>
                  <a:lnTo>
                    <a:pt x="677" y="225"/>
                  </a:lnTo>
                  <a:cubicBezTo>
                    <a:pt x="677" y="160"/>
                    <a:pt x="623" y="106"/>
                    <a:pt x="558" y="105"/>
                  </a:cubicBezTo>
                  <a:close/>
                  <a:moveTo>
                    <a:pt x="558" y="105"/>
                  </a:moveTo>
                  <a:lnTo>
                    <a:pt x="558" y="1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6" name="Google Shape;2436;p48">
              <a:extLst>
                <a:ext uri="{FF2B5EF4-FFF2-40B4-BE49-F238E27FC236}">
                  <a16:creationId xmlns:a16="http://schemas.microsoft.com/office/drawing/2014/main" id="{1C0F4F45-42D0-9A99-B723-880C0BB52160}"/>
                </a:ext>
              </a:extLst>
            </p:cNvPr>
            <p:cNvSpPr/>
            <p:nvPr/>
          </p:nvSpPr>
          <p:spPr>
            <a:xfrm>
              <a:off x="5054171" y="4550734"/>
              <a:ext cx="5357" cy="6696"/>
            </a:xfrm>
            <a:custGeom>
              <a:avLst/>
              <a:gdLst/>
              <a:ahLst/>
              <a:cxnLst/>
              <a:rect l="l" t="t" r="r" b="b"/>
              <a:pathLst>
                <a:path w="16" h="20" extrusionOk="0">
                  <a:moveTo>
                    <a:pt x="4" y="19"/>
                  </a:moveTo>
                  <a:lnTo>
                    <a:pt x="4" y="19"/>
                  </a:lnTo>
                  <a:cubicBezTo>
                    <a:pt x="6" y="12"/>
                    <a:pt x="11" y="6"/>
                    <a:pt x="15" y="0"/>
                  </a:cubicBezTo>
                  <a:lnTo>
                    <a:pt x="15" y="0"/>
                  </a:lnTo>
                  <a:cubicBezTo>
                    <a:pt x="10" y="5"/>
                    <a:pt x="5" y="10"/>
                    <a:pt x="0" y="16"/>
                  </a:cubicBezTo>
                  <a:lnTo>
                    <a:pt x="0" y="16"/>
                  </a:lnTo>
                  <a:cubicBezTo>
                    <a:pt x="1" y="17"/>
                    <a:pt x="2" y="18"/>
                    <a:pt x="4" y="19"/>
                  </a:cubicBezTo>
                  <a:close/>
                  <a:moveTo>
                    <a:pt x="4" y="19"/>
                  </a:moveTo>
                  <a:lnTo>
                    <a:pt x="4" y="19"/>
                  </a:lnTo>
                  <a:close/>
                </a:path>
              </a:pathLst>
            </a:custGeom>
            <a:solidFill>
              <a:srgbClr val="07B12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7" name="Google Shape;2437;p48">
              <a:extLst>
                <a:ext uri="{FF2B5EF4-FFF2-40B4-BE49-F238E27FC236}">
                  <a16:creationId xmlns:a16="http://schemas.microsoft.com/office/drawing/2014/main" id="{334DF007-37D3-94FB-D2E5-5E295EC6D6F5}"/>
                </a:ext>
              </a:extLst>
            </p:cNvPr>
            <p:cNvSpPr/>
            <p:nvPr/>
          </p:nvSpPr>
          <p:spPr>
            <a:xfrm>
              <a:off x="5115782" y="4533323"/>
              <a:ext cx="99113" cy="104470"/>
            </a:xfrm>
            <a:custGeom>
              <a:avLst/>
              <a:gdLst/>
              <a:ahLst/>
              <a:cxnLst/>
              <a:rect l="l" t="t" r="r" b="b"/>
              <a:pathLst>
                <a:path w="328" h="346" extrusionOk="0">
                  <a:moveTo>
                    <a:pt x="208" y="105"/>
                  </a:moveTo>
                  <a:lnTo>
                    <a:pt x="208" y="105"/>
                  </a:lnTo>
                  <a:cubicBezTo>
                    <a:pt x="191" y="45"/>
                    <a:pt x="136" y="0"/>
                    <a:pt x="71" y="0"/>
                  </a:cubicBezTo>
                  <a:lnTo>
                    <a:pt x="71" y="0"/>
                  </a:lnTo>
                  <a:cubicBezTo>
                    <a:pt x="45" y="0"/>
                    <a:pt x="21" y="8"/>
                    <a:pt x="0" y="20"/>
                  </a:cubicBezTo>
                  <a:lnTo>
                    <a:pt x="0" y="20"/>
                  </a:lnTo>
                  <a:cubicBezTo>
                    <a:pt x="31" y="38"/>
                    <a:pt x="54" y="69"/>
                    <a:pt x="64" y="105"/>
                  </a:cubicBezTo>
                  <a:lnTo>
                    <a:pt x="64" y="105"/>
                  </a:lnTo>
                  <a:cubicBezTo>
                    <a:pt x="130" y="106"/>
                    <a:pt x="183" y="160"/>
                    <a:pt x="183" y="225"/>
                  </a:cubicBezTo>
                  <a:lnTo>
                    <a:pt x="183" y="225"/>
                  </a:lnTo>
                  <a:cubicBezTo>
                    <a:pt x="183" y="292"/>
                    <a:pt x="129" y="345"/>
                    <a:pt x="63" y="345"/>
                  </a:cubicBezTo>
                  <a:lnTo>
                    <a:pt x="205" y="345"/>
                  </a:lnTo>
                  <a:lnTo>
                    <a:pt x="205" y="345"/>
                  </a:lnTo>
                  <a:cubicBezTo>
                    <a:pt x="272" y="345"/>
                    <a:pt x="327" y="292"/>
                    <a:pt x="327" y="225"/>
                  </a:cubicBezTo>
                  <a:lnTo>
                    <a:pt x="327" y="225"/>
                  </a:lnTo>
                  <a:cubicBezTo>
                    <a:pt x="327" y="160"/>
                    <a:pt x="273" y="106"/>
                    <a:pt x="208" y="105"/>
                  </a:cubicBezTo>
                  <a:close/>
                  <a:moveTo>
                    <a:pt x="208" y="105"/>
                  </a:moveTo>
                  <a:lnTo>
                    <a:pt x="208" y="105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8" name="Google Shape;2438;p48">
              <a:extLst>
                <a:ext uri="{FF2B5EF4-FFF2-40B4-BE49-F238E27FC236}">
                  <a16:creationId xmlns:a16="http://schemas.microsoft.com/office/drawing/2014/main" id="{0BA0AB56-1F34-D811-08FA-A03CC78CC8C0}"/>
                </a:ext>
              </a:extLst>
            </p:cNvPr>
            <p:cNvSpPr/>
            <p:nvPr/>
          </p:nvSpPr>
          <p:spPr>
            <a:xfrm>
              <a:off x="4722010" y="4631096"/>
              <a:ext cx="507617" cy="14733"/>
            </a:xfrm>
            <a:custGeom>
              <a:avLst/>
              <a:gdLst/>
              <a:ahLst/>
              <a:cxnLst/>
              <a:rect l="l" t="t" r="r" b="b"/>
              <a:pathLst>
                <a:path w="1670" h="50" extrusionOk="0">
                  <a:moveTo>
                    <a:pt x="1644" y="49"/>
                  </a:moveTo>
                  <a:lnTo>
                    <a:pt x="25" y="49"/>
                  </a:lnTo>
                  <a:lnTo>
                    <a:pt x="25" y="49"/>
                  </a:lnTo>
                  <a:cubicBezTo>
                    <a:pt x="12" y="49"/>
                    <a:pt x="0" y="38"/>
                    <a:pt x="0" y="24"/>
                  </a:cubicBezTo>
                  <a:lnTo>
                    <a:pt x="0" y="24"/>
                  </a:lnTo>
                  <a:cubicBezTo>
                    <a:pt x="0" y="12"/>
                    <a:pt x="12" y="0"/>
                    <a:pt x="25" y="0"/>
                  </a:cubicBezTo>
                  <a:lnTo>
                    <a:pt x="1644" y="0"/>
                  </a:lnTo>
                  <a:lnTo>
                    <a:pt x="1644" y="0"/>
                  </a:lnTo>
                  <a:cubicBezTo>
                    <a:pt x="1657" y="0"/>
                    <a:pt x="1669" y="12"/>
                    <a:pt x="1669" y="24"/>
                  </a:cubicBezTo>
                  <a:lnTo>
                    <a:pt x="1669" y="24"/>
                  </a:lnTo>
                  <a:cubicBezTo>
                    <a:pt x="1669" y="38"/>
                    <a:pt x="1657" y="49"/>
                    <a:pt x="1644" y="49"/>
                  </a:cubicBezTo>
                  <a:close/>
                  <a:moveTo>
                    <a:pt x="1644" y="49"/>
                  </a:moveTo>
                  <a:lnTo>
                    <a:pt x="1644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Google Shape;2360;p48">
            <a:extLst>
              <a:ext uri="{FF2B5EF4-FFF2-40B4-BE49-F238E27FC236}">
                <a16:creationId xmlns:a16="http://schemas.microsoft.com/office/drawing/2014/main" id="{DFF3A0B6-8B87-C56C-42BC-3FA9AEB08E8C}"/>
              </a:ext>
            </a:extLst>
          </p:cNvPr>
          <p:cNvSpPr txBox="1">
            <a:spLocks/>
          </p:cNvSpPr>
          <p:nvPr/>
        </p:nvSpPr>
        <p:spPr>
          <a:xfrm>
            <a:off x="1145891" y="1588351"/>
            <a:ext cx="6852218" cy="3372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indent="0"/>
            <a:r>
              <a:rPr lang="en-US" sz="2400" b="1" dirty="0"/>
              <a:t>What are the consequences of </a:t>
            </a:r>
            <a:r>
              <a:rPr lang="en-US" sz="2400" b="1" dirty="0" err="1"/>
              <a:t>decarbonisation</a:t>
            </a:r>
            <a:r>
              <a:rPr lang="en-US" sz="2400" b="1" dirty="0"/>
              <a:t> on the </a:t>
            </a:r>
            <a:r>
              <a:rPr lang="en-US" sz="2400" b="1" dirty="0" err="1"/>
              <a:t>labour</a:t>
            </a:r>
            <a:r>
              <a:rPr lang="en-US" sz="2400" b="1" dirty="0"/>
              <a:t> market under different scenarios of technology implementation? </a:t>
            </a:r>
            <a:br>
              <a:rPr lang="en-US" sz="2400" b="1" dirty="0"/>
            </a:br>
            <a:endParaRPr lang="en-US" sz="2400" b="1" dirty="0"/>
          </a:p>
          <a:p>
            <a:pPr marL="0" indent="0"/>
            <a:r>
              <a:rPr lang="en-US" sz="2400" b="1" dirty="0"/>
              <a:t>What is the impact of stakeholders' involvement in the quantitative modelling and what policies can be derived from the</a:t>
            </a:r>
          </a:p>
          <a:p>
            <a:pPr marL="0" indent="0"/>
            <a:r>
              <a:rPr lang="en-US" sz="2400" b="1" dirty="0"/>
              <a:t>modelled scenarios?</a:t>
            </a:r>
          </a:p>
        </p:txBody>
      </p:sp>
    </p:spTree>
    <p:extLst>
      <p:ext uri="{BB962C8B-B14F-4D97-AF65-F5344CB8AC3E}">
        <p14:creationId xmlns:p14="http://schemas.microsoft.com/office/powerpoint/2010/main" val="371200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3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3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4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4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0" grpId="0" build="p"/>
      <p:bldP spid="2360" grpId="1" build="p"/>
      <p:bldP spid="2361" grpId="0" build="p"/>
      <p:bldP spid="2361" grpId="1" build="p"/>
      <p:bldP spid="2362" grpId="0" build="p"/>
      <p:bldP spid="2362" grpId="1" build="p"/>
      <p:bldP spid="2363" grpId="0" build="p"/>
      <p:bldP spid="2363" grpId="1" build="p"/>
      <p:bldP spid="2364" grpId="0" build="p"/>
      <p:bldP spid="2364" grpId="1" build="p"/>
      <p:bldP spid="2365" grpId="0" build="p"/>
      <p:bldP spid="2365" grpId="1" build="p"/>
      <p:bldP spid="2366" grpId="0" build="p"/>
      <p:bldP spid="2366" grpId="1" build="p"/>
      <p:bldP spid="2367" grpId="0" build="p"/>
      <p:bldP spid="2367" grpId="1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9">
          <a:extLst>
            <a:ext uri="{FF2B5EF4-FFF2-40B4-BE49-F238E27FC236}">
              <a16:creationId xmlns:a16="http://schemas.microsoft.com/office/drawing/2014/main" id="{AA14B2AF-1C01-3DB1-3104-4545B796F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0" name="Google Shape;3120;p61">
            <a:extLst>
              <a:ext uri="{FF2B5EF4-FFF2-40B4-BE49-F238E27FC236}">
                <a16:creationId xmlns:a16="http://schemas.microsoft.com/office/drawing/2014/main" id="{906C7BF4-4BC4-6BE8-74F5-4C108E2D00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386375"/>
            <a:ext cx="77040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Project timeline</a:t>
            </a:r>
            <a:endParaRPr dirty="0"/>
          </a:p>
        </p:txBody>
      </p:sp>
      <p:sp>
        <p:nvSpPr>
          <p:cNvPr id="3121" name="Google Shape;3121;p61">
            <a:extLst>
              <a:ext uri="{FF2B5EF4-FFF2-40B4-BE49-F238E27FC236}">
                <a16:creationId xmlns:a16="http://schemas.microsoft.com/office/drawing/2014/main" id="{529AE448-8C36-753A-40F7-6FCC8CA20ADE}"/>
              </a:ext>
            </a:extLst>
          </p:cNvPr>
          <p:cNvSpPr/>
          <p:nvPr/>
        </p:nvSpPr>
        <p:spPr>
          <a:xfrm>
            <a:off x="7710918" y="2911862"/>
            <a:ext cx="71700" cy="71700"/>
          </a:xfrm>
          <a:prstGeom prst="ellipse">
            <a:avLst/>
          </a:prstGeom>
          <a:solidFill>
            <a:srgbClr val="667E9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2" name="Google Shape;3122;p61">
            <a:extLst>
              <a:ext uri="{FF2B5EF4-FFF2-40B4-BE49-F238E27FC236}">
                <a16:creationId xmlns:a16="http://schemas.microsoft.com/office/drawing/2014/main" id="{63A8F1BF-3C97-4E7F-C262-4A6D7E3D1773}"/>
              </a:ext>
            </a:extLst>
          </p:cNvPr>
          <p:cNvSpPr/>
          <p:nvPr/>
        </p:nvSpPr>
        <p:spPr>
          <a:xfrm>
            <a:off x="1214950" y="2883100"/>
            <a:ext cx="1678500" cy="15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3" name="Google Shape;3123;p61">
            <a:extLst>
              <a:ext uri="{FF2B5EF4-FFF2-40B4-BE49-F238E27FC236}">
                <a16:creationId xmlns:a16="http://schemas.microsoft.com/office/drawing/2014/main" id="{DC8893AF-68CA-31C9-A5CB-E40218819C8C}"/>
              </a:ext>
            </a:extLst>
          </p:cNvPr>
          <p:cNvSpPr/>
          <p:nvPr/>
        </p:nvSpPr>
        <p:spPr>
          <a:xfrm>
            <a:off x="2893484" y="2883100"/>
            <a:ext cx="1678500" cy="15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4" name="Google Shape;3124;p61">
            <a:extLst>
              <a:ext uri="{FF2B5EF4-FFF2-40B4-BE49-F238E27FC236}">
                <a16:creationId xmlns:a16="http://schemas.microsoft.com/office/drawing/2014/main" id="{3E39629E-2377-C3EA-F95E-4DA72F07A90F}"/>
              </a:ext>
            </a:extLst>
          </p:cNvPr>
          <p:cNvSpPr/>
          <p:nvPr/>
        </p:nvSpPr>
        <p:spPr>
          <a:xfrm>
            <a:off x="4572019" y="2883100"/>
            <a:ext cx="1678500" cy="152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5" name="Google Shape;3125;p61">
            <a:extLst>
              <a:ext uri="{FF2B5EF4-FFF2-40B4-BE49-F238E27FC236}">
                <a16:creationId xmlns:a16="http://schemas.microsoft.com/office/drawing/2014/main" id="{0EE55AE9-1E95-ED84-3D0A-7C57DF4226E7}"/>
              </a:ext>
            </a:extLst>
          </p:cNvPr>
          <p:cNvSpPr/>
          <p:nvPr/>
        </p:nvSpPr>
        <p:spPr>
          <a:xfrm>
            <a:off x="6250553" y="2883100"/>
            <a:ext cx="1678500" cy="152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126" name="Google Shape;3126;p61">
            <a:extLst>
              <a:ext uri="{FF2B5EF4-FFF2-40B4-BE49-F238E27FC236}">
                <a16:creationId xmlns:a16="http://schemas.microsoft.com/office/drawing/2014/main" id="{A07827B6-A317-2DDB-6BF9-78BDF770AA3E}"/>
              </a:ext>
            </a:extLst>
          </p:cNvPr>
          <p:cNvCxnSpPr>
            <a:stCxn id="3122" idx="0"/>
            <a:endCxn id="3127" idx="2"/>
          </p:cNvCxnSpPr>
          <p:nvPr/>
        </p:nvCxnSpPr>
        <p:spPr>
          <a:xfrm rot="10800000">
            <a:off x="2054200" y="2608000"/>
            <a:ext cx="0" cy="2751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3127" name="Google Shape;3127;p61">
            <a:extLst>
              <a:ext uri="{FF2B5EF4-FFF2-40B4-BE49-F238E27FC236}">
                <a16:creationId xmlns:a16="http://schemas.microsoft.com/office/drawing/2014/main" id="{DD6989B0-388C-1836-5697-44491052FA85}"/>
              </a:ext>
            </a:extLst>
          </p:cNvPr>
          <p:cNvSpPr txBox="1"/>
          <p:nvPr/>
        </p:nvSpPr>
        <p:spPr>
          <a:xfrm flipH="1">
            <a:off x="982600" y="2082200"/>
            <a:ext cx="21432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M1 – M6</a:t>
            </a:r>
            <a:endParaRPr sz="20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128" name="Google Shape;3128;p61">
            <a:extLst>
              <a:ext uri="{FF2B5EF4-FFF2-40B4-BE49-F238E27FC236}">
                <a16:creationId xmlns:a16="http://schemas.microsoft.com/office/drawing/2014/main" id="{73B6EDDB-8E0F-A6AA-A992-D90D9A4B5ED1}"/>
              </a:ext>
            </a:extLst>
          </p:cNvPr>
          <p:cNvSpPr txBox="1"/>
          <p:nvPr/>
        </p:nvSpPr>
        <p:spPr>
          <a:xfrm flipH="1">
            <a:off x="982602" y="1602254"/>
            <a:ext cx="21432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Data collection and desk rese</a:t>
            </a:r>
            <a:r>
              <a:rPr lang="en-US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</a:t>
            </a:r>
            <a:r>
              <a:rPr lang="en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ch to inform the model.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29" name="Google Shape;3129;p61">
            <a:extLst>
              <a:ext uri="{FF2B5EF4-FFF2-40B4-BE49-F238E27FC236}">
                <a16:creationId xmlns:a16="http://schemas.microsoft.com/office/drawing/2014/main" id="{E20080DB-8464-F49A-4FC4-D09C6D1F78A1}"/>
              </a:ext>
            </a:extLst>
          </p:cNvPr>
          <p:cNvSpPr txBox="1"/>
          <p:nvPr/>
        </p:nvSpPr>
        <p:spPr>
          <a:xfrm flipH="1">
            <a:off x="2663450" y="3309950"/>
            <a:ext cx="21432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M7 – M15</a:t>
            </a:r>
            <a:endParaRPr sz="20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130" name="Google Shape;3130;p61">
            <a:extLst>
              <a:ext uri="{FF2B5EF4-FFF2-40B4-BE49-F238E27FC236}">
                <a16:creationId xmlns:a16="http://schemas.microsoft.com/office/drawing/2014/main" id="{0EC083DE-9D17-92E5-3499-823FE9FA367B}"/>
              </a:ext>
            </a:extLst>
          </p:cNvPr>
          <p:cNvSpPr txBox="1"/>
          <p:nvPr/>
        </p:nvSpPr>
        <p:spPr>
          <a:xfrm flipH="1">
            <a:off x="2661127" y="3727818"/>
            <a:ext cx="21432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Interviews, model revision and finalisation.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3131" name="Google Shape;3131;p61">
            <a:extLst>
              <a:ext uri="{FF2B5EF4-FFF2-40B4-BE49-F238E27FC236}">
                <a16:creationId xmlns:a16="http://schemas.microsoft.com/office/drawing/2014/main" id="{ED829359-C7B6-93A4-206A-3FED0265CD0C}"/>
              </a:ext>
            </a:extLst>
          </p:cNvPr>
          <p:cNvCxnSpPr>
            <a:stCxn id="3129" idx="0"/>
            <a:endCxn id="3123" idx="2"/>
          </p:cNvCxnSpPr>
          <p:nvPr/>
        </p:nvCxnSpPr>
        <p:spPr>
          <a:xfrm rot="10800000">
            <a:off x="3732650" y="3035150"/>
            <a:ext cx="2400" cy="27480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3132" name="Google Shape;3132;p61">
            <a:extLst>
              <a:ext uri="{FF2B5EF4-FFF2-40B4-BE49-F238E27FC236}">
                <a16:creationId xmlns:a16="http://schemas.microsoft.com/office/drawing/2014/main" id="{2DAC5D6D-B8FC-F067-1175-E5EB460D51E7}"/>
              </a:ext>
            </a:extLst>
          </p:cNvPr>
          <p:cNvSpPr txBox="1"/>
          <p:nvPr/>
        </p:nvSpPr>
        <p:spPr>
          <a:xfrm flipH="1">
            <a:off x="4339675" y="2082200"/>
            <a:ext cx="21432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M16</a:t>
            </a:r>
            <a:endParaRPr sz="20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133" name="Google Shape;3133;p61">
            <a:extLst>
              <a:ext uri="{FF2B5EF4-FFF2-40B4-BE49-F238E27FC236}">
                <a16:creationId xmlns:a16="http://schemas.microsoft.com/office/drawing/2014/main" id="{A745D78E-1459-CD29-4D76-9203DE2602EC}"/>
              </a:ext>
            </a:extLst>
          </p:cNvPr>
          <p:cNvSpPr txBox="1"/>
          <p:nvPr/>
        </p:nvSpPr>
        <p:spPr>
          <a:xfrm flipH="1">
            <a:off x="4339677" y="1602254"/>
            <a:ext cx="21432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Presentation of model results as standardised dashboards.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34" name="Google Shape;3134;p61">
            <a:extLst>
              <a:ext uri="{FF2B5EF4-FFF2-40B4-BE49-F238E27FC236}">
                <a16:creationId xmlns:a16="http://schemas.microsoft.com/office/drawing/2014/main" id="{600C0782-920B-9B2B-17CE-1284BF0C44AE}"/>
              </a:ext>
            </a:extLst>
          </p:cNvPr>
          <p:cNvSpPr txBox="1"/>
          <p:nvPr/>
        </p:nvSpPr>
        <p:spPr>
          <a:xfrm flipH="1">
            <a:off x="6018200" y="3309950"/>
            <a:ext cx="21432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M17 – M19</a:t>
            </a:r>
            <a:endParaRPr sz="20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135" name="Google Shape;3135;p61">
            <a:extLst>
              <a:ext uri="{FF2B5EF4-FFF2-40B4-BE49-F238E27FC236}">
                <a16:creationId xmlns:a16="http://schemas.microsoft.com/office/drawing/2014/main" id="{039337F1-82FD-D943-5C62-26E5C878D0BD}"/>
              </a:ext>
            </a:extLst>
          </p:cNvPr>
          <p:cNvSpPr txBox="1"/>
          <p:nvPr/>
        </p:nvSpPr>
        <p:spPr>
          <a:xfrm flipH="1">
            <a:off x="6018202" y="3727815"/>
            <a:ext cx="21432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Co-creative workshops and policy pathways.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3136" name="Google Shape;3136;p61">
            <a:extLst>
              <a:ext uri="{FF2B5EF4-FFF2-40B4-BE49-F238E27FC236}">
                <a16:creationId xmlns:a16="http://schemas.microsoft.com/office/drawing/2014/main" id="{B4335336-EE86-466B-40D3-F7EC7E516F9E}"/>
              </a:ext>
            </a:extLst>
          </p:cNvPr>
          <p:cNvCxnSpPr>
            <a:stCxn id="3124" idx="0"/>
            <a:endCxn id="3132" idx="2"/>
          </p:cNvCxnSpPr>
          <p:nvPr/>
        </p:nvCxnSpPr>
        <p:spPr>
          <a:xfrm rot="10800000">
            <a:off x="5411269" y="2608000"/>
            <a:ext cx="0" cy="2751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3137" name="Google Shape;3137;p61">
            <a:extLst>
              <a:ext uri="{FF2B5EF4-FFF2-40B4-BE49-F238E27FC236}">
                <a16:creationId xmlns:a16="http://schemas.microsoft.com/office/drawing/2014/main" id="{F61CB66D-EF4C-BB02-E7DB-5278DC84C666}"/>
              </a:ext>
            </a:extLst>
          </p:cNvPr>
          <p:cNvCxnSpPr>
            <a:stCxn id="3134" idx="0"/>
            <a:endCxn id="3125" idx="2"/>
          </p:cNvCxnSpPr>
          <p:nvPr/>
        </p:nvCxnSpPr>
        <p:spPr>
          <a:xfrm rot="10800000">
            <a:off x="7089800" y="3035150"/>
            <a:ext cx="0" cy="27480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oval" w="med" len="med"/>
            <a:tailEnd type="none" w="med" len="med"/>
          </a:ln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48F43FD-868D-24A8-32F5-674BE404B1E0}"/>
                  </a:ext>
                </a:extLst>
              </p14:cNvPr>
              <p14:cNvContentPartPr/>
              <p14:nvPr/>
            </p14:nvContentPartPr>
            <p14:xfrm>
              <a:off x="2248650" y="3246564"/>
              <a:ext cx="2782800" cy="1464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48F43FD-868D-24A8-32F5-674BE404B1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95010" y="3138564"/>
                <a:ext cx="2890440" cy="168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B84D743-C0AA-E4CA-DF1C-69E6476C0119}"/>
                  </a:ext>
                </a:extLst>
              </p14:cNvPr>
              <p14:cNvContentPartPr/>
              <p14:nvPr/>
            </p14:nvContentPartPr>
            <p14:xfrm>
              <a:off x="1622250" y="3486684"/>
              <a:ext cx="435240" cy="7218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B84D743-C0AA-E4CA-DF1C-69E6476C011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68250" y="3379044"/>
                <a:ext cx="542880" cy="9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BD65AD3-5B2B-A2EA-9941-458D0D03B7CF}"/>
                  </a:ext>
                </a:extLst>
              </p14:cNvPr>
              <p14:cNvContentPartPr/>
              <p14:nvPr/>
            </p14:nvContentPartPr>
            <p14:xfrm>
              <a:off x="643050" y="3605844"/>
              <a:ext cx="1137960" cy="231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BD65AD3-5B2B-A2EA-9941-458D0D03B7C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9050" y="3497844"/>
                <a:ext cx="1245600" cy="44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8542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1">
          <a:extLst>
            <a:ext uri="{FF2B5EF4-FFF2-40B4-BE49-F238E27FC236}">
              <a16:creationId xmlns:a16="http://schemas.microsoft.com/office/drawing/2014/main" id="{E3D02514-F3D8-3B43-A81C-BFB739AEF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3" name="Google Shape;2563;p51">
            <a:extLst>
              <a:ext uri="{FF2B5EF4-FFF2-40B4-BE49-F238E27FC236}">
                <a16:creationId xmlns:a16="http://schemas.microsoft.com/office/drawing/2014/main" id="{A9B5F145-909A-5D98-ADD1-5D5C671AEC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68102" y="1266036"/>
            <a:ext cx="5758898" cy="22213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/>
              <a:t>Methodology &amp;</a:t>
            </a:r>
            <a:br>
              <a:rPr lang="en" sz="5000" dirty="0"/>
            </a:br>
            <a:r>
              <a:rPr lang="en" sz="5000" dirty="0"/>
              <a:t>Method</a:t>
            </a:r>
            <a:endParaRPr sz="5000" dirty="0"/>
          </a:p>
        </p:txBody>
      </p:sp>
      <p:grpSp>
        <p:nvGrpSpPr>
          <p:cNvPr id="2564" name="Google Shape;2564;p51">
            <a:extLst>
              <a:ext uri="{FF2B5EF4-FFF2-40B4-BE49-F238E27FC236}">
                <a16:creationId xmlns:a16="http://schemas.microsoft.com/office/drawing/2014/main" id="{07094083-5E1A-CE44-D066-4B3483EBC2AB}"/>
              </a:ext>
            </a:extLst>
          </p:cNvPr>
          <p:cNvGrpSpPr/>
          <p:nvPr/>
        </p:nvGrpSpPr>
        <p:grpSpPr>
          <a:xfrm>
            <a:off x="-1065518" y="810175"/>
            <a:ext cx="6291181" cy="4336406"/>
            <a:chOff x="-1065518" y="810175"/>
            <a:chExt cx="6291181" cy="4336406"/>
          </a:xfrm>
        </p:grpSpPr>
        <p:grpSp>
          <p:nvGrpSpPr>
            <p:cNvPr id="2565" name="Google Shape;2565;p51">
              <a:extLst>
                <a:ext uri="{FF2B5EF4-FFF2-40B4-BE49-F238E27FC236}">
                  <a16:creationId xmlns:a16="http://schemas.microsoft.com/office/drawing/2014/main" id="{57C433F2-0A40-7229-5F38-D8BF954BDE5C}"/>
                </a:ext>
              </a:extLst>
            </p:cNvPr>
            <p:cNvGrpSpPr/>
            <p:nvPr/>
          </p:nvGrpSpPr>
          <p:grpSpPr>
            <a:xfrm flipH="1">
              <a:off x="-1065518" y="2277876"/>
              <a:ext cx="3349365" cy="2865623"/>
              <a:chOff x="5957687" y="1381550"/>
              <a:chExt cx="3760374" cy="3217270"/>
            </a:xfrm>
          </p:grpSpPr>
          <p:sp>
            <p:nvSpPr>
              <p:cNvPr id="2566" name="Google Shape;2566;p51">
                <a:extLst>
                  <a:ext uri="{FF2B5EF4-FFF2-40B4-BE49-F238E27FC236}">
                    <a16:creationId xmlns:a16="http://schemas.microsoft.com/office/drawing/2014/main" id="{1453DEC1-710B-0404-412C-31FF0103E896}"/>
                  </a:ext>
                </a:extLst>
              </p:cNvPr>
              <p:cNvSpPr/>
              <p:nvPr/>
            </p:nvSpPr>
            <p:spPr>
              <a:xfrm>
                <a:off x="5957687" y="1381550"/>
                <a:ext cx="3760369" cy="3217270"/>
              </a:xfrm>
              <a:custGeom>
                <a:avLst/>
                <a:gdLst/>
                <a:ahLst/>
                <a:cxnLst/>
                <a:rect l="l" t="t" r="r" b="b"/>
                <a:pathLst>
                  <a:path w="3208" h="2745" extrusionOk="0">
                    <a:moveTo>
                      <a:pt x="1611" y="0"/>
                    </a:moveTo>
                    <a:lnTo>
                      <a:pt x="3207" y="2744"/>
                    </a:lnTo>
                    <a:lnTo>
                      <a:pt x="0" y="2744"/>
                    </a:lnTo>
                    <a:lnTo>
                      <a:pt x="1611" y="0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7" name="Google Shape;2567;p51">
                <a:extLst>
                  <a:ext uri="{FF2B5EF4-FFF2-40B4-BE49-F238E27FC236}">
                    <a16:creationId xmlns:a16="http://schemas.microsoft.com/office/drawing/2014/main" id="{5B2FCDBE-D78D-DE7C-3AB2-4268987EFD76}"/>
                  </a:ext>
                </a:extLst>
              </p:cNvPr>
              <p:cNvSpPr/>
              <p:nvPr/>
            </p:nvSpPr>
            <p:spPr>
              <a:xfrm>
                <a:off x="7462875" y="1381550"/>
                <a:ext cx="755178" cy="1070703"/>
              </a:xfrm>
              <a:custGeom>
                <a:avLst/>
                <a:gdLst/>
                <a:ahLst/>
                <a:cxnLst/>
                <a:rect l="l" t="t" r="r" b="b"/>
                <a:pathLst>
                  <a:path w="642" h="915" extrusionOk="0">
                    <a:moveTo>
                      <a:pt x="310" y="914"/>
                    </a:moveTo>
                    <a:lnTo>
                      <a:pt x="0" y="558"/>
                    </a:lnTo>
                    <a:lnTo>
                      <a:pt x="328" y="0"/>
                    </a:lnTo>
                    <a:lnTo>
                      <a:pt x="641" y="538"/>
                    </a:lnTo>
                    <a:lnTo>
                      <a:pt x="310" y="914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8" name="Google Shape;2568;p51">
                <a:extLst>
                  <a:ext uri="{FF2B5EF4-FFF2-40B4-BE49-F238E27FC236}">
                    <a16:creationId xmlns:a16="http://schemas.microsoft.com/office/drawing/2014/main" id="{68583F6C-BCDE-FB53-6C51-AFB44AB788C0}"/>
                  </a:ext>
                </a:extLst>
              </p:cNvPr>
              <p:cNvSpPr/>
              <p:nvPr/>
            </p:nvSpPr>
            <p:spPr>
              <a:xfrm>
                <a:off x="7835292" y="1381550"/>
                <a:ext cx="1882769" cy="3217270"/>
              </a:xfrm>
              <a:custGeom>
                <a:avLst/>
                <a:gdLst/>
                <a:ahLst/>
                <a:cxnLst/>
                <a:rect l="l" t="t" r="r" b="b"/>
                <a:pathLst>
                  <a:path w="1605" h="2745" extrusionOk="0">
                    <a:moveTo>
                      <a:pt x="0" y="16"/>
                    </a:moveTo>
                    <a:lnTo>
                      <a:pt x="8" y="0"/>
                    </a:lnTo>
                    <a:lnTo>
                      <a:pt x="1604" y="2744"/>
                    </a:lnTo>
                    <a:lnTo>
                      <a:pt x="0" y="2744"/>
                    </a:lnTo>
                    <a:lnTo>
                      <a:pt x="0" y="16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69" name="Google Shape;2569;p51">
              <a:extLst>
                <a:ext uri="{FF2B5EF4-FFF2-40B4-BE49-F238E27FC236}">
                  <a16:creationId xmlns:a16="http://schemas.microsoft.com/office/drawing/2014/main" id="{8E78809A-43D1-3584-EFE8-DDC574E82100}"/>
                </a:ext>
              </a:extLst>
            </p:cNvPr>
            <p:cNvGrpSpPr/>
            <p:nvPr/>
          </p:nvGrpSpPr>
          <p:grpSpPr>
            <a:xfrm>
              <a:off x="367364" y="3646326"/>
              <a:ext cx="3495261" cy="1500255"/>
              <a:chOff x="306900" y="3628698"/>
              <a:chExt cx="3063600" cy="1314975"/>
            </a:xfrm>
          </p:grpSpPr>
          <p:sp>
            <p:nvSpPr>
              <p:cNvPr id="2570" name="Google Shape;2570;p51">
                <a:extLst>
                  <a:ext uri="{FF2B5EF4-FFF2-40B4-BE49-F238E27FC236}">
                    <a16:creationId xmlns:a16="http://schemas.microsoft.com/office/drawing/2014/main" id="{7D9B9BBC-FD11-4969-8499-04C07E4B931E}"/>
                  </a:ext>
                </a:extLst>
              </p:cNvPr>
              <p:cNvSpPr/>
              <p:nvPr/>
            </p:nvSpPr>
            <p:spPr>
              <a:xfrm>
                <a:off x="3113145" y="4069372"/>
                <a:ext cx="243255" cy="874296"/>
              </a:xfrm>
              <a:custGeom>
                <a:avLst/>
                <a:gdLst/>
                <a:ahLst/>
                <a:cxnLst/>
                <a:rect l="l" t="t" r="r" b="b"/>
                <a:pathLst>
                  <a:path w="304" h="1092" extrusionOk="0">
                    <a:moveTo>
                      <a:pt x="0" y="0"/>
                    </a:moveTo>
                    <a:lnTo>
                      <a:pt x="303" y="0"/>
                    </a:lnTo>
                    <a:lnTo>
                      <a:pt x="303" y="1091"/>
                    </a:lnTo>
                    <a:lnTo>
                      <a:pt x="0" y="10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1" name="Google Shape;2571;p51">
                <a:extLst>
                  <a:ext uri="{FF2B5EF4-FFF2-40B4-BE49-F238E27FC236}">
                    <a16:creationId xmlns:a16="http://schemas.microsoft.com/office/drawing/2014/main" id="{D9C9F509-C663-DBFE-FE59-1013FF55F340}"/>
                  </a:ext>
                </a:extLst>
              </p:cNvPr>
              <p:cNvSpPr/>
              <p:nvPr/>
            </p:nvSpPr>
            <p:spPr>
              <a:xfrm>
                <a:off x="2926296" y="4069372"/>
                <a:ext cx="222101" cy="874296"/>
              </a:xfrm>
              <a:custGeom>
                <a:avLst/>
                <a:gdLst/>
                <a:ahLst/>
                <a:cxnLst/>
                <a:rect l="l" t="t" r="r" b="b"/>
                <a:pathLst>
                  <a:path w="278" h="1092" extrusionOk="0">
                    <a:moveTo>
                      <a:pt x="0" y="0"/>
                    </a:moveTo>
                    <a:lnTo>
                      <a:pt x="277" y="0"/>
                    </a:lnTo>
                    <a:lnTo>
                      <a:pt x="277" y="1091"/>
                    </a:lnTo>
                    <a:lnTo>
                      <a:pt x="0" y="10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2" name="Google Shape;2572;p51">
                <a:extLst>
                  <a:ext uri="{FF2B5EF4-FFF2-40B4-BE49-F238E27FC236}">
                    <a16:creationId xmlns:a16="http://schemas.microsoft.com/office/drawing/2014/main" id="{01D95D62-8174-0E10-98EA-91AE176448CE}"/>
                  </a:ext>
                </a:extLst>
              </p:cNvPr>
              <p:cNvSpPr/>
              <p:nvPr/>
            </p:nvSpPr>
            <p:spPr>
              <a:xfrm>
                <a:off x="3148400" y="4037645"/>
                <a:ext cx="222100" cy="74032"/>
              </a:xfrm>
              <a:custGeom>
                <a:avLst/>
                <a:gdLst/>
                <a:ahLst/>
                <a:cxnLst/>
                <a:rect l="l" t="t" r="r" b="b"/>
                <a:pathLst>
                  <a:path w="280" h="92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91"/>
                    </a:lnTo>
                    <a:lnTo>
                      <a:pt x="0" y="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3" name="Google Shape;2573;p51">
                <a:extLst>
                  <a:ext uri="{FF2B5EF4-FFF2-40B4-BE49-F238E27FC236}">
                    <a16:creationId xmlns:a16="http://schemas.microsoft.com/office/drawing/2014/main" id="{B3903608-284D-61C4-B8BB-765B67D8E485}"/>
                  </a:ext>
                </a:extLst>
              </p:cNvPr>
              <p:cNvSpPr/>
              <p:nvPr/>
            </p:nvSpPr>
            <p:spPr>
              <a:xfrm>
                <a:off x="2905144" y="4037645"/>
                <a:ext cx="260881" cy="74032"/>
              </a:xfrm>
              <a:custGeom>
                <a:avLst/>
                <a:gdLst/>
                <a:ahLst/>
                <a:cxnLst/>
                <a:rect l="l" t="t" r="r" b="b"/>
                <a:pathLst>
                  <a:path w="327" h="92" extrusionOk="0">
                    <a:moveTo>
                      <a:pt x="0" y="0"/>
                    </a:moveTo>
                    <a:lnTo>
                      <a:pt x="326" y="0"/>
                    </a:lnTo>
                    <a:lnTo>
                      <a:pt x="326" y="91"/>
                    </a:lnTo>
                    <a:lnTo>
                      <a:pt x="0" y="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4" name="Google Shape;2574;p51">
                <a:extLst>
                  <a:ext uri="{FF2B5EF4-FFF2-40B4-BE49-F238E27FC236}">
                    <a16:creationId xmlns:a16="http://schemas.microsoft.com/office/drawing/2014/main" id="{B97923E5-A861-FA2E-0012-52E04138A0B1}"/>
                  </a:ext>
                </a:extLst>
              </p:cNvPr>
              <p:cNvSpPr/>
              <p:nvPr/>
            </p:nvSpPr>
            <p:spPr>
              <a:xfrm>
                <a:off x="2975652" y="4693370"/>
                <a:ext cx="123389" cy="250304"/>
              </a:xfrm>
              <a:custGeom>
                <a:avLst/>
                <a:gdLst/>
                <a:ahLst/>
                <a:cxnLst/>
                <a:rect l="l" t="t" r="r" b="b"/>
                <a:pathLst>
                  <a:path w="155" h="312" extrusionOk="0">
                    <a:moveTo>
                      <a:pt x="154" y="311"/>
                    </a:moveTo>
                    <a:lnTo>
                      <a:pt x="0" y="311"/>
                    </a:lnTo>
                    <a:lnTo>
                      <a:pt x="0" y="76"/>
                    </a:lnTo>
                    <a:lnTo>
                      <a:pt x="0" y="76"/>
                    </a:lnTo>
                    <a:cubicBezTo>
                      <a:pt x="0" y="34"/>
                      <a:pt x="34" y="0"/>
                      <a:pt x="78" y="0"/>
                    </a:cubicBezTo>
                    <a:lnTo>
                      <a:pt x="78" y="0"/>
                    </a:lnTo>
                    <a:lnTo>
                      <a:pt x="78" y="0"/>
                    </a:lnTo>
                    <a:cubicBezTo>
                      <a:pt x="120" y="0"/>
                      <a:pt x="154" y="34"/>
                      <a:pt x="154" y="76"/>
                    </a:cubicBezTo>
                    <a:lnTo>
                      <a:pt x="154" y="311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5" name="Google Shape;2575;p51">
                <a:extLst>
                  <a:ext uri="{FF2B5EF4-FFF2-40B4-BE49-F238E27FC236}">
                    <a16:creationId xmlns:a16="http://schemas.microsoft.com/office/drawing/2014/main" id="{7C29A3D8-38E0-BE8D-6B56-3FBD3AE8A237}"/>
                  </a:ext>
                </a:extLst>
              </p:cNvPr>
              <p:cNvSpPr/>
              <p:nvPr/>
            </p:nvSpPr>
            <p:spPr>
              <a:xfrm>
                <a:off x="2975652" y="4199813"/>
                <a:ext cx="123389" cy="123388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54" extrusionOk="0">
                    <a:moveTo>
                      <a:pt x="0" y="0"/>
                    </a:moveTo>
                    <a:lnTo>
                      <a:pt x="154" y="0"/>
                    </a:lnTo>
                    <a:lnTo>
                      <a:pt x="154" y="153"/>
                    </a:lnTo>
                    <a:lnTo>
                      <a:pt x="0" y="15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6" name="Google Shape;2576;p51">
                <a:extLst>
                  <a:ext uri="{FF2B5EF4-FFF2-40B4-BE49-F238E27FC236}">
                    <a16:creationId xmlns:a16="http://schemas.microsoft.com/office/drawing/2014/main" id="{7EF671DF-4103-28B6-C3B8-BB942592DE59}"/>
                  </a:ext>
                </a:extLst>
              </p:cNvPr>
              <p:cNvSpPr/>
              <p:nvPr/>
            </p:nvSpPr>
            <p:spPr>
              <a:xfrm>
                <a:off x="2975652" y="4390185"/>
                <a:ext cx="123389" cy="123388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55" extrusionOk="0">
                    <a:moveTo>
                      <a:pt x="0" y="0"/>
                    </a:moveTo>
                    <a:lnTo>
                      <a:pt x="154" y="0"/>
                    </a:lnTo>
                    <a:lnTo>
                      <a:pt x="154" y="154"/>
                    </a:lnTo>
                    <a:lnTo>
                      <a:pt x="0" y="15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7" name="Google Shape;2577;p51">
                <a:extLst>
                  <a:ext uri="{FF2B5EF4-FFF2-40B4-BE49-F238E27FC236}">
                    <a16:creationId xmlns:a16="http://schemas.microsoft.com/office/drawing/2014/main" id="{5B5386F4-21FF-68EE-BDA5-97A3582DDC4F}"/>
                  </a:ext>
                </a:extLst>
              </p:cNvPr>
              <p:cNvSpPr/>
              <p:nvPr/>
            </p:nvSpPr>
            <p:spPr>
              <a:xfrm>
                <a:off x="3187178" y="4199813"/>
                <a:ext cx="13749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170" h="80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79"/>
                    </a:lnTo>
                    <a:lnTo>
                      <a:pt x="0" y="7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8" name="Google Shape;2578;p51">
                <a:extLst>
                  <a:ext uri="{FF2B5EF4-FFF2-40B4-BE49-F238E27FC236}">
                    <a16:creationId xmlns:a16="http://schemas.microsoft.com/office/drawing/2014/main" id="{29A1041C-1065-7F85-EF0B-C36FC022E1AD}"/>
                  </a:ext>
                </a:extLst>
              </p:cNvPr>
              <p:cNvSpPr/>
              <p:nvPr/>
            </p:nvSpPr>
            <p:spPr>
              <a:xfrm>
                <a:off x="3187178" y="4323201"/>
                <a:ext cx="13749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170" h="81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80"/>
                    </a:lnTo>
                    <a:lnTo>
                      <a:pt x="0" y="8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9" name="Google Shape;2579;p51">
                <a:extLst>
                  <a:ext uri="{FF2B5EF4-FFF2-40B4-BE49-F238E27FC236}">
                    <a16:creationId xmlns:a16="http://schemas.microsoft.com/office/drawing/2014/main" id="{9EE14755-4859-1488-BB76-133E117249D2}"/>
                  </a:ext>
                </a:extLst>
              </p:cNvPr>
              <p:cNvSpPr/>
              <p:nvPr/>
            </p:nvSpPr>
            <p:spPr>
              <a:xfrm>
                <a:off x="3187178" y="4450116"/>
                <a:ext cx="13749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170" h="80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79"/>
                    </a:lnTo>
                    <a:lnTo>
                      <a:pt x="0" y="7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0" name="Google Shape;2580;p51">
                <a:extLst>
                  <a:ext uri="{FF2B5EF4-FFF2-40B4-BE49-F238E27FC236}">
                    <a16:creationId xmlns:a16="http://schemas.microsoft.com/office/drawing/2014/main" id="{CEE52F0F-A59E-08C1-815C-DCAA9FCEF159}"/>
                  </a:ext>
                </a:extLst>
              </p:cNvPr>
              <p:cNvSpPr/>
              <p:nvPr/>
            </p:nvSpPr>
            <p:spPr>
              <a:xfrm>
                <a:off x="2584330" y="4351404"/>
                <a:ext cx="426575" cy="592266"/>
              </a:xfrm>
              <a:custGeom>
                <a:avLst/>
                <a:gdLst/>
                <a:ahLst/>
                <a:cxnLst/>
                <a:rect l="l" t="t" r="r" b="b"/>
                <a:pathLst>
                  <a:path w="534" h="739" extrusionOk="0">
                    <a:moveTo>
                      <a:pt x="533" y="306"/>
                    </a:moveTo>
                    <a:lnTo>
                      <a:pt x="533" y="738"/>
                    </a:lnTo>
                    <a:lnTo>
                      <a:pt x="0" y="738"/>
                    </a:lnTo>
                    <a:lnTo>
                      <a:pt x="0" y="0"/>
                    </a:lnTo>
                    <a:lnTo>
                      <a:pt x="347" y="0"/>
                    </a:lnTo>
                    <a:lnTo>
                      <a:pt x="533" y="306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1" name="Google Shape;2581;p51">
                <a:extLst>
                  <a:ext uri="{FF2B5EF4-FFF2-40B4-BE49-F238E27FC236}">
                    <a16:creationId xmlns:a16="http://schemas.microsoft.com/office/drawing/2014/main" id="{0F387D01-21C5-71DB-7E35-61F86C740475}"/>
                  </a:ext>
                </a:extLst>
              </p:cNvPr>
              <p:cNvSpPr/>
              <p:nvPr/>
            </p:nvSpPr>
            <p:spPr>
              <a:xfrm>
                <a:off x="2584330" y="4351404"/>
                <a:ext cx="426575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534" h="307" extrusionOk="0">
                    <a:moveTo>
                      <a:pt x="533" y="306"/>
                    </a:moveTo>
                    <a:lnTo>
                      <a:pt x="0" y="306"/>
                    </a:lnTo>
                    <a:lnTo>
                      <a:pt x="0" y="0"/>
                    </a:lnTo>
                    <a:lnTo>
                      <a:pt x="347" y="0"/>
                    </a:lnTo>
                    <a:lnTo>
                      <a:pt x="533" y="306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2" name="Google Shape;2582;p51">
                <a:extLst>
                  <a:ext uri="{FF2B5EF4-FFF2-40B4-BE49-F238E27FC236}">
                    <a16:creationId xmlns:a16="http://schemas.microsoft.com/office/drawing/2014/main" id="{13444972-4CA6-D332-6BA8-88AABA072DD4}"/>
                  </a:ext>
                </a:extLst>
              </p:cNvPr>
              <p:cNvSpPr/>
              <p:nvPr/>
            </p:nvSpPr>
            <p:spPr>
              <a:xfrm>
                <a:off x="2813482" y="4351404"/>
                <a:ext cx="165694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8" h="307" extrusionOk="0">
                    <a:moveTo>
                      <a:pt x="207" y="306"/>
                    </a:moveTo>
                    <a:lnTo>
                      <a:pt x="187" y="306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7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3" name="Google Shape;2583;p51">
                <a:extLst>
                  <a:ext uri="{FF2B5EF4-FFF2-40B4-BE49-F238E27FC236}">
                    <a16:creationId xmlns:a16="http://schemas.microsoft.com/office/drawing/2014/main" id="{39B6D502-989A-227E-69EB-C03F7BC67470}"/>
                  </a:ext>
                </a:extLst>
              </p:cNvPr>
              <p:cNvSpPr/>
              <p:nvPr/>
            </p:nvSpPr>
            <p:spPr>
              <a:xfrm>
                <a:off x="2746500" y="4351404"/>
                <a:ext cx="165694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8" h="307" extrusionOk="0">
                    <a:moveTo>
                      <a:pt x="207" y="306"/>
                    </a:moveTo>
                    <a:lnTo>
                      <a:pt x="187" y="306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7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4" name="Google Shape;2584;p51">
                <a:extLst>
                  <a:ext uri="{FF2B5EF4-FFF2-40B4-BE49-F238E27FC236}">
                    <a16:creationId xmlns:a16="http://schemas.microsoft.com/office/drawing/2014/main" id="{3DA66FBC-68DE-2F4A-2568-45090E86F9AB}"/>
                  </a:ext>
                </a:extLst>
              </p:cNvPr>
              <p:cNvSpPr/>
              <p:nvPr/>
            </p:nvSpPr>
            <p:spPr>
              <a:xfrm>
                <a:off x="2683042" y="4351404"/>
                <a:ext cx="165694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8" h="307" extrusionOk="0">
                    <a:moveTo>
                      <a:pt x="207" y="306"/>
                    </a:moveTo>
                    <a:lnTo>
                      <a:pt x="187" y="306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7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5" name="Google Shape;2585;p51">
                <a:extLst>
                  <a:ext uri="{FF2B5EF4-FFF2-40B4-BE49-F238E27FC236}">
                    <a16:creationId xmlns:a16="http://schemas.microsoft.com/office/drawing/2014/main" id="{3FDDC4C8-FD50-8375-61F7-721EF282A19B}"/>
                  </a:ext>
                </a:extLst>
              </p:cNvPr>
              <p:cNvSpPr/>
              <p:nvPr/>
            </p:nvSpPr>
            <p:spPr>
              <a:xfrm>
                <a:off x="2616058" y="4351404"/>
                <a:ext cx="165695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7" h="307" extrusionOk="0">
                    <a:moveTo>
                      <a:pt x="206" y="306"/>
                    </a:moveTo>
                    <a:lnTo>
                      <a:pt x="186" y="306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206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6" name="Google Shape;2586;p51">
                <a:extLst>
                  <a:ext uri="{FF2B5EF4-FFF2-40B4-BE49-F238E27FC236}">
                    <a16:creationId xmlns:a16="http://schemas.microsoft.com/office/drawing/2014/main" id="{F78F95D3-B12E-DD71-729B-99E587A4D9DC}"/>
                  </a:ext>
                </a:extLst>
              </p:cNvPr>
              <p:cNvSpPr/>
              <p:nvPr/>
            </p:nvSpPr>
            <p:spPr>
              <a:xfrm>
                <a:off x="2432735" y="4351404"/>
                <a:ext cx="299662" cy="592266"/>
              </a:xfrm>
              <a:custGeom>
                <a:avLst/>
                <a:gdLst/>
                <a:ahLst/>
                <a:cxnLst/>
                <a:rect l="l" t="t" r="r" b="b"/>
                <a:pathLst>
                  <a:path w="374" h="739" extrusionOk="0">
                    <a:moveTo>
                      <a:pt x="373" y="738"/>
                    </a:moveTo>
                    <a:lnTo>
                      <a:pt x="187" y="738"/>
                    </a:lnTo>
                    <a:lnTo>
                      <a:pt x="0" y="738"/>
                    </a:lnTo>
                    <a:lnTo>
                      <a:pt x="0" y="306"/>
                    </a:lnTo>
                    <a:lnTo>
                      <a:pt x="187" y="0"/>
                    </a:lnTo>
                    <a:lnTo>
                      <a:pt x="373" y="306"/>
                    </a:lnTo>
                    <a:lnTo>
                      <a:pt x="373" y="738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7" name="Google Shape;2587;p51">
                <a:extLst>
                  <a:ext uri="{FF2B5EF4-FFF2-40B4-BE49-F238E27FC236}">
                    <a16:creationId xmlns:a16="http://schemas.microsoft.com/office/drawing/2014/main" id="{4379171D-6E8C-FF3A-305A-583D5847824F}"/>
                  </a:ext>
                </a:extLst>
              </p:cNvPr>
              <p:cNvSpPr/>
              <p:nvPr/>
            </p:nvSpPr>
            <p:spPr>
              <a:xfrm>
                <a:off x="2520872" y="4654589"/>
                <a:ext cx="119865" cy="285556"/>
              </a:xfrm>
              <a:custGeom>
                <a:avLst/>
                <a:gdLst/>
                <a:ahLst/>
                <a:cxnLst/>
                <a:rect l="l" t="t" r="r" b="b"/>
                <a:pathLst>
                  <a:path w="151" h="359" extrusionOk="0">
                    <a:moveTo>
                      <a:pt x="150" y="358"/>
                    </a:moveTo>
                    <a:lnTo>
                      <a:pt x="0" y="358"/>
                    </a:lnTo>
                    <a:lnTo>
                      <a:pt x="0" y="68"/>
                    </a:lnTo>
                    <a:lnTo>
                      <a:pt x="0" y="68"/>
                    </a:lnTo>
                    <a:cubicBezTo>
                      <a:pt x="0" y="31"/>
                      <a:pt x="30" y="0"/>
                      <a:pt x="69" y="0"/>
                    </a:cubicBezTo>
                    <a:lnTo>
                      <a:pt x="82" y="0"/>
                    </a:lnTo>
                    <a:lnTo>
                      <a:pt x="82" y="0"/>
                    </a:lnTo>
                    <a:cubicBezTo>
                      <a:pt x="119" y="0"/>
                      <a:pt x="150" y="30"/>
                      <a:pt x="150" y="68"/>
                    </a:cubicBezTo>
                    <a:lnTo>
                      <a:pt x="150" y="358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8" name="Google Shape;2588;p51">
                <a:extLst>
                  <a:ext uri="{FF2B5EF4-FFF2-40B4-BE49-F238E27FC236}">
                    <a16:creationId xmlns:a16="http://schemas.microsoft.com/office/drawing/2014/main" id="{543B47E4-0BE7-E87A-B5E8-E3DB7226533F}"/>
                  </a:ext>
                </a:extLst>
              </p:cNvPr>
              <p:cNvSpPr/>
              <p:nvPr/>
            </p:nvSpPr>
            <p:spPr>
              <a:xfrm>
                <a:off x="2774704" y="4654589"/>
                <a:ext cx="204474" cy="95185"/>
              </a:xfrm>
              <a:custGeom>
                <a:avLst/>
                <a:gdLst/>
                <a:ahLst/>
                <a:cxnLst/>
                <a:rect l="l" t="t" r="r" b="b"/>
                <a:pathLst>
                  <a:path w="255" h="119" extrusionOk="0">
                    <a:moveTo>
                      <a:pt x="0" y="0"/>
                    </a:moveTo>
                    <a:lnTo>
                      <a:pt x="254" y="0"/>
                    </a:lnTo>
                    <a:lnTo>
                      <a:pt x="254" y="118"/>
                    </a:lnTo>
                    <a:lnTo>
                      <a:pt x="0" y="11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9" name="Google Shape;2589;p51">
                <a:extLst>
                  <a:ext uri="{FF2B5EF4-FFF2-40B4-BE49-F238E27FC236}">
                    <a16:creationId xmlns:a16="http://schemas.microsoft.com/office/drawing/2014/main" id="{1A3E002F-C441-B513-3AEA-F064F17906E7}"/>
                  </a:ext>
                </a:extLst>
              </p:cNvPr>
              <p:cNvSpPr/>
              <p:nvPr/>
            </p:nvSpPr>
            <p:spPr>
              <a:xfrm>
                <a:off x="2542025" y="4506522"/>
                <a:ext cx="77559" cy="77559"/>
              </a:xfrm>
              <a:custGeom>
                <a:avLst/>
                <a:gdLst/>
                <a:ahLst/>
                <a:cxnLst/>
                <a:rect l="l" t="t" r="r" b="b"/>
                <a:pathLst>
                  <a:path w="99" h="98" extrusionOk="0">
                    <a:moveTo>
                      <a:pt x="98" y="49"/>
                    </a:moveTo>
                    <a:lnTo>
                      <a:pt x="98" y="49"/>
                    </a:lnTo>
                    <a:cubicBezTo>
                      <a:pt x="98" y="76"/>
                      <a:pt x="76" y="97"/>
                      <a:pt x="49" y="97"/>
                    </a:cubicBezTo>
                    <a:lnTo>
                      <a:pt x="49" y="97"/>
                    </a:lnTo>
                    <a:cubicBezTo>
                      <a:pt x="22" y="97"/>
                      <a:pt x="0" y="76"/>
                      <a:pt x="0" y="49"/>
                    </a:cubicBezTo>
                    <a:lnTo>
                      <a:pt x="0" y="49"/>
                    </a:lnTo>
                    <a:cubicBezTo>
                      <a:pt x="0" y="22"/>
                      <a:pt x="22" y="0"/>
                      <a:pt x="49" y="0"/>
                    </a:cubicBezTo>
                    <a:lnTo>
                      <a:pt x="49" y="0"/>
                    </a:lnTo>
                    <a:cubicBezTo>
                      <a:pt x="76" y="0"/>
                      <a:pt x="98" y="22"/>
                      <a:pt x="98" y="49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0" name="Google Shape;2590;p51">
                <a:extLst>
                  <a:ext uri="{FF2B5EF4-FFF2-40B4-BE49-F238E27FC236}">
                    <a16:creationId xmlns:a16="http://schemas.microsoft.com/office/drawing/2014/main" id="{783901CC-23A1-18ED-64C5-3E14C3451093}"/>
                  </a:ext>
                </a:extLst>
              </p:cNvPr>
              <p:cNvSpPr/>
              <p:nvPr/>
            </p:nvSpPr>
            <p:spPr>
              <a:xfrm>
                <a:off x="2150701" y="3967137"/>
                <a:ext cx="24677" cy="835518"/>
              </a:xfrm>
              <a:custGeom>
                <a:avLst/>
                <a:gdLst/>
                <a:ahLst/>
                <a:cxnLst/>
                <a:rect l="l" t="t" r="r" b="b"/>
                <a:pathLst>
                  <a:path w="30" h="1044" extrusionOk="0">
                    <a:moveTo>
                      <a:pt x="26" y="0"/>
                    </a:moveTo>
                    <a:lnTo>
                      <a:pt x="29" y="1043"/>
                    </a:lnTo>
                    <a:lnTo>
                      <a:pt x="3" y="1043"/>
                    </a:lnTo>
                    <a:lnTo>
                      <a:pt x="0" y="2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1" name="Google Shape;2591;p51">
                <a:extLst>
                  <a:ext uri="{FF2B5EF4-FFF2-40B4-BE49-F238E27FC236}">
                    <a16:creationId xmlns:a16="http://schemas.microsoft.com/office/drawing/2014/main" id="{832660E9-BA1A-2683-6DA5-FEC3FF9E4425}"/>
                  </a:ext>
                </a:extLst>
              </p:cNvPr>
              <p:cNvSpPr/>
              <p:nvPr/>
            </p:nvSpPr>
            <p:spPr>
              <a:xfrm>
                <a:off x="2150701" y="3967137"/>
                <a:ext cx="21153" cy="70508"/>
              </a:xfrm>
              <a:custGeom>
                <a:avLst/>
                <a:gdLst/>
                <a:ahLst/>
                <a:cxnLst/>
                <a:rect l="l" t="t" r="r" b="b"/>
                <a:pathLst>
                  <a:path w="27" h="90" extrusionOk="0">
                    <a:moveTo>
                      <a:pt x="26" y="0"/>
                    </a:moveTo>
                    <a:lnTo>
                      <a:pt x="26" y="75"/>
                    </a:lnTo>
                    <a:lnTo>
                      <a:pt x="26" y="75"/>
                    </a:lnTo>
                    <a:cubicBezTo>
                      <a:pt x="18" y="81"/>
                      <a:pt x="9" y="85"/>
                      <a:pt x="0" y="89"/>
                    </a:cubicBezTo>
                    <a:lnTo>
                      <a:pt x="0" y="0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2" name="Google Shape;2592;p51">
                <a:extLst>
                  <a:ext uri="{FF2B5EF4-FFF2-40B4-BE49-F238E27FC236}">
                    <a16:creationId xmlns:a16="http://schemas.microsoft.com/office/drawing/2014/main" id="{001A3F9B-EF3C-80AD-4AD4-0917B6243E09}"/>
                  </a:ext>
                </a:extLst>
              </p:cNvPr>
              <p:cNvSpPr/>
              <p:nvPr/>
            </p:nvSpPr>
            <p:spPr>
              <a:xfrm>
                <a:off x="2126024" y="3660426"/>
                <a:ext cx="28203" cy="292608"/>
              </a:xfrm>
              <a:custGeom>
                <a:avLst/>
                <a:gdLst/>
                <a:ahLst/>
                <a:cxnLst/>
                <a:rect l="l" t="t" r="r" b="b"/>
                <a:pathLst>
                  <a:path w="36" h="368" extrusionOk="0">
                    <a:moveTo>
                      <a:pt x="16" y="367"/>
                    </a:moveTo>
                    <a:lnTo>
                      <a:pt x="34" y="328"/>
                    </a:lnTo>
                    <a:lnTo>
                      <a:pt x="34" y="328"/>
                    </a:lnTo>
                    <a:cubicBezTo>
                      <a:pt x="35" y="301"/>
                      <a:pt x="35" y="271"/>
                      <a:pt x="35" y="239"/>
                    </a:cubicBezTo>
                    <a:lnTo>
                      <a:pt x="35" y="239"/>
                    </a:lnTo>
                    <a:cubicBezTo>
                      <a:pt x="35" y="106"/>
                      <a:pt x="26" y="0"/>
                      <a:pt x="17" y="2"/>
                    </a:cubicBezTo>
                    <a:lnTo>
                      <a:pt x="17" y="2"/>
                    </a:lnTo>
                    <a:cubicBezTo>
                      <a:pt x="8" y="5"/>
                      <a:pt x="0" y="111"/>
                      <a:pt x="1" y="241"/>
                    </a:cubicBezTo>
                    <a:lnTo>
                      <a:pt x="1" y="241"/>
                    </a:lnTo>
                    <a:cubicBezTo>
                      <a:pt x="1" y="288"/>
                      <a:pt x="3" y="330"/>
                      <a:pt x="5" y="367"/>
                    </a:cubicBezTo>
                    <a:lnTo>
                      <a:pt x="16" y="36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3" name="Google Shape;2593;p51">
                <a:extLst>
                  <a:ext uri="{FF2B5EF4-FFF2-40B4-BE49-F238E27FC236}">
                    <a16:creationId xmlns:a16="http://schemas.microsoft.com/office/drawing/2014/main" id="{53DE70E5-C85D-BEE2-0057-E6FFD7A750D1}"/>
                  </a:ext>
                </a:extLst>
              </p:cNvPr>
              <p:cNvSpPr/>
              <p:nvPr/>
            </p:nvSpPr>
            <p:spPr>
              <a:xfrm>
                <a:off x="1946226" y="3995340"/>
                <a:ext cx="176272" cy="116338"/>
              </a:xfrm>
              <a:custGeom>
                <a:avLst/>
                <a:gdLst/>
                <a:ahLst/>
                <a:cxnLst/>
                <a:rect l="l" t="t" r="r" b="b"/>
                <a:pathLst>
                  <a:path w="222" h="147" extrusionOk="0">
                    <a:moveTo>
                      <a:pt x="216" y="2"/>
                    </a:moveTo>
                    <a:lnTo>
                      <a:pt x="181" y="0"/>
                    </a:lnTo>
                    <a:lnTo>
                      <a:pt x="181" y="0"/>
                    </a:lnTo>
                    <a:cubicBezTo>
                      <a:pt x="163" y="10"/>
                      <a:pt x="145" y="23"/>
                      <a:pt x="126" y="35"/>
                    </a:cubicBezTo>
                    <a:lnTo>
                      <a:pt x="126" y="35"/>
                    </a:lnTo>
                    <a:cubicBezTo>
                      <a:pt x="52" y="85"/>
                      <a:pt x="0" y="129"/>
                      <a:pt x="4" y="137"/>
                    </a:cubicBezTo>
                    <a:lnTo>
                      <a:pt x="4" y="137"/>
                    </a:lnTo>
                    <a:cubicBezTo>
                      <a:pt x="6" y="146"/>
                      <a:pt x="64" y="118"/>
                      <a:pt x="141" y="69"/>
                    </a:cubicBezTo>
                    <a:lnTo>
                      <a:pt x="141" y="69"/>
                    </a:lnTo>
                    <a:cubicBezTo>
                      <a:pt x="170" y="51"/>
                      <a:pt x="197" y="32"/>
                      <a:pt x="221" y="14"/>
                    </a:cubicBezTo>
                    <a:lnTo>
                      <a:pt x="216" y="2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4" name="Google Shape;2594;p51">
                <a:extLst>
                  <a:ext uri="{FF2B5EF4-FFF2-40B4-BE49-F238E27FC236}">
                    <a16:creationId xmlns:a16="http://schemas.microsoft.com/office/drawing/2014/main" id="{34ADBBF3-2B82-7DC2-8825-DFEAB2FD3E68}"/>
                  </a:ext>
                </a:extLst>
              </p:cNvPr>
              <p:cNvSpPr/>
              <p:nvPr/>
            </p:nvSpPr>
            <p:spPr>
              <a:xfrm>
                <a:off x="2108396" y="3945984"/>
                <a:ext cx="84610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108" h="102" extrusionOk="0">
                    <a:moveTo>
                      <a:pt x="104" y="56"/>
                    </a:moveTo>
                    <a:lnTo>
                      <a:pt x="104" y="56"/>
                    </a:lnTo>
                    <a:cubicBezTo>
                      <a:pt x="102" y="83"/>
                      <a:pt x="56" y="101"/>
                      <a:pt x="35" y="97"/>
                    </a:cubicBezTo>
                    <a:lnTo>
                      <a:pt x="35" y="97"/>
                    </a:lnTo>
                    <a:cubicBezTo>
                      <a:pt x="15" y="93"/>
                      <a:pt x="0" y="70"/>
                      <a:pt x="3" y="43"/>
                    </a:cubicBezTo>
                    <a:lnTo>
                      <a:pt x="3" y="43"/>
                    </a:lnTo>
                    <a:cubicBezTo>
                      <a:pt x="4" y="18"/>
                      <a:pt x="24" y="0"/>
                      <a:pt x="44" y="2"/>
                    </a:cubicBezTo>
                    <a:lnTo>
                      <a:pt x="44" y="2"/>
                    </a:lnTo>
                    <a:cubicBezTo>
                      <a:pt x="65" y="6"/>
                      <a:pt x="107" y="29"/>
                      <a:pt x="104" y="56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5" name="Google Shape;2595;p51">
                <a:extLst>
                  <a:ext uri="{FF2B5EF4-FFF2-40B4-BE49-F238E27FC236}">
                    <a16:creationId xmlns:a16="http://schemas.microsoft.com/office/drawing/2014/main" id="{2F862D5D-3E99-89CE-82EC-DF84C764EBEB}"/>
                  </a:ext>
                </a:extLst>
              </p:cNvPr>
              <p:cNvSpPr/>
              <p:nvPr/>
            </p:nvSpPr>
            <p:spPr>
              <a:xfrm>
                <a:off x="2164802" y="3988289"/>
                <a:ext cx="264407" cy="218575"/>
              </a:xfrm>
              <a:custGeom>
                <a:avLst/>
                <a:gdLst/>
                <a:ahLst/>
                <a:cxnLst/>
                <a:rect l="l" t="t" r="r" b="b"/>
                <a:pathLst>
                  <a:path w="329" h="275" extrusionOk="0">
                    <a:moveTo>
                      <a:pt x="0" y="12"/>
                    </a:moveTo>
                    <a:lnTo>
                      <a:pt x="20" y="54"/>
                    </a:lnTo>
                    <a:lnTo>
                      <a:pt x="20" y="54"/>
                    </a:lnTo>
                    <a:cubicBezTo>
                      <a:pt x="40" y="70"/>
                      <a:pt x="64" y="89"/>
                      <a:pt x="89" y="109"/>
                    </a:cubicBezTo>
                    <a:lnTo>
                      <a:pt x="89" y="109"/>
                    </a:lnTo>
                    <a:cubicBezTo>
                      <a:pt x="202" y="199"/>
                      <a:pt x="314" y="274"/>
                      <a:pt x="321" y="264"/>
                    </a:cubicBezTo>
                    <a:lnTo>
                      <a:pt x="321" y="264"/>
                    </a:lnTo>
                    <a:cubicBezTo>
                      <a:pt x="328" y="253"/>
                      <a:pt x="225" y="161"/>
                      <a:pt x="108" y="73"/>
                    </a:cubicBezTo>
                    <a:lnTo>
                      <a:pt x="108" y="73"/>
                    </a:lnTo>
                    <a:cubicBezTo>
                      <a:pt x="69" y="44"/>
                      <a:pt x="36" y="19"/>
                      <a:pt x="6" y="0"/>
                    </a:cubicBezTo>
                    <a:lnTo>
                      <a:pt x="0" y="12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6" name="Google Shape;2596;p51">
                <a:extLst>
                  <a:ext uri="{FF2B5EF4-FFF2-40B4-BE49-F238E27FC236}">
                    <a16:creationId xmlns:a16="http://schemas.microsoft.com/office/drawing/2014/main" id="{DF9D199B-7C72-C9A7-347D-448637B81B6D}"/>
                  </a:ext>
                </a:extLst>
              </p:cNvPr>
              <p:cNvSpPr/>
              <p:nvPr/>
            </p:nvSpPr>
            <p:spPr>
              <a:xfrm>
                <a:off x="2108396" y="3945984"/>
                <a:ext cx="66982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82" h="102" extrusionOk="0">
                    <a:moveTo>
                      <a:pt x="79" y="58"/>
                    </a:moveTo>
                    <a:lnTo>
                      <a:pt x="79" y="58"/>
                    </a:lnTo>
                    <a:cubicBezTo>
                      <a:pt x="75" y="84"/>
                      <a:pt x="56" y="101"/>
                      <a:pt x="35" y="97"/>
                    </a:cubicBezTo>
                    <a:lnTo>
                      <a:pt x="35" y="97"/>
                    </a:lnTo>
                    <a:cubicBezTo>
                      <a:pt x="15" y="93"/>
                      <a:pt x="0" y="70"/>
                      <a:pt x="3" y="43"/>
                    </a:cubicBezTo>
                    <a:lnTo>
                      <a:pt x="3" y="43"/>
                    </a:lnTo>
                    <a:cubicBezTo>
                      <a:pt x="4" y="18"/>
                      <a:pt x="24" y="0"/>
                      <a:pt x="44" y="2"/>
                    </a:cubicBezTo>
                    <a:lnTo>
                      <a:pt x="44" y="2"/>
                    </a:lnTo>
                    <a:cubicBezTo>
                      <a:pt x="65" y="6"/>
                      <a:pt x="81" y="30"/>
                      <a:pt x="79" y="58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7" name="Google Shape;2597;p51">
                <a:extLst>
                  <a:ext uri="{FF2B5EF4-FFF2-40B4-BE49-F238E27FC236}">
                    <a16:creationId xmlns:a16="http://schemas.microsoft.com/office/drawing/2014/main" id="{1041607A-DE39-22AA-1B42-EA6E69396395}"/>
                  </a:ext>
                </a:extLst>
              </p:cNvPr>
              <p:cNvSpPr/>
              <p:nvPr/>
            </p:nvSpPr>
            <p:spPr>
              <a:xfrm>
                <a:off x="2115446" y="3960086"/>
                <a:ext cx="35254" cy="49356"/>
              </a:xfrm>
              <a:custGeom>
                <a:avLst/>
                <a:gdLst/>
                <a:ahLst/>
                <a:cxnLst/>
                <a:rect l="l" t="t" r="r" b="b"/>
                <a:pathLst>
                  <a:path w="45" h="61" extrusionOk="0">
                    <a:moveTo>
                      <a:pt x="43" y="33"/>
                    </a:moveTo>
                    <a:lnTo>
                      <a:pt x="43" y="33"/>
                    </a:lnTo>
                    <a:cubicBezTo>
                      <a:pt x="41" y="49"/>
                      <a:pt x="30" y="60"/>
                      <a:pt x="19" y="58"/>
                    </a:cubicBezTo>
                    <a:lnTo>
                      <a:pt x="19" y="58"/>
                    </a:lnTo>
                    <a:cubicBezTo>
                      <a:pt x="7" y="55"/>
                      <a:pt x="0" y="41"/>
                      <a:pt x="1" y="26"/>
                    </a:cubicBezTo>
                    <a:lnTo>
                      <a:pt x="1" y="26"/>
                    </a:lnTo>
                    <a:cubicBezTo>
                      <a:pt x="3" y="10"/>
                      <a:pt x="12" y="0"/>
                      <a:pt x="24" y="1"/>
                    </a:cubicBezTo>
                    <a:lnTo>
                      <a:pt x="24" y="1"/>
                    </a:lnTo>
                    <a:cubicBezTo>
                      <a:pt x="36" y="3"/>
                      <a:pt x="44" y="17"/>
                      <a:pt x="43" y="33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8" name="Google Shape;2598;p51">
                <a:extLst>
                  <a:ext uri="{FF2B5EF4-FFF2-40B4-BE49-F238E27FC236}">
                    <a16:creationId xmlns:a16="http://schemas.microsoft.com/office/drawing/2014/main" id="{A8070407-476C-9072-AC5A-B491CEA26D80}"/>
                  </a:ext>
                </a:extLst>
              </p:cNvPr>
              <p:cNvSpPr/>
              <p:nvPr/>
            </p:nvSpPr>
            <p:spPr>
              <a:xfrm>
                <a:off x="1121274" y="3935407"/>
                <a:ext cx="24677" cy="906027"/>
              </a:xfrm>
              <a:custGeom>
                <a:avLst/>
                <a:gdLst/>
                <a:ahLst/>
                <a:cxnLst/>
                <a:rect l="l" t="t" r="r" b="b"/>
                <a:pathLst>
                  <a:path w="30" h="1132" extrusionOk="0">
                    <a:moveTo>
                      <a:pt x="26" y="0"/>
                    </a:moveTo>
                    <a:lnTo>
                      <a:pt x="29" y="1131"/>
                    </a:lnTo>
                    <a:lnTo>
                      <a:pt x="3" y="1131"/>
                    </a:lnTo>
                    <a:lnTo>
                      <a:pt x="0" y="0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9" name="Google Shape;2599;p51">
                <a:extLst>
                  <a:ext uri="{FF2B5EF4-FFF2-40B4-BE49-F238E27FC236}">
                    <a16:creationId xmlns:a16="http://schemas.microsoft.com/office/drawing/2014/main" id="{02E1EE57-E30F-2C3B-856E-9B7BBD44B324}"/>
                  </a:ext>
                </a:extLst>
              </p:cNvPr>
              <p:cNvSpPr/>
              <p:nvPr/>
            </p:nvSpPr>
            <p:spPr>
              <a:xfrm>
                <a:off x="1121274" y="3935407"/>
                <a:ext cx="21153" cy="74032"/>
              </a:xfrm>
              <a:custGeom>
                <a:avLst/>
                <a:gdLst/>
                <a:ahLst/>
                <a:cxnLst/>
                <a:rect l="l" t="t" r="r" b="b"/>
                <a:pathLst>
                  <a:path w="27" h="91" extrusionOk="0">
                    <a:moveTo>
                      <a:pt x="26" y="0"/>
                    </a:moveTo>
                    <a:lnTo>
                      <a:pt x="26" y="77"/>
                    </a:lnTo>
                    <a:lnTo>
                      <a:pt x="26" y="77"/>
                    </a:lnTo>
                    <a:cubicBezTo>
                      <a:pt x="18" y="82"/>
                      <a:pt x="9" y="86"/>
                      <a:pt x="0" y="90"/>
                    </a:cubicBezTo>
                    <a:lnTo>
                      <a:pt x="0" y="0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0" name="Google Shape;2600;p51">
                <a:extLst>
                  <a:ext uri="{FF2B5EF4-FFF2-40B4-BE49-F238E27FC236}">
                    <a16:creationId xmlns:a16="http://schemas.microsoft.com/office/drawing/2014/main" id="{E155A56B-0728-B6C2-176B-EE9FF7562176}"/>
                  </a:ext>
                </a:extLst>
              </p:cNvPr>
              <p:cNvSpPr/>
              <p:nvPr/>
            </p:nvSpPr>
            <p:spPr>
              <a:xfrm>
                <a:off x="1100121" y="3628698"/>
                <a:ext cx="28204" cy="292608"/>
              </a:xfrm>
              <a:custGeom>
                <a:avLst/>
                <a:gdLst/>
                <a:ahLst/>
                <a:cxnLst/>
                <a:rect l="l" t="t" r="r" b="b"/>
                <a:pathLst>
                  <a:path w="35" h="368" extrusionOk="0">
                    <a:moveTo>
                      <a:pt x="16" y="367"/>
                    </a:moveTo>
                    <a:lnTo>
                      <a:pt x="34" y="328"/>
                    </a:lnTo>
                    <a:lnTo>
                      <a:pt x="34" y="328"/>
                    </a:lnTo>
                    <a:cubicBezTo>
                      <a:pt x="34" y="300"/>
                      <a:pt x="34" y="271"/>
                      <a:pt x="34" y="239"/>
                    </a:cubicBezTo>
                    <a:lnTo>
                      <a:pt x="34" y="239"/>
                    </a:lnTo>
                    <a:cubicBezTo>
                      <a:pt x="34" y="106"/>
                      <a:pt x="26" y="0"/>
                      <a:pt x="17" y="2"/>
                    </a:cubicBezTo>
                    <a:lnTo>
                      <a:pt x="17" y="2"/>
                    </a:lnTo>
                    <a:cubicBezTo>
                      <a:pt x="8" y="4"/>
                      <a:pt x="0" y="111"/>
                      <a:pt x="1" y="241"/>
                    </a:cubicBezTo>
                    <a:lnTo>
                      <a:pt x="1" y="241"/>
                    </a:lnTo>
                    <a:cubicBezTo>
                      <a:pt x="1" y="287"/>
                      <a:pt x="3" y="329"/>
                      <a:pt x="5" y="367"/>
                    </a:cubicBezTo>
                    <a:lnTo>
                      <a:pt x="16" y="36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1" name="Google Shape;2601;p51">
                <a:extLst>
                  <a:ext uri="{FF2B5EF4-FFF2-40B4-BE49-F238E27FC236}">
                    <a16:creationId xmlns:a16="http://schemas.microsoft.com/office/drawing/2014/main" id="{AC284C99-4280-B691-33D9-B577FEB78B00}"/>
                  </a:ext>
                </a:extLst>
              </p:cNvPr>
              <p:cNvSpPr/>
              <p:nvPr/>
            </p:nvSpPr>
            <p:spPr>
              <a:xfrm>
                <a:off x="920325" y="3963610"/>
                <a:ext cx="176271" cy="116338"/>
              </a:xfrm>
              <a:custGeom>
                <a:avLst/>
                <a:gdLst/>
                <a:ahLst/>
                <a:cxnLst/>
                <a:rect l="l" t="t" r="r" b="b"/>
                <a:pathLst>
                  <a:path w="221" h="147" extrusionOk="0">
                    <a:moveTo>
                      <a:pt x="215" y="2"/>
                    </a:moveTo>
                    <a:lnTo>
                      <a:pt x="180" y="0"/>
                    </a:lnTo>
                    <a:lnTo>
                      <a:pt x="180" y="0"/>
                    </a:lnTo>
                    <a:cubicBezTo>
                      <a:pt x="162" y="10"/>
                      <a:pt x="144" y="22"/>
                      <a:pt x="125" y="35"/>
                    </a:cubicBezTo>
                    <a:lnTo>
                      <a:pt x="125" y="35"/>
                    </a:lnTo>
                    <a:cubicBezTo>
                      <a:pt x="51" y="85"/>
                      <a:pt x="0" y="129"/>
                      <a:pt x="3" y="137"/>
                    </a:cubicBezTo>
                    <a:lnTo>
                      <a:pt x="3" y="137"/>
                    </a:lnTo>
                    <a:cubicBezTo>
                      <a:pt x="5" y="146"/>
                      <a:pt x="64" y="118"/>
                      <a:pt x="140" y="69"/>
                    </a:cubicBezTo>
                    <a:lnTo>
                      <a:pt x="140" y="69"/>
                    </a:lnTo>
                    <a:cubicBezTo>
                      <a:pt x="169" y="51"/>
                      <a:pt x="196" y="32"/>
                      <a:pt x="220" y="14"/>
                    </a:cubicBezTo>
                    <a:lnTo>
                      <a:pt x="215" y="2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2" name="Google Shape;2602;p51">
                <a:extLst>
                  <a:ext uri="{FF2B5EF4-FFF2-40B4-BE49-F238E27FC236}">
                    <a16:creationId xmlns:a16="http://schemas.microsoft.com/office/drawing/2014/main" id="{2641A40C-56C0-9ED1-D653-72547EA941F7}"/>
                  </a:ext>
                </a:extLst>
              </p:cNvPr>
              <p:cNvSpPr/>
              <p:nvPr/>
            </p:nvSpPr>
            <p:spPr>
              <a:xfrm>
                <a:off x="1078969" y="3914255"/>
                <a:ext cx="88135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109" h="102" extrusionOk="0">
                    <a:moveTo>
                      <a:pt x="104" y="55"/>
                    </a:moveTo>
                    <a:lnTo>
                      <a:pt x="104" y="55"/>
                    </a:lnTo>
                    <a:cubicBezTo>
                      <a:pt x="101" y="83"/>
                      <a:pt x="55" y="101"/>
                      <a:pt x="35" y="97"/>
                    </a:cubicBezTo>
                    <a:lnTo>
                      <a:pt x="35" y="97"/>
                    </a:lnTo>
                    <a:cubicBezTo>
                      <a:pt x="14" y="93"/>
                      <a:pt x="0" y="69"/>
                      <a:pt x="3" y="43"/>
                    </a:cubicBezTo>
                    <a:lnTo>
                      <a:pt x="3" y="43"/>
                    </a:lnTo>
                    <a:cubicBezTo>
                      <a:pt x="5" y="17"/>
                      <a:pt x="24" y="0"/>
                      <a:pt x="45" y="2"/>
                    </a:cubicBezTo>
                    <a:lnTo>
                      <a:pt x="45" y="2"/>
                    </a:lnTo>
                    <a:cubicBezTo>
                      <a:pt x="66" y="6"/>
                      <a:pt x="108" y="29"/>
                      <a:pt x="104" y="55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3" name="Google Shape;2603;p51">
                <a:extLst>
                  <a:ext uri="{FF2B5EF4-FFF2-40B4-BE49-F238E27FC236}">
                    <a16:creationId xmlns:a16="http://schemas.microsoft.com/office/drawing/2014/main" id="{9C0DBC2B-7A1C-37A9-1A15-23BDAB5CF883}"/>
                  </a:ext>
                </a:extLst>
              </p:cNvPr>
              <p:cNvSpPr/>
              <p:nvPr/>
            </p:nvSpPr>
            <p:spPr>
              <a:xfrm>
                <a:off x="1135376" y="3960086"/>
                <a:ext cx="264407" cy="218575"/>
              </a:xfrm>
              <a:custGeom>
                <a:avLst/>
                <a:gdLst/>
                <a:ahLst/>
                <a:cxnLst/>
                <a:rect l="l" t="t" r="r" b="b"/>
                <a:pathLst>
                  <a:path w="329" h="275" extrusionOk="0">
                    <a:moveTo>
                      <a:pt x="0" y="13"/>
                    </a:moveTo>
                    <a:lnTo>
                      <a:pt x="20" y="54"/>
                    </a:lnTo>
                    <a:lnTo>
                      <a:pt x="20" y="54"/>
                    </a:lnTo>
                    <a:cubicBezTo>
                      <a:pt x="41" y="71"/>
                      <a:pt x="64" y="90"/>
                      <a:pt x="89" y="110"/>
                    </a:cubicBezTo>
                    <a:lnTo>
                      <a:pt x="89" y="110"/>
                    </a:lnTo>
                    <a:cubicBezTo>
                      <a:pt x="202" y="199"/>
                      <a:pt x="314" y="274"/>
                      <a:pt x="321" y="264"/>
                    </a:cubicBezTo>
                    <a:lnTo>
                      <a:pt x="321" y="264"/>
                    </a:lnTo>
                    <a:cubicBezTo>
                      <a:pt x="328" y="254"/>
                      <a:pt x="226" y="162"/>
                      <a:pt x="108" y="73"/>
                    </a:cubicBezTo>
                    <a:lnTo>
                      <a:pt x="108" y="73"/>
                    </a:lnTo>
                    <a:cubicBezTo>
                      <a:pt x="70" y="44"/>
                      <a:pt x="36" y="20"/>
                      <a:pt x="7" y="0"/>
                    </a:cubicBezTo>
                    <a:lnTo>
                      <a:pt x="0" y="13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4" name="Google Shape;2604;p51">
                <a:extLst>
                  <a:ext uri="{FF2B5EF4-FFF2-40B4-BE49-F238E27FC236}">
                    <a16:creationId xmlns:a16="http://schemas.microsoft.com/office/drawing/2014/main" id="{06DEACBB-5AC3-C896-8AFE-2BDE7349BEA9}"/>
                  </a:ext>
                </a:extLst>
              </p:cNvPr>
              <p:cNvSpPr/>
              <p:nvPr/>
            </p:nvSpPr>
            <p:spPr>
              <a:xfrm>
                <a:off x="1078969" y="3914255"/>
                <a:ext cx="66982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82" h="102" extrusionOk="0">
                    <a:moveTo>
                      <a:pt x="78" y="57"/>
                    </a:moveTo>
                    <a:lnTo>
                      <a:pt x="78" y="57"/>
                    </a:lnTo>
                    <a:cubicBezTo>
                      <a:pt x="75" y="84"/>
                      <a:pt x="56" y="101"/>
                      <a:pt x="35" y="97"/>
                    </a:cubicBezTo>
                    <a:lnTo>
                      <a:pt x="35" y="97"/>
                    </a:lnTo>
                    <a:cubicBezTo>
                      <a:pt x="15" y="93"/>
                      <a:pt x="0" y="69"/>
                      <a:pt x="3" y="43"/>
                    </a:cubicBezTo>
                    <a:lnTo>
                      <a:pt x="3" y="43"/>
                    </a:lnTo>
                    <a:cubicBezTo>
                      <a:pt x="4" y="17"/>
                      <a:pt x="24" y="0"/>
                      <a:pt x="44" y="2"/>
                    </a:cubicBezTo>
                    <a:lnTo>
                      <a:pt x="44" y="2"/>
                    </a:lnTo>
                    <a:cubicBezTo>
                      <a:pt x="65" y="6"/>
                      <a:pt x="81" y="30"/>
                      <a:pt x="78" y="57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5" name="Google Shape;2605;p51">
                <a:extLst>
                  <a:ext uri="{FF2B5EF4-FFF2-40B4-BE49-F238E27FC236}">
                    <a16:creationId xmlns:a16="http://schemas.microsoft.com/office/drawing/2014/main" id="{003645C7-CB6D-0283-DC65-69A57FA33511}"/>
                  </a:ext>
                </a:extLst>
              </p:cNvPr>
              <p:cNvSpPr/>
              <p:nvPr/>
            </p:nvSpPr>
            <p:spPr>
              <a:xfrm>
                <a:off x="1086020" y="3931883"/>
                <a:ext cx="35254" cy="49356"/>
              </a:xfrm>
              <a:custGeom>
                <a:avLst/>
                <a:gdLst/>
                <a:ahLst/>
                <a:cxnLst/>
                <a:rect l="l" t="t" r="r" b="b"/>
                <a:pathLst>
                  <a:path w="45" h="61" extrusionOk="0">
                    <a:moveTo>
                      <a:pt x="43" y="34"/>
                    </a:moveTo>
                    <a:lnTo>
                      <a:pt x="43" y="34"/>
                    </a:lnTo>
                    <a:cubicBezTo>
                      <a:pt x="40" y="49"/>
                      <a:pt x="30" y="60"/>
                      <a:pt x="19" y="58"/>
                    </a:cubicBezTo>
                    <a:lnTo>
                      <a:pt x="19" y="58"/>
                    </a:lnTo>
                    <a:cubicBezTo>
                      <a:pt x="7" y="56"/>
                      <a:pt x="0" y="42"/>
                      <a:pt x="1" y="26"/>
                    </a:cubicBezTo>
                    <a:lnTo>
                      <a:pt x="1" y="26"/>
                    </a:lnTo>
                    <a:cubicBezTo>
                      <a:pt x="3" y="11"/>
                      <a:pt x="12" y="0"/>
                      <a:pt x="24" y="1"/>
                    </a:cubicBezTo>
                    <a:lnTo>
                      <a:pt x="24" y="1"/>
                    </a:lnTo>
                    <a:cubicBezTo>
                      <a:pt x="36" y="4"/>
                      <a:pt x="44" y="18"/>
                      <a:pt x="43" y="34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6" name="Google Shape;2606;p51">
                <a:extLst>
                  <a:ext uri="{FF2B5EF4-FFF2-40B4-BE49-F238E27FC236}">
                    <a16:creationId xmlns:a16="http://schemas.microsoft.com/office/drawing/2014/main" id="{CF9D3626-9BA1-51F4-A110-38181316A64F}"/>
                  </a:ext>
                </a:extLst>
              </p:cNvPr>
              <p:cNvSpPr/>
              <p:nvPr/>
            </p:nvSpPr>
            <p:spPr>
              <a:xfrm>
                <a:off x="546629" y="4161033"/>
                <a:ext cx="278508" cy="779114"/>
              </a:xfrm>
              <a:custGeom>
                <a:avLst/>
                <a:gdLst/>
                <a:ahLst/>
                <a:cxnLst/>
                <a:rect l="l" t="t" r="r" b="b"/>
                <a:pathLst>
                  <a:path w="348" h="976" extrusionOk="0">
                    <a:moveTo>
                      <a:pt x="0" y="0"/>
                    </a:moveTo>
                    <a:lnTo>
                      <a:pt x="347" y="0"/>
                    </a:lnTo>
                    <a:lnTo>
                      <a:pt x="347" y="975"/>
                    </a:lnTo>
                    <a:lnTo>
                      <a:pt x="0" y="97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6B74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7" name="Google Shape;2607;p51">
                <a:extLst>
                  <a:ext uri="{FF2B5EF4-FFF2-40B4-BE49-F238E27FC236}">
                    <a16:creationId xmlns:a16="http://schemas.microsoft.com/office/drawing/2014/main" id="{F18C057F-7F3B-0285-C7BE-A2D2BAC88733}"/>
                  </a:ext>
                </a:extLst>
              </p:cNvPr>
              <p:cNvSpPr/>
              <p:nvPr/>
            </p:nvSpPr>
            <p:spPr>
              <a:xfrm>
                <a:off x="331577" y="4161033"/>
                <a:ext cx="257356" cy="779114"/>
              </a:xfrm>
              <a:custGeom>
                <a:avLst/>
                <a:gdLst/>
                <a:ahLst/>
                <a:cxnLst/>
                <a:rect l="l" t="t" r="r" b="b"/>
                <a:pathLst>
                  <a:path w="320" h="976" extrusionOk="0">
                    <a:moveTo>
                      <a:pt x="0" y="0"/>
                    </a:moveTo>
                    <a:lnTo>
                      <a:pt x="319" y="0"/>
                    </a:lnTo>
                    <a:lnTo>
                      <a:pt x="319" y="975"/>
                    </a:lnTo>
                    <a:lnTo>
                      <a:pt x="0" y="975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8" name="Google Shape;2608;p51">
                <a:extLst>
                  <a:ext uri="{FF2B5EF4-FFF2-40B4-BE49-F238E27FC236}">
                    <a16:creationId xmlns:a16="http://schemas.microsoft.com/office/drawing/2014/main" id="{3A95F992-3AA2-5CD3-2EAD-D1CCADEAFCE3}"/>
                  </a:ext>
                </a:extLst>
              </p:cNvPr>
              <p:cNvSpPr/>
              <p:nvPr/>
            </p:nvSpPr>
            <p:spPr>
              <a:xfrm>
                <a:off x="585408" y="4125779"/>
                <a:ext cx="257355" cy="84610"/>
              </a:xfrm>
              <a:custGeom>
                <a:avLst/>
                <a:gdLst/>
                <a:ahLst/>
                <a:cxnLst/>
                <a:rect l="l" t="t" r="r" b="b"/>
                <a:pathLst>
                  <a:path w="321" h="105" extrusionOk="0">
                    <a:moveTo>
                      <a:pt x="0" y="0"/>
                    </a:moveTo>
                    <a:lnTo>
                      <a:pt x="320" y="0"/>
                    </a:lnTo>
                    <a:lnTo>
                      <a:pt x="320" y="104"/>
                    </a:lnTo>
                    <a:lnTo>
                      <a:pt x="0" y="10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9" name="Google Shape;2609;p51">
                <a:extLst>
                  <a:ext uri="{FF2B5EF4-FFF2-40B4-BE49-F238E27FC236}">
                    <a16:creationId xmlns:a16="http://schemas.microsoft.com/office/drawing/2014/main" id="{01ADD43B-83C5-3754-D60B-62AEAC7A27E8}"/>
                  </a:ext>
                </a:extLst>
              </p:cNvPr>
              <p:cNvSpPr/>
              <p:nvPr/>
            </p:nvSpPr>
            <p:spPr>
              <a:xfrm>
                <a:off x="306900" y="4125779"/>
                <a:ext cx="299662" cy="84610"/>
              </a:xfrm>
              <a:custGeom>
                <a:avLst/>
                <a:gdLst/>
                <a:ahLst/>
                <a:cxnLst/>
                <a:rect l="l" t="t" r="r" b="b"/>
                <a:pathLst>
                  <a:path w="374" h="105" extrusionOk="0">
                    <a:moveTo>
                      <a:pt x="0" y="0"/>
                    </a:moveTo>
                    <a:lnTo>
                      <a:pt x="373" y="0"/>
                    </a:lnTo>
                    <a:lnTo>
                      <a:pt x="373" y="104"/>
                    </a:lnTo>
                    <a:lnTo>
                      <a:pt x="0" y="10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84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0" name="Google Shape;2610;p51">
                <a:extLst>
                  <a:ext uri="{FF2B5EF4-FFF2-40B4-BE49-F238E27FC236}">
                    <a16:creationId xmlns:a16="http://schemas.microsoft.com/office/drawing/2014/main" id="{9FF5AD1E-E733-540D-6387-8888549CC216}"/>
                  </a:ext>
                </a:extLst>
              </p:cNvPr>
              <p:cNvSpPr/>
              <p:nvPr/>
            </p:nvSpPr>
            <p:spPr>
              <a:xfrm>
                <a:off x="370358" y="4287947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1" name="Google Shape;2611;p51">
                <a:extLst>
                  <a:ext uri="{FF2B5EF4-FFF2-40B4-BE49-F238E27FC236}">
                    <a16:creationId xmlns:a16="http://schemas.microsoft.com/office/drawing/2014/main" id="{4790FE03-9010-9DA2-9E8C-9F8A351CE44D}"/>
                  </a:ext>
                </a:extLst>
              </p:cNvPr>
              <p:cNvSpPr/>
              <p:nvPr/>
            </p:nvSpPr>
            <p:spPr>
              <a:xfrm>
                <a:off x="440866" y="4287947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2" name="Google Shape;2612;p51">
                <a:extLst>
                  <a:ext uri="{FF2B5EF4-FFF2-40B4-BE49-F238E27FC236}">
                    <a16:creationId xmlns:a16="http://schemas.microsoft.com/office/drawing/2014/main" id="{4B02F4C9-F274-3959-2B8B-42EFE8700130}"/>
                  </a:ext>
                </a:extLst>
              </p:cNvPr>
              <p:cNvSpPr/>
              <p:nvPr/>
            </p:nvSpPr>
            <p:spPr>
              <a:xfrm>
                <a:off x="511375" y="4287947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3" name="Google Shape;2613;p51">
                <a:extLst>
                  <a:ext uri="{FF2B5EF4-FFF2-40B4-BE49-F238E27FC236}">
                    <a16:creationId xmlns:a16="http://schemas.microsoft.com/office/drawing/2014/main" id="{AFC1F88C-F11E-F70C-FFE1-35281E1C3179}"/>
                  </a:ext>
                </a:extLst>
              </p:cNvPr>
              <p:cNvSpPr/>
              <p:nvPr/>
            </p:nvSpPr>
            <p:spPr>
              <a:xfrm>
                <a:off x="370358" y="436198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4" name="Google Shape;2614;p51">
                <a:extLst>
                  <a:ext uri="{FF2B5EF4-FFF2-40B4-BE49-F238E27FC236}">
                    <a16:creationId xmlns:a16="http://schemas.microsoft.com/office/drawing/2014/main" id="{5C0D2633-3C57-C486-1E2F-49966ECDB396}"/>
                  </a:ext>
                </a:extLst>
              </p:cNvPr>
              <p:cNvSpPr/>
              <p:nvPr/>
            </p:nvSpPr>
            <p:spPr>
              <a:xfrm>
                <a:off x="440866" y="436198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5" name="Google Shape;2615;p51">
                <a:extLst>
                  <a:ext uri="{FF2B5EF4-FFF2-40B4-BE49-F238E27FC236}">
                    <a16:creationId xmlns:a16="http://schemas.microsoft.com/office/drawing/2014/main" id="{BD63AD7A-7857-8F40-2FAF-8F9112865FFD}"/>
                  </a:ext>
                </a:extLst>
              </p:cNvPr>
              <p:cNvSpPr/>
              <p:nvPr/>
            </p:nvSpPr>
            <p:spPr>
              <a:xfrm>
                <a:off x="511375" y="436198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6" name="Google Shape;2616;p51">
                <a:extLst>
                  <a:ext uri="{FF2B5EF4-FFF2-40B4-BE49-F238E27FC236}">
                    <a16:creationId xmlns:a16="http://schemas.microsoft.com/office/drawing/2014/main" id="{CF44EAB0-4765-BE67-66E6-CFA76A611CC5}"/>
                  </a:ext>
                </a:extLst>
              </p:cNvPr>
              <p:cNvSpPr/>
              <p:nvPr/>
            </p:nvSpPr>
            <p:spPr>
              <a:xfrm>
                <a:off x="370358" y="4432490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7" name="Google Shape;2617;p51">
                <a:extLst>
                  <a:ext uri="{FF2B5EF4-FFF2-40B4-BE49-F238E27FC236}">
                    <a16:creationId xmlns:a16="http://schemas.microsoft.com/office/drawing/2014/main" id="{D95D3C64-F0A0-BAEB-7EB1-D30D363A70FF}"/>
                  </a:ext>
                </a:extLst>
              </p:cNvPr>
              <p:cNvSpPr/>
              <p:nvPr/>
            </p:nvSpPr>
            <p:spPr>
              <a:xfrm>
                <a:off x="440866" y="4432490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8" name="Google Shape;2618;p51">
                <a:extLst>
                  <a:ext uri="{FF2B5EF4-FFF2-40B4-BE49-F238E27FC236}">
                    <a16:creationId xmlns:a16="http://schemas.microsoft.com/office/drawing/2014/main" id="{F2913A8F-3B06-5CD7-294F-F24A7FC0BD2A}"/>
                  </a:ext>
                </a:extLst>
              </p:cNvPr>
              <p:cNvSpPr/>
              <p:nvPr/>
            </p:nvSpPr>
            <p:spPr>
              <a:xfrm>
                <a:off x="511375" y="4432490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9" name="Google Shape;2619;p51">
                <a:extLst>
                  <a:ext uri="{FF2B5EF4-FFF2-40B4-BE49-F238E27FC236}">
                    <a16:creationId xmlns:a16="http://schemas.microsoft.com/office/drawing/2014/main" id="{8A93C197-CF67-70DF-28EB-362475420621}"/>
                  </a:ext>
                </a:extLst>
              </p:cNvPr>
              <p:cNvSpPr/>
              <p:nvPr/>
            </p:nvSpPr>
            <p:spPr>
              <a:xfrm>
                <a:off x="370358" y="450299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0" name="Google Shape;2620;p51">
                <a:extLst>
                  <a:ext uri="{FF2B5EF4-FFF2-40B4-BE49-F238E27FC236}">
                    <a16:creationId xmlns:a16="http://schemas.microsoft.com/office/drawing/2014/main" id="{125FF8F4-69FD-A99D-4BFF-F92C7B1B7846}"/>
                  </a:ext>
                </a:extLst>
              </p:cNvPr>
              <p:cNvSpPr/>
              <p:nvPr/>
            </p:nvSpPr>
            <p:spPr>
              <a:xfrm>
                <a:off x="440866" y="450299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1" name="Google Shape;2621;p51">
                <a:extLst>
                  <a:ext uri="{FF2B5EF4-FFF2-40B4-BE49-F238E27FC236}">
                    <a16:creationId xmlns:a16="http://schemas.microsoft.com/office/drawing/2014/main" id="{FD8681B0-D7CD-EAFC-A4E7-92C33EA47DD6}"/>
                  </a:ext>
                </a:extLst>
              </p:cNvPr>
              <p:cNvSpPr/>
              <p:nvPr/>
            </p:nvSpPr>
            <p:spPr>
              <a:xfrm>
                <a:off x="511375" y="450299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2" name="Google Shape;2622;p51">
                <a:extLst>
                  <a:ext uri="{FF2B5EF4-FFF2-40B4-BE49-F238E27FC236}">
                    <a16:creationId xmlns:a16="http://schemas.microsoft.com/office/drawing/2014/main" id="{EB47E2D9-B97C-B5E5-B66F-21E415CF4304}"/>
                  </a:ext>
                </a:extLst>
              </p:cNvPr>
              <p:cNvSpPr/>
              <p:nvPr/>
            </p:nvSpPr>
            <p:spPr>
              <a:xfrm>
                <a:off x="370358" y="457350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3" name="Google Shape;2623;p51">
                <a:extLst>
                  <a:ext uri="{FF2B5EF4-FFF2-40B4-BE49-F238E27FC236}">
                    <a16:creationId xmlns:a16="http://schemas.microsoft.com/office/drawing/2014/main" id="{079F0092-3F0A-1919-2C46-A0F460DDA2FD}"/>
                  </a:ext>
                </a:extLst>
              </p:cNvPr>
              <p:cNvSpPr/>
              <p:nvPr/>
            </p:nvSpPr>
            <p:spPr>
              <a:xfrm>
                <a:off x="440866" y="457350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4" name="Google Shape;2624;p51">
                <a:extLst>
                  <a:ext uri="{FF2B5EF4-FFF2-40B4-BE49-F238E27FC236}">
                    <a16:creationId xmlns:a16="http://schemas.microsoft.com/office/drawing/2014/main" id="{47405809-9896-391F-5291-E87EE2AC8D26}"/>
                  </a:ext>
                </a:extLst>
              </p:cNvPr>
              <p:cNvSpPr/>
              <p:nvPr/>
            </p:nvSpPr>
            <p:spPr>
              <a:xfrm>
                <a:off x="511375" y="457350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5" name="Google Shape;2625;p51">
                <a:extLst>
                  <a:ext uri="{FF2B5EF4-FFF2-40B4-BE49-F238E27FC236}">
                    <a16:creationId xmlns:a16="http://schemas.microsoft.com/office/drawing/2014/main" id="{DBD9A9C4-56C8-8C94-919F-1A123F228334}"/>
                  </a:ext>
                </a:extLst>
              </p:cNvPr>
              <p:cNvSpPr/>
              <p:nvPr/>
            </p:nvSpPr>
            <p:spPr>
              <a:xfrm>
                <a:off x="370358" y="464753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6" name="Google Shape;2626;p51">
                <a:extLst>
                  <a:ext uri="{FF2B5EF4-FFF2-40B4-BE49-F238E27FC236}">
                    <a16:creationId xmlns:a16="http://schemas.microsoft.com/office/drawing/2014/main" id="{4A072377-2EF0-65A6-ADD8-420C104C1B33}"/>
                  </a:ext>
                </a:extLst>
              </p:cNvPr>
              <p:cNvSpPr/>
              <p:nvPr/>
            </p:nvSpPr>
            <p:spPr>
              <a:xfrm>
                <a:off x="440866" y="464753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7" name="Google Shape;2627;p51">
                <a:extLst>
                  <a:ext uri="{FF2B5EF4-FFF2-40B4-BE49-F238E27FC236}">
                    <a16:creationId xmlns:a16="http://schemas.microsoft.com/office/drawing/2014/main" id="{B900D210-7BC3-2CB8-B662-90A68D8FFB99}"/>
                  </a:ext>
                </a:extLst>
              </p:cNvPr>
              <p:cNvSpPr/>
              <p:nvPr/>
            </p:nvSpPr>
            <p:spPr>
              <a:xfrm>
                <a:off x="511375" y="464753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8" name="Google Shape;2628;p51">
                <a:extLst>
                  <a:ext uri="{FF2B5EF4-FFF2-40B4-BE49-F238E27FC236}">
                    <a16:creationId xmlns:a16="http://schemas.microsoft.com/office/drawing/2014/main" id="{3414D41E-111A-1E5C-DC5A-F5C384C878CC}"/>
                  </a:ext>
                </a:extLst>
              </p:cNvPr>
              <p:cNvSpPr/>
              <p:nvPr/>
            </p:nvSpPr>
            <p:spPr>
              <a:xfrm>
                <a:off x="370358" y="471804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9" name="Google Shape;2629;p51">
                <a:extLst>
                  <a:ext uri="{FF2B5EF4-FFF2-40B4-BE49-F238E27FC236}">
                    <a16:creationId xmlns:a16="http://schemas.microsoft.com/office/drawing/2014/main" id="{A9DF5A84-BF7F-607E-59FD-0A261997014D}"/>
                  </a:ext>
                </a:extLst>
              </p:cNvPr>
              <p:cNvSpPr/>
              <p:nvPr/>
            </p:nvSpPr>
            <p:spPr>
              <a:xfrm>
                <a:off x="440866" y="471804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0" name="Google Shape;2630;p51">
                <a:extLst>
                  <a:ext uri="{FF2B5EF4-FFF2-40B4-BE49-F238E27FC236}">
                    <a16:creationId xmlns:a16="http://schemas.microsoft.com/office/drawing/2014/main" id="{EBA7C620-5F34-7616-60E6-2EFC82431271}"/>
                  </a:ext>
                </a:extLst>
              </p:cNvPr>
              <p:cNvSpPr/>
              <p:nvPr/>
            </p:nvSpPr>
            <p:spPr>
              <a:xfrm>
                <a:off x="511375" y="471804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1" name="Google Shape;2631;p51">
                <a:extLst>
                  <a:ext uri="{FF2B5EF4-FFF2-40B4-BE49-F238E27FC236}">
                    <a16:creationId xmlns:a16="http://schemas.microsoft.com/office/drawing/2014/main" id="{4FF8B96B-821B-0885-A6CC-7583EF9B16D8}"/>
                  </a:ext>
                </a:extLst>
              </p:cNvPr>
              <p:cNvSpPr/>
              <p:nvPr/>
            </p:nvSpPr>
            <p:spPr>
              <a:xfrm>
                <a:off x="370358" y="478855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2" name="Google Shape;2632;p51">
                <a:extLst>
                  <a:ext uri="{FF2B5EF4-FFF2-40B4-BE49-F238E27FC236}">
                    <a16:creationId xmlns:a16="http://schemas.microsoft.com/office/drawing/2014/main" id="{40D99A3D-E6EA-859C-C954-BEC180FC4E6C}"/>
                  </a:ext>
                </a:extLst>
              </p:cNvPr>
              <p:cNvSpPr/>
              <p:nvPr/>
            </p:nvSpPr>
            <p:spPr>
              <a:xfrm>
                <a:off x="440866" y="478855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3" name="Google Shape;2633;p51">
                <a:extLst>
                  <a:ext uri="{FF2B5EF4-FFF2-40B4-BE49-F238E27FC236}">
                    <a16:creationId xmlns:a16="http://schemas.microsoft.com/office/drawing/2014/main" id="{01FF9C74-149B-1AC2-BFED-E075EE6E854B}"/>
                  </a:ext>
                </a:extLst>
              </p:cNvPr>
              <p:cNvSpPr/>
              <p:nvPr/>
            </p:nvSpPr>
            <p:spPr>
              <a:xfrm>
                <a:off x="511375" y="478855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4" name="Google Shape;2634;p51">
                <a:extLst>
                  <a:ext uri="{FF2B5EF4-FFF2-40B4-BE49-F238E27FC236}">
                    <a16:creationId xmlns:a16="http://schemas.microsoft.com/office/drawing/2014/main" id="{A1FACBFF-D1F7-9F4E-BC0A-B90107BA0B6F}"/>
                  </a:ext>
                </a:extLst>
              </p:cNvPr>
              <p:cNvSpPr/>
              <p:nvPr/>
            </p:nvSpPr>
            <p:spPr>
              <a:xfrm>
                <a:off x="370358" y="485906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5" name="Google Shape;2635;p51">
                <a:extLst>
                  <a:ext uri="{FF2B5EF4-FFF2-40B4-BE49-F238E27FC236}">
                    <a16:creationId xmlns:a16="http://schemas.microsoft.com/office/drawing/2014/main" id="{7F704EF8-2132-E2A9-5C18-FBB7B9B2EE83}"/>
                  </a:ext>
                </a:extLst>
              </p:cNvPr>
              <p:cNvSpPr/>
              <p:nvPr/>
            </p:nvSpPr>
            <p:spPr>
              <a:xfrm>
                <a:off x="440866" y="485906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6" name="Google Shape;2636;p51">
                <a:extLst>
                  <a:ext uri="{FF2B5EF4-FFF2-40B4-BE49-F238E27FC236}">
                    <a16:creationId xmlns:a16="http://schemas.microsoft.com/office/drawing/2014/main" id="{36F540A4-9319-262F-950A-A3157A9435C2}"/>
                  </a:ext>
                </a:extLst>
              </p:cNvPr>
              <p:cNvSpPr/>
              <p:nvPr/>
            </p:nvSpPr>
            <p:spPr>
              <a:xfrm>
                <a:off x="511375" y="485906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7" name="Google Shape;2637;p51">
                <a:extLst>
                  <a:ext uri="{FF2B5EF4-FFF2-40B4-BE49-F238E27FC236}">
                    <a16:creationId xmlns:a16="http://schemas.microsoft.com/office/drawing/2014/main" id="{A84D8EA8-25C5-89A7-F314-7D4831EA1E1E}"/>
                  </a:ext>
                </a:extLst>
              </p:cNvPr>
              <p:cNvSpPr/>
              <p:nvPr/>
            </p:nvSpPr>
            <p:spPr>
              <a:xfrm>
                <a:off x="634764" y="4287947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8" name="Google Shape;2638;p51">
                <a:extLst>
                  <a:ext uri="{FF2B5EF4-FFF2-40B4-BE49-F238E27FC236}">
                    <a16:creationId xmlns:a16="http://schemas.microsoft.com/office/drawing/2014/main" id="{1E10DBD4-97B7-5195-EDAD-87D7D74C961F}"/>
                  </a:ext>
                </a:extLst>
              </p:cNvPr>
              <p:cNvSpPr/>
              <p:nvPr/>
            </p:nvSpPr>
            <p:spPr>
              <a:xfrm>
                <a:off x="634764" y="4361982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9" name="Google Shape;2639;p51">
                <a:extLst>
                  <a:ext uri="{FF2B5EF4-FFF2-40B4-BE49-F238E27FC236}">
                    <a16:creationId xmlns:a16="http://schemas.microsoft.com/office/drawing/2014/main" id="{67EEF52C-07F9-6056-CE26-B359FAF295FD}"/>
                  </a:ext>
                </a:extLst>
              </p:cNvPr>
              <p:cNvSpPr/>
              <p:nvPr/>
            </p:nvSpPr>
            <p:spPr>
              <a:xfrm>
                <a:off x="634764" y="4432490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0" name="Google Shape;2640;p51">
                <a:extLst>
                  <a:ext uri="{FF2B5EF4-FFF2-40B4-BE49-F238E27FC236}">
                    <a16:creationId xmlns:a16="http://schemas.microsoft.com/office/drawing/2014/main" id="{5B8313CA-65B9-8467-CE50-2C24D02DF48F}"/>
                  </a:ext>
                </a:extLst>
              </p:cNvPr>
              <p:cNvSpPr/>
              <p:nvPr/>
            </p:nvSpPr>
            <p:spPr>
              <a:xfrm>
                <a:off x="634764" y="4502998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1" name="Google Shape;2641;p51">
                <a:extLst>
                  <a:ext uri="{FF2B5EF4-FFF2-40B4-BE49-F238E27FC236}">
                    <a16:creationId xmlns:a16="http://schemas.microsoft.com/office/drawing/2014/main" id="{B5925506-200E-6338-D90A-596276868A2F}"/>
                  </a:ext>
                </a:extLst>
              </p:cNvPr>
              <p:cNvSpPr/>
              <p:nvPr/>
            </p:nvSpPr>
            <p:spPr>
              <a:xfrm>
                <a:off x="634764" y="4573506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2" name="Google Shape;2642;p51">
                <a:extLst>
                  <a:ext uri="{FF2B5EF4-FFF2-40B4-BE49-F238E27FC236}">
                    <a16:creationId xmlns:a16="http://schemas.microsoft.com/office/drawing/2014/main" id="{3A54D874-9087-6170-3A8D-F3D743C43F5A}"/>
                  </a:ext>
                </a:extLst>
              </p:cNvPr>
              <p:cNvSpPr/>
              <p:nvPr/>
            </p:nvSpPr>
            <p:spPr>
              <a:xfrm>
                <a:off x="634764" y="4647538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3" name="Google Shape;2643;p51">
                <a:extLst>
                  <a:ext uri="{FF2B5EF4-FFF2-40B4-BE49-F238E27FC236}">
                    <a16:creationId xmlns:a16="http://schemas.microsoft.com/office/drawing/2014/main" id="{0F35BB66-566C-24F3-9573-D03A4F94C81C}"/>
                  </a:ext>
                </a:extLst>
              </p:cNvPr>
              <p:cNvSpPr/>
              <p:nvPr/>
            </p:nvSpPr>
            <p:spPr>
              <a:xfrm>
                <a:off x="634764" y="4718046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4" name="Google Shape;2644;p51">
                <a:extLst>
                  <a:ext uri="{FF2B5EF4-FFF2-40B4-BE49-F238E27FC236}">
                    <a16:creationId xmlns:a16="http://schemas.microsoft.com/office/drawing/2014/main" id="{14290DAF-9788-22B9-A820-7854D0F237C6}"/>
                  </a:ext>
                </a:extLst>
              </p:cNvPr>
              <p:cNvSpPr/>
              <p:nvPr/>
            </p:nvSpPr>
            <p:spPr>
              <a:xfrm>
                <a:off x="634764" y="4788554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4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5" name="Google Shape;2645;p51">
                <a:extLst>
                  <a:ext uri="{FF2B5EF4-FFF2-40B4-BE49-F238E27FC236}">
                    <a16:creationId xmlns:a16="http://schemas.microsoft.com/office/drawing/2014/main" id="{6FD26C9F-CD03-852C-CA0C-22AC27688F3F}"/>
                  </a:ext>
                </a:extLst>
              </p:cNvPr>
              <p:cNvSpPr/>
              <p:nvPr/>
            </p:nvSpPr>
            <p:spPr>
              <a:xfrm>
                <a:off x="634764" y="4859062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6" name="Google Shape;2646;p51">
                <a:extLst>
                  <a:ext uri="{FF2B5EF4-FFF2-40B4-BE49-F238E27FC236}">
                    <a16:creationId xmlns:a16="http://schemas.microsoft.com/office/drawing/2014/main" id="{578FC828-7190-32CD-365A-6CF829F5D2A5}"/>
                  </a:ext>
                </a:extLst>
              </p:cNvPr>
              <p:cNvSpPr/>
              <p:nvPr/>
            </p:nvSpPr>
            <p:spPr>
              <a:xfrm>
                <a:off x="913275" y="4386659"/>
                <a:ext cx="655731" cy="553489"/>
              </a:xfrm>
              <a:custGeom>
                <a:avLst/>
                <a:gdLst/>
                <a:ahLst/>
                <a:cxnLst/>
                <a:rect l="l" t="t" r="r" b="b"/>
                <a:pathLst>
                  <a:path w="821" h="693" extrusionOk="0">
                    <a:moveTo>
                      <a:pt x="820" y="347"/>
                    </a:moveTo>
                    <a:lnTo>
                      <a:pt x="820" y="692"/>
                    </a:lnTo>
                    <a:lnTo>
                      <a:pt x="0" y="692"/>
                    </a:lnTo>
                    <a:lnTo>
                      <a:pt x="0" y="0"/>
                    </a:lnTo>
                    <a:lnTo>
                      <a:pt x="608" y="0"/>
                    </a:lnTo>
                    <a:lnTo>
                      <a:pt x="820" y="34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7" name="Google Shape;2647;p51">
                <a:extLst>
                  <a:ext uri="{FF2B5EF4-FFF2-40B4-BE49-F238E27FC236}">
                    <a16:creationId xmlns:a16="http://schemas.microsoft.com/office/drawing/2014/main" id="{B321CE18-D6FC-5CF9-F899-38F67FF9B204}"/>
                  </a:ext>
                </a:extLst>
              </p:cNvPr>
              <p:cNvSpPr/>
              <p:nvPr/>
            </p:nvSpPr>
            <p:spPr>
              <a:xfrm>
                <a:off x="913275" y="4386659"/>
                <a:ext cx="655731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821" h="348" extrusionOk="0">
                    <a:moveTo>
                      <a:pt x="820" y="347"/>
                    </a:moveTo>
                    <a:lnTo>
                      <a:pt x="0" y="347"/>
                    </a:lnTo>
                    <a:lnTo>
                      <a:pt x="0" y="0"/>
                    </a:lnTo>
                    <a:lnTo>
                      <a:pt x="608" y="0"/>
                    </a:lnTo>
                    <a:lnTo>
                      <a:pt x="820" y="34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8" name="Google Shape;2648;p51">
                <a:extLst>
                  <a:ext uri="{FF2B5EF4-FFF2-40B4-BE49-F238E27FC236}">
                    <a16:creationId xmlns:a16="http://schemas.microsoft.com/office/drawing/2014/main" id="{622EB97D-B5DA-1309-C2EA-168B317C8012}"/>
                  </a:ext>
                </a:extLst>
              </p:cNvPr>
              <p:cNvSpPr/>
              <p:nvPr/>
            </p:nvSpPr>
            <p:spPr>
              <a:xfrm>
                <a:off x="744054" y="4386659"/>
                <a:ext cx="338442" cy="553489"/>
              </a:xfrm>
              <a:custGeom>
                <a:avLst/>
                <a:gdLst/>
                <a:ahLst/>
                <a:cxnLst/>
                <a:rect l="l" t="t" r="r" b="b"/>
                <a:pathLst>
                  <a:path w="424" h="693" extrusionOk="0">
                    <a:moveTo>
                      <a:pt x="423" y="692"/>
                    </a:moveTo>
                    <a:lnTo>
                      <a:pt x="211" y="692"/>
                    </a:lnTo>
                    <a:lnTo>
                      <a:pt x="0" y="692"/>
                    </a:lnTo>
                    <a:lnTo>
                      <a:pt x="0" y="347"/>
                    </a:lnTo>
                    <a:lnTo>
                      <a:pt x="211" y="0"/>
                    </a:lnTo>
                    <a:lnTo>
                      <a:pt x="423" y="347"/>
                    </a:lnTo>
                    <a:lnTo>
                      <a:pt x="423" y="692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9" name="Google Shape;2649;p51">
                <a:extLst>
                  <a:ext uri="{FF2B5EF4-FFF2-40B4-BE49-F238E27FC236}">
                    <a16:creationId xmlns:a16="http://schemas.microsoft.com/office/drawing/2014/main" id="{E9FB1EAF-0F72-866E-5927-CAC90E7F23FC}"/>
                  </a:ext>
                </a:extLst>
              </p:cNvPr>
              <p:cNvSpPr/>
              <p:nvPr/>
            </p:nvSpPr>
            <p:spPr>
              <a:xfrm>
                <a:off x="842766" y="4665166"/>
                <a:ext cx="141018" cy="274981"/>
              </a:xfrm>
              <a:custGeom>
                <a:avLst/>
                <a:gdLst/>
                <a:ahLst/>
                <a:cxnLst/>
                <a:rect l="l" t="t" r="r" b="b"/>
                <a:pathLst>
                  <a:path w="175" h="346" extrusionOk="0">
                    <a:moveTo>
                      <a:pt x="174" y="345"/>
                    </a:moveTo>
                    <a:lnTo>
                      <a:pt x="0" y="345"/>
                    </a:lnTo>
                    <a:lnTo>
                      <a:pt x="0" y="86"/>
                    </a:lnTo>
                    <a:lnTo>
                      <a:pt x="0" y="86"/>
                    </a:lnTo>
                    <a:cubicBezTo>
                      <a:pt x="0" y="39"/>
                      <a:pt x="38" y="0"/>
                      <a:pt x="86" y="0"/>
                    </a:cubicBezTo>
                    <a:lnTo>
                      <a:pt x="86" y="0"/>
                    </a:lnTo>
                    <a:lnTo>
                      <a:pt x="86" y="0"/>
                    </a:lnTo>
                    <a:cubicBezTo>
                      <a:pt x="134" y="0"/>
                      <a:pt x="172" y="39"/>
                      <a:pt x="172" y="86"/>
                    </a:cubicBezTo>
                    <a:lnTo>
                      <a:pt x="172" y="345"/>
                    </a:lnTo>
                    <a:lnTo>
                      <a:pt x="174" y="345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0" name="Google Shape;2650;p51">
                <a:extLst>
                  <a:ext uri="{FF2B5EF4-FFF2-40B4-BE49-F238E27FC236}">
                    <a16:creationId xmlns:a16="http://schemas.microsoft.com/office/drawing/2014/main" id="{89D374BE-D166-1103-4A76-A03875313A88}"/>
                  </a:ext>
                </a:extLst>
              </p:cNvPr>
              <p:cNvSpPr/>
              <p:nvPr/>
            </p:nvSpPr>
            <p:spPr>
              <a:xfrm>
                <a:off x="1153004" y="4718046"/>
                <a:ext cx="63458" cy="112813"/>
              </a:xfrm>
              <a:custGeom>
                <a:avLst/>
                <a:gdLst/>
                <a:ahLst/>
                <a:cxnLst/>
                <a:rect l="l" t="t" r="r" b="b"/>
                <a:pathLst>
                  <a:path w="80" h="140" extrusionOk="0">
                    <a:moveTo>
                      <a:pt x="0" y="0"/>
                    </a:moveTo>
                    <a:lnTo>
                      <a:pt x="79" y="0"/>
                    </a:lnTo>
                    <a:lnTo>
                      <a:pt x="79" y="139"/>
                    </a:lnTo>
                    <a:lnTo>
                      <a:pt x="0" y="1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1" name="Google Shape;2651;p51">
                <a:extLst>
                  <a:ext uri="{FF2B5EF4-FFF2-40B4-BE49-F238E27FC236}">
                    <a16:creationId xmlns:a16="http://schemas.microsoft.com/office/drawing/2014/main" id="{8FF554DD-D4CC-2E69-A7E0-589F2A9E06AA}"/>
                  </a:ext>
                </a:extLst>
              </p:cNvPr>
              <p:cNvSpPr/>
              <p:nvPr/>
            </p:nvSpPr>
            <p:spPr>
              <a:xfrm>
                <a:off x="1294021" y="4718046"/>
                <a:ext cx="63458" cy="112813"/>
              </a:xfrm>
              <a:custGeom>
                <a:avLst/>
                <a:gdLst/>
                <a:ahLst/>
                <a:cxnLst/>
                <a:rect l="l" t="t" r="r" b="b"/>
                <a:pathLst>
                  <a:path w="80" h="140" extrusionOk="0">
                    <a:moveTo>
                      <a:pt x="0" y="0"/>
                    </a:moveTo>
                    <a:lnTo>
                      <a:pt x="79" y="0"/>
                    </a:lnTo>
                    <a:lnTo>
                      <a:pt x="79" y="139"/>
                    </a:lnTo>
                    <a:lnTo>
                      <a:pt x="0" y="1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2" name="Google Shape;2652;p51">
                <a:extLst>
                  <a:ext uri="{FF2B5EF4-FFF2-40B4-BE49-F238E27FC236}">
                    <a16:creationId xmlns:a16="http://schemas.microsoft.com/office/drawing/2014/main" id="{712F0413-DCBE-F987-B977-00F5CFAE8257}"/>
                  </a:ext>
                </a:extLst>
              </p:cNvPr>
              <p:cNvSpPr/>
              <p:nvPr/>
            </p:nvSpPr>
            <p:spPr>
              <a:xfrm>
                <a:off x="1435039" y="4718046"/>
                <a:ext cx="63458" cy="112813"/>
              </a:xfrm>
              <a:custGeom>
                <a:avLst/>
                <a:gdLst/>
                <a:ahLst/>
                <a:cxnLst/>
                <a:rect l="l" t="t" r="r" b="b"/>
                <a:pathLst>
                  <a:path w="79" h="140" extrusionOk="0">
                    <a:moveTo>
                      <a:pt x="0" y="0"/>
                    </a:moveTo>
                    <a:lnTo>
                      <a:pt x="78" y="0"/>
                    </a:lnTo>
                    <a:lnTo>
                      <a:pt x="78" y="139"/>
                    </a:lnTo>
                    <a:lnTo>
                      <a:pt x="0" y="1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3" name="Google Shape;2653;p51">
                <a:extLst>
                  <a:ext uri="{FF2B5EF4-FFF2-40B4-BE49-F238E27FC236}">
                    <a16:creationId xmlns:a16="http://schemas.microsoft.com/office/drawing/2014/main" id="{9481E997-377E-83CD-8746-ADDEDE10820D}"/>
                  </a:ext>
                </a:extLst>
              </p:cNvPr>
              <p:cNvSpPr/>
              <p:nvPr/>
            </p:nvSpPr>
            <p:spPr>
              <a:xfrm>
                <a:off x="945002" y="4386659"/>
                <a:ext cx="197425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7" h="348" extrusionOk="0">
                    <a:moveTo>
                      <a:pt x="246" y="347"/>
                    </a:moveTo>
                    <a:lnTo>
                      <a:pt x="211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6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4" name="Google Shape;2654;p51">
                <a:extLst>
                  <a:ext uri="{FF2B5EF4-FFF2-40B4-BE49-F238E27FC236}">
                    <a16:creationId xmlns:a16="http://schemas.microsoft.com/office/drawing/2014/main" id="{E631BF11-BECE-4A01-C9B8-5C115E48C304}"/>
                  </a:ext>
                </a:extLst>
              </p:cNvPr>
              <p:cNvSpPr/>
              <p:nvPr/>
            </p:nvSpPr>
            <p:spPr>
              <a:xfrm>
                <a:off x="1022562" y="4386659"/>
                <a:ext cx="197424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8" h="348" extrusionOk="0">
                    <a:moveTo>
                      <a:pt x="247" y="347"/>
                    </a:moveTo>
                    <a:lnTo>
                      <a:pt x="212" y="347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247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5" name="Google Shape;2655;p51">
                <a:extLst>
                  <a:ext uri="{FF2B5EF4-FFF2-40B4-BE49-F238E27FC236}">
                    <a16:creationId xmlns:a16="http://schemas.microsoft.com/office/drawing/2014/main" id="{DE4ECA90-64A9-18F6-38D1-66DD7AA98FB4}"/>
                  </a:ext>
                </a:extLst>
              </p:cNvPr>
              <p:cNvSpPr/>
              <p:nvPr/>
            </p:nvSpPr>
            <p:spPr>
              <a:xfrm>
                <a:off x="1103648" y="4386659"/>
                <a:ext cx="197424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8" h="348" extrusionOk="0">
                    <a:moveTo>
                      <a:pt x="247" y="347"/>
                    </a:moveTo>
                    <a:lnTo>
                      <a:pt x="211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7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6" name="Google Shape;2656;p51">
                <a:extLst>
                  <a:ext uri="{FF2B5EF4-FFF2-40B4-BE49-F238E27FC236}">
                    <a16:creationId xmlns:a16="http://schemas.microsoft.com/office/drawing/2014/main" id="{1C1037CB-23D1-BCF5-568B-5CBC1520F3F6}"/>
                  </a:ext>
                </a:extLst>
              </p:cNvPr>
              <p:cNvSpPr/>
              <p:nvPr/>
            </p:nvSpPr>
            <p:spPr>
              <a:xfrm>
                <a:off x="1181208" y="4386659"/>
                <a:ext cx="197425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7" h="348" extrusionOk="0">
                    <a:moveTo>
                      <a:pt x="246" y="347"/>
                    </a:moveTo>
                    <a:lnTo>
                      <a:pt x="211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6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7" name="Google Shape;2657;p51">
                <a:extLst>
                  <a:ext uri="{FF2B5EF4-FFF2-40B4-BE49-F238E27FC236}">
                    <a16:creationId xmlns:a16="http://schemas.microsoft.com/office/drawing/2014/main" id="{57D6242F-E363-A3B7-C367-72DA7DD93086}"/>
                  </a:ext>
                </a:extLst>
              </p:cNvPr>
              <p:cNvSpPr/>
              <p:nvPr/>
            </p:nvSpPr>
            <p:spPr>
              <a:xfrm>
                <a:off x="1258767" y="4386659"/>
                <a:ext cx="197423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9" h="348" extrusionOk="0">
                    <a:moveTo>
                      <a:pt x="248" y="347"/>
                    </a:moveTo>
                    <a:lnTo>
                      <a:pt x="212" y="347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248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8" name="Google Shape;2658;p51">
                <a:extLst>
                  <a:ext uri="{FF2B5EF4-FFF2-40B4-BE49-F238E27FC236}">
                    <a16:creationId xmlns:a16="http://schemas.microsoft.com/office/drawing/2014/main" id="{A7FFEC94-AF05-6580-0815-DB22A692F38D}"/>
                  </a:ext>
                </a:extLst>
              </p:cNvPr>
              <p:cNvSpPr/>
              <p:nvPr/>
            </p:nvSpPr>
            <p:spPr>
              <a:xfrm>
                <a:off x="1336327" y="4386659"/>
                <a:ext cx="197424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8" h="348" extrusionOk="0">
                    <a:moveTo>
                      <a:pt x="247" y="347"/>
                    </a:moveTo>
                    <a:lnTo>
                      <a:pt x="212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7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9" name="Google Shape;2659;p51">
                <a:extLst>
                  <a:ext uri="{FF2B5EF4-FFF2-40B4-BE49-F238E27FC236}">
                    <a16:creationId xmlns:a16="http://schemas.microsoft.com/office/drawing/2014/main" id="{3F8E240E-5F7C-67CA-3247-55F035B6E1E8}"/>
                  </a:ext>
                </a:extLst>
              </p:cNvPr>
              <p:cNvSpPr/>
              <p:nvPr/>
            </p:nvSpPr>
            <p:spPr>
              <a:xfrm>
                <a:off x="1452665" y="4055271"/>
                <a:ext cx="408950" cy="884874"/>
              </a:xfrm>
              <a:custGeom>
                <a:avLst/>
                <a:gdLst/>
                <a:ahLst/>
                <a:cxnLst/>
                <a:rect l="l" t="t" r="r" b="b"/>
                <a:pathLst>
                  <a:path w="512" h="1108" extrusionOk="0">
                    <a:moveTo>
                      <a:pt x="511" y="0"/>
                    </a:moveTo>
                    <a:lnTo>
                      <a:pt x="511" y="1107"/>
                    </a:lnTo>
                    <a:lnTo>
                      <a:pt x="0" y="1107"/>
                    </a:lnTo>
                    <a:lnTo>
                      <a:pt x="0" y="279"/>
                    </a:lnTo>
                    <a:lnTo>
                      <a:pt x="171" y="0"/>
                    </a:lnTo>
                    <a:lnTo>
                      <a:pt x="511" y="0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0" name="Google Shape;2660;p51">
                <a:extLst>
                  <a:ext uri="{FF2B5EF4-FFF2-40B4-BE49-F238E27FC236}">
                    <a16:creationId xmlns:a16="http://schemas.microsoft.com/office/drawing/2014/main" id="{423FDB18-ED4E-86DD-EE6E-EE73AFE4EE3B}"/>
                  </a:ext>
                </a:extLst>
              </p:cNvPr>
              <p:cNvSpPr/>
              <p:nvPr/>
            </p:nvSpPr>
            <p:spPr>
              <a:xfrm>
                <a:off x="1452665" y="4055271"/>
                <a:ext cx="408950" cy="222099"/>
              </a:xfrm>
              <a:custGeom>
                <a:avLst/>
                <a:gdLst/>
                <a:ahLst/>
                <a:cxnLst/>
                <a:rect l="l" t="t" r="r" b="b"/>
                <a:pathLst>
                  <a:path w="512" h="280" extrusionOk="0">
                    <a:moveTo>
                      <a:pt x="511" y="0"/>
                    </a:moveTo>
                    <a:lnTo>
                      <a:pt x="511" y="279"/>
                    </a:lnTo>
                    <a:lnTo>
                      <a:pt x="0" y="279"/>
                    </a:lnTo>
                    <a:lnTo>
                      <a:pt x="29" y="232"/>
                    </a:lnTo>
                    <a:lnTo>
                      <a:pt x="37" y="220"/>
                    </a:lnTo>
                    <a:lnTo>
                      <a:pt x="58" y="183"/>
                    </a:lnTo>
                    <a:lnTo>
                      <a:pt x="67" y="172"/>
                    </a:lnTo>
                    <a:lnTo>
                      <a:pt x="88" y="136"/>
                    </a:lnTo>
                    <a:lnTo>
                      <a:pt x="96" y="124"/>
                    </a:lnTo>
                    <a:lnTo>
                      <a:pt x="117" y="88"/>
                    </a:lnTo>
                    <a:lnTo>
                      <a:pt x="125" y="77"/>
                    </a:lnTo>
                    <a:lnTo>
                      <a:pt x="146" y="41"/>
                    </a:lnTo>
                    <a:lnTo>
                      <a:pt x="154" y="29"/>
                    </a:lnTo>
                    <a:lnTo>
                      <a:pt x="171" y="0"/>
                    </a:lnTo>
                    <a:lnTo>
                      <a:pt x="511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1" name="Google Shape;2661;p51">
                <a:extLst>
                  <a:ext uri="{FF2B5EF4-FFF2-40B4-BE49-F238E27FC236}">
                    <a16:creationId xmlns:a16="http://schemas.microsoft.com/office/drawing/2014/main" id="{FBC1CB92-7FEB-63B5-F085-5064A121DB11}"/>
                  </a:ext>
                </a:extLst>
              </p:cNvPr>
              <p:cNvSpPr/>
              <p:nvPr/>
            </p:nvSpPr>
            <p:spPr>
              <a:xfrm>
                <a:off x="1569005" y="4079950"/>
                <a:ext cx="292610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13" extrusionOk="0">
                    <a:moveTo>
                      <a:pt x="365" y="0"/>
                    </a:moveTo>
                    <a:lnTo>
                      <a:pt x="365" y="12"/>
                    </a:lnTo>
                    <a:lnTo>
                      <a:pt x="0" y="12"/>
                    </a:lnTo>
                    <a:lnTo>
                      <a:pt x="8" y="0"/>
                    </a:lnTo>
                    <a:lnTo>
                      <a:pt x="365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2" name="Google Shape;2662;p51">
                <a:extLst>
                  <a:ext uri="{FF2B5EF4-FFF2-40B4-BE49-F238E27FC236}">
                    <a16:creationId xmlns:a16="http://schemas.microsoft.com/office/drawing/2014/main" id="{D9A7D20D-56CB-6729-E349-8743B3E159F3}"/>
                  </a:ext>
                </a:extLst>
              </p:cNvPr>
              <p:cNvSpPr/>
              <p:nvPr/>
            </p:nvSpPr>
            <p:spPr>
              <a:xfrm>
                <a:off x="1547853" y="4115204"/>
                <a:ext cx="317290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395" h="12" extrusionOk="0">
                    <a:moveTo>
                      <a:pt x="394" y="0"/>
                    </a:moveTo>
                    <a:lnTo>
                      <a:pt x="394" y="11"/>
                    </a:lnTo>
                    <a:lnTo>
                      <a:pt x="0" y="11"/>
                    </a:lnTo>
                    <a:lnTo>
                      <a:pt x="8" y="0"/>
                    </a:lnTo>
                    <a:lnTo>
                      <a:pt x="394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3" name="Google Shape;2663;p51">
                <a:extLst>
                  <a:ext uri="{FF2B5EF4-FFF2-40B4-BE49-F238E27FC236}">
                    <a16:creationId xmlns:a16="http://schemas.microsoft.com/office/drawing/2014/main" id="{BA5EEA23-0EC1-73AB-4966-7CB23FF04017}"/>
                  </a:ext>
                </a:extLst>
              </p:cNvPr>
              <p:cNvSpPr/>
              <p:nvPr/>
            </p:nvSpPr>
            <p:spPr>
              <a:xfrm>
                <a:off x="1523174" y="4153982"/>
                <a:ext cx="338442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424" h="13" extrusionOk="0">
                    <a:moveTo>
                      <a:pt x="423" y="0"/>
                    </a:moveTo>
                    <a:lnTo>
                      <a:pt x="423" y="12"/>
                    </a:lnTo>
                    <a:lnTo>
                      <a:pt x="0" y="12"/>
                    </a:lnTo>
                    <a:lnTo>
                      <a:pt x="8" y="0"/>
                    </a:lnTo>
                    <a:lnTo>
                      <a:pt x="423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4" name="Google Shape;2664;p51">
                <a:extLst>
                  <a:ext uri="{FF2B5EF4-FFF2-40B4-BE49-F238E27FC236}">
                    <a16:creationId xmlns:a16="http://schemas.microsoft.com/office/drawing/2014/main" id="{6FF6D0A6-B438-8E2F-9A38-DC2323477192}"/>
                  </a:ext>
                </a:extLst>
              </p:cNvPr>
              <p:cNvSpPr/>
              <p:nvPr/>
            </p:nvSpPr>
            <p:spPr>
              <a:xfrm>
                <a:off x="1498497" y="4192763"/>
                <a:ext cx="363117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454" h="12" extrusionOk="0">
                    <a:moveTo>
                      <a:pt x="453" y="0"/>
                    </a:moveTo>
                    <a:lnTo>
                      <a:pt x="453" y="11"/>
                    </a:lnTo>
                    <a:lnTo>
                      <a:pt x="0" y="11"/>
                    </a:lnTo>
                    <a:lnTo>
                      <a:pt x="9" y="0"/>
                    </a:lnTo>
                    <a:lnTo>
                      <a:pt x="453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5" name="Google Shape;2665;p51">
                <a:extLst>
                  <a:ext uri="{FF2B5EF4-FFF2-40B4-BE49-F238E27FC236}">
                    <a16:creationId xmlns:a16="http://schemas.microsoft.com/office/drawing/2014/main" id="{293F102A-C054-E750-F064-B38418FE462F}"/>
                  </a:ext>
                </a:extLst>
              </p:cNvPr>
              <p:cNvSpPr/>
              <p:nvPr/>
            </p:nvSpPr>
            <p:spPr>
              <a:xfrm>
                <a:off x="1477344" y="4231541"/>
                <a:ext cx="387797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483" h="13" extrusionOk="0">
                    <a:moveTo>
                      <a:pt x="482" y="0"/>
                    </a:moveTo>
                    <a:lnTo>
                      <a:pt x="482" y="12"/>
                    </a:lnTo>
                    <a:lnTo>
                      <a:pt x="0" y="12"/>
                    </a:lnTo>
                    <a:lnTo>
                      <a:pt x="8" y="0"/>
                    </a:lnTo>
                    <a:lnTo>
                      <a:pt x="482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6" name="Google Shape;2666;p51">
                <a:extLst>
                  <a:ext uri="{FF2B5EF4-FFF2-40B4-BE49-F238E27FC236}">
                    <a16:creationId xmlns:a16="http://schemas.microsoft.com/office/drawing/2014/main" id="{0444C78E-7A63-BED9-B518-EF328D051CA4}"/>
                  </a:ext>
                </a:extLst>
              </p:cNvPr>
              <p:cNvSpPr/>
              <p:nvPr/>
            </p:nvSpPr>
            <p:spPr>
              <a:xfrm>
                <a:off x="1727649" y="4055271"/>
                <a:ext cx="274983" cy="884874"/>
              </a:xfrm>
              <a:custGeom>
                <a:avLst/>
                <a:gdLst/>
                <a:ahLst/>
                <a:cxnLst/>
                <a:rect l="l" t="t" r="r" b="b"/>
                <a:pathLst>
                  <a:path w="343" h="1108" extrusionOk="0">
                    <a:moveTo>
                      <a:pt x="0" y="1107"/>
                    </a:moveTo>
                    <a:lnTo>
                      <a:pt x="170" y="1107"/>
                    </a:lnTo>
                    <a:lnTo>
                      <a:pt x="342" y="1107"/>
                    </a:lnTo>
                    <a:lnTo>
                      <a:pt x="342" y="279"/>
                    </a:lnTo>
                    <a:lnTo>
                      <a:pt x="170" y="0"/>
                    </a:lnTo>
                    <a:lnTo>
                      <a:pt x="0" y="279"/>
                    </a:lnTo>
                    <a:lnTo>
                      <a:pt x="0" y="1107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7" name="Google Shape;2667;p51">
                <a:extLst>
                  <a:ext uri="{FF2B5EF4-FFF2-40B4-BE49-F238E27FC236}">
                    <a16:creationId xmlns:a16="http://schemas.microsoft.com/office/drawing/2014/main" id="{5912DF95-7D53-4DA4-0A88-7E67C9DDF2FF}"/>
                  </a:ext>
                </a:extLst>
              </p:cNvPr>
              <p:cNvSpPr/>
              <p:nvPr/>
            </p:nvSpPr>
            <p:spPr>
              <a:xfrm>
                <a:off x="1498497" y="4351404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3" h="225" extrusionOk="0">
                    <a:moveTo>
                      <a:pt x="0" y="0"/>
                    </a:moveTo>
                    <a:lnTo>
                      <a:pt x="82" y="0"/>
                    </a:lnTo>
                    <a:lnTo>
                      <a:pt x="82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8" name="Google Shape;2668;p51">
                <a:extLst>
                  <a:ext uri="{FF2B5EF4-FFF2-40B4-BE49-F238E27FC236}">
                    <a16:creationId xmlns:a16="http://schemas.microsoft.com/office/drawing/2014/main" id="{EDC7B4C1-92AF-2755-FC84-9D60ACE7E314}"/>
                  </a:ext>
                </a:extLst>
              </p:cNvPr>
              <p:cNvSpPr/>
              <p:nvPr/>
            </p:nvSpPr>
            <p:spPr>
              <a:xfrm>
                <a:off x="1604260" y="4351404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2" h="225" extrusionOk="0">
                    <a:moveTo>
                      <a:pt x="0" y="0"/>
                    </a:moveTo>
                    <a:lnTo>
                      <a:pt x="81" y="0"/>
                    </a:lnTo>
                    <a:lnTo>
                      <a:pt x="81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9" name="Google Shape;2669;p51">
                <a:extLst>
                  <a:ext uri="{FF2B5EF4-FFF2-40B4-BE49-F238E27FC236}">
                    <a16:creationId xmlns:a16="http://schemas.microsoft.com/office/drawing/2014/main" id="{3F3371F1-933B-E8BC-A886-8204FCE65960}"/>
                  </a:ext>
                </a:extLst>
              </p:cNvPr>
              <p:cNvSpPr/>
              <p:nvPr/>
            </p:nvSpPr>
            <p:spPr>
              <a:xfrm>
                <a:off x="1498497" y="4580557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3" h="225" extrusionOk="0">
                    <a:moveTo>
                      <a:pt x="0" y="0"/>
                    </a:moveTo>
                    <a:lnTo>
                      <a:pt x="82" y="0"/>
                    </a:lnTo>
                    <a:lnTo>
                      <a:pt x="82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0" name="Google Shape;2670;p51">
                <a:extLst>
                  <a:ext uri="{FF2B5EF4-FFF2-40B4-BE49-F238E27FC236}">
                    <a16:creationId xmlns:a16="http://schemas.microsoft.com/office/drawing/2014/main" id="{54880532-FE79-C1FF-318F-CC3359F9DC64}"/>
                  </a:ext>
                </a:extLst>
              </p:cNvPr>
              <p:cNvSpPr/>
              <p:nvPr/>
            </p:nvSpPr>
            <p:spPr>
              <a:xfrm>
                <a:off x="1604260" y="4580557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2" h="225" extrusionOk="0">
                    <a:moveTo>
                      <a:pt x="0" y="0"/>
                    </a:moveTo>
                    <a:lnTo>
                      <a:pt x="81" y="0"/>
                    </a:lnTo>
                    <a:lnTo>
                      <a:pt x="81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1" name="Google Shape;2671;p51">
                <a:extLst>
                  <a:ext uri="{FF2B5EF4-FFF2-40B4-BE49-F238E27FC236}">
                    <a16:creationId xmlns:a16="http://schemas.microsoft.com/office/drawing/2014/main" id="{162096D3-7E1C-BBF1-D64B-FDD6ECD4C1A3}"/>
                  </a:ext>
                </a:extLst>
              </p:cNvPr>
              <p:cNvSpPr/>
              <p:nvPr/>
            </p:nvSpPr>
            <p:spPr>
              <a:xfrm>
                <a:off x="1826361" y="4760351"/>
                <a:ext cx="77560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97" h="225" extrusionOk="0">
                    <a:moveTo>
                      <a:pt x="0" y="0"/>
                    </a:moveTo>
                    <a:lnTo>
                      <a:pt x="96" y="0"/>
                    </a:lnTo>
                    <a:lnTo>
                      <a:pt x="96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2" name="Google Shape;2672;p51">
                <a:extLst>
                  <a:ext uri="{FF2B5EF4-FFF2-40B4-BE49-F238E27FC236}">
                    <a16:creationId xmlns:a16="http://schemas.microsoft.com/office/drawing/2014/main" id="{BF53638F-D0E0-5D59-155B-16105FC1541F}"/>
                  </a:ext>
                </a:extLst>
              </p:cNvPr>
              <p:cNvSpPr/>
              <p:nvPr/>
            </p:nvSpPr>
            <p:spPr>
              <a:xfrm>
                <a:off x="1777005" y="435140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3" name="Google Shape;2673;p51">
                <a:extLst>
                  <a:ext uri="{FF2B5EF4-FFF2-40B4-BE49-F238E27FC236}">
                    <a16:creationId xmlns:a16="http://schemas.microsoft.com/office/drawing/2014/main" id="{6D8B1B86-C73E-55BB-8E69-EC783EC8346E}"/>
                  </a:ext>
                </a:extLst>
              </p:cNvPr>
              <p:cNvSpPr/>
              <p:nvPr/>
            </p:nvSpPr>
            <p:spPr>
              <a:xfrm>
                <a:off x="1843989" y="435140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4" name="Google Shape;2674;p51">
                <a:extLst>
                  <a:ext uri="{FF2B5EF4-FFF2-40B4-BE49-F238E27FC236}">
                    <a16:creationId xmlns:a16="http://schemas.microsoft.com/office/drawing/2014/main" id="{702E2C17-7130-810E-6BED-BD57A91FDC28}"/>
                  </a:ext>
                </a:extLst>
              </p:cNvPr>
              <p:cNvSpPr/>
              <p:nvPr/>
            </p:nvSpPr>
            <p:spPr>
              <a:xfrm>
                <a:off x="1914498" y="435140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5" name="Google Shape;2675;p51">
                <a:extLst>
                  <a:ext uri="{FF2B5EF4-FFF2-40B4-BE49-F238E27FC236}">
                    <a16:creationId xmlns:a16="http://schemas.microsoft.com/office/drawing/2014/main" id="{28D3ADC9-41BF-4140-C681-6405DFFE7F5E}"/>
                  </a:ext>
                </a:extLst>
              </p:cNvPr>
              <p:cNvSpPr/>
              <p:nvPr/>
            </p:nvSpPr>
            <p:spPr>
              <a:xfrm>
                <a:off x="1777005" y="442191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6" name="Google Shape;2676;p51">
                <a:extLst>
                  <a:ext uri="{FF2B5EF4-FFF2-40B4-BE49-F238E27FC236}">
                    <a16:creationId xmlns:a16="http://schemas.microsoft.com/office/drawing/2014/main" id="{3DB0D788-6F93-8EFF-130E-B2E88A5DE310}"/>
                  </a:ext>
                </a:extLst>
              </p:cNvPr>
              <p:cNvSpPr/>
              <p:nvPr/>
            </p:nvSpPr>
            <p:spPr>
              <a:xfrm>
                <a:off x="1843989" y="442191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7" name="Google Shape;2677;p51">
                <a:extLst>
                  <a:ext uri="{FF2B5EF4-FFF2-40B4-BE49-F238E27FC236}">
                    <a16:creationId xmlns:a16="http://schemas.microsoft.com/office/drawing/2014/main" id="{7A9C26D3-F811-682A-FF56-B75A6F3FF3D9}"/>
                  </a:ext>
                </a:extLst>
              </p:cNvPr>
              <p:cNvSpPr/>
              <p:nvPr/>
            </p:nvSpPr>
            <p:spPr>
              <a:xfrm>
                <a:off x="1914498" y="442191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8" name="Google Shape;2678;p51">
                <a:extLst>
                  <a:ext uri="{FF2B5EF4-FFF2-40B4-BE49-F238E27FC236}">
                    <a16:creationId xmlns:a16="http://schemas.microsoft.com/office/drawing/2014/main" id="{97BA7302-F6B6-C3C3-B449-44E8FA06B020}"/>
                  </a:ext>
                </a:extLst>
              </p:cNvPr>
              <p:cNvSpPr/>
              <p:nvPr/>
            </p:nvSpPr>
            <p:spPr>
              <a:xfrm>
                <a:off x="1777005" y="4492421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5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4"/>
                    </a:lnTo>
                    <a:lnTo>
                      <a:pt x="0" y="4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9" name="Google Shape;2679;p51">
                <a:extLst>
                  <a:ext uri="{FF2B5EF4-FFF2-40B4-BE49-F238E27FC236}">
                    <a16:creationId xmlns:a16="http://schemas.microsoft.com/office/drawing/2014/main" id="{4927D514-2B75-7099-9A4B-893CE09119EC}"/>
                  </a:ext>
                </a:extLst>
              </p:cNvPr>
              <p:cNvSpPr/>
              <p:nvPr/>
            </p:nvSpPr>
            <p:spPr>
              <a:xfrm>
                <a:off x="1843989" y="4492421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5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0" name="Google Shape;2680;p51">
                <a:extLst>
                  <a:ext uri="{FF2B5EF4-FFF2-40B4-BE49-F238E27FC236}">
                    <a16:creationId xmlns:a16="http://schemas.microsoft.com/office/drawing/2014/main" id="{BC6D000D-19D4-7B75-1431-0DD96A2DE1D0}"/>
                  </a:ext>
                </a:extLst>
              </p:cNvPr>
              <p:cNvSpPr/>
              <p:nvPr/>
            </p:nvSpPr>
            <p:spPr>
              <a:xfrm>
                <a:off x="1914498" y="4492421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5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1" name="Google Shape;2681;p51">
                <a:extLst>
                  <a:ext uri="{FF2B5EF4-FFF2-40B4-BE49-F238E27FC236}">
                    <a16:creationId xmlns:a16="http://schemas.microsoft.com/office/drawing/2014/main" id="{7056EF86-10D1-7834-99D0-5E84CBFB2C0C}"/>
                  </a:ext>
                </a:extLst>
              </p:cNvPr>
              <p:cNvSpPr/>
              <p:nvPr/>
            </p:nvSpPr>
            <p:spPr>
              <a:xfrm>
                <a:off x="1777005" y="4566455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2" name="Google Shape;2682;p51">
                <a:extLst>
                  <a:ext uri="{FF2B5EF4-FFF2-40B4-BE49-F238E27FC236}">
                    <a16:creationId xmlns:a16="http://schemas.microsoft.com/office/drawing/2014/main" id="{0AB4C438-6991-DE92-1CD2-26D8E5A37E7A}"/>
                  </a:ext>
                </a:extLst>
              </p:cNvPr>
              <p:cNvSpPr/>
              <p:nvPr/>
            </p:nvSpPr>
            <p:spPr>
              <a:xfrm>
                <a:off x="1843989" y="4566455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3" name="Google Shape;2683;p51">
                <a:extLst>
                  <a:ext uri="{FF2B5EF4-FFF2-40B4-BE49-F238E27FC236}">
                    <a16:creationId xmlns:a16="http://schemas.microsoft.com/office/drawing/2014/main" id="{5B62A952-A482-15DB-691F-3E4CC7AEDACE}"/>
                  </a:ext>
                </a:extLst>
              </p:cNvPr>
              <p:cNvSpPr/>
              <p:nvPr/>
            </p:nvSpPr>
            <p:spPr>
              <a:xfrm>
                <a:off x="1914498" y="4566455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65E0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4" name="Google Shape;2684;p51">
                <a:extLst>
                  <a:ext uri="{FF2B5EF4-FFF2-40B4-BE49-F238E27FC236}">
                    <a16:creationId xmlns:a16="http://schemas.microsoft.com/office/drawing/2014/main" id="{79E8C75E-090A-5222-DF56-43D23D61A234}"/>
                  </a:ext>
                </a:extLst>
              </p:cNvPr>
              <p:cNvSpPr/>
              <p:nvPr/>
            </p:nvSpPr>
            <p:spPr>
              <a:xfrm>
                <a:off x="1777005" y="463696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5" name="Google Shape;2685;p51">
                <a:extLst>
                  <a:ext uri="{FF2B5EF4-FFF2-40B4-BE49-F238E27FC236}">
                    <a16:creationId xmlns:a16="http://schemas.microsoft.com/office/drawing/2014/main" id="{1A86E235-5E55-9978-37BF-44E9D18A1D62}"/>
                  </a:ext>
                </a:extLst>
              </p:cNvPr>
              <p:cNvSpPr/>
              <p:nvPr/>
            </p:nvSpPr>
            <p:spPr>
              <a:xfrm>
                <a:off x="1843989" y="463696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6" name="Google Shape;2686;p51">
                <a:extLst>
                  <a:ext uri="{FF2B5EF4-FFF2-40B4-BE49-F238E27FC236}">
                    <a16:creationId xmlns:a16="http://schemas.microsoft.com/office/drawing/2014/main" id="{B7C703C9-172C-E4C7-2347-62418333B053}"/>
                  </a:ext>
                </a:extLst>
              </p:cNvPr>
              <p:cNvSpPr/>
              <p:nvPr/>
            </p:nvSpPr>
            <p:spPr>
              <a:xfrm>
                <a:off x="1914498" y="463696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65E0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7" name="Google Shape;2687;p51">
                <a:extLst>
                  <a:ext uri="{FF2B5EF4-FFF2-40B4-BE49-F238E27FC236}">
                    <a16:creationId xmlns:a16="http://schemas.microsoft.com/office/drawing/2014/main" id="{986B084F-59A3-1343-8BEB-BA73AB8BC5EA}"/>
                  </a:ext>
                </a:extLst>
              </p:cNvPr>
              <p:cNvSpPr/>
              <p:nvPr/>
            </p:nvSpPr>
            <p:spPr>
              <a:xfrm>
                <a:off x="2154227" y="4369033"/>
                <a:ext cx="310240" cy="574638"/>
              </a:xfrm>
              <a:custGeom>
                <a:avLst/>
                <a:gdLst/>
                <a:ahLst/>
                <a:cxnLst/>
                <a:rect l="l" t="t" r="r" b="b"/>
                <a:pathLst>
                  <a:path w="387" h="717" extrusionOk="0">
                    <a:moveTo>
                      <a:pt x="0" y="0"/>
                    </a:moveTo>
                    <a:lnTo>
                      <a:pt x="386" y="0"/>
                    </a:lnTo>
                    <a:lnTo>
                      <a:pt x="386" y="716"/>
                    </a:lnTo>
                    <a:lnTo>
                      <a:pt x="0" y="716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8" name="Google Shape;2688;p51">
                <a:extLst>
                  <a:ext uri="{FF2B5EF4-FFF2-40B4-BE49-F238E27FC236}">
                    <a16:creationId xmlns:a16="http://schemas.microsoft.com/office/drawing/2014/main" id="{9E3B787C-E27E-B005-6A48-BF7ABF774A2F}"/>
                  </a:ext>
                </a:extLst>
              </p:cNvPr>
              <p:cNvSpPr/>
              <p:nvPr/>
            </p:nvSpPr>
            <p:spPr>
              <a:xfrm>
                <a:off x="1907447" y="4369033"/>
                <a:ext cx="246780" cy="574638"/>
              </a:xfrm>
              <a:custGeom>
                <a:avLst/>
                <a:gdLst/>
                <a:ahLst/>
                <a:cxnLst/>
                <a:rect l="l" t="t" r="r" b="b"/>
                <a:pathLst>
                  <a:path w="310" h="717" extrusionOk="0">
                    <a:moveTo>
                      <a:pt x="309" y="716"/>
                    </a:moveTo>
                    <a:lnTo>
                      <a:pt x="0" y="716"/>
                    </a:lnTo>
                    <a:lnTo>
                      <a:pt x="0" y="180"/>
                    </a:lnTo>
                    <a:lnTo>
                      <a:pt x="309" y="0"/>
                    </a:lnTo>
                    <a:lnTo>
                      <a:pt x="309" y="716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9" name="Google Shape;2689;p51">
                <a:extLst>
                  <a:ext uri="{FF2B5EF4-FFF2-40B4-BE49-F238E27FC236}">
                    <a16:creationId xmlns:a16="http://schemas.microsoft.com/office/drawing/2014/main" id="{A0B98A5D-BC3F-BE62-56A2-C6FE258E1F07}"/>
                  </a:ext>
                </a:extLst>
              </p:cNvPr>
              <p:cNvSpPr/>
              <p:nvPr/>
            </p:nvSpPr>
            <p:spPr>
              <a:xfrm>
                <a:off x="1946226" y="4584081"/>
                <a:ext cx="52880" cy="356064"/>
              </a:xfrm>
              <a:custGeom>
                <a:avLst/>
                <a:gdLst/>
                <a:ahLst/>
                <a:cxnLst/>
                <a:rect l="l" t="t" r="r" b="b"/>
                <a:pathLst>
                  <a:path w="65" h="446" extrusionOk="0">
                    <a:moveTo>
                      <a:pt x="0" y="37"/>
                    </a:moveTo>
                    <a:lnTo>
                      <a:pt x="0" y="445"/>
                    </a:lnTo>
                    <a:lnTo>
                      <a:pt x="64" y="445"/>
                    </a:lnTo>
                    <a:lnTo>
                      <a:pt x="64" y="0"/>
                    </a:lnTo>
                    <a:lnTo>
                      <a:pt x="0" y="3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0" name="Google Shape;2690;p51">
                <a:extLst>
                  <a:ext uri="{FF2B5EF4-FFF2-40B4-BE49-F238E27FC236}">
                    <a16:creationId xmlns:a16="http://schemas.microsoft.com/office/drawing/2014/main" id="{2345321B-8BDE-96B1-EEE3-9B4485408EDE}"/>
                  </a:ext>
                </a:extLst>
              </p:cNvPr>
              <p:cNvSpPr/>
              <p:nvPr/>
            </p:nvSpPr>
            <p:spPr>
              <a:xfrm>
                <a:off x="2048464" y="4524150"/>
                <a:ext cx="52880" cy="415998"/>
              </a:xfrm>
              <a:custGeom>
                <a:avLst/>
                <a:gdLst/>
                <a:ahLst/>
                <a:cxnLst/>
                <a:rect l="l" t="t" r="r" b="b"/>
                <a:pathLst>
                  <a:path w="66" h="521" extrusionOk="0">
                    <a:moveTo>
                      <a:pt x="0" y="38"/>
                    </a:moveTo>
                    <a:lnTo>
                      <a:pt x="0" y="520"/>
                    </a:lnTo>
                    <a:lnTo>
                      <a:pt x="65" y="520"/>
                    </a:lnTo>
                    <a:lnTo>
                      <a:pt x="65" y="0"/>
                    </a:lnTo>
                    <a:lnTo>
                      <a:pt x="0" y="38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1" name="Google Shape;2691;p51">
                <a:extLst>
                  <a:ext uri="{FF2B5EF4-FFF2-40B4-BE49-F238E27FC236}">
                    <a16:creationId xmlns:a16="http://schemas.microsoft.com/office/drawing/2014/main" id="{831132C3-DFF9-0558-BD3E-08AB32A0353D}"/>
                  </a:ext>
                </a:extLst>
              </p:cNvPr>
              <p:cNvSpPr/>
              <p:nvPr/>
            </p:nvSpPr>
            <p:spPr>
              <a:xfrm>
                <a:off x="2203583" y="4524150"/>
                <a:ext cx="22210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9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8"/>
                    </a:lnTo>
                    <a:lnTo>
                      <a:pt x="0" y="7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2" name="Google Shape;2692;p51">
                <a:extLst>
                  <a:ext uri="{FF2B5EF4-FFF2-40B4-BE49-F238E27FC236}">
                    <a16:creationId xmlns:a16="http://schemas.microsoft.com/office/drawing/2014/main" id="{58CBA385-AEC1-29E6-F615-195D311677FD}"/>
                  </a:ext>
                </a:extLst>
              </p:cNvPr>
              <p:cNvSpPr/>
              <p:nvPr/>
            </p:nvSpPr>
            <p:spPr>
              <a:xfrm>
                <a:off x="2203583" y="4633437"/>
                <a:ext cx="22210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9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8"/>
                    </a:lnTo>
                    <a:lnTo>
                      <a:pt x="0" y="7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3" name="Google Shape;2693;p51">
                <a:extLst>
                  <a:ext uri="{FF2B5EF4-FFF2-40B4-BE49-F238E27FC236}">
                    <a16:creationId xmlns:a16="http://schemas.microsoft.com/office/drawing/2014/main" id="{02ACDCD4-302E-2340-EBA9-D5CAE196388C}"/>
                  </a:ext>
                </a:extLst>
              </p:cNvPr>
              <p:cNvSpPr/>
              <p:nvPr/>
            </p:nvSpPr>
            <p:spPr>
              <a:xfrm>
                <a:off x="2203583" y="4746249"/>
                <a:ext cx="22210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8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7"/>
                    </a:lnTo>
                    <a:lnTo>
                      <a:pt x="0" y="77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4" name="Google Shape;2694;p51">
                <a:extLst>
                  <a:ext uri="{FF2B5EF4-FFF2-40B4-BE49-F238E27FC236}">
                    <a16:creationId xmlns:a16="http://schemas.microsoft.com/office/drawing/2014/main" id="{5A83C0C2-6AEC-5682-6EB3-575A14C4D5E2}"/>
                  </a:ext>
                </a:extLst>
              </p:cNvPr>
              <p:cNvSpPr/>
              <p:nvPr/>
            </p:nvSpPr>
            <p:spPr>
              <a:xfrm>
                <a:off x="2203583" y="4855538"/>
                <a:ext cx="222100" cy="59931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7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6"/>
                    </a:lnTo>
                    <a:lnTo>
                      <a:pt x="0" y="76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95" name="Google Shape;2695;p51">
              <a:extLst>
                <a:ext uri="{FF2B5EF4-FFF2-40B4-BE49-F238E27FC236}">
                  <a16:creationId xmlns:a16="http://schemas.microsoft.com/office/drawing/2014/main" id="{D9920D89-B04D-6229-6F6D-DB4BD0A08E00}"/>
                </a:ext>
              </a:extLst>
            </p:cNvPr>
            <p:cNvSpPr/>
            <p:nvPr/>
          </p:nvSpPr>
          <p:spPr>
            <a:xfrm>
              <a:off x="713225" y="810175"/>
              <a:ext cx="631875" cy="631875"/>
            </a:xfrm>
            <a:custGeom>
              <a:avLst/>
              <a:gdLst/>
              <a:ahLst/>
              <a:cxnLst/>
              <a:rect l="l" t="t" r="r" b="b"/>
              <a:pathLst>
                <a:path w="478" h="478" extrusionOk="0">
                  <a:moveTo>
                    <a:pt x="477" y="238"/>
                  </a:moveTo>
                  <a:lnTo>
                    <a:pt x="477" y="238"/>
                  </a:lnTo>
                  <a:cubicBezTo>
                    <a:pt x="477" y="370"/>
                    <a:pt x="370" y="477"/>
                    <a:pt x="238" y="477"/>
                  </a:cubicBezTo>
                  <a:lnTo>
                    <a:pt x="238" y="477"/>
                  </a:lnTo>
                  <a:cubicBezTo>
                    <a:pt x="106" y="477"/>
                    <a:pt x="0" y="370"/>
                    <a:pt x="0" y="238"/>
                  </a:cubicBezTo>
                  <a:lnTo>
                    <a:pt x="0" y="238"/>
                  </a:lnTo>
                  <a:cubicBezTo>
                    <a:pt x="0" y="106"/>
                    <a:pt x="106" y="0"/>
                    <a:pt x="238" y="0"/>
                  </a:cubicBezTo>
                  <a:lnTo>
                    <a:pt x="238" y="0"/>
                  </a:lnTo>
                  <a:cubicBezTo>
                    <a:pt x="370" y="0"/>
                    <a:pt x="477" y="106"/>
                    <a:pt x="477" y="238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6" name="Google Shape;2696;p51">
              <a:extLst>
                <a:ext uri="{FF2B5EF4-FFF2-40B4-BE49-F238E27FC236}">
                  <a16:creationId xmlns:a16="http://schemas.microsoft.com/office/drawing/2014/main" id="{E97C2900-906F-AB61-68D5-3DCF14A47389}"/>
                </a:ext>
              </a:extLst>
            </p:cNvPr>
            <p:cNvSpPr/>
            <p:nvPr/>
          </p:nvSpPr>
          <p:spPr>
            <a:xfrm>
              <a:off x="753509" y="1761000"/>
              <a:ext cx="1359428" cy="475800"/>
            </a:xfrm>
            <a:custGeom>
              <a:avLst/>
              <a:gdLst/>
              <a:ahLst/>
              <a:cxnLst/>
              <a:rect l="l" t="t" r="r" b="b"/>
              <a:pathLst>
                <a:path w="528" h="185" extrusionOk="0">
                  <a:moveTo>
                    <a:pt x="0" y="184"/>
                  </a:moveTo>
                  <a:lnTo>
                    <a:pt x="527" y="184"/>
                  </a:lnTo>
                  <a:lnTo>
                    <a:pt x="527" y="184"/>
                  </a:lnTo>
                  <a:cubicBezTo>
                    <a:pt x="527" y="184"/>
                    <a:pt x="494" y="116"/>
                    <a:pt x="428" y="138"/>
                  </a:cubicBezTo>
                  <a:lnTo>
                    <a:pt x="428" y="138"/>
                  </a:lnTo>
                  <a:cubicBezTo>
                    <a:pt x="428" y="138"/>
                    <a:pt x="411" y="69"/>
                    <a:pt x="344" y="83"/>
                  </a:cubicBezTo>
                  <a:lnTo>
                    <a:pt x="344" y="83"/>
                  </a:lnTo>
                  <a:cubicBezTo>
                    <a:pt x="324" y="45"/>
                    <a:pt x="217" y="0"/>
                    <a:pt x="165" y="86"/>
                  </a:cubicBezTo>
                  <a:lnTo>
                    <a:pt x="165" y="86"/>
                  </a:lnTo>
                  <a:cubicBezTo>
                    <a:pt x="153" y="72"/>
                    <a:pt x="130" y="68"/>
                    <a:pt x="112" y="75"/>
                  </a:cubicBezTo>
                  <a:lnTo>
                    <a:pt x="112" y="75"/>
                  </a:lnTo>
                  <a:cubicBezTo>
                    <a:pt x="89" y="84"/>
                    <a:pt x="78" y="109"/>
                    <a:pt x="69" y="131"/>
                  </a:cubicBezTo>
                  <a:lnTo>
                    <a:pt x="69" y="131"/>
                  </a:lnTo>
                  <a:cubicBezTo>
                    <a:pt x="39" y="128"/>
                    <a:pt x="9" y="155"/>
                    <a:pt x="0" y="184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7" name="Google Shape;2697;p51">
              <a:extLst>
                <a:ext uri="{FF2B5EF4-FFF2-40B4-BE49-F238E27FC236}">
                  <a16:creationId xmlns:a16="http://schemas.microsoft.com/office/drawing/2014/main" id="{CD65FE53-7741-BA35-020F-C0168ACA50F6}"/>
                </a:ext>
              </a:extLst>
            </p:cNvPr>
            <p:cNvSpPr/>
            <p:nvPr/>
          </p:nvSpPr>
          <p:spPr>
            <a:xfrm>
              <a:off x="4151838" y="3977705"/>
              <a:ext cx="1073826" cy="397400"/>
            </a:xfrm>
            <a:custGeom>
              <a:avLst/>
              <a:gdLst/>
              <a:ahLst/>
              <a:cxnLst/>
              <a:rect l="l" t="t" r="r" b="b"/>
              <a:pathLst>
                <a:path w="440" h="162" extrusionOk="0">
                  <a:moveTo>
                    <a:pt x="317" y="75"/>
                  </a:moveTo>
                  <a:lnTo>
                    <a:pt x="317" y="75"/>
                  </a:lnTo>
                  <a:cubicBezTo>
                    <a:pt x="272" y="0"/>
                    <a:pt x="177" y="39"/>
                    <a:pt x="160" y="73"/>
                  </a:cubicBezTo>
                  <a:lnTo>
                    <a:pt x="160" y="73"/>
                  </a:lnTo>
                  <a:cubicBezTo>
                    <a:pt x="102" y="61"/>
                    <a:pt x="86" y="121"/>
                    <a:pt x="86" y="121"/>
                  </a:cubicBezTo>
                  <a:lnTo>
                    <a:pt x="86" y="121"/>
                  </a:lnTo>
                  <a:cubicBezTo>
                    <a:pt x="29" y="102"/>
                    <a:pt x="0" y="161"/>
                    <a:pt x="0" y="161"/>
                  </a:cubicBezTo>
                  <a:lnTo>
                    <a:pt x="382" y="161"/>
                  </a:lnTo>
                  <a:lnTo>
                    <a:pt x="382" y="161"/>
                  </a:lnTo>
                  <a:cubicBezTo>
                    <a:pt x="439" y="114"/>
                    <a:pt x="379" y="44"/>
                    <a:pt x="317" y="75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8" name="Google Shape;2698;p51">
              <a:extLst>
                <a:ext uri="{FF2B5EF4-FFF2-40B4-BE49-F238E27FC236}">
                  <a16:creationId xmlns:a16="http://schemas.microsoft.com/office/drawing/2014/main" id="{13C4102D-F396-4AB7-7ECB-612BC7926E1A}"/>
                </a:ext>
              </a:extLst>
            </p:cNvPr>
            <p:cNvSpPr/>
            <p:nvPr/>
          </p:nvSpPr>
          <p:spPr>
            <a:xfrm>
              <a:off x="-336141" y="846450"/>
              <a:ext cx="1359428" cy="475800"/>
            </a:xfrm>
            <a:custGeom>
              <a:avLst/>
              <a:gdLst/>
              <a:ahLst/>
              <a:cxnLst/>
              <a:rect l="l" t="t" r="r" b="b"/>
              <a:pathLst>
                <a:path w="528" h="185" extrusionOk="0">
                  <a:moveTo>
                    <a:pt x="0" y="184"/>
                  </a:moveTo>
                  <a:lnTo>
                    <a:pt x="527" y="184"/>
                  </a:lnTo>
                  <a:lnTo>
                    <a:pt x="527" y="184"/>
                  </a:lnTo>
                  <a:cubicBezTo>
                    <a:pt x="527" y="184"/>
                    <a:pt x="494" y="116"/>
                    <a:pt x="428" y="138"/>
                  </a:cubicBezTo>
                  <a:lnTo>
                    <a:pt x="428" y="138"/>
                  </a:lnTo>
                  <a:cubicBezTo>
                    <a:pt x="428" y="138"/>
                    <a:pt x="411" y="69"/>
                    <a:pt x="344" y="83"/>
                  </a:cubicBezTo>
                  <a:lnTo>
                    <a:pt x="344" y="83"/>
                  </a:lnTo>
                  <a:cubicBezTo>
                    <a:pt x="324" y="45"/>
                    <a:pt x="217" y="0"/>
                    <a:pt x="165" y="86"/>
                  </a:cubicBezTo>
                  <a:lnTo>
                    <a:pt x="165" y="86"/>
                  </a:lnTo>
                  <a:cubicBezTo>
                    <a:pt x="153" y="72"/>
                    <a:pt x="130" y="68"/>
                    <a:pt x="112" y="75"/>
                  </a:cubicBezTo>
                  <a:lnTo>
                    <a:pt x="112" y="75"/>
                  </a:lnTo>
                  <a:cubicBezTo>
                    <a:pt x="89" y="84"/>
                    <a:pt x="78" y="109"/>
                    <a:pt x="69" y="131"/>
                  </a:cubicBezTo>
                  <a:lnTo>
                    <a:pt x="69" y="131"/>
                  </a:lnTo>
                  <a:cubicBezTo>
                    <a:pt x="39" y="128"/>
                    <a:pt x="9" y="155"/>
                    <a:pt x="0" y="184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3326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3">
          <a:extLst>
            <a:ext uri="{FF2B5EF4-FFF2-40B4-BE49-F238E27FC236}">
              <a16:creationId xmlns:a16="http://schemas.microsoft.com/office/drawing/2014/main" id="{9D9E82E7-3B54-74AD-D4A3-BAC2A6B25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4" name="Google Shape;3354;p68">
            <a:extLst>
              <a:ext uri="{FF2B5EF4-FFF2-40B4-BE49-F238E27FC236}">
                <a16:creationId xmlns:a16="http://schemas.microsoft.com/office/drawing/2014/main" id="{C2137BE8-701D-7713-05DA-7F6DFE941D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386375"/>
            <a:ext cx="77040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 mixed-method approach</a:t>
            </a:r>
            <a:endParaRPr dirty="0"/>
          </a:p>
        </p:txBody>
      </p:sp>
      <p:sp>
        <p:nvSpPr>
          <p:cNvPr id="3355" name="Google Shape;3355;p68">
            <a:extLst>
              <a:ext uri="{FF2B5EF4-FFF2-40B4-BE49-F238E27FC236}">
                <a16:creationId xmlns:a16="http://schemas.microsoft.com/office/drawing/2014/main" id="{0F93B092-647A-37C7-0587-2E9F913657B2}"/>
              </a:ext>
            </a:extLst>
          </p:cNvPr>
          <p:cNvSpPr txBox="1"/>
          <p:nvPr/>
        </p:nvSpPr>
        <p:spPr>
          <a:xfrm>
            <a:off x="3866250" y="1346481"/>
            <a:ext cx="1411500" cy="492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DEEPLAB</a:t>
            </a:r>
            <a:endParaRPr sz="20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cxnSp>
        <p:nvCxnSpPr>
          <p:cNvPr id="3356" name="Google Shape;3356;p68">
            <a:extLst>
              <a:ext uri="{FF2B5EF4-FFF2-40B4-BE49-F238E27FC236}">
                <a16:creationId xmlns:a16="http://schemas.microsoft.com/office/drawing/2014/main" id="{AD7D8637-E62E-3792-3C15-9EB813AFB8D1}"/>
              </a:ext>
            </a:extLst>
          </p:cNvPr>
          <p:cNvCxnSpPr>
            <a:cxnSpLocks/>
            <a:stCxn id="3355" idx="1"/>
            <a:endCxn id="3357" idx="0"/>
          </p:cNvCxnSpPr>
          <p:nvPr/>
        </p:nvCxnSpPr>
        <p:spPr>
          <a:xfrm rot="10800000" flipV="1">
            <a:off x="1855552" y="1592780"/>
            <a:ext cx="2010699" cy="562325"/>
          </a:xfrm>
          <a:prstGeom prst="bent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58" name="Google Shape;3358;p68">
            <a:extLst>
              <a:ext uri="{FF2B5EF4-FFF2-40B4-BE49-F238E27FC236}">
                <a16:creationId xmlns:a16="http://schemas.microsoft.com/office/drawing/2014/main" id="{C1594113-4472-6966-A74E-E59B762C647D}"/>
              </a:ext>
            </a:extLst>
          </p:cNvPr>
          <p:cNvCxnSpPr>
            <a:cxnSpLocks/>
            <a:stCxn id="3355" idx="2"/>
            <a:endCxn id="3359" idx="0"/>
          </p:cNvCxnSpPr>
          <p:nvPr/>
        </p:nvCxnSpPr>
        <p:spPr>
          <a:xfrm rot="5400000">
            <a:off x="4413964" y="1997069"/>
            <a:ext cx="316025" cy="49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60" name="Google Shape;3360;p68">
            <a:extLst>
              <a:ext uri="{FF2B5EF4-FFF2-40B4-BE49-F238E27FC236}">
                <a16:creationId xmlns:a16="http://schemas.microsoft.com/office/drawing/2014/main" id="{E56CA73B-6F63-34AA-904F-30DE98509649}"/>
              </a:ext>
            </a:extLst>
          </p:cNvPr>
          <p:cNvCxnSpPr>
            <a:cxnSpLocks/>
            <a:stCxn id="3355" idx="3"/>
            <a:endCxn id="3361" idx="0"/>
          </p:cNvCxnSpPr>
          <p:nvPr/>
        </p:nvCxnSpPr>
        <p:spPr>
          <a:xfrm>
            <a:off x="5277750" y="1592781"/>
            <a:ext cx="2010626" cy="562325"/>
          </a:xfrm>
          <a:prstGeom prst="bent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57" name="Google Shape;3357;p68">
            <a:extLst>
              <a:ext uri="{FF2B5EF4-FFF2-40B4-BE49-F238E27FC236}">
                <a16:creationId xmlns:a16="http://schemas.microsoft.com/office/drawing/2014/main" id="{63F96C9E-F277-7A62-C0AB-5F7346860202}"/>
              </a:ext>
            </a:extLst>
          </p:cNvPr>
          <p:cNvSpPr txBox="1"/>
          <p:nvPr/>
        </p:nvSpPr>
        <p:spPr>
          <a:xfrm>
            <a:off x="792804" y="2155106"/>
            <a:ext cx="2125494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Desk Research</a:t>
            </a:r>
            <a:endParaRPr sz="18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362" name="Google Shape;3362;p68">
            <a:extLst>
              <a:ext uri="{FF2B5EF4-FFF2-40B4-BE49-F238E27FC236}">
                <a16:creationId xmlns:a16="http://schemas.microsoft.com/office/drawing/2014/main" id="{B9489F1C-EC13-D8B0-9920-4F9EBBBCFC6E}"/>
              </a:ext>
            </a:extLst>
          </p:cNvPr>
          <p:cNvSpPr txBox="1"/>
          <p:nvPr/>
        </p:nvSpPr>
        <p:spPr>
          <a:xfrm>
            <a:off x="1149825" y="2540006"/>
            <a:ext cx="14115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Data gathering to inform tech choice and scenarios.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363" name="Google Shape;3363;p68">
            <a:extLst>
              <a:ext uri="{FF2B5EF4-FFF2-40B4-BE49-F238E27FC236}">
                <a16:creationId xmlns:a16="http://schemas.microsoft.com/office/drawing/2014/main" id="{46C4F517-110F-EA0D-A5E9-29575653360D}"/>
              </a:ext>
            </a:extLst>
          </p:cNvPr>
          <p:cNvSpPr/>
          <p:nvPr/>
        </p:nvSpPr>
        <p:spPr>
          <a:xfrm>
            <a:off x="1086949" y="3634091"/>
            <a:ext cx="1537200" cy="3849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4" name="Google Shape;3364;p68">
            <a:extLst>
              <a:ext uri="{FF2B5EF4-FFF2-40B4-BE49-F238E27FC236}">
                <a16:creationId xmlns:a16="http://schemas.microsoft.com/office/drawing/2014/main" id="{4EFDAFDB-47C6-ACA9-45B8-799FD7782B96}"/>
              </a:ext>
            </a:extLst>
          </p:cNvPr>
          <p:cNvSpPr/>
          <p:nvPr/>
        </p:nvSpPr>
        <p:spPr>
          <a:xfrm>
            <a:off x="1086950" y="3632255"/>
            <a:ext cx="511200" cy="3849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359" name="Google Shape;3359;p68">
            <a:extLst>
              <a:ext uri="{FF2B5EF4-FFF2-40B4-BE49-F238E27FC236}">
                <a16:creationId xmlns:a16="http://schemas.microsoft.com/office/drawing/2014/main" id="{D8442A70-B839-4B3C-0F21-BEC5207380BF}"/>
              </a:ext>
            </a:extLst>
          </p:cNvPr>
          <p:cNvSpPr txBox="1"/>
          <p:nvPr/>
        </p:nvSpPr>
        <p:spPr>
          <a:xfrm>
            <a:off x="3509204" y="2155106"/>
            <a:ext cx="2125494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External inputs</a:t>
            </a:r>
            <a:endParaRPr sz="18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365" name="Google Shape;3365;p68">
            <a:extLst>
              <a:ext uri="{FF2B5EF4-FFF2-40B4-BE49-F238E27FC236}">
                <a16:creationId xmlns:a16="http://schemas.microsoft.com/office/drawing/2014/main" id="{AC4E1B2A-AA34-8A19-CC04-777F60C827B3}"/>
              </a:ext>
            </a:extLst>
          </p:cNvPr>
          <p:cNvSpPr txBox="1"/>
          <p:nvPr/>
        </p:nvSpPr>
        <p:spPr>
          <a:xfrm>
            <a:off x="3866250" y="2540006"/>
            <a:ext cx="14115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Interviews &amp; modelling combined and intertwined.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366" name="Google Shape;3366;p68">
            <a:extLst>
              <a:ext uri="{FF2B5EF4-FFF2-40B4-BE49-F238E27FC236}">
                <a16:creationId xmlns:a16="http://schemas.microsoft.com/office/drawing/2014/main" id="{3DD4FB0E-CE43-245A-F38A-B74C568D0A0D}"/>
              </a:ext>
            </a:extLst>
          </p:cNvPr>
          <p:cNvSpPr/>
          <p:nvPr/>
        </p:nvSpPr>
        <p:spPr>
          <a:xfrm>
            <a:off x="3803336" y="3634091"/>
            <a:ext cx="1537200" cy="3849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7" name="Google Shape;3367;p68">
            <a:extLst>
              <a:ext uri="{FF2B5EF4-FFF2-40B4-BE49-F238E27FC236}">
                <a16:creationId xmlns:a16="http://schemas.microsoft.com/office/drawing/2014/main" id="{0AA07E57-BB65-1120-A9B1-B51D33FD914A}"/>
              </a:ext>
            </a:extLst>
          </p:cNvPr>
          <p:cNvSpPr/>
          <p:nvPr/>
        </p:nvSpPr>
        <p:spPr>
          <a:xfrm>
            <a:off x="3803316" y="3634081"/>
            <a:ext cx="768900" cy="3849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361" name="Google Shape;3361;p68">
            <a:extLst>
              <a:ext uri="{FF2B5EF4-FFF2-40B4-BE49-F238E27FC236}">
                <a16:creationId xmlns:a16="http://schemas.microsoft.com/office/drawing/2014/main" id="{25DD86E2-69CB-6626-8B87-03DB7673B73C}"/>
              </a:ext>
            </a:extLst>
          </p:cNvPr>
          <p:cNvSpPr txBox="1"/>
          <p:nvPr/>
        </p:nvSpPr>
        <p:spPr>
          <a:xfrm>
            <a:off x="6225629" y="2155106"/>
            <a:ext cx="2125494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Collaboration</a:t>
            </a:r>
            <a:endParaRPr sz="18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368" name="Google Shape;3368;p68">
            <a:extLst>
              <a:ext uri="{FF2B5EF4-FFF2-40B4-BE49-F238E27FC236}">
                <a16:creationId xmlns:a16="http://schemas.microsoft.com/office/drawing/2014/main" id="{3AA795C7-D75D-FCC7-7F04-F8ABF27EC56E}"/>
              </a:ext>
            </a:extLst>
          </p:cNvPr>
          <p:cNvSpPr txBox="1"/>
          <p:nvPr/>
        </p:nvSpPr>
        <p:spPr>
          <a:xfrm>
            <a:off x="6582675" y="2540006"/>
            <a:ext cx="14115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Co-creative workshops and policy pathway creation. </a:t>
            </a:r>
            <a:endParaRPr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369" name="Google Shape;3369;p68">
            <a:extLst>
              <a:ext uri="{FF2B5EF4-FFF2-40B4-BE49-F238E27FC236}">
                <a16:creationId xmlns:a16="http://schemas.microsoft.com/office/drawing/2014/main" id="{094A9E30-869E-8330-F8E7-EF8CE895389C}"/>
              </a:ext>
            </a:extLst>
          </p:cNvPr>
          <p:cNvSpPr/>
          <p:nvPr/>
        </p:nvSpPr>
        <p:spPr>
          <a:xfrm>
            <a:off x="6519761" y="3634091"/>
            <a:ext cx="1537200" cy="3849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0" name="Google Shape;3370;p68">
            <a:extLst>
              <a:ext uri="{FF2B5EF4-FFF2-40B4-BE49-F238E27FC236}">
                <a16:creationId xmlns:a16="http://schemas.microsoft.com/office/drawing/2014/main" id="{8EF95AEA-95F0-5198-C91E-8E8260764A95}"/>
              </a:ext>
            </a:extLst>
          </p:cNvPr>
          <p:cNvSpPr/>
          <p:nvPr/>
        </p:nvSpPr>
        <p:spPr>
          <a:xfrm>
            <a:off x="6519730" y="3634081"/>
            <a:ext cx="1205100" cy="38490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371" name="Google Shape;3371;p68">
            <a:extLst>
              <a:ext uri="{FF2B5EF4-FFF2-40B4-BE49-F238E27FC236}">
                <a16:creationId xmlns:a16="http://schemas.microsoft.com/office/drawing/2014/main" id="{3E14007F-F4C0-5FA7-4356-087649B77E90}"/>
              </a:ext>
            </a:extLst>
          </p:cNvPr>
          <p:cNvSpPr txBox="1"/>
          <p:nvPr/>
        </p:nvSpPr>
        <p:spPr>
          <a:xfrm>
            <a:off x="1427150" y="4150706"/>
            <a:ext cx="856800" cy="4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25%</a:t>
            </a:r>
            <a:endParaRPr sz="260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372" name="Google Shape;3372;p68">
            <a:extLst>
              <a:ext uri="{FF2B5EF4-FFF2-40B4-BE49-F238E27FC236}">
                <a16:creationId xmlns:a16="http://schemas.microsoft.com/office/drawing/2014/main" id="{9A50DBE5-C628-2DF8-A1EE-CB155B294FE3}"/>
              </a:ext>
            </a:extLst>
          </p:cNvPr>
          <p:cNvSpPr txBox="1"/>
          <p:nvPr/>
        </p:nvSpPr>
        <p:spPr>
          <a:xfrm>
            <a:off x="4143900" y="4150706"/>
            <a:ext cx="856800" cy="4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50%</a:t>
            </a:r>
            <a:endParaRPr sz="260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373" name="Google Shape;3373;p68">
            <a:extLst>
              <a:ext uri="{FF2B5EF4-FFF2-40B4-BE49-F238E27FC236}">
                <a16:creationId xmlns:a16="http://schemas.microsoft.com/office/drawing/2014/main" id="{9670D2AD-358A-C109-60D5-A4939C7DEF75}"/>
              </a:ext>
            </a:extLst>
          </p:cNvPr>
          <p:cNvSpPr txBox="1"/>
          <p:nvPr/>
        </p:nvSpPr>
        <p:spPr>
          <a:xfrm>
            <a:off x="6860650" y="4150706"/>
            <a:ext cx="856800" cy="4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75%</a:t>
            </a:r>
            <a:endParaRPr sz="260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</p:spTree>
    <p:extLst>
      <p:ext uri="{BB962C8B-B14F-4D97-AF65-F5344CB8AC3E}">
        <p14:creationId xmlns:p14="http://schemas.microsoft.com/office/powerpoint/2010/main" val="2406188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3">
          <a:extLst>
            <a:ext uri="{FF2B5EF4-FFF2-40B4-BE49-F238E27FC236}">
              <a16:creationId xmlns:a16="http://schemas.microsoft.com/office/drawing/2014/main" id="{B7B407F9-1A11-E5D2-D5CE-3096E66CA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40">
            <a:extLst>
              <a:ext uri="{FF2B5EF4-FFF2-40B4-BE49-F238E27FC236}">
                <a16:creationId xmlns:a16="http://schemas.microsoft.com/office/drawing/2014/main" id="{3A93D535-FD18-D113-3E65-AD7DF0EEBB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386375"/>
            <a:ext cx="77040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How do we go about it?</a:t>
            </a:r>
            <a:endParaRPr dirty="0"/>
          </a:p>
        </p:txBody>
      </p:sp>
      <p:sp>
        <p:nvSpPr>
          <p:cNvPr id="2" name="Google Shape;3550;p70">
            <a:extLst>
              <a:ext uri="{FF2B5EF4-FFF2-40B4-BE49-F238E27FC236}">
                <a16:creationId xmlns:a16="http://schemas.microsoft.com/office/drawing/2014/main" id="{7D0EA04A-6300-9118-3238-0A337D61494E}"/>
              </a:ext>
            </a:extLst>
          </p:cNvPr>
          <p:cNvSpPr txBox="1"/>
          <p:nvPr/>
        </p:nvSpPr>
        <p:spPr>
          <a:xfrm flipH="1">
            <a:off x="997433" y="1584731"/>
            <a:ext cx="4183099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Scenario analysis</a:t>
            </a:r>
            <a:endParaRPr sz="18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" name="Google Shape;3553;p70">
            <a:extLst>
              <a:ext uri="{FF2B5EF4-FFF2-40B4-BE49-F238E27FC236}">
                <a16:creationId xmlns:a16="http://schemas.microsoft.com/office/drawing/2014/main" id="{A9DE37F5-3A67-C591-E982-5384B55903B4}"/>
              </a:ext>
            </a:extLst>
          </p:cNvPr>
          <p:cNvSpPr txBox="1"/>
          <p:nvPr/>
        </p:nvSpPr>
        <p:spPr>
          <a:xfrm flipH="1">
            <a:off x="1007330" y="1926480"/>
            <a:ext cx="3095454" cy="795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We model specific combinations of low-carbon technologies in pre-defined scenarios of future deep decarbonisation efforts in Slovakia.</a:t>
            </a:r>
            <a:endParaRPr sz="120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" name="Google Shape;3550;p70">
            <a:extLst>
              <a:ext uri="{FF2B5EF4-FFF2-40B4-BE49-F238E27FC236}">
                <a16:creationId xmlns:a16="http://schemas.microsoft.com/office/drawing/2014/main" id="{913AF954-7FC4-C289-80C7-3E79C53F3D10}"/>
              </a:ext>
            </a:extLst>
          </p:cNvPr>
          <p:cNvSpPr txBox="1"/>
          <p:nvPr/>
        </p:nvSpPr>
        <p:spPr>
          <a:xfrm flipH="1">
            <a:off x="5198542" y="1584731"/>
            <a:ext cx="3883502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New technology introduction</a:t>
            </a:r>
            <a:endParaRPr sz="18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7" name="Google Shape;3553;p70">
            <a:extLst>
              <a:ext uri="{FF2B5EF4-FFF2-40B4-BE49-F238E27FC236}">
                <a16:creationId xmlns:a16="http://schemas.microsoft.com/office/drawing/2014/main" id="{EAAF6F02-EC3B-930D-D431-6C80E3A62990}"/>
              </a:ext>
            </a:extLst>
          </p:cNvPr>
          <p:cNvSpPr txBox="1"/>
          <p:nvPr/>
        </p:nvSpPr>
        <p:spPr>
          <a:xfrm flipH="1">
            <a:off x="5239297" y="1933386"/>
            <a:ext cx="3303687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Input data for new technologies gathered from desk research and active stakeholder involvement in data gathering. Scenario assumptions consulted with stakeholders.</a:t>
            </a:r>
            <a:endParaRPr sz="120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8" name="Google Shape;4002;p74">
            <a:extLst>
              <a:ext uri="{FF2B5EF4-FFF2-40B4-BE49-F238E27FC236}">
                <a16:creationId xmlns:a16="http://schemas.microsoft.com/office/drawing/2014/main" id="{E8919F48-41B7-F07C-79B1-759AA9839576}"/>
              </a:ext>
            </a:extLst>
          </p:cNvPr>
          <p:cNvGrpSpPr/>
          <p:nvPr/>
        </p:nvGrpSpPr>
        <p:grpSpPr>
          <a:xfrm>
            <a:off x="487162" y="1577184"/>
            <a:ext cx="447022" cy="451766"/>
            <a:chOff x="5513572" y="1551898"/>
            <a:chExt cx="504939" cy="510297"/>
          </a:xfrm>
        </p:grpSpPr>
        <p:sp>
          <p:nvSpPr>
            <p:cNvPr id="9" name="Google Shape;4003;p74">
              <a:extLst>
                <a:ext uri="{FF2B5EF4-FFF2-40B4-BE49-F238E27FC236}">
                  <a16:creationId xmlns:a16="http://schemas.microsoft.com/office/drawing/2014/main" id="{16FA10CA-D7DB-237B-1B4A-8448EF06F617}"/>
                </a:ext>
              </a:extLst>
            </p:cNvPr>
            <p:cNvSpPr/>
            <p:nvPr/>
          </p:nvSpPr>
          <p:spPr>
            <a:xfrm>
              <a:off x="5513572" y="1551898"/>
              <a:ext cx="255817" cy="262516"/>
            </a:xfrm>
            <a:custGeom>
              <a:avLst/>
              <a:gdLst/>
              <a:ahLst/>
              <a:cxnLst/>
              <a:rect l="l" t="t" r="r" b="b"/>
              <a:pathLst>
                <a:path w="841" h="864" extrusionOk="0">
                  <a:moveTo>
                    <a:pt x="840" y="431"/>
                  </a:moveTo>
                  <a:lnTo>
                    <a:pt x="840" y="431"/>
                  </a:lnTo>
                  <a:cubicBezTo>
                    <a:pt x="840" y="473"/>
                    <a:pt x="742" y="499"/>
                    <a:pt x="731" y="537"/>
                  </a:cubicBezTo>
                  <a:lnTo>
                    <a:pt x="731" y="537"/>
                  </a:lnTo>
                  <a:cubicBezTo>
                    <a:pt x="718" y="575"/>
                    <a:pt x="785" y="652"/>
                    <a:pt x="763" y="684"/>
                  </a:cubicBezTo>
                  <a:lnTo>
                    <a:pt x="763" y="684"/>
                  </a:lnTo>
                  <a:cubicBezTo>
                    <a:pt x="741" y="718"/>
                    <a:pt x="645" y="685"/>
                    <a:pt x="613" y="711"/>
                  </a:cubicBezTo>
                  <a:lnTo>
                    <a:pt x="613" y="711"/>
                  </a:lnTo>
                  <a:cubicBezTo>
                    <a:pt x="582" y="735"/>
                    <a:pt x="591" y="836"/>
                    <a:pt x="554" y="850"/>
                  </a:cubicBezTo>
                  <a:lnTo>
                    <a:pt x="554" y="850"/>
                  </a:lnTo>
                  <a:cubicBezTo>
                    <a:pt x="516" y="863"/>
                    <a:pt x="461" y="779"/>
                    <a:pt x="420" y="779"/>
                  </a:cubicBezTo>
                  <a:lnTo>
                    <a:pt x="420" y="779"/>
                  </a:lnTo>
                  <a:cubicBezTo>
                    <a:pt x="377" y="779"/>
                    <a:pt x="323" y="863"/>
                    <a:pt x="285" y="850"/>
                  </a:cubicBezTo>
                  <a:lnTo>
                    <a:pt x="285" y="850"/>
                  </a:lnTo>
                  <a:cubicBezTo>
                    <a:pt x="247" y="836"/>
                    <a:pt x="256" y="735"/>
                    <a:pt x="225" y="711"/>
                  </a:cubicBezTo>
                  <a:lnTo>
                    <a:pt x="225" y="711"/>
                  </a:lnTo>
                  <a:cubicBezTo>
                    <a:pt x="193" y="685"/>
                    <a:pt x="98" y="718"/>
                    <a:pt x="75" y="684"/>
                  </a:cubicBezTo>
                  <a:lnTo>
                    <a:pt x="75" y="684"/>
                  </a:lnTo>
                  <a:cubicBezTo>
                    <a:pt x="53" y="652"/>
                    <a:pt x="120" y="575"/>
                    <a:pt x="108" y="536"/>
                  </a:cubicBezTo>
                  <a:lnTo>
                    <a:pt x="108" y="536"/>
                  </a:lnTo>
                  <a:cubicBezTo>
                    <a:pt x="97" y="499"/>
                    <a:pt x="0" y="472"/>
                    <a:pt x="0" y="431"/>
                  </a:cubicBezTo>
                  <a:lnTo>
                    <a:pt x="0" y="431"/>
                  </a:lnTo>
                  <a:cubicBezTo>
                    <a:pt x="0" y="389"/>
                    <a:pt x="97" y="363"/>
                    <a:pt x="108" y="325"/>
                  </a:cubicBezTo>
                  <a:lnTo>
                    <a:pt x="108" y="325"/>
                  </a:lnTo>
                  <a:cubicBezTo>
                    <a:pt x="120" y="286"/>
                    <a:pt x="53" y="211"/>
                    <a:pt x="75" y="176"/>
                  </a:cubicBezTo>
                  <a:lnTo>
                    <a:pt x="75" y="176"/>
                  </a:lnTo>
                  <a:cubicBezTo>
                    <a:pt x="98" y="143"/>
                    <a:pt x="193" y="176"/>
                    <a:pt x="225" y="151"/>
                  </a:cubicBezTo>
                  <a:lnTo>
                    <a:pt x="225" y="151"/>
                  </a:lnTo>
                  <a:cubicBezTo>
                    <a:pt x="256" y="126"/>
                    <a:pt x="247" y="26"/>
                    <a:pt x="285" y="12"/>
                  </a:cubicBezTo>
                  <a:lnTo>
                    <a:pt x="285" y="12"/>
                  </a:lnTo>
                  <a:cubicBezTo>
                    <a:pt x="323" y="0"/>
                    <a:pt x="377" y="83"/>
                    <a:pt x="420" y="83"/>
                  </a:cubicBezTo>
                  <a:lnTo>
                    <a:pt x="420" y="83"/>
                  </a:lnTo>
                  <a:cubicBezTo>
                    <a:pt x="461" y="83"/>
                    <a:pt x="516" y="0"/>
                    <a:pt x="554" y="12"/>
                  </a:cubicBezTo>
                  <a:lnTo>
                    <a:pt x="554" y="12"/>
                  </a:lnTo>
                  <a:cubicBezTo>
                    <a:pt x="591" y="26"/>
                    <a:pt x="582" y="126"/>
                    <a:pt x="614" y="151"/>
                  </a:cubicBezTo>
                  <a:lnTo>
                    <a:pt x="614" y="151"/>
                  </a:lnTo>
                  <a:cubicBezTo>
                    <a:pt x="645" y="176"/>
                    <a:pt x="741" y="144"/>
                    <a:pt x="763" y="178"/>
                  </a:cubicBezTo>
                  <a:lnTo>
                    <a:pt x="763" y="178"/>
                  </a:lnTo>
                  <a:cubicBezTo>
                    <a:pt x="785" y="211"/>
                    <a:pt x="720" y="286"/>
                    <a:pt x="731" y="325"/>
                  </a:cubicBezTo>
                  <a:lnTo>
                    <a:pt x="731" y="325"/>
                  </a:lnTo>
                  <a:cubicBezTo>
                    <a:pt x="742" y="363"/>
                    <a:pt x="840" y="389"/>
                    <a:pt x="840" y="431"/>
                  </a:cubicBezTo>
                  <a:close/>
                  <a:moveTo>
                    <a:pt x="840" y="431"/>
                  </a:moveTo>
                  <a:lnTo>
                    <a:pt x="840" y="43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4004;p74">
              <a:extLst>
                <a:ext uri="{FF2B5EF4-FFF2-40B4-BE49-F238E27FC236}">
                  <a16:creationId xmlns:a16="http://schemas.microsoft.com/office/drawing/2014/main" id="{31BDD822-362B-1873-19B8-66DF1BA8CEFB}"/>
                </a:ext>
              </a:extLst>
            </p:cNvPr>
            <p:cNvSpPr/>
            <p:nvPr/>
          </p:nvSpPr>
          <p:spPr>
            <a:xfrm>
              <a:off x="5575182" y="1617527"/>
              <a:ext cx="129917" cy="129918"/>
            </a:xfrm>
            <a:custGeom>
              <a:avLst/>
              <a:gdLst/>
              <a:ahLst/>
              <a:cxnLst/>
              <a:rect l="l" t="t" r="r" b="b"/>
              <a:pathLst>
                <a:path w="429" h="429" extrusionOk="0">
                  <a:moveTo>
                    <a:pt x="428" y="215"/>
                  </a:moveTo>
                  <a:lnTo>
                    <a:pt x="428" y="215"/>
                  </a:lnTo>
                  <a:cubicBezTo>
                    <a:pt x="428" y="333"/>
                    <a:pt x="332" y="428"/>
                    <a:pt x="215" y="428"/>
                  </a:cubicBezTo>
                  <a:lnTo>
                    <a:pt x="215" y="428"/>
                  </a:lnTo>
                  <a:cubicBezTo>
                    <a:pt x="97" y="428"/>
                    <a:pt x="0" y="333"/>
                    <a:pt x="0" y="215"/>
                  </a:cubicBezTo>
                  <a:lnTo>
                    <a:pt x="0" y="215"/>
                  </a:lnTo>
                  <a:cubicBezTo>
                    <a:pt x="0" y="97"/>
                    <a:pt x="97" y="0"/>
                    <a:pt x="215" y="0"/>
                  </a:cubicBezTo>
                  <a:lnTo>
                    <a:pt x="215" y="0"/>
                  </a:lnTo>
                  <a:cubicBezTo>
                    <a:pt x="332" y="0"/>
                    <a:pt x="428" y="97"/>
                    <a:pt x="428" y="215"/>
                  </a:cubicBezTo>
                  <a:close/>
                  <a:moveTo>
                    <a:pt x="428" y="215"/>
                  </a:moveTo>
                  <a:lnTo>
                    <a:pt x="428" y="21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4005;p74">
              <a:extLst>
                <a:ext uri="{FF2B5EF4-FFF2-40B4-BE49-F238E27FC236}">
                  <a16:creationId xmlns:a16="http://schemas.microsoft.com/office/drawing/2014/main" id="{561FA9E2-4475-04EE-6C43-BFC9EE8C35A2}"/>
                </a:ext>
              </a:extLst>
            </p:cNvPr>
            <p:cNvSpPr/>
            <p:nvPr/>
          </p:nvSpPr>
          <p:spPr>
            <a:xfrm>
              <a:off x="5618042" y="1617527"/>
              <a:ext cx="87058" cy="129918"/>
            </a:xfrm>
            <a:custGeom>
              <a:avLst/>
              <a:gdLst/>
              <a:ahLst/>
              <a:cxnLst/>
              <a:rect l="l" t="t" r="r" b="b"/>
              <a:pathLst>
                <a:path w="288" h="429" extrusionOk="0">
                  <a:moveTo>
                    <a:pt x="74" y="0"/>
                  </a:moveTo>
                  <a:lnTo>
                    <a:pt x="74" y="0"/>
                  </a:lnTo>
                  <a:cubicBezTo>
                    <a:pt x="48" y="0"/>
                    <a:pt x="24" y="5"/>
                    <a:pt x="0" y="14"/>
                  </a:cubicBezTo>
                  <a:lnTo>
                    <a:pt x="0" y="14"/>
                  </a:lnTo>
                  <a:cubicBezTo>
                    <a:pt x="81" y="44"/>
                    <a:pt x="140" y="123"/>
                    <a:pt x="140" y="215"/>
                  </a:cubicBezTo>
                  <a:lnTo>
                    <a:pt x="140" y="215"/>
                  </a:lnTo>
                  <a:cubicBezTo>
                    <a:pt x="140" y="307"/>
                    <a:pt x="81" y="386"/>
                    <a:pt x="0" y="416"/>
                  </a:cubicBezTo>
                  <a:lnTo>
                    <a:pt x="0" y="416"/>
                  </a:lnTo>
                  <a:cubicBezTo>
                    <a:pt x="24" y="424"/>
                    <a:pt x="48" y="428"/>
                    <a:pt x="74" y="428"/>
                  </a:cubicBezTo>
                  <a:lnTo>
                    <a:pt x="74" y="428"/>
                  </a:lnTo>
                  <a:cubicBezTo>
                    <a:pt x="191" y="428"/>
                    <a:pt x="287" y="333"/>
                    <a:pt x="287" y="215"/>
                  </a:cubicBezTo>
                  <a:lnTo>
                    <a:pt x="287" y="215"/>
                  </a:lnTo>
                  <a:cubicBezTo>
                    <a:pt x="287" y="97"/>
                    <a:pt x="191" y="2"/>
                    <a:pt x="74" y="0"/>
                  </a:cubicBezTo>
                  <a:close/>
                  <a:moveTo>
                    <a:pt x="74" y="0"/>
                  </a:moveTo>
                  <a:lnTo>
                    <a:pt x="74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4006;p74">
              <a:extLst>
                <a:ext uri="{FF2B5EF4-FFF2-40B4-BE49-F238E27FC236}">
                  <a16:creationId xmlns:a16="http://schemas.microsoft.com/office/drawing/2014/main" id="{48735988-A4A5-BA98-424B-12166349B115}"/>
                </a:ext>
              </a:extLst>
            </p:cNvPr>
            <p:cNvSpPr/>
            <p:nvPr/>
          </p:nvSpPr>
          <p:spPr>
            <a:xfrm>
              <a:off x="5774746" y="1929599"/>
              <a:ext cx="33484" cy="131258"/>
            </a:xfrm>
            <a:custGeom>
              <a:avLst/>
              <a:gdLst/>
              <a:ahLst/>
              <a:cxnLst/>
              <a:rect l="l" t="t" r="r" b="b"/>
              <a:pathLst>
                <a:path w="112" h="434" extrusionOk="0">
                  <a:moveTo>
                    <a:pt x="0" y="0"/>
                  </a:moveTo>
                  <a:lnTo>
                    <a:pt x="111" y="0"/>
                  </a:lnTo>
                  <a:lnTo>
                    <a:pt x="111" y="433"/>
                  </a:lnTo>
                  <a:lnTo>
                    <a:pt x="0" y="433"/>
                  </a:lnTo>
                  <a:lnTo>
                    <a:pt x="0" y="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4007;p74">
              <a:extLst>
                <a:ext uri="{FF2B5EF4-FFF2-40B4-BE49-F238E27FC236}">
                  <a16:creationId xmlns:a16="http://schemas.microsoft.com/office/drawing/2014/main" id="{3AE6323F-9CFD-71B5-714C-FB3DED464B8E}"/>
                </a:ext>
              </a:extLst>
            </p:cNvPr>
            <p:cNvSpPr/>
            <p:nvPr/>
          </p:nvSpPr>
          <p:spPr>
            <a:xfrm>
              <a:off x="5785461" y="1929599"/>
              <a:ext cx="22769" cy="131258"/>
            </a:xfrm>
            <a:custGeom>
              <a:avLst/>
              <a:gdLst/>
              <a:ahLst/>
              <a:cxnLst/>
              <a:rect l="l" t="t" r="r" b="b"/>
              <a:pathLst>
                <a:path w="75" h="434" extrusionOk="0">
                  <a:moveTo>
                    <a:pt x="0" y="0"/>
                  </a:moveTo>
                  <a:lnTo>
                    <a:pt x="74" y="0"/>
                  </a:lnTo>
                  <a:lnTo>
                    <a:pt x="74" y="433"/>
                  </a:lnTo>
                  <a:lnTo>
                    <a:pt x="0" y="433"/>
                  </a:lnTo>
                  <a:lnTo>
                    <a:pt x="0" y="0"/>
                  </a:lnTo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4008;p74">
              <a:extLst>
                <a:ext uri="{FF2B5EF4-FFF2-40B4-BE49-F238E27FC236}">
                  <a16:creationId xmlns:a16="http://schemas.microsoft.com/office/drawing/2014/main" id="{F6F21B3D-4C92-E180-5282-E0F15ECB0436}"/>
                </a:ext>
              </a:extLst>
            </p:cNvPr>
            <p:cNvSpPr/>
            <p:nvPr/>
          </p:nvSpPr>
          <p:spPr>
            <a:xfrm>
              <a:off x="5726529" y="2031391"/>
              <a:ext cx="129917" cy="30805"/>
            </a:xfrm>
            <a:custGeom>
              <a:avLst/>
              <a:gdLst/>
              <a:ahLst/>
              <a:cxnLst/>
              <a:rect l="l" t="t" r="r" b="b"/>
              <a:pathLst>
                <a:path w="427" h="101" extrusionOk="0">
                  <a:moveTo>
                    <a:pt x="426" y="100"/>
                  </a:moveTo>
                  <a:lnTo>
                    <a:pt x="0" y="100"/>
                  </a:lnTo>
                  <a:lnTo>
                    <a:pt x="0" y="100"/>
                  </a:lnTo>
                  <a:cubicBezTo>
                    <a:pt x="0" y="45"/>
                    <a:pt x="44" y="0"/>
                    <a:pt x="99" y="0"/>
                  </a:cubicBezTo>
                  <a:lnTo>
                    <a:pt x="327" y="0"/>
                  </a:lnTo>
                  <a:lnTo>
                    <a:pt x="327" y="0"/>
                  </a:lnTo>
                  <a:cubicBezTo>
                    <a:pt x="382" y="0"/>
                    <a:pt x="426" y="45"/>
                    <a:pt x="426" y="100"/>
                  </a:cubicBezTo>
                  <a:close/>
                  <a:moveTo>
                    <a:pt x="426" y="100"/>
                  </a:moveTo>
                  <a:lnTo>
                    <a:pt x="426" y="10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4009;p74">
              <a:extLst>
                <a:ext uri="{FF2B5EF4-FFF2-40B4-BE49-F238E27FC236}">
                  <a16:creationId xmlns:a16="http://schemas.microsoft.com/office/drawing/2014/main" id="{2D01E724-8D05-5D37-9C3E-B33050C8BE96}"/>
                </a:ext>
              </a:extLst>
            </p:cNvPr>
            <p:cNvSpPr/>
            <p:nvPr/>
          </p:nvSpPr>
          <p:spPr>
            <a:xfrm>
              <a:off x="5792158" y="2031391"/>
              <a:ext cx="64289" cy="30805"/>
            </a:xfrm>
            <a:custGeom>
              <a:avLst/>
              <a:gdLst/>
              <a:ahLst/>
              <a:cxnLst/>
              <a:rect l="l" t="t" r="r" b="b"/>
              <a:pathLst>
                <a:path w="211" h="101" extrusionOk="0">
                  <a:moveTo>
                    <a:pt x="111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55" y="0"/>
                    <a:pt x="99" y="45"/>
                    <a:pt x="99" y="100"/>
                  </a:cubicBezTo>
                  <a:lnTo>
                    <a:pt x="210" y="100"/>
                  </a:lnTo>
                  <a:lnTo>
                    <a:pt x="210" y="100"/>
                  </a:lnTo>
                  <a:cubicBezTo>
                    <a:pt x="210" y="45"/>
                    <a:pt x="166" y="0"/>
                    <a:pt x="111" y="0"/>
                  </a:cubicBezTo>
                  <a:close/>
                  <a:moveTo>
                    <a:pt x="111" y="0"/>
                  </a:moveTo>
                  <a:lnTo>
                    <a:pt x="111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4010;p74">
              <a:extLst>
                <a:ext uri="{FF2B5EF4-FFF2-40B4-BE49-F238E27FC236}">
                  <a16:creationId xmlns:a16="http://schemas.microsoft.com/office/drawing/2014/main" id="{7834D843-7A64-2ACB-605C-D1E887A251B5}"/>
                </a:ext>
              </a:extLst>
            </p:cNvPr>
            <p:cNvSpPr/>
            <p:nvPr/>
          </p:nvSpPr>
          <p:spPr>
            <a:xfrm>
              <a:off x="5656883" y="1743427"/>
              <a:ext cx="103130" cy="109828"/>
            </a:xfrm>
            <a:custGeom>
              <a:avLst/>
              <a:gdLst/>
              <a:ahLst/>
              <a:cxnLst/>
              <a:rect l="l" t="t" r="r" b="b"/>
              <a:pathLst>
                <a:path w="339" h="362" extrusionOk="0">
                  <a:moveTo>
                    <a:pt x="338" y="0"/>
                  </a:moveTo>
                  <a:lnTo>
                    <a:pt x="192" y="0"/>
                  </a:lnTo>
                  <a:lnTo>
                    <a:pt x="192" y="0"/>
                  </a:lnTo>
                  <a:cubicBezTo>
                    <a:pt x="164" y="0"/>
                    <a:pt x="139" y="16"/>
                    <a:pt x="129" y="42"/>
                  </a:cubicBezTo>
                  <a:lnTo>
                    <a:pt x="0" y="361"/>
                  </a:lnTo>
                  <a:lnTo>
                    <a:pt x="193" y="361"/>
                  </a:lnTo>
                  <a:lnTo>
                    <a:pt x="338" y="0"/>
                  </a:lnTo>
                  <a:close/>
                  <a:moveTo>
                    <a:pt x="338" y="0"/>
                  </a:moveTo>
                  <a:lnTo>
                    <a:pt x="33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4011;p74">
              <a:extLst>
                <a:ext uri="{FF2B5EF4-FFF2-40B4-BE49-F238E27FC236}">
                  <a16:creationId xmlns:a16="http://schemas.microsoft.com/office/drawing/2014/main" id="{E24112E8-7274-FC10-1EB5-32FE93877A9A}"/>
                </a:ext>
              </a:extLst>
            </p:cNvPr>
            <p:cNvSpPr/>
            <p:nvPr/>
          </p:nvSpPr>
          <p:spPr>
            <a:xfrm>
              <a:off x="5781443" y="1743427"/>
              <a:ext cx="111167" cy="109828"/>
            </a:xfrm>
            <a:custGeom>
              <a:avLst/>
              <a:gdLst/>
              <a:ahLst/>
              <a:cxnLst/>
              <a:rect l="l" t="t" r="r" b="b"/>
              <a:pathLst>
                <a:path w="364" h="362" extrusionOk="0">
                  <a:moveTo>
                    <a:pt x="218" y="361"/>
                  </a:moveTo>
                  <a:lnTo>
                    <a:pt x="363" y="0"/>
                  </a:lnTo>
                  <a:lnTo>
                    <a:pt x="145" y="0"/>
                  </a:lnTo>
                  <a:lnTo>
                    <a:pt x="0" y="361"/>
                  </a:lnTo>
                  <a:lnTo>
                    <a:pt x="218" y="361"/>
                  </a:lnTo>
                  <a:close/>
                  <a:moveTo>
                    <a:pt x="218" y="361"/>
                  </a:moveTo>
                  <a:lnTo>
                    <a:pt x="218" y="36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4012;p74">
              <a:extLst>
                <a:ext uri="{FF2B5EF4-FFF2-40B4-BE49-F238E27FC236}">
                  <a16:creationId xmlns:a16="http://schemas.microsoft.com/office/drawing/2014/main" id="{08EA25E5-02EB-C568-3BE8-C3B71CCC39BD}"/>
                </a:ext>
              </a:extLst>
            </p:cNvPr>
            <p:cNvSpPr/>
            <p:nvPr/>
          </p:nvSpPr>
          <p:spPr>
            <a:xfrm>
              <a:off x="5616702" y="1851916"/>
              <a:ext cx="100451" cy="109828"/>
            </a:xfrm>
            <a:custGeom>
              <a:avLst/>
              <a:gdLst/>
              <a:ahLst/>
              <a:cxnLst/>
              <a:rect l="l" t="t" r="r" b="b"/>
              <a:pathLst>
                <a:path w="329" h="362" extrusionOk="0">
                  <a:moveTo>
                    <a:pt x="135" y="0"/>
                  </a:moveTo>
                  <a:lnTo>
                    <a:pt x="8" y="316"/>
                  </a:lnTo>
                  <a:lnTo>
                    <a:pt x="8" y="316"/>
                  </a:lnTo>
                  <a:cubicBezTo>
                    <a:pt x="0" y="338"/>
                    <a:pt x="16" y="361"/>
                    <a:pt x="40" y="361"/>
                  </a:cubicBezTo>
                  <a:lnTo>
                    <a:pt x="182" y="361"/>
                  </a:lnTo>
                  <a:lnTo>
                    <a:pt x="328" y="0"/>
                  </a:lnTo>
                  <a:lnTo>
                    <a:pt x="135" y="0"/>
                  </a:lnTo>
                  <a:close/>
                  <a:moveTo>
                    <a:pt x="135" y="0"/>
                  </a:moveTo>
                  <a:lnTo>
                    <a:pt x="1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4013;p74">
              <a:extLst>
                <a:ext uri="{FF2B5EF4-FFF2-40B4-BE49-F238E27FC236}">
                  <a16:creationId xmlns:a16="http://schemas.microsoft.com/office/drawing/2014/main" id="{F76A8969-3748-E82B-2F9E-29621D5841E7}"/>
                </a:ext>
              </a:extLst>
            </p:cNvPr>
            <p:cNvSpPr/>
            <p:nvPr/>
          </p:nvSpPr>
          <p:spPr>
            <a:xfrm>
              <a:off x="5848411" y="1743427"/>
              <a:ext cx="111167" cy="109828"/>
            </a:xfrm>
            <a:custGeom>
              <a:avLst/>
              <a:gdLst/>
              <a:ahLst/>
              <a:cxnLst/>
              <a:rect l="l" t="t" r="r" b="b"/>
              <a:pathLst>
                <a:path w="364" h="362" extrusionOk="0">
                  <a:moveTo>
                    <a:pt x="218" y="361"/>
                  </a:moveTo>
                  <a:lnTo>
                    <a:pt x="363" y="0"/>
                  </a:lnTo>
                  <a:lnTo>
                    <a:pt x="145" y="0"/>
                  </a:lnTo>
                  <a:lnTo>
                    <a:pt x="0" y="361"/>
                  </a:lnTo>
                  <a:lnTo>
                    <a:pt x="218" y="361"/>
                  </a:lnTo>
                  <a:close/>
                  <a:moveTo>
                    <a:pt x="218" y="361"/>
                  </a:moveTo>
                  <a:lnTo>
                    <a:pt x="218" y="36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4014;p74">
              <a:extLst>
                <a:ext uri="{FF2B5EF4-FFF2-40B4-BE49-F238E27FC236}">
                  <a16:creationId xmlns:a16="http://schemas.microsoft.com/office/drawing/2014/main" id="{0B78E4CD-ACC5-EF7E-347A-4CFB0EA08C87}"/>
                </a:ext>
              </a:extLst>
            </p:cNvPr>
            <p:cNvSpPr/>
            <p:nvPr/>
          </p:nvSpPr>
          <p:spPr>
            <a:xfrm>
              <a:off x="5715814" y="1743427"/>
              <a:ext cx="111167" cy="109828"/>
            </a:xfrm>
            <a:custGeom>
              <a:avLst/>
              <a:gdLst/>
              <a:ahLst/>
              <a:cxnLst/>
              <a:rect l="l" t="t" r="r" b="b"/>
              <a:pathLst>
                <a:path w="364" h="362" extrusionOk="0">
                  <a:moveTo>
                    <a:pt x="218" y="361"/>
                  </a:moveTo>
                  <a:lnTo>
                    <a:pt x="363" y="0"/>
                  </a:lnTo>
                  <a:lnTo>
                    <a:pt x="145" y="0"/>
                  </a:lnTo>
                  <a:lnTo>
                    <a:pt x="0" y="361"/>
                  </a:lnTo>
                  <a:lnTo>
                    <a:pt x="218" y="361"/>
                  </a:lnTo>
                  <a:close/>
                  <a:moveTo>
                    <a:pt x="218" y="361"/>
                  </a:moveTo>
                  <a:lnTo>
                    <a:pt x="218" y="36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4015;p74">
              <a:extLst>
                <a:ext uri="{FF2B5EF4-FFF2-40B4-BE49-F238E27FC236}">
                  <a16:creationId xmlns:a16="http://schemas.microsoft.com/office/drawing/2014/main" id="{D44CAC17-4D89-5443-E35C-AB318B91552D}"/>
                </a:ext>
              </a:extLst>
            </p:cNvPr>
            <p:cNvSpPr/>
            <p:nvPr/>
          </p:nvSpPr>
          <p:spPr>
            <a:xfrm>
              <a:off x="5671616" y="1851916"/>
              <a:ext cx="111166" cy="109828"/>
            </a:xfrm>
            <a:custGeom>
              <a:avLst/>
              <a:gdLst/>
              <a:ahLst/>
              <a:cxnLst/>
              <a:rect l="l" t="t" r="r" b="b"/>
              <a:pathLst>
                <a:path w="365" h="362" extrusionOk="0">
                  <a:moveTo>
                    <a:pt x="146" y="0"/>
                  </a:moveTo>
                  <a:lnTo>
                    <a:pt x="0" y="361"/>
                  </a:lnTo>
                  <a:lnTo>
                    <a:pt x="220" y="361"/>
                  </a:lnTo>
                  <a:lnTo>
                    <a:pt x="364" y="0"/>
                  </a:lnTo>
                  <a:lnTo>
                    <a:pt x="146" y="0"/>
                  </a:lnTo>
                  <a:close/>
                  <a:moveTo>
                    <a:pt x="146" y="0"/>
                  </a:moveTo>
                  <a:lnTo>
                    <a:pt x="14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4016;p74">
              <a:extLst>
                <a:ext uri="{FF2B5EF4-FFF2-40B4-BE49-F238E27FC236}">
                  <a16:creationId xmlns:a16="http://schemas.microsoft.com/office/drawing/2014/main" id="{BEA61697-BFB7-BCB8-DA54-DE4ABA0E2C04}"/>
                </a:ext>
              </a:extLst>
            </p:cNvPr>
            <p:cNvSpPr/>
            <p:nvPr/>
          </p:nvSpPr>
          <p:spPr>
            <a:xfrm>
              <a:off x="5914040" y="1743427"/>
              <a:ext cx="104471" cy="109828"/>
            </a:xfrm>
            <a:custGeom>
              <a:avLst/>
              <a:gdLst/>
              <a:ahLst/>
              <a:cxnLst/>
              <a:rect l="l" t="t" r="r" b="b"/>
              <a:pathLst>
                <a:path w="342" h="362" extrusionOk="0">
                  <a:moveTo>
                    <a:pt x="302" y="0"/>
                  </a:moveTo>
                  <a:lnTo>
                    <a:pt x="145" y="0"/>
                  </a:lnTo>
                  <a:lnTo>
                    <a:pt x="0" y="361"/>
                  </a:lnTo>
                  <a:lnTo>
                    <a:pt x="206" y="361"/>
                  </a:lnTo>
                  <a:lnTo>
                    <a:pt x="332" y="45"/>
                  </a:lnTo>
                  <a:lnTo>
                    <a:pt x="332" y="45"/>
                  </a:lnTo>
                  <a:cubicBezTo>
                    <a:pt x="341" y="23"/>
                    <a:pt x="325" y="0"/>
                    <a:pt x="302" y="0"/>
                  </a:cubicBezTo>
                  <a:close/>
                  <a:moveTo>
                    <a:pt x="302" y="0"/>
                  </a:moveTo>
                  <a:lnTo>
                    <a:pt x="3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4017;p74">
              <a:extLst>
                <a:ext uri="{FF2B5EF4-FFF2-40B4-BE49-F238E27FC236}">
                  <a16:creationId xmlns:a16="http://schemas.microsoft.com/office/drawing/2014/main" id="{5B18F2F1-47F7-BA6E-F30F-0814302524CA}"/>
                </a:ext>
              </a:extLst>
            </p:cNvPr>
            <p:cNvSpPr/>
            <p:nvPr/>
          </p:nvSpPr>
          <p:spPr>
            <a:xfrm>
              <a:off x="5943505" y="1743427"/>
              <a:ext cx="75004" cy="109828"/>
            </a:xfrm>
            <a:custGeom>
              <a:avLst/>
              <a:gdLst/>
              <a:ahLst/>
              <a:cxnLst/>
              <a:rect l="l" t="t" r="r" b="b"/>
              <a:pathLst>
                <a:path w="247" h="362" extrusionOk="0">
                  <a:moveTo>
                    <a:pt x="207" y="0"/>
                  </a:moveTo>
                  <a:lnTo>
                    <a:pt x="96" y="0"/>
                  </a:lnTo>
                  <a:lnTo>
                    <a:pt x="96" y="0"/>
                  </a:lnTo>
                  <a:cubicBezTo>
                    <a:pt x="120" y="0"/>
                    <a:pt x="137" y="23"/>
                    <a:pt x="127" y="45"/>
                  </a:cubicBezTo>
                  <a:lnTo>
                    <a:pt x="0" y="361"/>
                  </a:lnTo>
                  <a:lnTo>
                    <a:pt x="111" y="361"/>
                  </a:lnTo>
                  <a:lnTo>
                    <a:pt x="237" y="45"/>
                  </a:lnTo>
                  <a:lnTo>
                    <a:pt x="237" y="45"/>
                  </a:lnTo>
                  <a:cubicBezTo>
                    <a:pt x="246" y="23"/>
                    <a:pt x="230" y="0"/>
                    <a:pt x="207" y="0"/>
                  </a:cubicBezTo>
                  <a:close/>
                  <a:moveTo>
                    <a:pt x="207" y="0"/>
                  </a:moveTo>
                  <a:lnTo>
                    <a:pt x="207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4018;p74">
              <a:extLst>
                <a:ext uri="{FF2B5EF4-FFF2-40B4-BE49-F238E27FC236}">
                  <a16:creationId xmlns:a16="http://schemas.microsoft.com/office/drawing/2014/main" id="{3820283F-D772-49A2-5C0E-79B59019BEAC}"/>
                </a:ext>
              </a:extLst>
            </p:cNvPr>
            <p:cNvSpPr/>
            <p:nvPr/>
          </p:nvSpPr>
          <p:spPr>
            <a:xfrm>
              <a:off x="5869841" y="1851916"/>
              <a:ext cx="107149" cy="109828"/>
            </a:xfrm>
            <a:custGeom>
              <a:avLst/>
              <a:gdLst/>
              <a:ahLst/>
              <a:cxnLst/>
              <a:rect l="l" t="t" r="r" b="b"/>
              <a:pathLst>
                <a:path w="354" h="362" extrusionOk="0">
                  <a:moveTo>
                    <a:pt x="0" y="361"/>
                  </a:moveTo>
                  <a:lnTo>
                    <a:pt x="161" y="361"/>
                  </a:lnTo>
                  <a:lnTo>
                    <a:pt x="161" y="361"/>
                  </a:lnTo>
                  <a:cubicBezTo>
                    <a:pt x="188" y="361"/>
                    <a:pt x="214" y="345"/>
                    <a:pt x="223" y="319"/>
                  </a:cubicBezTo>
                  <a:lnTo>
                    <a:pt x="353" y="0"/>
                  </a:lnTo>
                  <a:lnTo>
                    <a:pt x="147" y="0"/>
                  </a:lnTo>
                  <a:lnTo>
                    <a:pt x="0" y="361"/>
                  </a:lnTo>
                  <a:close/>
                  <a:moveTo>
                    <a:pt x="0" y="361"/>
                  </a:moveTo>
                  <a:lnTo>
                    <a:pt x="0" y="36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4019;p74">
              <a:extLst>
                <a:ext uri="{FF2B5EF4-FFF2-40B4-BE49-F238E27FC236}">
                  <a16:creationId xmlns:a16="http://schemas.microsoft.com/office/drawing/2014/main" id="{46DCBD23-AB6E-03C4-4296-64C742A3E462}"/>
                </a:ext>
              </a:extLst>
            </p:cNvPr>
            <p:cNvSpPr/>
            <p:nvPr/>
          </p:nvSpPr>
          <p:spPr>
            <a:xfrm>
              <a:off x="5885913" y="1851916"/>
              <a:ext cx="92415" cy="109828"/>
            </a:xfrm>
            <a:custGeom>
              <a:avLst/>
              <a:gdLst/>
              <a:ahLst/>
              <a:cxnLst/>
              <a:rect l="l" t="t" r="r" b="b"/>
              <a:pathLst>
                <a:path w="303" h="362" extrusionOk="0">
                  <a:moveTo>
                    <a:pt x="191" y="0"/>
                  </a:moveTo>
                  <a:lnTo>
                    <a:pt x="62" y="319"/>
                  </a:lnTo>
                  <a:lnTo>
                    <a:pt x="62" y="319"/>
                  </a:lnTo>
                  <a:cubicBezTo>
                    <a:pt x="52" y="345"/>
                    <a:pt x="28" y="361"/>
                    <a:pt x="0" y="361"/>
                  </a:cubicBezTo>
                  <a:lnTo>
                    <a:pt x="110" y="361"/>
                  </a:lnTo>
                  <a:lnTo>
                    <a:pt x="110" y="361"/>
                  </a:lnTo>
                  <a:cubicBezTo>
                    <a:pt x="137" y="361"/>
                    <a:pt x="163" y="345"/>
                    <a:pt x="172" y="319"/>
                  </a:cubicBezTo>
                  <a:lnTo>
                    <a:pt x="302" y="0"/>
                  </a:lnTo>
                  <a:lnTo>
                    <a:pt x="191" y="0"/>
                  </a:lnTo>
                  <a:close/>
                  <a:moveTo>
                    <a:pt x="191" y="0"/>
                  </a:moveTo>
                  <a:lnTo>
                    <a:pt x="191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4020;p74">
              <a:extLst>
                <a:ext uri="{FF2B5EF4-FFF2-40B4-BE49-F238E27FC236}">
                  <a16:creationId xmlns:a16="http://schemas.microsoft.com/office/drawing/2014/main" id="{3A2CAC8D-D4F6-0395-3AC4-B4E6904ECE5F}"/>
                </a:ext>
              </a:extLst>
            </p:cNvPr>
            <p:cNvSpPr/>
            <p:nvPr/>
          </p:nvSpPr>
          <p:spPr>
            <a:xfrm>
              <a:off x="5804212" y="1851916"/>
              <a:ext cx="109827" cy="109828"/>
            </a:xfrm>
            <a:custGeom>
              <a:avLst/>
              <a:gdLst/>
              <a:ahLst/>
              <a:cxnLst/>
              <a:rect l="l" t="t" r="r" b="b"/>
              <a:pathLst>
                <a:path w="363" h="362" extrusionOk="0">
                  <a:moveTo>
                    <a:pt x="144" y="0"/>
                  </a:moveTo>
                  <a:lnTo>
                    <a:pt x="0" y="361"/>
                  </a:lnTo>
                  <a:lnTo>
                    <a:pt x="215" y="361"/>
                  </a:lnTo>
                  <a:lnTo>
                    <a:pt x="362" y="0"/>
                  </a:lnTo>
                  <a:lnTo>
                    <a:pt x="144" y="0"/>
                  </a:lnTo>
                  <a:close/>
                  <a:moveTo>
                    <a:pt x="144" y="0"/>
                  </a:moveTo>
                  <a:lnTo>
                    <a:pt x="14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4021;p74">
              <a:extLst>
                <a:ext uri="{FF2B5EF4-FFF2-40B4-BE49-F238E27FC236}">
                  <a16:creationId xmlns:a16="http://schemas.microsoft.com/office/drawing/2014/main" id="{4E3D71FB-D628-BAC5-96B1-CC1281F25E31}"/>
                </a:ext>
              </a:extLst>
            </p:cNvPr>
            <p:cNvSpPr/>
            <p:nvPr/>
          </p:nvSpPr>
          <p:spPr>
            <a:xfrm>
              <a:off x="5738584" y="1851916"/>
              <a:ext cx="109827" cy="109828"/>
            </a:xfrm>
            <a:custGeom>
              <a:avLst/>
              <a:gdLst/>
              <a:ahLst/>
              <a:cxnLst/>
              <a:rect l="l" t="t" r="r" b="b"/>
              <a:pathLst>
                <a:path w="363" h="362" extrusionOk="0">
                  <a:moveTo>
                    <a:pt x="144" y="0"/>
                  </a:moveTo>
                  <a:lnTo>
                    <a:pt x="0" y="361"/>
                  </a:lnTo>
                  <a:lnTo>
                    <a:pt x="218" y="361"/>
                  </a:lnTo>
                  <a:lnTo>
                    <a:pt x="362" y="0"/>
                  </a:lnTo>
                  <a:lnTo>
                    <a:pt x="144" y="0"/>
                  </a:lnTo>
                  <a:close/>
                  <a:moveTo>
                    <a:pt x="144" y="0"/>
                  </a:moveTo>
                  <a:lnTo>
                    <a:pt x="1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" name="Google Shape;4022;p74">
            <a:extLst>
              <a:ext uri="{FF2B5EF4-FFF2-40B4-BE49-F238E27FC236}">
                <a16:creationId xmlns:a16="http://schemas.microsoft.com/office/drawing/2014/main" id="{208416FD-F863-B3C1-0C7F-AE54EEFB0E0C}"/>
              </a:ext>
            </a:extLst>
          </p:cNvPr>
          <p:cNvGrpSpPr/>
          <p:nvPr/>
        </p:nvGrpSpPr>
        <p:grpSpPr>
          <a:xfrm>
            <a:off x="4782347" y="1594176"/>
            <a:ext cx="448208" cy="441093"/>
            <a:chOff x="2343308" y="1559934"/>
            <a:chExt cx="506278" cy="498242"/>
          </a:xfrm>
        </p:grpSpPr>
        <p:sp>
          <p:nvSpPr>
            <p:cNvPr id="47" name="Google Shape;4023;p74">
              <a:extLst>
                <a:ext uri="{FF2B5EF4-FFF2-40B4-BE49-F238E27FC236}">
                  <a16:creationId xmlns:a16="http://schemas.microsoft.com/office/drawing/2014/main" id="{F5DAD792-5B5C-115B-C787-CD45E1BF8078}"/>
                </a:ext>
              </a:extLst>
            </p:cNvPr>
            <p:cNvSpPr/>
            <p:nvPr/>
          </p:nvSpPr>
          <p:spPr>
            <a:xfrm>
              <a:off x="2343308" y="1559934"/>
              <a:ext cx="285282" cy="179474"/>
            </a:xfrm>
            <a:custGeom>
              <a:avLst/>
              <a:gdLst/>
              <a:ahLst/>
              <a:cxnLst/>
              <a:rect l="l" t="t" r="r" b="b"/>
              <a:pathLst>
                <a:path w="939" h="589" extrusionOk="0">
                  <a:moveTo>
                    <a:pt x="914" y="539"/>
                  </a:moveTo>
                  <a:lnTo>
                    <a:pt x="291" y="539"/>
                  </a:lnTo>
                  <a:lnTo>
                    <a:pt x="291" y="539"/>
                  </a:lnTo>
                  <a:cubicBezTo>
                    <a:pt x="157" y="539"/>
                    <a:pt x="49" y="429"/>
                    <a:pt x="49" y="293"/>
                  </a:cubicBezTo>
                  <a:lnTo>
                    <a:pt x="49" y="293"/>
                  </a:lnTo>
                  <a:cubicBezTo>
                    <a:pt x="49" y="158"/>
                    <a:pt x="157" y="49"/>
                    <a:pt x="291" y="49"/>
                  </a:cubicBezTo>
                  <a:lnTo>
                    <a:pt x="291" y="49"/>
                  </a:lnTo>
                  <a:cubicBezTo>
                    <a:pt x="304" y="49"/>
                    <a:pt x="316" y="37"/>
                    <a:pt x="316" y="24"/>
                  </a:cubicBezTo>
                  <a:lnTo>
                    <a:pt x="316" y="24"/>
                  </a:lnTo>
                  <a:cubicBezTo>
                    <a:pt x="316" y="10"/>
                    <a:pt x="304" y="0"/>
                    <a:pt x="291" y="0"/>
                  </a:cubicBezTo>
                  <a:lnTo>
                    <a:pt x="291" y="0"/>
                  </a:lnTo>
                  <a:cubicBezTo>
                    <a:pt x="130" y="0"/>
                    <a:pt x="0" y="131"/>
                    <a:pt x="0" y="293"/>
                  </a:cubicBezTo>
                  <a:lnTo>
                    <a:pt x="0" y="293"/>
                  </a:lnTo>
                  <a:cubicBezTo>
                    <a:pt x="0" y="456"/>
                    <a:pt x="130" y="588"/>
                    <a:pt x="291" y="588"/>
                  </a:cubicBezTo>
                  <a:lnTo>
                    <a:pt x="914" y="588"/>
                  </a:lnTo>
                  <a:lnTo>
                    <a:pt x="914" y="588"/>
                  </a:lnTo>
                  <a:cubicBezTo>
                    <a:pt x="927" y="588"/>
                    <a:pt x="938" y="577"/>
                    <a:pt x="938" y="563"/>
                  </a:cubicBezTo>
                  <a:lnTo>
                    <a:pt x="938" y="563"/>
                  </a:lnTo>
                  <a:cubicBezTo>
                    <a:pt x="938" y="550"/>
                    <a:pt x="927" y="539"/>
                    <a:pt x="914" y="539"/>
                  </a:cubicBezTo>
                  <a:close/>
                  <a:moveTo>
                    <a:pt x="914" y="539"/>
                  </a:moveTo>
                  <a:lnTo>
                    <a:pt x="914" y="53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024;p74">
              <a:extLst>
                <a:ext uri="{FF2B5EF4-FFF2-40B4-BE49-F238E27FC236}">
                  <a16:creationId xmlns:a16="http://schemas.microsoft.com/office/drawing/2014/main" id="{9BE08166-9EA0-CAEF-7FDD-4FC1BA53A4C9}"/>
                </a:ext>
              </a:extLst>
            </p:cNvPr>
            <p:cNvSpPr/>
            <p:nvPr/>
          </p:nvSpPr>
          <p:spPr>
            <a:xfrm>
              <a:off x="2660737" y="1723337"/>
              <a:ext cx="188849" cy="14733"/>
            </a:xfrm>
            <a:custGeom>
              <a:avLst/>
              <a:gdLst/>
              <a:ahLst/>
              <a:cxnLst/>
              <a:rect l="l" t="t" r="r" b="b"/>
              <a:pathLst>
                <a:path w="621" h="50" extrusionOk="0">
                  <a:moveTo>
                    <a:pt x="595" y="0"/>
                  </a:moveTo>
                  <a:lnTo>
                    <a:pt x="24" y="0"/>
                  </a:lnTo>
                  <a:lnTo>
                    <a:pt x="24" y="0"/>
                  </a:lnTo>
                  <a:cubicBezTo>
                    <a:pt x="11" y="0"/>
                    <a:pt x="0" y="11"/>
                    <a:pt x="0" y="24"/>
                  </a:cubicBezTo>
                  <a:lnTo>
                    <a:pt x="0" y="24"/>
                  </a:lnTo>
                  <a:cubicBezTo>
                    <a:pt x="0" y="38"/>
                    <a:pt x="11" y="49"/>
                    <a:pt x="24" y="49"/>
                  </a:cubicBezTo>
                  <a:lnTo>
                    <a:pt x="595" y="49"/>
                  </a:lnTo>
                  <a:lnTo>
                    <a:pt x="595" y="49"/>
                  </a:lnTo>
                  <a:cubicBezTo>
                    <a:pt x="608" y="49"/>
                    <a:pt x="620" y="38"/>
                    <a:pt x="620" y="24"/>
                  </a:cubicBezTo>
                  <a:lnTo>
                    <a:pt x="620" y="24"/>
                  </a:lnTo>
                  <a:cubicBezTo>
                    <a:pt x="620" y="11"/>
                    <a:pt x="608" y="0"/>
                    <a:pt x="595" y="0"/>
                  </a:cubicBezTo>
                  <a:close/>
                  <a:moveTo>
                    <a:pt x="595" y="0"/>
                  </a:moveTo>
                  <a:lnTo>
                    <a:pt x="5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025;p74">
              <a:extLst>
                <a:ext uri="{FF2B5EF4-FFF2-40B4-BE49-F238E27FC236}">
                  <a16:creationId xmlns:a16="http://schemas.microsoft.com/office/drawing/2014/main" id="{44666125-9BF4-BA76-1DD9-E1B7C7019F2D}"/>
                </a:ext>
              </a:extLst>
            </p:cNvPr>
            <p:cNvSpPr/>
            <p:nvPr/>
          </p:nvSpPr>
          <p:spPr>
            <a:xfrm>
              <a:off x="2446439" y="1763518"/>
              <a:ext cx="333500" cy="50896"/>
            </a:xfrm>
            <a:custGeom>
              <a:avLst/>
              <a:gdLst/>
              <a:ahLst/>
              <a:cxnLst/>
              <a:rect l="l" t="t" r="r" b="b"/>
              <a:pathLst>
                <a:path w="1099" h="167" extrusionOk="0">
                  <a:moveTo>
                    <a:pt x="83" y="166"/>
                  </a:moveTo>
                  <a:lnTo>
                    <a:pt x="83" y="166"/>
                  </a:lnTo>
                  <a:cubicBezTo>
                    <a:pt x="38" y="166"/>
                    <a:pt x="0" y="128"/>
                    <a:pt x="0" y="83"/>
                  </a:cubicBezTo>
                  <a:lnTo>
                    <a:pt x="0" y="83"/>
                  </a:lnTo>
                  <a:cubicBezTo>
                    <a:pt x="0" y="37"/>
                    <a:pt x="38" y="0"/>
                    <a:pt x="83" y="0"/>
                  </a:cubicBezTo>
                  <a:lnTo>
                    <a:pt x="1073" y="0"/>
                  </a:lnTo>
                  <a:lnTo>
                    <a:pt x="1073" y="0"/>
                  </a:lnTo>
                  <a:cubicBezTo>
                    <a:pt x="1088" y="0"/>
                    <a:pt x="1098" y="11"/>
                    <a:pt x="1098" y="25"/>
                  </a:cubicBezTo>
                  <a:lnTo>
                    <a:pt x="1098" y="25"/>
                  </a:lnTo>
                  <a:cubicBezTo>
                    <a:pt x="1098" y="37"/>
                    <a:pt x="1088" y="49"/>
                    <a:pt x="1073" y="49"/>
                  </a:cubicBezTo>
                  <a:lnTo>
                    <a:pt x="83" y="49"/>
                  </a:lnTo>
                  <a:lnTo>
                    <a:pt x="83" y="49"/>
                  </a:lnTo>
                  <a:cubicBezTo>
                    <a:pt x="65" y="49"/>
                    <a:pt x="48" y="64"/>
                    <a:pt x="48" y="83"/>
                  </a:cubicBezTo>
                  <a:lnTo>
                    <a:pt x="48" y="83"/>
                  </a:lnTo>
                  <a:cubicBezTo>
                    <a:pt x="48" y="102"/>
                    <a:pt x="65" y="117"/>
                    <a:pt x="83" y="117"/>
                  </a:cubicBezTo>
                  <a:lnTo>
                    <a:pt x="83" y="117"/>
                  </a:lnTo>
                  <a:cubicBezTo>
                    <a:pt x="96" y="117"/>
                    <a:pt x="108" y="128"/>
                    <a:pt x="108" y="141"/>
                  </a:cubicBezTo>
                  <a:lnTo>
                    <a:pt x="108" y="141"/>
                  </a:lnTo>
                  <a:cubicBezTo>
                    <a:pt x="108" y="155"/>
                    <a:pt x="96" y="166"/>
                    <a:pt x="83" y="166"/>
                  </a:cubicBezTo>
                  <a:close/>
                  <a:moveTo>
                    <a:pt x="83" y="166"/>
                  </a:moveTo>
                  <a:lnTo>
                    <a:pt x="83" y="16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4026;p74">
              <a:extLst>
                <a:ext uri="{FF2B5EF4-FFF2-40B4-BE49-F238E27FC236}">
                  <a16:creationId xmlns:a16="http://schemas.microsoft.com/office/drawing/2014/main" id="{E735CB7F-E605-C5F0-3D3B-114E0651ED1E}"/>
                </a:ext>
              </a:extLst>
            </p:cNvPr>
            <p:cNvSpPr/>
            <p:nvPr/>
          </p:nvSpPr>
          <p:spPr>
            <a:xfrm>
              <a:off x="2398223" y="1602794"/>
              <a:ext cx="302696" cy="95094"/>
            </a:xfrm>
            <a:custGeom>
              <a:avLst/>
              <a:gdLst/>
              <a:ahLst/>
              <a:cxnLst/>
              <a:rect l="l" t="t" r="r" b="b"/>
              <a:pathLst>
                <a:path w="998" h="311" extrusionOk="0">
                  <a:moveTo>
                    <a:pt x="973" y="262"/>
                  </a:moveTo>
                  <a:lnTo>
                    <a:pt x="155" y="262"/>
                  </a:lnTo>
                  <a:lnTo>
                    <a:pt x="155" y="262"/>
                  </a:lnTo>
                  <a:cubicBezTo>
                    <a:pt x="97" y="262"/>
                    <a:pt x="49" y="215"/>
                    <a:pt x="49" y="155"/>
                  </a:cubicBezTo>
                  <a:lnTo>
                    <a:pt x="49" y="155"/>
                  </a:lnTo>
                  <a:cubicBezTo>
                    <a:pt x="49" y="97"/>
                    <a:pt x="97" y="49"/>
                    <a:pt x="155" y="49"/>
                  </a:cubicBezTo>
                  <a:lnTo>
                    <a:pt x="155" y="49"/>
                  </a:lnTo>
                  <a:cubicBezTo>
                    <a:pt x="190" y="49"/>
                    <a:pt x="223" y="66"/>
                    <a:pt x="243" y="96"/>
                  </a:cubicBezTo>
                  <a:lnTo>
                    <a:pt x="243" y="96"/>
                  </a:lnTo>
                  <a:cubicBezTo>
                    <a:pt x="251" y="106"/>
                    <a:pt x="266" y="108"/>
                    <a:pt x="276" y="101"/>
                  </a:cubicBezTo>
                  <a:lnTo>
                    <a:pt x="276" y="101"/>
                  </a:lnTo>
                  <a:cubicBezTo>
                    <a:pt x="288" y="93"/>
                    <a:pt x="291" y="78"/>
                    <a:pt x="283" y="68"/>
                  </a:cubicBezTo>
                  <a:lnTo>
                    <a:pt x="283" y="68"/>
                  </a:lnTo>
                  <a:cubicBezTo>
                    <a:pt x="254" y="26"/>
                    <a:pt x="206" y="0"/>
                    <a:pt x="155" y="0"/>
                  </a:cubicBezTo>
                  <a:lnTo>
                    <a:pt x="155" y="0"/>
                  </a:lnTo>
                  <a:cubicBezTo>
                    <a:pt x="70" y="0"/>
                    <a:pt x="0" y="70"/>
                    <a:pt x="0" y="155"/>
                  </a:cubicBezTo>
                  <a:lnTo>
                    <a:pt x="0" y="155"/>
                  </a:lnTo>
                  <a:cubicBezTo>
                    <a:pt x="0" y="241"/>
                    <a:pt x="70" y="310"/>
                    <a:pt x="155" y="310"/>
                  </a:cubicBezTo>
                  <a:lnTo>
                    <a:pt x="973" y="310"/>
                  </a:lnTo>
                  <a:lnTo>
                    <a:pt x="973" y="310"/>
                  </a:lnTo>
                  <a:cubicBezTo>
                    <a:pt x="986" y="310"/>
                    <a:pt x="997" y="300"/>
                    <a:pt x="997" y="287"/>
                  </a:cubicBezTo>
                  <a:lnTo>
                    <a:pt x="997" y="287"/>
                  </a:lnTo>
                  <a:cubicBezTo>
                    <a:pt x="997" y="273"/>
                    <a:pt x="986" y="262"/>
                    <a:pt x="973" y="262"/>
                  </a:cubicBezTo>
                  <a:close/>
                  <a:moveTo>
                    <a:pt x="973" y="262"/>
                  </a:moveTo>
                  <a:lnTo>
                    <a:pt x="973" y="26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4027;p74">
              <a:extLst>
                <a:ext uri="{FF2B5EF4-FFF2-40B4-BE49-F238E27FC236}">
                  <a16:creationId xmlns:a16="http://schemas.microsoft.com/office/drawing/2014/main" id="{C9575A35-E077-2195-04FB-0EBE47A6CBC1}"/>
                </a:ext>
              </a:extLst>
            </p:cNvPr>
            <p:cNvSpPr/>
            <p:nvPr/>
          </p:nvSpPr>
          <p:spPr>
            <a:xfrm>
              <a:off x="2725026" y="1681816"/>
              <a:ext cx="91076" cy="14733"/>
            </a:xfrm>
            <a:custGeom>
              <a:avLst/>
              <a:gdLst/>
              <a:ahLst/>
              <a:cxnLst/>
              <a:rect l="l" t="t" r="r" b="b"/>
              <a:pathLst>
                <a:path w="302" h="49" extrusionOk="0">
                  <a:moveTo>
                    <a:pt x="277" y="0"/>
                  </a:moveTo>
                  <a:lnTo>
                    <a:pt x="25" y="0"/>
                  </a:lnTo>
                  <a:lnTo>
                    <a:pt x="25" y="0"/>
                  </a:lnTo>
                  <a:cubicBezTo>
                    <a:pt x="11" y="0"/>
                    <a:pt x="0" y="11"/>
                    <a:pt x="0" y="25"/>
                  </a:cubicBezTo>
                  <a:lnTo>
                    <a:pt x="0" y="25"/>
                  </a:lnTo>
                  <a:cubicBezTo>
                    <a:pt x="0" y="38"/>
                    <a:pt x="11" y="48"/>
                    <a:pt x="25" y="48"/>
                  </a:cubicBezTo>
                  <a:lnTo>
                    <a:pt x="277" y="48"/>
                  </a:lnTo>
                  <a:lnTo>
                    <a:pt x="277" y="48"/>
                  </a:lnTo>
                  <a:cubicBezTo>
                    <a:pt x="290" y="48"/>
                    <a:pt x="301" y="38"/>
                    <a:pt x="301" y="25"/>
                  </a:cubicBezTo>
                  <a:lnTo>
                    <a:pt x="301" y="25"/>
                  </a:lnTo>
                  <a:cubicBezTo>
                    <a:pt x="301" y="11"/>
                    <a:pt x="290" y="0"/>
                    <a:pt x="277" y="0"/>
                  </a:cubicBezTo>
                  <a:close/>
                  <a:moveTo>
                    <a:pt x="277" y="0"/>
                  </a:moveTo>
                  <a:lnTo>
                    <a:pt x="27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4028;p74">
              <a:extLst>
                <a:ext uri="{FF2B5EF4-FFF2-40B4-BE49-F238E27FC236}">
                  <a16:creationId xmlns:a16="http://schemas.microsoft.com/office/drawing/2014/main" id="{561B10A2-BF6D-A665-5027-1C84776773BE}"/>
                </a:ext>
              </a:extLst>
            </p:cNvPr>
            <p:cNvSpPr/>
            <p:nvPr/>
          </p:nvSpPr>
          <p:spPr>
            <a:xfrm>
              <a:off x="2566982" y="1845219"/>
              <a:ext cx="57592" cy="212958"/>
            </a:xfrm>
            <a:custGeom>
              <a:avLst/>
              <a:gdLst/>
              <a:ahLst/>
              <a:cxnLst/>
              <a:rect l="l" t="t" r="r" b="b"/>
              <a:pathLst>
                <a:path w="190" h="700" extrusionOk="0">
                  <a:moveTo>
                    <a:pt x="55" y="49"/>
                  </a:moveTo>
                  <a:lnTo>
                    <a:pt x="0" y="699"/>
                  </a:lnTo>
                  <a:lnTo>
                    <a:pt x="189" y="699"/>
                  </a:lnTo>
                  <a:lnTo>
                    <a:pt x="133" y="49"/>
                  </a:lnTo>
                  <a:lnTo>
                    <a:pt x="133" y="49"/>
                  </a:lnTo>
                  <a:cubicBezTo>
                    <a:pt x="130" y="0"/>
                    <a:pt x="59" y="0"/>
                    <a:pt x="55" y="49"/>
                  </a:cubicBezTo>
                  <a:close/>
                  <a:moveTo>
                    <a:pt x="55" y="49"/>
                  </a:moveTo>
                  <a:lnTo>
                    <a:pt x="55" y="4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4029;p74">
              <a:extLst>
                <a:ext uri="{FF2B5EF4-FFF2-40B4-BE49-F238E27FC236}">
                  <a16:creationId xmlns:a16="http://schemas.microsoft.com/office/drawing/2014/main" id="{BB7291FF-EC88-D440-EE60-1F4F23BF413C}"/>
                </a:ext>
              </a:extLst>
            </p:cNvPr>
            <p:cNvSpPr/>
            <p:nvPr/>
          </p:nvSpPr>
          <p:spPr>
            <a:xfrm>
              <a:off x="2580375" y="1845219"/>
              <a:ext cx="45538" cy="212958"/>
            </a:xfrm>
            <a:custGeom>
              <a:avLst/>
              <a:gdLst/>
              <a:ahLst/>
              <a:cxnLst/>
              <a:rect l="l" t="t" r="r" b="b"/>
              <a:pathLst>
                <a:path w="149" h="700" extrusionOk="0">
                  <a:moveTo>
                    <a:pt x="92" y="49"/>
                  </a:moveTo>
                  <a:lnTo>
                    <a:pt x="92" y="49"/>
                  </a:lnTo>
                  <a:cubicBezTo>
                    <a:pt x="89" y="0"/>
                    <a:pt x="18" y="0"/>
                    <a:pt x="14" y="49"/>
                  </a:cubicBezTo>
                  <a:lnTo>
                    <a:pt x="0" y="221"/>
                  </a:lnTo>
                  <a:lnTo>
                    <a:pt x="41" y="699"/>
                  </a:lnTo>
                  <a:lnTo>
                    <a:pt x="148" y="699"/>
                  </a:lnTo>
                  <a:lnTo>
                    <a:pt x="92" y="49"/>
                  </a:lnTo>
                  <a:close/>
                  <a:moveTo>
                    <a:pt x="92" y="49"/>
                  </a:moveTo>
                  <a:lnTo>
                    <a:pt x="92" y="4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4030;p74">
              <a:extLst>
                <a:ext uri="{FF2B5EF4-FFF2-40B4-BE49-F238E27FC236}">
                  <a16:creationId xmlns:a16="http://schemas.microsoft.com/office/drawing/2014/main" id="{A170A79E-EB82-D675-C8BE-BFA5EBA90FDC}"/>
                </a:ext>
              </a:extLst>
            </p:cNvPr>
            <p:cNvSpPr/>
            <p:nvPr/>
          </p:nvSpPr>
          <p:spPr>
            <a:xfrm>
              <a:off x="2558946" y="1566631"/>
              <a:ext cx="75004" cy="283944"/>
            </a:xfrm>
            <a:custGeom>
              <a:avLst/>
              <a:gdLst/>
              <a:ahLst/>
              <a:cxnLst/>
              <a:rect l="l" t="t" r="r" b="b"/>
              <a:pathLst>
                <a:path w="248" h="937" extrusionOk="0">
                  <a:moveTo>
                    <a:pt x="224" y="495"/>
                  </a:moveTo>
                  <a:lnTo>
                    <a:pt x="224" y="495"/>
                  </a:lnTo>
                  <a:cubicBezTo>
                    <a:pt x="247" y="737"/>
                    <a:pt x="217" y="936"/>
                    <a:pt x="121" y="934"/>
                  </a:cubicBezTo>
                  <a:lnTo>
                    <a:pt x="121" y="934"/>
                  </a:lnTo>
                  <a:cubicBezTo>
                    <a:pt x="33" y="934"/>
                    <a:pt x="0" y="736"/>
                    <a:pt x="22" y="495"/>
                  </a:cubicBezTo>
                  <a:lnTo>
                    <a:pt x="22" y="495"/>
                  </a:lnTo>
                  <a:cubicBezTo>
                    <a:pt x="46" y="241"/>
                    <a:pt x="97" y="0"/>
                    <a:pt x="125" y="0"/>
                  </a:cubicBezTo>
                  <a:lnTo>
                    <a:pt x="125" y="0"/>
                  </a:lnTo>
                  <a:cubicBezTo>
                    <a:pt x="157" y="0"/>
                    <a:pt x="200" y="241"/>
                    <a:pt x="224" y="495"/>
                  </a:cubicBezTo>
                  <a:close/>
                  <a:moveTo>
                    <a:pt x="224" y="495"/>
                  </a:moveTo>
                  <a:lnTo>
                    <a:pt x="224" y="4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4031;p74">
              <a:extLst>
                <a:ext uri="{FF2B5EF4-FFF2-40B4-BE49-F238E27FC236}">
                  <a16:creationId xmlns:a16="http://schemas.microsoft.com/office/drawing/2014/main" id="{8B907549-3991-A7B0-09A0-7968A962D256}"/>
                </a:ext>
              </a:extLst>
            </p:cNvPr>
            <p:cNvSpPr/>
            <p:nvPr/>
          </p:nvSpPr>
          <p:spPr>
            <a:xfrm>
              <a:off x="2580375" y="1566631"/>
              <a:ext cx="53574" cy="283944"/>
            </a:xfrm>
            <a:custGeom>
              <a:avLst/>
              <a:gdLst/>
              <a:ahLst/>
              <a:cxnLst/>
              <a:rect l="l" t="t" r="r" b="b"/>
              <a:pathLst>
                <a:path w="178" h="937" extrusionOk="0">
                  <a:moveTo>
                    <a:pt x="154" y="495"/>
                  </a:moveTo>
                  <a:lnTo>
                    <a:pt x="154" y="495"/>
                  </a:lnTo>
                  <a:cubicBezTo>
                    <a:pt x="130" y="241"/>
                    <a:pt x="87" y="0"/>
                    <a:pt x="55" y="0"/>
                  </a:cubicBezTo>
                  <a:lnTo>
                    <a:pt x="55" y="0"/>
                  </a:lnTo>
                  <a:cubicBezTo>
                    <a:pt x="41" y="0"/>
                    <a:pt x="21" y="61"/>
                    <a:pt x="1" y="156"/>
                  </a:cubicBezTo>
                  <a:lnTo>
                    <a:pt x="1" y="156"/>
                  </a:lnTo>
                  <a:cubicBezTo>
                    <a:pt x="19" y="247"/>
                    <a:pt x="35" y="370"/>
                    <a:pt x="47" y="495"/>
                  </a:cubicBezTo>
                  <a:lnTo>
                    <a:pt x="47" y="495"/>
                  </a:lnTo>
                  <a:cubicBezTo>
                    <a:pt x="66" y="681"/>
                    <a:pt x="50" y="842"/>
                    <a:pt x="0" y="905"/>
                  </a:cubicBezTo>
                  <a:lnTo>
                    <a:pt x="0" y="905"/>
                  </a:lnTo>
                  <a:cubicBezTo>
                    <a:pt x="14" y="924"/>
                    <a:pt x="31" y="934"/>
                    <a:pt x="51" y="934"/>
                  </a:cubicBezTo>
                  <a:lnTo>
                    <a:pt x="51" y="934"/>
                  </a:lnTo>
                  <a:cubicBezTo>
                    <a:pt x="147" y="936"/>
                    <a:pt x="177" y="737"/>
                    <a:pt x="154" y="495"/>
                  </a:cubicBezTo>
                  <a:close/>
                  <a:moveTo>
                    <a:pt x="154" y="495"/>
                  </a:moveTo>
                  <a:lnTo>
                    <a:pt x="154" y="495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4032;p74">
              <a:extLst>
                <a:ext uri="{FF2B5EF4-FFF2-40B4-BE49-F238E27FC236}">
                  <a16:creationId xmlns:a16="http://schemas.microsoft.com/office/drawing/2014/main" id="{8205AD27-C525-D51A-45FA-760BB9744455}"/>
                </a:ext>
              </a:extLst>
            </p:cNvPr>
            <p:cNvSpPr/>
            <p:nvPr/>
          </p:nvSpPr>
          <p:spPr>
            <a:xfrm>
              <a:off x="2583054" y="1827807"/>
              <a:ext cx="262515" cy="174117"/>
            </a:xfrm>
            <a:custGeom>
              <a:avLst/>
              <a:gdLst/>
              <a:ahLst/>
              <a:cxnLst/>
              <a:rect l="l" t="t" r="r" b="b"/>
              <a:pathLst>
                <a:path w="866" h="575" extrusionOk="0">
                  <a:moveTo>
                    <a:pt x="375" y="386"/>
                  </a:moveTo>
                  <a:lnTo>
                    <a:pt x="375" y="386"/>
                  </a:lnTo>
                  <a:cubicBezTo>
                    <a:pt x="156" y="286"/>
                    <a:pt x="0" y="159"/>
                    <a:pt x="48" y="77"/>
                  </a:cubicBezTo>
                  <a:lnTo>
                    <a:pt x="48" y="77"/>
                  </a:lnTo>
                  <a:cubicBezTo>
                    <a:pt x="93" y="0"/>
                    <a:pt x="280" y="70"/>
                    <a:pt x="478" y="209"/>
                  </a:cubicBezTo>
                  <a:lnTo>
                    <a:pt x="478" y="209"/>
                  </a:lnTo>
                  <a:cubicBezTo>
                    <a:pt x="683" y="356"/>
                    <a:pt x="865" y="521"/>
                    <a:pt x="850" y="546"/>
                  </a:cubicBezTo>
                  <a:lnTo>
                    <a:pt x="850" y="546"/>
                  </a:lnTo>
                  <a:cubicBezTo>
                    <a:pt x="835" y="574"/>
                    <a:pt x="605" y="491"/>
                    <a:pt x="375" y="386"/>
                  </a:cubicBezTo>
                  <a:close/>
                  <a:moveTo>
                    <a:pt x="375" y="386"/>
                  </a:moveTo>
                  <a:lnTo>
                    <a:pt x="375" y="38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4033;p74">
              <a:extLst>
                <a:ext uri="{FF2B5EF4-FFF2-40B4-BE49-F238E27FC236}">
                  <a16:creationId xmlns:a16="http://schemas.microsoft.com/office/drawing/2014/main" id="{88E4B6B1-9C7C-0CDE-80A3-D72F7602502F}"/>
                </a:ext>
              </a:extLst>
            </p:cNvPr>
            <p:cNvSpPr/>
            <p:nvPr/>
          </p:nvSpPr>
          <p:spPr>
            <a:xfrm>
              <a:off x="2601805" y="1830486"/>
              <a:ext cx="245102" cy="166081"/>
            </a:xfrm>
            <a:custGeom>
              <a:avLst/>
              <a:gdLst/>
              <a:ahLst/>
              <a:cxnLst/>
              <a:rect l="l" t="t" r="r" b="b"/>
              <a:pathLst>
                <a:path w="805" h="549" extrusionOk="0">
                  <a:moveTo>
                    <a:pt x="417" y="198"/>
                  </a:moveTo>
                  <a:lnTo>
                    <a:pt x="417" y="198"/>
                  </a:lnTo>
                  <a:cubicBezTo>
                    <a:pt x="235" y="69"/>
                    <a:pt x="61" y="0"/>
                    <a:pt x="0" y="50"/>
                  </a:cubicBezTo>
                  <a:lnTo>
                    <a:pt x="0" y="50"/>
                  </a:lnTo>
                  <a:cubicBezTo>
                    <a:pt x="77" y="76"/>
                    <a:pt x="174" y="129"/>
                    <a:pt x="273" y="198"/>
                  </a:cubicBezTo>
                  <a:lnTo>
                    <a:pt x="273" y="198"/>
                  </a:lnTo>
                  <a:cubicBezTo>
                    <a:pt x="438" y="316"/>
                    <a:pt x="588" y="446"/>
                    <a:pt x="634" y="504"/>
                  </a:cubicBezTo>
                  <a:lnTo>
                    <a:pt x="634" y="504"/>
                  </a:lnTo>
                  <a:cubicBezTo>
                    <a:pt x="721" y="535"/>
                    <a:pt x="782" y="548"/>
                    <a:pt x="789" y="535"/>
                  </a:cubicBezTo>
                  <a:lnTo>
                    <a:pt x="789" y="535"/>
                  </a:lnTo>
                  <a:cubicBezTo>
                    <a:pt x="804" y="510"/>
                    <a:pt x="622" y="345"/>
                    <a:pt x="417" y="198"/>
                  </a:cubicBezTo>
                  <a:close/>
                  <a:moveTo>
                    <a:pt x="417" y="198"/>
                  </a:moveTo>
                  <a:lnTo>
                    <a:pt x="417" y="198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4034;p74">
              <a:extLst>
                <a:ext uri="{FF2B5EF4-FFF2-40B4-BE49-F238E27FC236}">
                  <a16:creationId xmlns:a16="http://schemas.microsoft.com/office/drawing/2014/main" id="{3603F7CF-9CD8-16BE-AF43-FE2AFE29FA1F}"/>
                </a:ext>
              </a:extLst>
            </p:cNvPr>
            <p:cNvSpPr/>
            <p:nvPr/>
          </p:nvSpPr>
          <p:spPr>
            <a:xfrm>
              <a:off x="2347327" y="1827807"/>
              <a:ext cx="263854" cy="174117"/>
            </a:xfrm>
            <a:custGeom>
              <a:avLst/>
              <a:gdLst/>
              <a:ahLst/>
              <a:cxnLst/>
              <a:rect l="l" t="t" r="r" b="b"/>
              <a:pathLst>
                <a:path w="867" h="572" extrusionOk="0">
                  <a:moveTo>
                    <a:pt x="491" y="385"/>
                  </a:moveTo>
                  <a:lnTo>
                    <a:pt x="491" y="385"/>
                  </a:lnTo>
                  <a:cubicBezTo>
                    <a:pt x="711" y="285"/>
                    <a:pt x="866" y="160"/>
                    <a:pt x="820" y="77"/>
                  </a:cubicBezTo>
                  <a:lnTo>
                    <a:pt x="820" y="77"/>
                  </a:lnTo>
                  <a:cubicBezTo>
                    <a:pt x="775" y="0"/>
                    <a:pt x="588" y="69"/>
                    <a:pt x="391" y="207"/>
                  </a:cubicBezTo>
                  <a:lnTo>
                    <a:pt x="391" y="207"/>
                  </a:lnTo>
                  <a:cubicBezTo>
                    <a:pt x="183" y="354"/>
                    <a:pt x="0" y="518"/>
                    <a:pt x="14" y="543"/>
                  </a:cubicBezTo>
                  <a:lnTo>
                    <a:pt x="14" y="543"/>
                  </a:lnTo>
                  <a:cubicBezTo>
                    <a:pt x="30" y="571"/>
                    <a:pt x="260" y="489"/>
                    <a:pt x="491" y="385"/>
                  </a:cubicBezTo>
                  <a:close/>
                  <a:moveTo>
                    <a:pt x="491" y="385"/>
                  </a:moveTo>
                  <a:lnTo>
                    <a:pt x="491" y="38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4035;p74">
              <a:extLst>
                <a:ext uri="{FF2B5EF4-FFF2-40B4-BE49-F238E27FC236}">
                  <a16:creationId xmlns:a16="http://schemas.microsoft.com/office/drawing/2014/main" id="{86FF2DFE-5022-0ABC-8F21-034AD966F1E4}"/>
                </a:ext>
              </a:extLst>
            </p:cNvPr>
            <p:cNvSpPr/>
            <p:nvPr/>
          </p:nvSpPr>
          <p:spPr>
            <a:xfrm>
              <a:off x="2350006" y="1838522"/>
              <a:ext cx="259837" cy="163402"/>
            </a:xfrm>
            <a:custGeom>
              <a:avLst/>
              <a:gdLst/>
              <a:ahLst/>
              <a:cxnLst/>
              <a:rect l="l" t="t" r="r" b="b"/>
              <a:pathLst>
                <a:path w="856" h="536" extrusionOk="0">
                  <a:moveTo>
                    <a:pt x="809" y="41"/>
                  </a:moveTo>
                  <a:lnTo>
                    <a:pt x="809" y="41"/>
                  </a:lnTo>
                  <a:cubicBezTo>
                    <a:pt x="786" y="2"/>
                    <a:pt x="730" y="0"/>
                    <a:pt x="652" y="25"/>
                  </a:cubicBezTo>
                  <a:lnTo>
                    <a:pt x="652" y="25"/>
                  </a:lnTo>
                  <a:cubicBezTo>
                    <a:pt x="657" y="29"/>
                    <a:pt x="662" y="35"/>
                    <a:pt x="665" y="41"/>
                  </a:cubicBezTo>
                  <a:lnTo>
                    <a:pt x="665" y="41"/>
                  </a:lnTo>
                  <a:cubicBezTo>
                    <a:pt x="713" y="124"/>
                    <a:pt x="556" y="249"/>
                    <a:pt x="336" y="349"/>
                  </a:cubicBezTo>
                  <a:lnTo>
                    <a:pt x="336" y="349"/>
                  </a:lnTo>
                  <a:cubicBezTo>
                    <a:pt x="221" y="401"/>
                    <a:pt x="104" y="448"/>
                    <a:pt x="16" y="477"/>
                  </a:cubicBezTo>
                  <a:lnTo>
                    <a:pt x="16" y="477"/>
                  </a:lnTo>
                  <a:cubicBezTo>
                    <a:pt x="5" y="492"/>
                    <a:pt x="0" y="502"/>
                    <a:pt x="3" y="507"/>
                  </a:cubicBezTo>
                  <a:lnTo>
                    <a:pt x="3" y="507"/>
                  </a:lnTo>
                  <a:cubicBezTo>
                    <a:pt x="19" y="535"/>
                    <a:pt x="249" y="453"/>
                    <a:pt x="480" y="349"/>
                  </a:cubicBezTo>
                  <a:lnTo>
                    <a:pt x="480" y="349"/>
                  </a:lnTo>
                  <a:cubicBezTo>
                    <a:pt x="700" y="249"/>
                    <a:pt x="855" y="124"/>
                    <a:pt x="809" y="41"/>
                  </a:cubicBezTo>
                  <a:close/>
                  <a:moveTo>
                    <a:pt x="809" y="41"/>
                  </a:moveTo>
                  <a:lnTo>
                    <a:pt x="809" y="41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4036;p74">
              <a:extLst>
                <a:ext uri="{FF2B5EF4-FFF2-40B4-BE49-F238E27FC236}">
                  <a16:creationId xmlns:a16="http://schemas.microsoft.com/office/drawing/2014/main" id="{06690CF6-B621-8089-7579-C699D1301C33}"/>
                </a:ext>
              </a:extLst>
            </p:cNvPr>
            <p:cNvSpPr/>
            <p:nvPr/>
          </p:nvSpPr>
          <p:spPr>
            <a:xfrm>
              <a:off x="2561624" y="1813074"/>
              <a:ext cx="70986" cy="70986"/>
            </a:xfrm>
            <a:custGeom>
              <a:avLst/>
              <a:gdLst/>
              <a:ahLst/>
              <a:cxnLst/>
              <a:rect l="l" t="t" r="r" b="b"/>
              <a:pathLst>
                <a:path w="232" h="233" extrusionOk="0">
                  <a:moveTo>
                    <a:pt x="203" y="167"/>
                  </a:moveTo>
                  <a:lnTo>
                    <a:pt x="203" y="167"/>
                  </a:lnTo>
                  <a:cubicBezTo>
                    <a:pt x="176" y="216"/>
                    <a:pt x="113" y="232"/>
                    <a:pt x="65" y="204"/>
                  </a:cubicBezTo>
                  <a:lnTo>
                    <a:pt x="65" y="204"/>
                  </a:lnTo>
                  <a:cubicBezTo>
                    <a:pt x="17" y="176"/>
                    <a:pt x="0" y="114"/>
                    <a:pt x="28" y="65"/>
                  </a:cubicBezTo>
                  <a:lnTo>
                    <a:pt x="28" y="65"/>
                  </a:lnTo>
                  <a:cubicBezTo>
                    <a:pt x="56" y="16"/>
                    <a:pt x="118" y="0"/>
                    <a:pt x="166" y="28"/>
                  </a:cubicBezTo>
                  <a:lnTo>
                    <a:pt x="166" y="28"/>
                  </a:lnTo>
                  <a:cubicBezTo>
                    <a:pt x="215" y="56"/>
                    <a:pt x="231" y="119"/>
                    <a:pt x="203" y="167"/>
                  </a:cubicBezTo>
                  <a:close/>
                  <a:moveTo>
                    <a:pt x="203" y="167"/>
                  </a:moveTo>
                  <a:lnTo>
                    <a:pt x="203" y="16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4037;p74">
              <a:extLst>
                <a:ext uri="{FF2B5EF4-FFF2-40B4-BE49-F238E27FC236}">
                  <a16:creationId xmlns:a16="http://schemas.microsoft.com/office/drawing/2014/main" id="{9FB44BF5-DE6D-DFD4-3633-C00C9E9DACE9}"/>
                </a:ext>
              </a:extLst>
            </p:cNvPr>
            <p:cNvSpPr/>
            <p:nvPr/>
          </p:nvSpPr>
          <p:spPr>
            <a:xfrm>
              <a:off x="2580375" y="1815753"/>
              <a:ext cx="52235" cy="68307"/>
            </a:xfrm>
            <a:custGeom>
              <a:avLst/>
              <a:gdLst/>
              <a:ahLst/>
              <a:cxnLst/>
              <a:rect l="l" t="t" r="r" b="b"/>
              <a:pathLst>
                <a:path w="170" h="223" extrusionOk="0">
                  <a:moveTo>
                    <a:pt x="104" y="18"/>
                  </a:moveTo>
                  <a:lnTo>
                    <a:pt x="104" y="18"/>
                  </a:lnTo>
                  <a:cubicBezTo>
                    <a:pt x="71" y="0"/>
                    <a:pt x="30" y="1"/>
                    <a:pt x="0" y="21"/>
                  </a:cubicBezTo>
                  <a:lnTo>
                    <a:pt x="0" y="21"/>
                  </a:lnTo>
                  <a:cubicBezTo>
                    <a:pt x="46" y="50"/>
                    <a:pt x="61" y="110"/>
                    <a:pt x="34" y="157"/>
                  </a:cubicBezTo>
                  <a:lnTo>
                    <a:pt x="34" y="157"/>
                  </a:lnTo>
                  <a:cubicBezTo>
                    <a:pt x="25" y="172"/>
                    <a:pt x="13" y="184"/>
                    <a:pt x="0" y="192"/>
                  </a:cubicBezTo>
                  <a:lnTo>
                    <a:pt x="0" y="192"/>
                  </a:lnTo>
                  <a:cubicBezTo>
                    <a:pt x="1" y="193"/>
                    <a:pt x="3" y="193"/>
                    <a:pt x="3" y="194"/>
                  </a:cubicBezTo>
                  <a:lnTo>
                    <a:pt x="3" y="194"/>
                  </a:lnTo>
                  <a:cubicBezTo>
                    <a:pt x="51" y="222"/>
                    <a:pt x="114" y="206"/>
                    <a:pt x="141" y="157"/>
                  </a:cubicBezTo>
                  <a:lnTo>
                    <a:pt x="141" y="157"/>
                  </a:lnTo>
                  <a:cubicBezTo>
                    <a:pt x="169" y="109"/>
                    <a:pt x="153" y="46"/>
                    <a:pt x="104" y="18"/>
                  </a:cubicBezTo>
                  <a:close/>
                  <a:moveTo>
                    <a:pt x="104" y="18"/>
                  </a:moveTo>
                  <a:lnTo>
                    <a:pt x="104" y="1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" name="Google Shape;4464;p74">
            <a:extLst>
              <a:ext uri="{FF2B5EF4-FFF2-40B4-BE49-F238E27FC236}">
                <a16:creationId xmlns:a16="http://schemas.microsoft.com/office/drawing/2014/main" id="{5A4ABD90-6B03-B461-7B94-A15029C896A8}"/>
              </a:ext>
            </a:extLst>
          </p:cNvPr>
          <p:cNvGrpSpPr/>
          <p:nvPr/>
        </p:nvGrpSpPr>
        <p:grpSpPr>
          <a:xfrm>
            <a:off x="2643049" y="3199287"/>
            <a:ext cx="468365" cy="460065"/>
            <a:chOff x="3909020" y="4130174"/>
            <a:chExt cx="529047" cy="519671"/>
          </a:xfrm>
        </p:grpSpPr>
        <p:sp>
          <p:nvSpPr>
            <p:cNvPr id="63" name="Google Shape;4465;p74">
              <a:extLst>
                <a:ext uri="{FF2B5EF4-FFF2-40B4-BE49-F238E27FC236}">
                  <a16:creationId xmlns:a16="http://schemas.microsoft.com/office/drawing/2014/main" id="{2669DED3-E6BB-B67A-E347-C83311F569D5}"/>
                </a:ext>
              </a:extLst>
            </p:cNvPr>
            <p:cNvSpPr/>
            <p:nvPr/>
          </p:nvSpPr>
          <p:spPr>
            <a:xfrm>
              <a:off x="3965273" y="4266789"/>
              <a:ext cx="332160" cy="333503"/>
            </a:xfrm>
            <a:custGeom>
              <a:avLst/>
              <a:gdLst/>
              <a:ahLst/>
              <a:cxnLst/>
              <a:rect l="l" t="t" r="r" b="b"/>
              <a:pathLst>
                <a:path w="1095" h="1099" extrusionOk="0">
                  <a:moveTo>
                    <a:pt x="1094" y="550"/>
                  </a:moveTo>
                  <a:lnTo>
                    <a:pt x="1094" y="550"/>
                  </a:lnTo>
                  <a:cubicBezTo>
                    <a:pt x="1094" y="246"/>
                    <a:pt x="849" y="0"/>
                    <a:pt x="547" y="0"/>
                  </a:cubicBezTo>
                  <a:lnTo>
                    <a:pt x="547" y="0"/>
                  </a:lnTo>
                  <a:cubicBezTo>
                    <a:pt x="245" y="0"/>
                    <a:pt x="0" y="246"/>
                    <a:pt x="0" y="550"/>
                  </a:cubicBezTo>
                  <a:lnTo>
                    <a:pt x="0" y="550"/>
                  </a:lnTo>
                  <a:cubicBezTo>
                    <a:pt x="0" y="853"/>
                    <a:pt x="245" y="1098"/>
                    <a:pt x="547" y="1098"/>
                  </a:cubicBezTo>
                  <a:lnTo>
                    <a:pt x="547" y="1098"/>
                  </a:lnTo>
                  <a:cubicBezTo>
                    <a:pt x="849" y="1098"/>
                    <a:pt x="1094" y="853"/>
                    <a:pt x="1094" y="550"/>
                  </a:cubicBezTo>
                  <a:close/>
                  <a:moveTo>
                    <a:pt x="1094" y="550"/>
                  </a:moveTo>
                  <a:lnTo>
                    <a:pt x="1094" y="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6" name="Google Shape;4466;p74">
              <a:extLst>
                <a:ext uri="{FF2B5EF4-FFF2-40B4-BE49-F238E27FC236}">
                  <a16:creationId xmlns:a16="http://schemas.microsoft.com/office/drawing/2014/main" id="{B3B9F814-5854-3F63-C6C8-B1C793558C36}"/>
                </a:ext>
              </a:extLst>
            </p:cNvPr>
            <p:cNvSpPr/>
            <p:nvPr/>
          </p:nvSpPr>
          <p:spPr>
            <a:xfrm>
              <a:off x="4105905" y="4266789"/>
              <a:ext cx="191527" cy="333503"/>
            </a:xfrm>
            <a:custGeom>
              <a:avLst/>
              <a:gdLst/>
              <a:ahLst/>
              <a:cxnLst/>
              <a:rect l="l" t="t" r="r" b="b"/>
              <a:pathLst>
                <a:path w="631" h="1099" extrusionOk="0">
                  <a:moveTo>
                    <a:pt x="83" y="0"/>
                  </a:moveTo>
                  <a:lnTo>
                    <a:pt x="83" y="0"/>
                  </a:lnTo>
                  <a:cubicBezTo>
                    <a:pt x="55" y="0"/>
                    <a:pt x="27" y="2"/>
                    <a:pt x="0" y="7"/>
                  </a:cubicBezTo>
                  <a:lnTo>
                    <a:pt x="0" y="7"/>
                  </a:lnTo>
                  <a:cubicBezTo>
                    <a:pt x="264" y="46"/>
                    <a:pt x="465" y="274"/>
                    <a:pt x="465" y="550"/>
                  </a:cubicBezTo>
                  <a:lnTo>
                    <a:pt x="465" y="550"/>
                  </a:lnTo>
                  <a:cubicBezTo>
                    <a:pt x="465" y="825"/>
                    <a:pt x="264" y="1052"/>
                    <a:pt x="0" y="1092"/>
                  </a:cubicBezTo>
                  <a:lnTo>
                    <a:pt x="0" y="1092"/>
                  </a:lnTo>
                  <a:cubicBezTo>
                    <a:pt x="27" y="1095"/>
                    <a:pt x="55" y="1098"/>
                    <a:pt x="83" y="1098"/>
                  </a:cubicBezTo>
                  <a:lnTo>
                    <a:pt x="83" y="1098"/>
                  </a:lnTo>
                  <a:cubicBezTo>
                    <a:pt x="385" y="1098"/>
                    <a:pt x="630" y="853"/>
                    <a:pt x="630" y="550"/>
                  </a:cubicBezTo>
                  <a:lnTo>
                    <a:pt x="630" y="550"/>
                  </a:lnTo>
                  <a:cubicBezTo>
                    <a:pt x="630" y="246"/>
                    <a:pt x="385" y="0"/>
                    <a:pt x="83" y="0"/>
                  </a:cubicBezTo>
                  <a:close/>
                  <a:moveTo>
                    <a:pt x="83" y="0"/>
                  </a:moveTo>
                  <a:lnTo>
                    <a:pt x="83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7" name="Google Shape;4467;p74">
              <a:extLst>
                <a:ext uri="{FF2B5EF4-FFF2-40B4-BE49-F238E27FC236}">
                  <a16:creationId xmlns:a16="http://schemas.microsoft.com/office/drawing/2014/main" id="{B697E991-0BDB-85B6-DEE7-7795B6BA1E32}"/>
                </a:ext>
              </a:extLst>
            </p:cNvPr>
            <p:cNvSpPr/>
            <p:nvPr/>
          </p:nvSpPr>
          <p:spPr>
            <a:xfrm>
              <a:off x="4065724" y="4266789"/>
              <a:ext cx="226351" cy="281266"/>
            </a:xfrm>
            <a:custGeom>
              <a:avLst/>
              <a:gdLst/>
              <a:ahLst/>
              <a:cxnLst/>
              <a:rect l="l" t="t" r="r" b="b"/>
              <a:pathLst>
                <a:path w="744" h="927" extrusionOk="0">
                  <a:moveTo>
                    <a:pt x="147" y="212"/>
                  </a:moveTo>
                  <a:lnTo>
                    <a:pt x="147" y="212"/>
                  </a:lnTo>
                  <a:cubicBezTo>
                    <a:pt x="62" y="266"/>
                    <a:pt x="0" y="350"/>
                    <a:pt x="46" y="446"/>
                  </a:cubicBezTo>
                  <a:lnTo>
                    <a:pt x="46" y="446"/>
                  </a:lnTo>
                  <a:cubicBezTo>
                    <a:pt x="94" y="540"/>
                    <a:pt x="199" y="503"/>
                    <a:pt x="297" y="490"/>
                  </a:cubicBezTo>
                  <a:lnTo>
                    <a:pt x="297" y="490"/>
                  </a:lnTo>
                  <a:cubicBezTo>
                    <a:pt x="395" y="478"/>
                    <a:pt x="320" y="778"/>
                    <a:pt x="379" y="852"/>
                  </a:cubicBezTo>
                  <a:lnTo>
                    <a:pt x="379" y="852"/>
                  </a:lnTo>
                  <a:cubicBezTo>
                    <a:pt x="437" y="926"/>
                    <a:pt x="600" y="778"/>
                    <a:pt x="584" y="683"/>
                  </a:cubicBezTo>
                  <a:lnTo>
                    <a:pt x="584" y="683"/>
                  </a:lnTo>
                  <a:cubicBezTo>
                    <a:pt x="561" y="543"/>
                    <a:pt x="552" y="492"/>
                    <a:pt x="743" y="392"/>
                  </a:cubicBezTo>
                  <a:lnTo>
                    <a:pt x="743" y="392"/>
                  </a:lnTo>
                  <a:lnTo>
                    <a:pt x="743" y="392"/>
                  </a:lnTo>
                  <a:cubicBezTo>
                    <a:pt x="679" y="175"/>
                    <a:pt x="485" y="15"/>
                    <a:pt x="253" y="0"/>
                  </a:cubicBezTo>
                  <a:lnTo>
                    <a:pt x="253" y="1"/>
                  </a:lnTo>
                  <a:lnTo>
                    <a:pt x="253" y="1"/>
                  </a:lnTo>
                  <a:cubicBezTo>
                    <a:pt x="253" y="1"/>
                    <a:pt x="231" y="160"/>
                    <a:pt x="147" y="212"/>
                  </a:cubicBezTo>
                  <a:close/>
                  <a:moveTo>
                    <a:pt x="147" y="212"/>
                  </a:moveTo>
                  <a:lnTo>
                    <a:pt x="147" y="2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8" name="Google Shape;4468;p74">
              <a:extLst>
                <a:ext uri="{FF2B5EF4-FFF2-40B4-BE49-F238E27FC236}">
                  <a16:creationId xmlns:a16="http://schemas.microsoft.com/office/drawing/2014/main" id="{A6D82749-1075-7626-37E4-9194379C7162}"/>
                </a:ext>
              </a:extLst>
            </p:cNvPr>
            <p:cNvSpPr/>
            <p:nvPr/>
          </p:nvSpPr>
          <p:spPr>
            <a:xfrm>
              <a:off x="4235823" y="4304291"/>
              <a:ext cx="1339" cy="133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BAEB6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9" name="Google Shape;4469;p74">
              <a:extLst>
                <a:ext uri="{FF2B5EF4-FFF2-40B4-BE49-F238E27FC236}">
                  <a16:creationId xmlns:a16="http://schemas.microsoft.com/office/drawing/2014/main" id="{64FBA5FD-92CE-4FB0-68A2-683A91083CE9}"/>
                </a:ext>
              </a:extLst>
            </p:cNvPr>
            <p:cNvSpPr/>
            <p:nvPr/>
          </p:nvSpPr>
          <p:spPr>
            <a:xfrm>
              <a:off x="4255913" y="4323042"/>
              <a:ext cx="1339" cy="133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BAEB6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0" name="Google Shape;4470;p74">
              <a:extLst>
                <a:ext uri="{FF2B5EF4-FFF2-40B4-BE49-F238E27FC236}">
                  <a16:creationId xmlns:a16="http://schemas.microsoft.com/office/drawing/2014/main" id="{8B49872D-71E6-229D-EE24-D052D24B9906}"/>
                </a:ext>
              </a:extLst>
            </p:cNvPr>
            <p:cNvSpPr/>
            <p:nvPr/>
          </p:nvSpPr>
          <p:spPr>
            <a:xfrm>
              <a:off x="3965273" y="4375278"/>
              <a:ext cx="79022" cy="192869"/>
            </a:xfrm>
            <a:custGeom>
              <a:avLst/>
              <a:gdLst/>
              <a:ahLst/>
              <a:cxnLst/>
              <a:rect l="l" t="t" r="r" b="b"/>
              <a:pathLst>
                <a:path w="261" h="635" extrusionOk="0">
                  <a:moveTo>
                    <a:pt x="183" y="440"/>
                  </a:moveTo>
                  <a:lnTo>
                    <a:pt x="183" y="440"/>
                  </a:lnTo>
                  <a:cubicBezTo>
                    <a:pt x="158" y="402"/>
                    <a:pt x="228" y="311"/>
                    <a:pt x="244" y="242"/>
                  </a:cubicBezTo>
                  <a:lnTo>
                    <a:pt x="244" y="242"/>
                  </a:lnTo>
                  <a:cubicBezTo>
                    <a:pt x="260" y="173"/>
                    <a:pt x="165" y="178"/>
                    <a:pt x="136" y="154"/>
                  </a:cubicBezTo>
                  <a:lnTo>
                    <a:pt x="136" y="154"/>
                  </a:lnTo>
                  <a:cubicBezTo>
                    <a:pt x="107" y="131"/>
                    <a:pt x="67" y="27"/>
                    <a:pt x="38" y="4"/>
                  </a:cubicBezTo>
                  <a:lnTo>
                    <a:pt x="34" y="0"/>
                  </a:lnTo>
                  <a:lnTo>
                    <a:pt x="34" y="0"/>
                  </a:lnTo>
                  <a:cubicBezTo>
                    <a:pt x="11" y="59"/>
                    <a:pt x="0" y="124"/>
                    <a:pt x="0" y="192"/>
                  </a:cubicBezTo>
                  <a:lnTo>
                    <a:pt x="0" y="192"/>
                  </a:lnTo>
                  <a:cubicBezTo>
                    <a:pt x="0" y="372"/>
                    <a:pt x="87" y="533"/>
                    <a:pt x="222" y="634"/>
                  </a:cubicBezTo>
                  <a:lnTo>
                    <a:pt x="222" y="622"/>
                  </a:lnTo>
                  <a:lnTo>
                    <a:pt x="222" y="622"/>
                  </a:lnTo>
                  <a:cubicBezTo>
                    <a:pt x="222" y="622"/>
                    <a:pt x="244" y="532"/>
                    <a:pt x="183" y="440"/>
                  </a:cubicBezTo>
                  <a:close/>
                  <a:moveTo>
                    <a:pt x="183" y="440"/>
                  </a:moveTo>
                  <a:lnTo>
                    <a:pt x="183" y="4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1" name="Google Shape;4471;p74">
              <a:extLst>
                <a:ext uri="{FF2B5EF4-FFF2-40B4-BE49-F238E27FC236}">
                  <a16:creationId xmlns:a16="http://schemas.microsoft.com/office/drawing/2014/main" id="{1DEA5E32-365D-4CA9-0E9E-5AFBA42CEAE8}"/>
                </a:ext>
              </a:extLst>
            </p:cNvPr>
            <p:cNvSpPr/>
            <p:nvPr/>
          </p:nvSpPr>
          <p:spPr>
            <a:xfrm>
              <a:off x="4229126" y="4474391"/>
              <a:ext cx="16072" cy="37502"/>
            </a:xfrm>
            <a:custGeom>
              <a:avLst/>
              <a:gdLst/>
              <a:ahLst/>
              <a:cxnLst/>
              <a:rect l="l" t="t" r="r" b="b"/>
              <a:pathLst>
                <a:path w="52" h="122" extrusionOk="0">
                  <a:moveTo>
                    <a:pt x="45" y="2"/>
                  </a:moveTo>
                  <a:lnTo>
                    <a:pt x="45" y="2"/>
                  </a:lnTo>
                  <a:lnTo>
                    <a:pt x="45" y="0"/>
                  </a:lnTo>
                  <a:lnTo>
                    <a:pt x="45" y="0"/>
                  </a:lnTo>
                  <a:cubicBezTo>
                    <a:pt x="34" y="42"/>
                    <a:pt x="20" y="82"/>
                    <a:pt x="0" y="121"/>
                  </a:cubicBezTo>
                  <a:lnTo>
                    <a:pt x="0" y="121"/>
                  </a:lnTo>
                  <a:cubicBezTo>
                    <a:pt x="31" y="83"/>
                    <a:pt x="51" y="39"/>
                    <a:pt x="45" y="2"/>
                  </a:cubicBezTo>
                  <a:close/>
                  <a:moveTo>
                    <a:pt x="45" y="2"/>
                  </a:moveTo>
                  <a:lnTo>
                    <a:pt x="45" y="2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2" name="Google Shape;4472;p74">
              <a:extLst>
                <a:ext uri="{FF2B5EF4-FFF2-40B4-BE49-F238E27FC236}">
                  <a16:creationId xmlns:a16="http://schemas.microsoft.com/office/drawing/2014/main" id="{66D012CB-CBFD-7F05-4317-0C6D525851B1}"/>
                </a:ext>
              </a:extLst>
            </p:cNvPr>
            <p:cNvSpPr/>
            <p:nvPr/>
          </p:nvSpPr>
          <p:spPr>
            <a:xfrm>
              <a:off x="4140728" y="4266789"/>
              <a:ext cx="151347" cy="151348"/>
            </a:xfrm>
            <a:custGeom>
              <a:avLst/>
              <a:gdLst/>
              <a:ahLst/>
              <a:cxnLst/>
              <a:rect l="l" t="t" r="r" b="b"/>
              <a:pathLst>
                <a:path w="498" h="499" extrusionOk="0">
                  <a:moveTo>
                    <a:pt x="7" y="0"/>
                  </a:moveTo>
                  <a:lnTo>
                    <a:pt x="7" y="1"/>
                  </a:lnTo>
                  <a:lnTo>
                    <a:pt x="7" y="1"/>
                  </a:lnTo>
                  <a:cubicBezTo>
                    <a:pt x="7" y="1"/>
                    <a:pt x="4" y="14"/>
                    <a:pt x="0" y="35"/>
                  </a:cubicBezTo>
                  <a:lnTo>
                    <a:pt x="0" y="35"/>
                  </a:lnTo>
                  <a:cubicBezTo>
                    <a:pt x="192" y="108"/>
                    <a:pt x="332" y="285"/>
                    <a:pt x="352" y="498"/>
                  </a:cubicBezTo>
                  <a:lnTo>
                    <a:pt x="352" y="498"/>
                  </a:lnTo>
                  <a:cubicBezTo>
                    <a:pt x="375" y="464"/>
                    <a:pt x="420" y="433"/>
                    <a:pt x="497" y="392"/>
                  </a:cubicBezTo>
                  <a:lnTo>
                    <a:pt x="497" y="392"/>
                  </a:lnTo>
                  <a:lnTo>
                    <a:pt x="497" y="392"/>
                  </a:lnTo>
                  <a:cubicBezTo>
                    <a:pt x="433" y="175"/>
                    <a:pt x="239" y="15"/>
                    <a:pt x="7" y="0"/>
                  </a:cubicBezTo>
                  <a:close/>
                  <a:moveTo>
                    <a:pt x="7" y="0"/>
                  </a:moveTo>
                  <a:lnTo>
                    <a:pt x="7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3" name="Google Shape;4473;p74">
              <a:extLst>
                <a:ext uri="{FF2B5EF4-FFF2-40B4-BE49-F238E27FC236}">
                  <a16:creationId xmlns:a16="http://schemas.microsoft.com/office/drawing/2014/main" id="{91605B9B-D690-5C3C-14D3-94239D46B612}"/>
                </a:ext>
              </a:extLst>
            </p:cNvPr>
            <p:cNvSpPr/>
            <p:nvPr/>
          </p:nvSpPr>
          <p:spPr>
            <a:xfrm>
              <a:off x="3909020" y="4221250"/>
              <a:ext cx="443325" cy="428594"/>
            </a:xfrm>
            <a:custGeom>
              <a:avLst/>
              <a:gdLst/>
              <a:ahLst/>
              <a:cxnLst/>
              <a:rect l="l" t="t" r="r" b="b"/>
              <a:pathLst>
                <a:path w="1460" h="1410" extrusionOk="0">
                  <a:moveTo>
                    <a:pt x="732" y="1408"/>
                  </a:moveTo>
                  <a:lnTo>
                    <a:pt x="732" y="1408"/>
                  </a:lnTo>
                  <a:cubicBezTo>
                    <a:pt x="692" y="1408"/>
                    <a:pt x="654" y="1404"/>
                    <a:pt x="614" y="1398"/>
                  </a:cubicBezTo>
                  <a:lnTo>
                    <a:pt x="614" y="1398"/>
                  </a:lnTo>
                  <a:cubicBezTo>
                    <a:pt x="429" y="1367"/>
                    <a:pt x="264" y="1265"/>
                    <a:pt x="154" y="1112"/>
                  </a:cubicBezTo>
                  <a:lnTo>
                    <a:pt x="154" y="1112"/>
                  </a:lnTo>
                  <a:cubicBezTo>
                    <a:pt x="45" y="959"/>
                    <a:pt x="0" y="771"/>
                    <a:pt x="32" y="584"/>
                  </a:cubicBezTo>
                  <a:lnTo>
                    <a:pt x="32" y="584"/>
                  </a:lnTo>
                  <a:cubicBezTo>
                    <a:pt x="34" y="571"/>
                    <a:pt x="47" y="562"/>
                    <a:pt x="60" y="564"/>
                  </a:cubicBezTo>
                  <a:lnTo>
                    <a:pt x="60" y="564"/>
                  </a:lnTo>
                  <a:cubicBezTo>
                    <a:pt x="74" y="566"/>
                    <a:pt x="82" y="579"/>
                    <a:pt x="81" y="592"/>
                  </a:cubicBezTo>
                  <a:lnTo>
                    <a:pt x="81" y="592"/>
                  </a:lnTo>
                  <a:cubicBezTo>
                    <a:pt x="52" y="766"/>
                    <a:pt x="93" y="940"/>
                    <a:pt x="195" y="1083"/>
                  </a:cubicBezTo>
                  <a:lnTo>
                    <a:pt x="195" y="1083"/>
                  </a:lnTo>
                  <a:cubicBezTo>
                    <a:pt x="296" y="1225"/>
                    <a:pt x="450" y="1320"/>
                    <a:pt x="622" y="1349"/>
                  </a:cubicBezTo>
                  <a:lnTo>
                    <a:pt x="622" y="1349"/>
                  </a:lnTo>
                  <a:cubicBezTo>
                    <a:pt x="980" y="1409"/>
                    <a:pt x="1320" y="1165"/>
                    <a:pt x="1380" y="807"/>
                  </a:cubicBezTo>
                  <a:lnTo>
                    <a:pt x="1380" y="807"/>
                  </a:lnTo>
                  <a:cubicBezTo>
                    <a:pt x="1409" y="633"/>
                    <a:pt x="1367" y="459"/>
                    <a:pt x="1265" y="317"/>
                  </a:cubicBezTo>
                  <a:lnTo>
                    <a:pt x="1265" y="317"/>
                  </a:lnTo>
                  <a:cubicBezTo>
                    <a:pt x="1162" y="173"/>
                    <a:pt x="1011" y="79"/>
                    <a:pt x="837" y="50"/>
                  </a:cubicBezTo>
                  <a:lnTo>
                    <a:pt x="837" y="50"/>
                  </a:lnTo>
                  <a:cubicBezTo>
                    <a:pt x="824" y="49"/>
                    <a:pt x="815" y="35"/>
                    <a:pt x="817" y="22"/>
                  </a:cubicBezTo>
                  <a:lnTo>
                    <a:pt x="817" y="22"/>
                  </a:lnTo>
                  <a:cubicBezTo>
                    <a:pt x="820" y="7"/>
                    <a:pt x="832" y="0"/>
                    <a:pt x="845" y="2"/>
                  </a:cubicBezTo>
                  <a:lnTo>
                    <a:pt x="845" y="2"/>
                  </a:lnTo>
                  <a:cubicBezTo>
                    <a:pt x="1032" y="32"/>
                    <a:pt x="1195" y="134"/>
                    <a:pt x="1305" y="287"/>
                  </a:cubicBezTo>
                  <a:lnTo>
                    <a:pt x="1305" y="287"/>
                  </a:lnTo>
                  <a:cubicBezTo>
                    <a:pt x="1415" y="441"/>
                    <a:pt x="1459" y="629"/>
                    <a:pt x="1429" y="815"/>
                  </a:cubicBezTo>
                  <a:lnTo>
                    <a:pt x="1429" y="815"/>
                  </a:lnTo>
                  <a:cubicBezTo>
                    <a:pt x="1398" y="1002"/>
                    <a:pt x="1295" y="1165"/>
                    <a:pt x="1143" y="1274"/>
                  </a:cubicBezTo>
                  <a:lnTo>
                    <a:pt x="1143" y="1274"/>
                  </a:lnTo>
                  <a:cubicBezTo>
                    <a:pt x="1020" y="1362"/>
                    <a:pt x="877" y="1408"/>
                    <a:pt x="732" y="1408"/>
                  </a:cubicBezTo>
                  <a:close/>
                  <a:moveTo>
                    <a:pt x="732" y="1408"/>
                  </a:moveTo>
                  <a:lnTo>
                    <a:pt x="732" y="14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4" name="Google Shape;4474;p74">
              <a:extLst>
                <a:ext uri="{FF2B5EF4-FFF2-40B4-BE49-F238E27FC236}">
                  <a16:creationId xmlns:a16="http://schemas.microsoft.com/office/drawing/2014/main" id="{0A1E4493-8C86-1F71-E4C6-6A91D6408025}"/>
                </a:ext>
              </a:extLst>
            </p:cNvPr>
            <p:cNvSpPr/>
            <p:nvPr/>
          </p:nvSpPr>
          <p:spPr>
            <a:xfrm>
              <a:off x="3955897" y="4130174"/>
              <a:ext cx="291982" cy="207601"/>
            </a:xfrm>
            <a:custGeom>
              <a:avLst/>
              <a:gdLst/>
              <a:ahLst/>
              <a:cxnLst/>
              <a:rect l="l" t="t" r="r" b="b"/>
              <a:pathLst>
                <a:path w="960" h="684" extrusionOk="0">
                  <a:moveTo>
                    <a:pt x="429" y="639"/>
                  </a:moveTo>
                  <a:lnTo>
                    <a:pt x="429" y="639"/>
                  </a:lnTo>
                  <a:cubicBezTo>
                    <a:pt x="164" y="593"/>
                    <a:pt x="0" y="261"/>
                    <a:pt x="0" y="261"/>
                  </a:cubicBezTo>
                  <a:lnTo>
                    <a:pt x="0" y="261"/>
                  </a:lnTo>
                  <a:cubicBezTo>
                    <a:pt x="0" y="261"/>
                    <a:pt x="265" y="0"/>
                    <a:pt x="530" y="45"/>
                  </a:cubicBezTo>
                  <a:lnTo>
                    <a:pt x="530" y="45"/>
                  </a:lnTo>
                  <a:cubicBezTo>
                    <a:pt x="794" y="90"/>
                    <a:pt x="959" y="423"/>
                    <a:pt x="959" y="423"/>
                  </a:cubicBezTo>
                  <a:lnTo>
                    <a:pt x="959" y="423"/>
                  </a:lnTo>
                  <a:cubicBezTo>
                    <a:pt x="959" y="423"/>
                    <a:pt x="693" y="683"/>
                    <a:pt x="429" y="639"/>
                  </a:cubicBezTo>
                  <a:close/>
                  <a:moveTo>
                    <a:pt x="429" y="639"/>
                  </a:moveTo>
                  <a:lnTo>
                    <a:pt x="429" y="6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5" name="Google Shape;4475;p74">
              <a:extLst>
                <a:ext uri="{FF2B5EF4-FFF2-40B4-BE49-F238E27FC236}">
                  <a16:creationId xmlns:a16="http://schemas.microsoft.com/office/drawing/2014/main" id="{03E90293-3561-0599-08F6-5DB38B1FA574}"/>
                </a:ext>
              </a:extLst>
            </p:cNvPr>
            <p:cNvSpPr/>
            <p:nvPr/>
          </p:nvSpPr>
          <p:spPr>
            <a:xfrm>
              <a:off x="4071082" y="4140889"/>
              <a:ext cx="176795" cy="196885"/>
            </a:xfrm>
            <a:custGeom>
              <a:avLst/>
              <a:gdLst/>
              <a:ahLst/>
              <a:cxnLst/>
              <a:rect l="l" t="t" r="r" b="b"/>
              <a:pathLst>
                <a:path w="581" h="647" extrusionOk="0">
                  <a:moveTo>
                    <a:pt x="151" y="8"/>
                  </a:moveTo>
                  <a:lnTo>
                    <a:pt x="151" y="8"/>
                  </a:lnTo>
                  <a:cubicBezTo>
                    <a:pt x="101" y="0"/>
                    <a:pt x="49" y="3"/>
                    <a:pt x="0" y="12"/>
                  </a:cubicBezTo>
                  <a:lnTo>
                    <a:pt x="0" y="12"/>
                  </a:lnTo>
                  <a:cubicBezTo>
                    <a:pt x="254" y="69"/>
                    <a:pt x="411" y="386"/>
                    <a:pt x="411" y="386"/>
                  </a:cubicBezTo>
                  <a:lnTo>
                    <a:pt x="411" y="386"/>
                  </a:lnTo>
                  <a:cubicBezTo>
                    <a:pt x="411" y="386"/>
                    <a:pt x="237" y="556"/>
                    <a:pt x="31" y="598"/>
                  </a:cubicBezTo>
                  <a:lnTo>
                    <a:pt x="31" y="598"/>
                  </a:lnTo>
                  <a:cubicBezTo>
                    <a:pt x="38" y="599"/>
                    <a:pt x="43" y="601"/>
                    <a:pt x="50" y="602"/>
                  </a:cubicBezTo>
                  <a:lnTo>
                    <a:pt x="50" y="602"/>
                  </a:lnTo>
                  <a:cubicBezTo>
                    <a:pt x="314" y="646"/>
                    <a:pt x="580" y="386"/>
                    <a:pt x="580" y="386"/>
                  </a:cubicBezTo>
                  <a:lnTo>
                    <a:pt x="580" y="386"/>
                  </a:lnTo>
                  <a:cubicBezTo>
                    <a:pt x="580" y="386"/>
                    <a:pt x="415" y="53"/>
                    <a:pt x="151" y="8"/>
                  </a:cubicBezTo>
                  <a:close/>
                  <a:moveTo>
                    <a:pt x="151" y="8"/>
                  </a:moveTo>
                  <a:lnTo>
                    <a:pt x="151" y="8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6" name="Google Shape;4476;p74">
              <a:extLst>
                <a:ext uri="{FF2B5EF4-FFF2-40B4-BE49-F238E27FC236}">
                  <a16:creationId xmlns:a16="http://schemas.microsoft.com/office/drawing/2014/main" id="{A2EB7F7A-4FDD-C734-75DC-97DBB967FF39}"/>
                </a:ext>
              </a:extLst>
            </p:cNvPr>
            <p:cNvSpPr/>
            <p:nvPr/>
          </p:nvSpPr>
          <p:spPr>
            <a:xfrm>
              <a:off x="3955897" y="4142228"/>
              <a:ext cx="291982" cy="178134"/>
            </a:xfrm>
            <a:custGeom>
              <a:avLst/>
              <a:gdLst/>
              <a:ahLst/>
              <a:cxnLst/>
              <a:rect l="l" t="t" r="r" b="b"/>
              <a:pathLst>
                <a:path w="960" h="587" extrusionOk="0">
                  <a:moveTo>
                    <a:pt x="944" y="354"/>
                  </a:moveTo>
                  <a:lnTo>
                    <a:pt x="685" y="311"/>
                  </a:lnTo>
                  <a:lnTo>
                    <a:pt x="443" y="0"/>
                  </a:lnTo>
                  <a:lnTo>
                    <a:pt x="443" y="0"/>
                  </a:lnTo>
                  <a:cubicBezTo>
                    <a:pt x="423" y="1"/>
                    <a:pt x="405" y="3"/>
                    <a:pt x="385" y="6"/>
                  </a:cubicBezTo>
                  <a:lnTo>
                    <a:pt x="612" y="298"/>
                  </a:lnTo>
                  <a:lnTo>
                    <a:pt x="418" y="265"/>
                  </a:lnTo>
                  <a:lnTo>
                    <a:pt x="251" y="51"/>
                  </a:lnTo>
                  <a:lnTo>
                    <a:pt x="251" y="51"/>
                  </a:lnTo>
                  <a:cubicBezTo>
                    <a:pt x="234" y="58"/>
                    <a:pt x="219" y="65"/>
                    <a:pt x="205" y="73"/>
                  </a:cubicBezTo>
                  <a:lnTo>
                    <a:pt x="345" y="254"/>
                  </a:lnTo>
                  <a:lnTo>
                    <a:pt x="22" y="199"/>
                  </a:lnTo>
                  <a:lnTo>
                    <a:pt x="22" y="199"/>
                  </a:lnTo>
                  <a:cubicBezTo>
                    <a:pt x="8" y="212"/>
                    <a:pt x="0" y="220"/>
                    <a:pt x="0" y="220"/>
                  </a:cubicBezTo>
                  <a:lnTo>
                    <a:pt x="0" y="220"/>
                  </a:lnTo>
                  <a:cubicBezTo>
                    <a:pt x="0" y="220"/>
                    <a:pt x="4" y="231"/>
                    <a:pt x="15" y="248"/>
                  </a:cubicBezTo>
                  <a:lnTo>
                    <a:pt x="336" y="303"/>
                  </a:lnTo>
                  <a:lnTo>
                    <a:pt x="159" y="441"/>
                  </a:lnTo>
                  <a:lnTo>
                    <a:pt x="159" y="441"/>
                  </a:lnTo>
                  <a:cubicBezTo>
                    <a:pt x="170" y="452"/>
                    <a:pt x="182" y="464"/>
                    <a:pt x="195" y="474"/>
                  </a:cubicBezTo>
                  <a:lnTo>
                    <a:pt x="402" y="313"/>
                  </a:lnTo>
                  <a:lnTo>
                    <a:pt x="609" y="348"/>
                  </a:lnTo>
                  <a:lnTo>
                    <a:pt x="329" y="566"/>
                  </a:lnTo>
                  <a:lnTo>
                    <a:pt x="329" y="566"/>
                  </a:lnTo>
                  <a:cubicBezTo>
                    <a:pt x="347" y="574"/>
                    <a:pt x="364" y="582"/>
                    <a:pt x="383" y="586"/>
                  </a:cubicBezTo>
                  <a:lnTo>
                    <a:pt x="677" y="360"/>
                  </a:lnTo>
                  <a:lnTo>
                    <a:pt x="935" y="403"/>
                  </a:lnTo>
                  <a:lnTo>
                    <a:pt x="935" y="403"/>
                  </a:lnTo>
                  <a:cubicBezTo>
                    <a:pt x="950" y="390"/>
                    <a:pt x="959" y="382"/>
                    <a:pt x="959" y="382"/>
                  </a:cubicBezTo>
                  <a:lnTo>
                    <a:pt x="959" y="382"/>
                  </a:lnTo>
                  <a:cubicBezTo>
                    <a:pt x="959" y="382"/>
                    <a:pt x="953" y="372"/>
                    <a:pt x="944" y="354"/>
                  </a:cubicBezTo>
                  <a:close/>
                  <a:moveTo>
                    <a:pt x="944" y="354"/>
                  </a:moveTo>
                  <a:lnTo>
                    <a:pt x="944" y="35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7" name="Google Shape;4477;p74">
              <a:extLst>
                <a:ext uri="{FF2B5EF4-FFF2-40B4-BE49-F238E27FC236}">
                  <a16:creationId xmlns:a16="http://schemas.microsoft.com/office/drawing/2014/main" id="{B0850FC8-8B9A-7997-F030-BE200DE3F43E}"/>
                </a:ext>
              </a:extLst>
            </p:cNvPr>
            <p:cNvSpPr/>
            <p:nvPr/>
          </p:nvSpPr>
          <p:spPr>
            <a:xfrm>
              <a:off x="4280022" y="4158301"/>
              <a:ext cx="158044" cy="184833"/>
            </a:xfrm>
            <a:custGeom>
              <a:avLst/>
              <a:gdLst/>
              <a:ahLst/>
              <a:cxnLst/>
              <a:rect l="l" t="t" r="r" b="b"/>
              <a:pathLst>
                <a:path w="520" h="610" extrusionOk="0">
                  <a:moveTo>
                    <a:pt x="71" y="225"/>
                  </a:moveTo>
                  <a:lnTo>
                    <a:pt x="71" y="225"/>
                  </a:lnTo>
                  <a:cubicBezTo>
                    <a:pt x="142" y="57"/>
                    <a:pt x="388" y="0"/>
                    <a:pt x="388" y="0"/>
                  </a:cubicBezTo>
                  <a:lnTo>
                    <a:pt x="388" y="0"/>
                  </a:lnTo>
                  <a:cubicBezTo>
                    <a:pt x="388" y="0"/>
                    <a:pt x="519" y="215"/>
                    <a:pt x="447" y="383"/>
                  </a:cubicBezTo>
                  <a:lnTo>
                    <a:pt x="447" y="383"/>
                  </a:lnTo>
                  <a:cubicBezTo>
                    <a:pt x="376" y="551"/>
                    <a:pt x="130" y="609"/>
                    <a:pt x="130" y="609"/>
                  </a:cubicBezTo>
                  <a:lnTo>
                    <a:pt x="130" y="609"/>
                  </a:lnTo>
                  <a:cubicBezTo>
                    <a:pt x="130" y="609"/>
                    <a:pt x="0" y="393"/>
                    <a:pt x="71" y="225"/>
                  </a:cubicBezTo>
                  <a:close/>
                  <a:moveTo>
                    <a:pt x="71" y="225"/>
                  </a:moveTo>
                  <a:lnTo>
                    <a:pt x="71" y="2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8" name="Google Shape;4478;p74">
              <a:extLst>
                <a:ext uri="{FF2B5EF4-FFF2-40B4-BE49-F238E27FC236}">
                  <a16:creationId xmlns:a16="http://schemas.microsoft.com/office/drawing/2014/main" id="{2C52EC27-4FDD-BEC2-3CC4-7EBF9BF8DF14}"/>
                </a:ext>
              </a:extLst>
            </p:cNvPr>
            <p:cNvSpPr/>
            <p:nvPr/>
          </p:nvSpPr>
          <p:spPr>
            <a:xfrm>
              <a:off x="4312166" y="4158301"/>
              <a:ext cx="125900" cy="184833"/>
            </a:xfrm>
            <a:custGeom>
              <a:avLst/>
              <a:gdLst/>
              <a:ahLst/>
              <a:cxnLst/>
              <a:rect l="l" t="t" r="r" b="b"/>
              <a:pathLst>
                <a:path w="413" h="610" extrusionOk="0">
                  <a:moveTo>
                    <a:pt x="281" y="0"/>
                  </a:moveTo>
                  <a:lnTo>
                    <a:pt x="281" y="0"/>
                  </a:lnTo>
                  <a:cubicBezTo>
                    <a:pt x="281" y="0"/>
                    <a:pt x="225" y="12"/>
                    <a:pt x="158" y="44"/>
                  </a:cubicBezTo>
                  <a:lnTo>
                    <a:pt x="158" y="44"/>
                  </a:lnTo>
                  <a:cubicBezTo>
                    <a:pt x="193" y="116"/>
                    <a:pt x="246" y="262"/>
                    <a:pt x="195" y="383"/>
                  </a:cubicBezTo>
                  <a:lnTo>
                    <a:pt x="195" y="383"/>
                  </a:lnTo>
                  <a:cubicBezTo>
                    <a:pt x="157" y="471"/>
                    <a:pt x="73" y="529"/>
                    <a:pt x="0" y="563"/>
                  </a:cubicBezTo>
                  <a:lnTo>
                    <a:pt x="0" y="563"/>
                  </a:lnTo>
                  <a:cubicBezTo>
                    <a:pt x="14" y="591"/>
                    <a:pt x="23" y="609"/>
                    <a:pt x="23" y="609"/>
                  </a:cubicBezTo>
                  <a:lnTo>
                    <a:pt x="23" y="609"/>
                  </a:lnTo>
                  <a:cubicBezTo>
                    <a:pt x="23" y="609"/>
                    <a:pt x="269" y="551"/>
                    <a:pt x="340" y="383"/>
                  </a:cubicBezTo>
                  <a:lnTo>
                    <a:pt x="340" y="383"/>
                  </a:lnTo>
                  <a:cubicBezTo>
                    <a:pt x="412" y="215"/>
                    <a:pt x="281" y="0"/>
                    <a:pt x="281" y="0"/>
                  </a:cubicBezTo>
                  <a:close/>
                  <a:moveTo>
                    <a:pt x="281" y="0"/>
                  </a:moveTo>
                  <a:lnTo>
                    <a:pt x="281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9" name="Google Shape;4479;p74">
              <a:extLst>
                <a:ext uri="{FF2B5EF4-FFF2-40B4-BE49-F238E27FC236}">
                  <a16:creationId xmlns:a16="http://schemas.microsoft.com/office/drawing/2014/main" id="{777DF99A-C0CC-6076-9184-B211EB1607FD}"/>
                </a:ext>
              </a:extLst>
            </p:cNvPr>
            <p:cNvSpPr/>
            <p:nvPr/>
          </p:nvSpPr>
          <p:spPr>
            <a:xfrm>
              <a:off x="4313506" y="4158301"/>
              <a:ext cx="108488" cy="184833"/>
            </a:xfrm>
            <a:custGeom>
              <a:avLst/>
              <a:gdLst/>
              <a:ahLst/>
              <a:cxnLst/>
              <a:rect l="l" t="t" r="r" b="b"/>
              <a:pathLst>
                <a:path w="358" h="610" extrusionOk="0">
                  <a:moveTo>
                    <a:pt x="355" y="244"/>
                  </a:moveTo>
                  <a:lnTo>
                    <a:pt x="167" y="324"/>
                  </a:lnTo>
                  <a:lnTo>
                    <a:pt x="291" y="28"/>
                  </a:lnTo>
                  <a:lnTo>
                    <a:pt x="291" y="28"/>
                  </a:lnTo>
                  <a:cubicBezTo>
                    <a:pt x="282" y="10"/>
                    <a:pt x="276" y="0"/>
                    <a:pt x="276" y="0"/>
                  </a:cubicBezTo>
                  <a:lnTo>
                    <a:pt x="276" y="0"/>
                  </a:lnTo>
                  <a:cubicBezTo>
                    <a:pt x="276" y="0"/>
                    <a:pt x="264" y="2"/>
                    <a:pt x="244" y="8"/>
                  </a:cubicBezTo>
                  <a:lnTo>
                    <a:pt x="116" y="316"/>
                  </a:lnTo>
                  <a:lnTo>
                    <a:pt x="37" y="120"/>
                  </a:lnTo>
                  <a:lnTo>
                    <a:pt x="37" y="120"/>
                  </a:lnTo>
                  <a:cubicBezTo>
                    <a:pt x="23" y="131"/>
                    <a:pt x="11" y="144"/>
                    <a:pt x="0" y="159"/>
                  </a:cubicBezTo>
                  <a:lnTo>
                    <a:pt x="89" y="380"/>
                  </a:lnTo>
                  <a:lnTo>
                    <a:pt x="4" y="583"/>
                  </a:lnTo>
                  <a:lnTo>
                    <a:pt x="4" y="583"/>
                  </a:lnTo>
                  <a:cubicBezTo>
                    <a:pt x="12" y="599"/>
                    <a:pt x="18" y="609"/>
                    <a:pt x="18" y="609"/>
                  </a:cubicBezTo>
                  <a:lnTo>
                    <a:pt x="18" y="609"/>
                  </a:lnTo>
                  <a:cubicBezTo>
                    <a:pt x="18" y="609"/>
                    <a:pt x="31" y="605"/>
                    <a:pt x="52" y="599"/>
                  </a:cubicBezTo>
                  <a:lnTo>
                    <a:pt x="140" y="389"/>
                  </a:lnTo>
                  <a:lnTo>
                    <a:pt x="355" y="298"/>
                  </a:lnTo>
                  <a:lnTo>
                    <a:pt x="355" y="298"/>
                  </a:lnTo>
                  <a:cubicBezTo>
                    <a:pt x="357" y="281"/>
                    <a:pt x="357" y="263"/>
                    <a:pt x="355" y="244"/>
                  </a:cubicBezTo>
                  <a:close/>
                  <a:moveTo>
                    <a:pt x="355" y="244"/>
                  </a:moveTo>
                  <a:lnTo>
                    <a:pt x="355" y="2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82" name="Google Shape;3550;p70">
            <a:extLst>
              <a:ext uri="{FF2B5EF4-FFF2-40B4-BE49-F238E27FC236}">
                <a16:creationId xmlns:a16="http://schemas.microsoft.com/office/drawing/2014/main" id="{22D26DF0-C990-D49A-9F5B-910F072D71AE}"/>
              </a:ext>
            </a:extLst>
          </p:cNvPr>
          <p:cNvSpPr txBox="1"/>
          <p:nvPr/>
        </p:nvSpPr>
        <p:spPr>
          <a:xfrm flipH="1">
            <a:off x="3104150" y="3064000"/>
            <a:ext cx="3255829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Employment impacts</a:t>
            </a:r>
            <a:endParaRPr sz="18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1683" name="Google Shape;3553;p70">
            <a:extLst>
              <a:ext uri="{FF2B5EF4-FFF2-40B4-BE49-F238E27FC236}">
                <a16:creationId xmlns:a16="http://schemas.microsoft.com/office/drawing/2014/main" id="{4389477A-5FD4-DC97-2B7A-F6EC20730F68}"/>
              </a:ext>
            </a:extLst>
          </p:cNvPr>
          <p:cNvSpPr txBox="1"/>
          <p:nvPr/>
        </p:nvSpPr>
        <p:spPr>
          <a:xfrm flipH="1">
            <a:off x="3104149" y="3391643"/>
            <a:ext cx="3303687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We model both the impacts of initial investments, as well as the resulting O&amp;M employment.</a:t>
            </a:r>
            <a:endParaRPr sz="120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118111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7">
          <a:extLst>
            <a:ext uri="{FF2B5EF4-FFF2-40B4-BE49-F238E27FC236}">
              <a16:creationId xmlns:a16="http://schemas.microsoft.com/office/drawing/2014/main" id="{BEF263DA-3593-0584-00C6-B69E091F5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8" name="Google Shape;3408;p70">
            <a:extLst>
              <a:ext uri="{FF2B5EF4-FFF2-40B4-BE49-F238E27FC236}">
                <a16:creationId xmlns:a16="http://schemas.microsoft.com/office/drawing/2014/main" id="{98C5B41A-7DCA-378D-731A-54F001ECD3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386375"/>
            <a:ext cx="77040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Methodological approach</a:t>
            </a:r>
            <a:endParaRPr dirty="0"/>
          </a:p>
        </p:txBody>
      </p:sp>
      <p:grpSp>
        <p:nvGrpSpPr>
          <p:cNvPr id="3409" name="Google Shape;3409;p70">
            <a:extLst>
              <a:ext uri="{FF2B5EF4-FFF2-40B4-BE49-F238E27FC236}">
                <a16:creationId xmlns:a16="http://schemas.microsoft.com/office/drawing/2014/main" id="{4B683872-01DD-ECC8-3CEE-CBFD326963C1}"/>
              </a:ext>
            </a:extLst>
          </p:cNvPr>
          <p:cNvGrpSpPr/>
          <p:nvPr/>
        </p:nvGrpSpPr>
        <p:grpSpPr>
          <a:xfrm>
            <a:off x="4331339" y="890325"/>
            <a:ext cx="4434698" cy="4588032"/>
            <a:chOff x="4084239" y="890325"/>
            <a:chExt cx="4434698" cy="4588032"/>
          </a:xfrm>
        </p:grpSpPr>
        <p:grpSp>
          <p:nvGrpSpPr>
            <p:cNvPr id="3410" name="Google Shape;3410;p70">
              <a:extLst>
                <a:ext uri="{FF2B5EF4-FFF2-40B4-BE49-F238E27FC236}">
                  <a16:creationId xmlns:a16="http://schemas.microsoft.com/office/drawing/2014/main" id="{FB4AB456-FBC0-0983-6F32-2E4BAD5C57B0}"/>
                </a:ext>
              </a:extLst>
            </p:cNvPr>
            <p:cNvGrpSpPr/>
            <p:nvPr/>
          </p:nvGrpSpPr>
          <p:grpSpPr>
            <a:xfrm>
              <a:off x="4267792" y="890325"/>
              <a:ext cx="4251145" cy="4588032"/>
              <a:chOff x="4267792" y="890325"/>
              <a:chExt cx="4251145" cy="4588032"/>
            </a:xfrm>
          </p:grpSpPr>
          <p:sp>
            <p:nvSpPr>
              <p:cNvPr id="3411" name="Google Shape;3411;p70">
                <a:extLst>
                  <a:ext uri="{FF2B5EF4-FFF2-40B4-BE49-F238E27FC236}">
                    <a16:creationId xmlns:a16="http://schemas.microsoft.com/office/drawing/2014/main" id="{020C7B08-DB21-21C1-63C5-C3B661E98B65}"/>
                  </a:ext>
                </a:extLst>
              </p:cNvPr>
              <p:cNvSpPr/>
              <p:nvPr/>
            </p:nvSpPr>
            <p:spPr>
              <a:xfrm>
                <a:off x="5925806" y="2545258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2" name="Google Shape;3412;p70">
                <a:extLst>
                  <a:ext uri="{FF2B5EF4-FFF2-40B4-BE49-F238E27FC236}">
                    <a16:creationId xmlns:a16="http://schemas.microsoft.com/office/drawing/2014/main" id="{09F1D1F2-4B91-DF5D-E972-16BD95A39509}"/>
                  </a:ext>
                </a:extLst>
              </p:cNvPr>
              <p:cNvSpPr/>
              <p:nvPr/>
            </p:nvSpPr>
            <p:spPr>
              <a:xfrm>
                <a:off x="6192406" y="2649308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3" name="Google Shape;3413;p70">
                <a:extLst>
                  <a:ext uri="{FF2B5EF4-FFF2-40B4-BE49-F238E27FC236}">
                    <a16:creationId xmlns:a16="http://schemas.microsoft.com/office/drawing/2014/main" id="{2E521DE3-E195-F9D8-DBAF-BA3CF97A6F99}"/>
                  </a:ext>
                </a:extLst>
              </p:cNvPr>
              <p:cNvSpPr/>
              <p:nvPr/>
            </p:nvSpPr>
            <p:spPr>
              <a:xfrm>
                <a:off x="6891356" y="2889883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4" name="Google Shape;3414;p70">
                <a:extLst>
                  <a:ext uri="{FF2B5EF4-FFF2-40B4-BE49-F238E27FC236}">
                    <a16:creationId xmlns:a16="http://schemas.microsoft.com/office/drawing/2014/main" id="{DB3D090C-A4DD-EDEC-B910-29D8742CF921}"/>
                  </a:ext>
                </a:extLst>
              </p:cNvPr>
              <p:cNvSpPr/>
              <p:nvPr/>
            </p:nvSpPr>
            <p:spPr>
              <a:xfrm>
                <a:off x="6574381" y="2319358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5" name="Google Shape;3415;p70">
                <a:extLst>
                  <a:ext uri="{FF2B5EF4-FFF2-40B4-BE49-F238E27FC236}">
                    <a16:creationId xmlns:a16="http://schemas.microsoft.com/office/drawing/2014/main" id="{41565C1B-C21B-8D14-37DF-0CDFE71AAC4F}"/>
                  </a:ext>
                </a:extLst>
              </p:cNvPr>
              <p:cNvSpPr/>
              <p:nvPr/>
            </p:nvSpPr>
            <p:spPr>
              <a:xfrm>
                <a:off x="6380956" y="2865483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6" name="Google Shape;3416;p70">
                <a:extLst>
                  <a:ext uri="{FF2B5EF4-FFF2-40B4-BE49-F238E27FC236}">
                    <a16:creationId xmlns:a16="http://schemas.microsoft.com/office/drawing/2014/main" id="{5EDDB485-F949-4D0A-6617-AFA8AD036752}"/>
                  </a:ext>
                </a:extLst>
              </p:cNvPr>
              <p:cNvSpPr/>
              <p:nvPr/>
            </p:nvSpPr>
            <p:spPr>
              <a:xfrm>
                <a:off x="5766531" y="2976033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7" name="Google Shape;3417;p70">
                <a:extLst>
                  <a:ext uri="{FF2B5EF4-FFF2-40B4-BE49-F238E27FC236}">
                    <a16:creationId xmlns:a16="http://schemas.microsoft.com/office/drawing/2014/main" id="{7285A211-CEBB-DD81-0D69-668F2EB4D33A}"/>
                  </a:ext>
                </a:extLst>
              </p:cNvPr>
              <p:cNvSpPr/>
              <p:nvPr/>
            </p:nvSpPr>
            <p:spPr>
              <a:xfrm>
                <a:off x="6862056" y="2503033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8" name="Google Shape;3418;p70">
                <a:extLst>
                  <a:ext uri="{FF2B5EF4-FFF2-40B4-BE49-F238E27FC236}">
                    <a16:creationId xmlns:a16="http://schemas.microsoft.com/office/drawing/2014/main" id="{88EDBF08-F81D-F239-7A14-34E491BF0459}"/>
                  </a:ext>
                </a:extLst>
              </p:cNvPr>
              <p:cNvSpPr/>
              <p:nvPr/>
            </p:nvSpPr>
            <p:spPr>
              <a:xfrm>
                <a:off x="6627381" y="3135308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9" name="Google Shape;3419;p70">
                <a:extLst>
                  <a:ext uri="{FF2B5EF4-FFF2-40B4-BE49-F238E27FC236}">
                    <a16:creationId xmlns:a16="http://schemas.microsoft.com/office/drawing/2014/main" id="{083FA714-7CAA-CE1C-F5FD-B36406030B6B}"/>
                  </a:ext>
                </a:extLst>
              </p:cNvPr>
              <p:cNvSpPr/>
              <p:nvPr/>
            </p:nvSpPr>
            <p:spPr>
              <a:xfrm>
                <a:off x="5967456" y="3229583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0" name="Google Shape;3420;p70">
                <a:extLst>
                  <a:ext uri="{FF2B5EF4-FFF2-40B4-BE49-F238E27FC236}">
                    <a16:creationId xmlns:a16="http://schemas.microsoft.com/office/drawing/2014/main" id="{A91AE245-58FC-C2D8-82FC-55DB4FCB3A5B}"/>
                  </a:ext>
                </a:extLst>
              </p:cNvPr>
              <p:cNvSpPr/>
              <p:nvPr/>
            </p:nvSpPr>
            <p:spPr>
              <a:xfrm>
                <a:off x="6192406" y="1940633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21" name="Google Shape;3421;p70">
                <a:extLst>
                  <a:ext uri="{FF2B5EF4-FFF2-40B4-BE49-F238E27FC236}">
                    <a16:creationId xmlns:a16="http://schemas.microsoft.com/office/drawing/2014/main" id="{646E3DDA-8D6F-15A2-DB27-3E8519F62638}"/>
                  </a:ext>
                </a:extLst>
              </p:cNvPr>
              <p:cNvGrpSpPr/>
              <p:nvPr/>
            </p:nvGrpSpPr>
            <p:grpSpPr>
              <a:xfrm rot="-2117887">
                <a:off x="5161521" y="1245719"/>
                <a:ext cx="2463688" cy="3877243"/>
                <a:chOff x="8560621" y="3562101"/>
                <a:chExt cx="234302" cy="368734"/>
              </a:xfrm>
            </p:grpSpPr>
            <p:sp>
              <p:nvSpPr>
                <p:cNvPr id="3422" name="Google Shape;3422;p70">
                  <a:extLst>
                    <a:ext uri="{FF2B5EF4-FFF2-40B4-BE49-F238E27FC236}">
                      <a16:creationId xmlns:a16="http://schemas.microsoft.com/office/drawing/2014/main" id="{A88FF967-1CE2-051F-17AE-D5DCFD84ACF3}"/>
                    </a:ext>
                  </a:extLst>
                </p:cNvPr>
                <p:cNvSpPr/>
                <p:nvPr/>
              </p:nvSpPr>
              <p:spPr>
                <a:xfrm rot="734707">
                  <a:off x="8588464" y="3643318"/>
                  <a:ext cx="131756" cy="2766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" h="371" extrusionOk="0">
                      <a:moveTo>
                        <a:pt x="0" y="359"/>
                      </a:moveTo>
                      <a:lnTo>
                        <a:pt x="155" y="0"/>
                      </a:lnTo>
                      <a:lnTo>
                        <a:pt x="176" y="9"/>
                      </a:lnTo>
                      <a:lnTo>
                        <a:pt x="22" y="370"/>
                      </a:lnTo>
                      <a:lnTo>
                        <a:pt x="0" y="359"/>
                      </a:ln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23" name="Google Shape;3423;p70">
                  <a:extLst>
                    <a:ext uri="{FF2B5EF4-FFF2-40B4-BE49-F238E27FC236}">
                      <a16:creationId xmlns:a16="http://schemas.microsoft.com/office/drawing/2014/main" id="{A3DF62F0-ED3E-E7A8-6A23-256A950E3501}"/>
                    </a:ext>
                  </a:extLst>
                </p:cNvPr>
                <p:cNvSpPr/>
                <p:nvPr/>
              </p:nvSpPr>
              <p:spPr>
                <a:xfrm rot="734701">
                  <a:off x="8589734" y="3577816"/>
                  <a:ext cx="177871" cy="2766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" h="372" extrusionOk="0">
                      <a:moveTo>
                        <a:pt x="187" y="284"/>
                      </a:moveTo>
                      <a:lnTo>
                        <a:pt x="223" y="238"/>
                      </a:lnTo>
                      <a:lnTo>
                        <a:pt x="223" y="238"/>
                      </a:lnTo>
                      <a:cubicBezTo>
                        <a:pt x="228" y="207"/>
                        <a:pt x="232" y="165"/>
                        <a:pt x="234" y="126"/>
                      </a:cubicBezTo>
                      <a:lnTo>
                        <a:pt x="200" y="155"/>
                      </a:lnTo>
                      <a:lnTo>
                        <a:pt x="234" y="99"/>
                      </a:lnTo>
                      <a:lnTo>
                        <a:pt x="234" y="99"/>
                      </a:lnTo>
                      <a:cubicBezTo>
                        <a:pt x="236" y="49"/>
                        <a:pt x="234" y="8"/>
                        <a:pt x="223" y="5"/>
                      </a:cubicBezTo>
                      <a:lnTo>
                        <a:pt x="223" y="5"/>
                      </a:lnTo>
                      <a:cubicBezTo>
                        <a:pt x="213" y="0"/>
                        <a:pt x="182" y="26"/>
                        <a:pt x="147" y="62"/>
                      </a:cubicBezTo>
                      <a:lnTo>
                        <a:pt x="129" y="126"/>
                      </a:lnTo>
                      <a:lnTo>
                        <a:pt x="128" y="80"/>
                      </a:lnTo>
                      <a:lnTo>
                        <a:pt x="128" y="80"/>
                      </a:lnTo>
                      <a:cubicBezTo>
                        <a:pt x="101" y="108"/>
                        <a:pt x="73" y="141"/>
                        <a:pt x="53" y="165"/>
                      </a:cubicBezTo>
                      <a:lnTo>
                        <a:pt x="45" y="223"/>
                      </a:lnTo>
                      <a:lnTo>
                        <a:pt x="40" y="183"/>
                      </a:lnTo>
                      <a:lnTo>
                        <a:pt x="40" y="183"/>
                      </a:lnTo>
                      <a:cubicBezTo>
                        <a:pt x="31" y="193"/>
                        <a:pt x="26" y="201"/>
                        <a:pt x="24" y="206"/>
                      </a:cubicBezTo>
                      <a:lnTo>
                        <a:pt x="24" y="206"/>
                      </a:lnTo>
                      <a:cubicBezTo>
                        <a:pt x="0" y="262"/>
                        <a:pt x="23" y="326"/>
                        <a:pt x="75" y="349"/>
                      </a:cubicBezTo>
                      <a:lnTo>
                        <a:pt x="75" y="349"/>
                      </a:lnTo>
                      <a:cubicBezTo>
                        <a:pt x="128" y="371"/>
                        <a:pt x="189" y="344"/>
                        <a:pt x="214" y="288"/>
                      </a:cubicBezTo>
                      <a:lnTo>
                        <a:pt x="214" y="288"/>
                      </a:lnTo>
                      <a:cubicBezTo>
                        <a:pt x="216" y="284"/>
                        <a:pt x="218" y="274"/>
                        <a:pt x="220" y="262"/>
                      </a:cubicBezTo>
                      <a:lnTo>
                        <a:pt x="187" y="284"/>
                      </a:ln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3424" name="Google Shape;3424;p70">
              <a:extLst>
                <a:ext uri="{FF2B5EF4-FFF2-40B4-BE49-F238E27FC236}">
                  <a16:creationId xmlns:a16="http://schemas.microsoft.com/office/drawing/2014/main" id="{90461CE5-8A5E-3564-DA9A-658FED911EF0}"/>
                </a:ext>
              </a:extLst>
            </p:cNvPr>
            <p:cNvGrpSpPr/>
            <p:nvPr/>
          </p:nvGrpSpPr>
          <p:grpSpPr>
            <a:xfrm>
              <a:off x="4084239" y="3643251"/>
              <a:ext cx="3495261" cy="1500255"/>
              <a:chOff x="306900" y="3628698"/>
              <a:chExt cx="3063600" cy="1314975"/>
            </a:xfrm>
          </p:grpSpPr>
          <p:sp>
            <p:nvSpPr>
              <p:cNvPr id="3425" name="Google Shape;3425;p70">
                <a:extLst>
                  <a:ext uri="{FF2B5EF4-FFF2-40B4-BE49-F238E27FC236}">
                    <a16:creationId xmlns:a16="http://schemas.microsoft.com/office/drawing/2014/main" id="{2A5098C4-DD86-9960-86F7-18A1E60CC76E}"/>
                  </a:ext>
                </a:extLst>
              </p:cNvPr>
              <p:cNvSpPr/>
              <p:nvPr/>
            </p:nvSpPr>
            <p:spPr>
              <a:xfrm>
                <a:off x="3113145" y="4069372"/>
                <a:ext cx="243255" cy="874296"/>
              </a:xfrm>
              <a:custGeom>
                <a:avLst/>
                <a:gdLst/>
                <a:ahLst/>
                <a:cxnLst/>
                <a:rect l="l" t="t" r="r" b="b"/>
                <a:pathLst>
                  <a:path w="304" h="1092" extrusionOk="0">
                    <a:moveTo>
                      <a:pt x="0" y="0"/>
                    </a:moveTo>
                    <a:lnTo>
                      <a:pt x="303" y="0"/>
                    </a:lnTo>
                    <a:lnTo>
                      <a:pt x="303" y="1091"/>
                    </a:lnTo>
                    <a:lnTo>
                      <a:pt x="0" y="10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6" name="Google Shape;3426;p70">
                <a:extLst>
                  <a:ext uri="{FF2B5EF4-FFF2-40B4-BE49-F238E27FC236}">
                    <a16:creationId xmlns:a16="http://schemas.microsoft.com/office/drawing/2014/main" id="{077DA4F1-4FA1-48F5-7D21-39223889296E}"/>
                  </a:ext>
                </a:extLst>
              </p:cNvPr>
              <p:cNvSpPr/>
              <p:nvPr/>
            </p:nvSpPr>
            <p:spPr>
              <a:xfrm>
                <a:off x="2926296" y="4069372"/>
                <a:ext cx="222101" cy="874296"/>
              </a:xfrm>
              <a:custGeom>
                <a:avLst/>
                <a:gdLst/>
                <a:ahLst/>
                <a:cxnLst/>
                <a:rect l="l" t="t" r="r" b="b"/>
                <a:pathLst>
                  <a:path w="278" h="1092" extrusionOk="0">
                    <a:moveTo>
                      <a:pt x="0" y="0"/>
                    </a:moveTo>
                    <a:lnTo>
                      <a:pt x="277" y="0"/>
                    </a:lnTo>
                    <a:lnTo>
                      <a:pt x="277" y="1091"/>
                    </a:lnTo>
                    <a:lnTo>
                      <a:pt x="0" y="10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7" name="Google Shape;3427;p70">
                <a:extLst>
                  <a:ext uri="{FF2B5EF4-FFF2-40B4-BE49-F238E27FC236}">
                    <a16:creationId xmlns:a16="http://schemas.microsoft.com/office/drawing/2014/main" id="{13054FD7-A73A-192E-ABDC-212B55E133FC}"/>
                  </a:ext>
                </a:extLst>
              </p:cNvPr>
              <p:cNvSpPr/>
              <p:nvPr/>
            </p:nvSpPr>
            <p:spPr>
              <a:xfrm>
                <a:off x="3148400" y="4037645"/>
                <a:ext cx="222100" cy="74032"/>
              </a:xfrm>
              <a:custGeom>
                <a:avLst/>
                <a:gdLst/>
                <a:ahLst/>
                <a:cxnLst/>
                <a:rect l="l" t="t" r="r" b="b"/>
                <a:pathLst>
                  <a:path w="280" h="92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91"/>
                    </a:lnTo>
                    <a:lnTo>
                      <a:pt x="0" y="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8" name="Google Shape;3428;p70">
                <a:extLst>
                  <a:ext uri="{FF2B5EF4-FFF2-40B4-BE49-F238E27FC236}">
                    <a16:creationId xmlns:a16="http://schemas.microsoft.com/office/drawing/2014/main" id="{C06E2904-470E-8132-AE53-ED5A1E5499A7}"/>
                  </a:ext>
                </a:extLst>
              </p:cNvPr>
              <p:cNvSpPr/>
              <p:nvPr/>
            </p:nvSpPr>
            <p:spPr>
              <a:xfrm>
                <a:off x="2905144" y="4037645"/>
                <a:ext cx="260881" cy="74032"/>
              </a:xfrm>
              <a:custGeom>
                <a:avLst/>
                <a:gdLst/>
                <a:ahLst/>
                <a:cxnLst/>
                <a:rect l="l" t="t" r="r" b="b"/>
                <a:pathLst>
                  <a:path w="327" h="92" extrusionOk="0">
                    <a:moveTo>
                      <a:pt x="0" y="0"/>
                    </a:moveTo>
                    <a:lnTo>
                      <a:pt x="326" y="0"/>
                    </a:lnTo>
                    <a:lnTo>
                      <a:pt x="326" y="91"/>
                    </a:lnTo>
                    <a:lnTo>
                      <a:pt x="0" y="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9" name="Google Shape;3429;p70">
                <a:extLst>
                  <a:ext uri="{FF2B5EF4-FFF2-40B4-BE49-F238E27FC236}">
                    <a16:creationId xmlns:a16="http://schemas.microsoft.com/office/drawing/2014/main" id="{2E59EE3F-03B8-75EF-CAD7-797CB6D2091E}"/>
                  </a:ext>
                </a:extLst>
              </p:cNvPr>
              <p:cNvSpPr/>
              <p:nvPr/>
            </p:nvSpPr>
            <p:spPr>
              <a:xfrm>
                <a:off x="2975652" y="4693370"/>
                <a:ext cx="123389" cy="250304"/>
              </a:xfrm>
              <a:custGeom>
                <a:avLst/>
                <a:gdLst/>
                <a:ahLst/>
                <a:cxnLst/>
                <a:rect l="l" t="t" r="r" b="b"/>
                <a:pathLst>
                  <a:path w="155" h="312" extrusionOk="0">
                    <a:moveTo>
                      <a:pt x="154" y="311"/>
                    </a:moveTo>
                    <a:lnTo>
                      <a:pt x="0" y="311"/>
                    </a:lnTo>
                    <a:lnTo>
                      <a:pt x="0" y="76"/>
                    </a:lnTo>
                    <a:lnTo>
                      <a:pt x="0" y="76"/>
                    </a:lnTo>
                    <a:cubicBezTo>
                      <a:pt x="0" y="34"/>
                      <a:pt x="34" y="0"/>
                      <a:pt x="78" y="0"/>
                    </a:cubicBezTo>
                    <a:lnTo>
                      <a:pt x="78" y="0"/>
                    </a:lnTo>
                    <a:lnTo>
                      <a:pt x="78" y="0"/>
                    </a:lnTo>
                    <a:cubicBezTo>
                      <a:pt x="120" y="0"/>
                      <a:pt x="154" y="34"/>
                      <a:pt x="154" y="76"/>
                    </a:cubicBezTo>
                    <a:lnTo>
                      <a:pt x="154" y="311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0" name="Google Shape;3430;p70">
                <a:extLst>
                  <a:ext uri="{FF2B5EF4-FFF2-40B4-BE49-F238E27FC236}">
                    <a16:creationId xmlns:a16="http://schemas.microsoft.com/office/drawing/2014/main" id="{FA2DD512-914A-AED5-17CD-1229C9E17FA3}"/>
                  </a:ext>
                </a:extLst>
              </p:cNvPr>
              <p:cNvSpPr/>
              <p:nvPr/>
            </p:nvSpPr>
            <p:spPr>
              <a:xfrm>
                <a:off x="2975652" y="4199813"/>
                <a:ext cx="123389" cy="123388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54" extrusionOk="0">
                    <a:moveTo>
                      <a:pt x="0" y="0"/>
                    </a:moveTo>
                    <a:lnTo>
                      <a:pt x="154" y="0"/>
                    </a:lnTo>
                    <a:lnTo>
                      <a:pt x="154" y="153"/>
                    </a:lnTo>
                    <a:lnTo>
                      <a:pt x="0" y="15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1" name="Google Shape;3431;p70">
                <a:extLst>
                  <a:ext uri="{FF2B5EF4-FFF2-40B4-BE49-F238E27FC236}">
                    <a16:creationId xmlns:a16="http://schemas.microsoft.com/office/drawing/2014/main" id="{C7917355-BD93-DE34-7008-74DBB682FB3C}"/>
                  </a:ext>
                </a:extLst>
              </p:cNvPr>
              <p:cNvSpPr/>
              <p:nvPr/>
            </p:nvSpPr>
            <p:spPr>
              <a:xfrm>
                <a:off x="2975652" y="4390185"/>
                <a:ext cx="123389" cy="123388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55" extrusionOk="0">
                    <a:moveTo>
                      <a:pt x="0" y="0"/>
                    </a:moveTo>
                    <a:lnTo>
                      <a:pt x="154" y="0"/>
                    </a:lnTo>
                    <a:lnTo>
                      <a:pt x="154" y="154"/>
                    </a:lnTo>
                    <a:lnTo>
                      <a:pt x="0" y="15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2" name="Google Shape;3432;p70">
                <a:extLst>
                  <a:ext uri="{FF2B5EF4-FFF2-40B4-BE49-F238E27FC236}">
                    <a16:creationId xmlns:a16="http://schemas.microsoft.com/office/drawing/2014/main" id="{91554AED-3786-A7F0-1B8F-F27D7929A17E}"/>
                  </a:ext>
                </a:extLst>
              </p:cNvPr>
              <p:cNvSpPr/>
              <p:nvPr/>
            </p:nvSpPr>
            <p:spPr>
              <a:xfrm>
                <a:off x="3187178" y="4199813"/>
                <a:ext cx="13749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170" h="80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79"/>
                    </a:lnTo>
                    <a:lnTo>
                      <a:pt x="0" y="7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3" name="Google Shape;3433;p70">
                <a:extLst>
                  <a:ext uri="{FF2B5EF4-FFF2-40B4-BE49-F238E27FC236}">
                    <a16:creationId xmlns:a16="http://schemas.microsoft.com/office/drawing/2014/main" id="{776ED16C-2C61-0071-896B-C403D20F62D1}"/>
                  </a:ext>
                </a:extLst>
              </p:cNvPr>
              <p:cNvSpPr/>
              <p:nvPr/>
            </p:nvSpPr>
            <p:spPr>
              <a:xfrm>
                <a:off x="3187178" y="4323201"/>
                <a:ext cx="13749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170" h="81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80"/>
                    </a:lnTo>
                    <a:lnTo>
                      <a:pt x="0" y="8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4" name="Google Shape;3434;p70">
                <a:extLst>
                  <a:ext uri="{FF2B5EF4-FFF2-40B4-BE49-F238E27FC236}">
                    <a16:creationId xmlns:a16="http://schemas.microsoft.com/office/drawing/2014/main" id="{EA01EE00-E174-BEEE-FC5E-D1B7CCCCF7B4}"/>
                  </a:ext>
                </a:extLst>
              </p:cNvPr>
              <p:cNvSpPr/>
              <p:nvPr/>
            </p:nvSpPr>
            <p:spPr>
              <a:xfrm>
                <a:off x="3187178" y="4450116"/>
                <a:ext cx="13749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170" h="80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79"/>
                    </a:lnTo>
                    <a:lnTo>
                      <a:pt x="0" y="7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5" name="Google Shape;3435;p70">
                <a:extLst>
                  <a:ext uri="{FF2B5EF4-FFF2-40B4-BE49-F238E27FC236}">
                    <a16:creationId xmlns:a16="http://schemas.microsoft.com/office/drawing/2014/main" id="{37CB680A-2A43-55C5-58CF-658DD483AE2C}"/>
                  </a:ext>
                </a:extLst>
              </p:cNvPr>
              <p:cNvSpPr/>
              <p:nvPr/>
            </p:nvSpPr>
            <p:spPr>
              <a:xfrm>
                <a:off x="2584330" y="4351404"/>
                <a:ext cx="426575" cy="592266"/>
              </a:xfrm>
              <a:custGeom>
                <a:avLst/>
                <a:gdLst/>
                <a:ahLst/>
                <a:cxnLst/>
                <a:rect l="l" t="t" r="r" b="b"/>
                <a:pathLst>
                  <a:path w="534" h="739" extrusionOk="0">
                    <a:moveTo>
                      <a:pt x="533" y="306"/>
                    </a:moveTo>
                    <a:lnTo>
                      <a:pt x="533" y="738"/>
                    </a:lnTo>
                    <a:lnTo>
                      <a:pt x="0" y="738"/>
                    </a:lnTo>
                    <a:lnTo>
                      <a:pt x="0" y="0"/>
                    </a:lnTo>
                    <a:lnTo>
                      <a:pt x="347" y="0"/>
                    </a:lnTo>
                    <a:lnTo>
                      <a:pt x="533" y="306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6" name="Google Shape;3436;p70">
                <a:extLst>
                  <a:ext uri="{FF2B5EF4-FFF2-40B4-BE49-F238E27FC236}">
                    <a16:creationId xmlns:a16="http://schemas.microsoft.com/office/drawing/2014/main" id="{3387C6C1-1A17-8BEB-6966-06D7A12E7AC1}"/>
                  </a:ext>
                </a:extLst>
              </p:cNvPr>
              <p:cNvSpPr/>
              <p:nvPr/>
            </p:nvSpPr>
            <p:spPr>
              <a:xfrm>
                <a:off x="2584330" y="4351404"/>
                <a:ext cx="426575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534" h="307" extrusionOk="0">
                    <a:moveTo>
                      <a:pt x="533" y="306"/>
                    </a:moveTo>
                    <a:lnTo>
                      <a:pt x="0" y="306"/>
                    </a:lnTo>
                    <a:lnTo>
                      <a:pt x="0" y="0"/>
                    </a:lnTo>
                    <a:lnTo>
                      <a:pt x="347" y="0"/>
                    </a:lnTo>
                    <a:lnTo>
                      <a:pt x="533" y="306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7" name="Google Shape;3437;p70">
                <a:extLst>
                  <a:ext uri="{FF2B5EF4-FFF2-40B4-BE49-F238E27FC236}">
                    <a16:creationId xmlns:a16="http://schemas.microsoft.com/office/drawing/2014/main" id="{9A16A6A3-F20E-F7F4-EAC1-E1C8D0CD091A}"/>
                  </a:ext>
                </a:extLst>
              </p:cNvPr>
              <p:cNvSpPr/>
              <p:nvPr/>
            </p:nvSpPr>
            <p:spPr>
              <a:xfrm>
                <a:off x="2813482" y="4351404"/>
                <a:ext cx="165694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8" h="307" extrusionOk="0">
                    <a:moveTo>
                      <a:pt x="207" y="306"/>
                    </a:moveTo>
                    <a:lnTo>
                      <a:pt x="187" y="306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7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8" name="Google Shape;3438;p70">
                <a:extLst>
                  <a:ext uri="{FF2B5EF4-FFF2-40B4-BE49-F238E27FC236}">
                    <a16:creationId xmlns:a16="http://schemas.microsoft.com/office/drawing/2014/main" id="{A3B7A0BC-5021-2115-46FF-E7411487BEC2}"/>
                  </a:ext>
                </a:extLst>
              </p:cNvPr>
              <p:cNvSpPr/>
              <p:nvPr/>
            </p:nvSpPr>
            <p:spPr>
              <a:xfrm>
                <a:off x="2746500" y="4351404"/>
                <a:ext cx="165694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8" h="307" extrusionOk="0">
                    <a:moveTo>
                      <a:pt x="207" y="306"/>
                    </a:moveTo>
                    <a:lnTo>
                      <a:pt x="187" y="306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7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9" name="Google Shape;3439;p70">
                <a:extLst>
                  <a:ext uri="{FF2B5EF4-FFF2-40B4-BE49-F238E27FC236}">
                    <a16:creationId xmlns:a16="http://schemas.microsoft.com/office/drawing/2014/main" id="{BFA25F5B-3824-4912-73F4-D3A20EABB110}"/>
                  </a:ext>
                </a:extLst>
              </p:cNvPr>
              <p:cNvSpPr/>
              <p:nvPr/>
            </p:nvSpPr>
            <p:spPr>
              <a:xfrm>
                <a:off x="2683042" y="4351404"/>
                <a:ext cx="165694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8" h="307" extrusionOk="0">
                    <a:moveTo>
                      <a:pt x="207" y="306"/>
                    </a:moveTo>
                    <a:lnTo>
                      <a:pt x="187" y="306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7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0" name="Google Shape;3440;p70">
                <a:extLst>
                  <a:ext uri="{FF2B5EF4-FFF2-40B4-BE49-F238E27FC236}">
                    <a16:creationId xmlns:a16="http://schemas.microsoft.com/office/drawing/2014/main" id="{37D2C129-B78B-D445-97AD-1CC66B5956EB}"/>
                  </a:ext>
                </a:extLst>
              </p:cNvPr>
              <p:cNvSpPr/>
              <p:nvPr/>
            </p:nvSpPr>
            <p:spPr>
              <a:xfrm>
                <a:off x="2616058" y="4351404"/>
                <a:ext cx="165695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7" h="307" extrusionOk="0">
                    <a:moveTo>
                      <a:pt x="206" y="306"/>
                    </a:moveTo>
                    <a:lnTo>
                      <a:pt x="186" y="306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206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1" name="Google Shape;3441;p70">
                <a:extLst>
                  <a:ext uri="{FF2B5EF4-FFF2-40B4-BE49-F238E27FC236}">
                    <a16:creationId xmlns:a16="http://schemas.microsoft.com/office/drawing/2014/main" id="{CFD53D1E-4AE7-D0CA-129E-7D4A1ED59706}"/>
                  </a:ext>
                </a:extLst>
              </p:cNvPr>
              <p:cNvSpPr/>
              <p:nvPr/>
            </p:nvSpPr>
            <p:spPr>
              <a:xfrm>
                <a:off x="2432735" y="4351404"/>
                <a:ext cx="299662" cy="592266"/>
              </a:xfrm>
              <a:custGeom>
                <a:avLst/>
                <a:gdLst/>
                <a:ahLst/>
                <a:cxnLst/>
                <a:rect l="l" t="t" r="r" b="b"/>
                <a:pathLst>
                  <a:path w="374" h="739" extrusionOk="0">
                    <a:moveTo>
                      <a:pt x="373" y="738"/>
                    </a:moveTo>
                    <a:lnTo>
                      <a:pt x="187" y="738"/>
                    </a:lnTo>
                    <a:lnTo>
                      <a:pt x="0" y="738"/>
                    </a:lnTo>
                    <a:lnTo>
                      <a:pt x="0" y="306"/>
                    </a:lnTo>
                    <a:lnTo>
                      <a:pt x="187" y="0"/>
                    </a:lnTo>
                    <a:lnTo>
                      <a:pt x="373" y="306"/>
                    </a:lnTo>
                    <a:lnTo>
                      <a:pt x="373" y="738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2" name="Google Shape;3442;p70">
                <a:extLst>
                  <a:ext uri="{FF2B5EF4-FFF2-40B4-BE49-F238E27FC236}">
                    <a16:creationId xmlns:a16="http://schemas.microsoft.com/office/drawing/2014/main" id="{AA6C1591-E843-5C34-F3C4-46E24FC0FF17}"/>
                  </a:ext>
                </a:extLst>
              </p:cNvPr>
              <p:cNvSpPr/>
              <p:nvPr/>
            </p:nvSpPr>
            <p:spPr>
              <a:xfrm>
                <a:off x="2520872" y="4654589"/>
                <a:ext cx="119865" cy="285556"/>
              </a:xfrm>
              <a:custGeom>
                <a:avLst/>
                <a:gdLst/>
                <a:ahLst/>
                <a:cxnLst/>
                <a:rect l="l" t="t" r="r" b="b"/>
                <a:pathLst>
                  <a:path w="151" h="359" extrusionOk="0">
                    <a:moveTo>
                      <a:pt x="150" y="358"/>
                    </a:moveTo>
                    <a:lnTo>
                      <a:pt x="0" y="358"/>
                    </a:lnTo>
                    <a:lnTo>
                      <a:pt x="0" y="68"/>
                    </a:lnTo>
                    <a:lnTo>
                      <a:pt x="0" y="68"/>
                    </a:lnTo>
                    <a:cubicBezTo>
                      <a:pt x="0" y="31"/>
                      <a:pt x="30" y="0"/>
                      <a:pt x="69" y="0"/>
                    </a:cubicBezTo>
                    <a:lnTo>
                      <a:pt x="82" y="0"/>
                    </a:lnTo>
                    <a:lnTo>
                      <a:pt x="82" y="0"/>
                    </a:lnTo>
                    <a:cubicBezTo>
                      <a:pt x="119" y="0"/>
                      <a:pt x="150" y="30"/>
                      <a:pt x="150" y="68"/>
                    </a:cubicBezTo>
                    <a:lnTo>
                      <a:pt x="150" y="358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3" name="Google Shape;3443;p70">
                <a:extLst>
                  <a:ext uri="{FF2B5EF4-FFF2-40B4-BE49-F238E27FC236}">
                    <a16:creationId xmlns:a16="http://schemas.microsoft.com/office/drawing/2014/main" id="{969F8552-71C0-2570-55EE-A393BC347817}"/>
                  </a:ext>
                </a:extLst>
              </p:cNvPr>
              <p:cNvSpPr/>
              <p:nvPr/>
            </p:nvSpPr>
            <p:spPr>
              <a:xfrm>
                <a:off x="2774704" y="4654589"/>
                <a:ext cx="204474" cy="95185"/>
              </a:xfrm>
              <a:custGeom>
                <a:avLst/>
                <a:gdLst/>
                <a:ahLst/>
                <a:cxnLst/>
                <a:rect l="l" t="t" r="r" b="b"/>
                <a:pathLst>
                  <a:path w="255" h="119" extrusionOk="0">
                    <a:moveTo>
                      <a:pt x="0" y="0"/>
                    </a:moveTo>
                    <a:lnTo>
                      <a:pt x="254" y="0"/>
                    </a:lnTo>
                    <a:lnTo>
                      <a:pt x="254" y="118"/>
                    </a:lnTo>
                    <a:lnTo>
                      <a:pt x="0" y="11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4" name="Google Shape;3444;p70">
                <a:extLst>
                  <a:ext uri="{FF2B5EF4-FFF2-40B4-BE49-F238E27FC236}">
                    <a16:creationId xmlns:a16="http://schemas.microsoft.com/office/drawing/2014/main" id="{1CDC28A6-0FA5-086B-BD92-0917816FC372}"/>
                  </a:ext>
                </a:extLst>
              </p:cNvPr>
              <p:cNvSpPr/>
              <p:nvPr/>
            </p:nvSpPr>
            <p:spPr>
              <a:xfrm>
                <a:off x="2542025" y="4506522"/>
                <a:ext cx="77559" cy="77559"/>
              </a:xfrm>
              <a:custGeom>
                <a:avLst/>
                <a:gdLst/>
                <a:ahLst/>
                <a:cxnLst/>
                <a:rect l="l" t="t" r="r" b="b"/>
                <a:pathLst>
                  <a:path w="99" h="98" extrusionOk="0">
                    <a:moveTo>
                      <a:pt x="98" y="49"/>
                    </a:moveTo>
                    <a:lnTo>
                      <a:pt x="98" y="49"/>
                    </a:lnTo>
                    <a:cubicBezTo>
                      <a:pt x="98" y="76"/>
                      <a:pt x="76" y="97"/>
                      <a:pt x="49" y="97"/>
                    </a:cubicBezTo>
                    <a:lnTo>
                      <a:pt x="49" y="97"/>
                    </a:lnTo>
                    <a:cubicBezTo>
                      <a:pt x="22" y="97"/>
                      <a:pt x="0" y="76"/>
                      <a:pt x="0" y="49"/>
                    </a:cubicBezTo>
                    <a:lnTo>
                      <a:pt x="0" y="49"/>
                    </a:lnTo>
                    <a:cubicBezTo>
                      <a:pt x="0" y="22"/>
                      <a:pt x="22" y="0"/>
                      <a:pt x="49" y="0"/>
                    </a:cubicBezTo>
                    <a:lnTo>
                      <a:pt x="49" y="0"/>
                    </a:lnTo>
                    <a:cubicBezTo>
                      <a:pt x="76" y="0"/>
                      <a:pt x="98" y="22"/>
                      <a:pt x="98" y="49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5" name="Google Shape;3445;p70">
                <a:extLst>
                  <a:ext uri="{FF2B5EF4-FFF2-40B4-BE49-F238E27FC236}">
                    <a16:creationId xmlns:a16="http://schemas.microsoft.com/office/drawing/2014/main" id="{803B50D3-7C81-BF6D-4B21-67C0CB0669AC}"/>
                  </a:ext>
                </a:extLst>
              </p:cNvPr>
              <p:cNvSpPr/>
              <p:nvPr/>
            </p:nvSpPr>
            <p:spPr>
              <a:xfrm>
                <a:off x="2150701" y="3967137"/>
                <a:ext cx="24677" cy="835518"/>
              </a:xfrm>
              <a:custGeom>
                <a:avLst/>
                <a:gdLst/>
                <a:ahLst/>
                <a:cxnLst/>
                <a:rect l="l" t="t" r="r" b="b"/>
                <a:pathLst>
                  <a:path w="30" h="1044" extrusionOk="0">
                    <a:moveTo>
                      <a:pt x="26" y="0"/>
                    </a:moveTo>
                    <a:lnTo>
                      <a:pt x="29" y="1043"/>
                    </a:lnTo>
                    <a:lnTo>
                      <a:pt x="3" y="1043"/>
                    </a:lnTo>
                    <a:lnTo>
                      <a:pt x="0" y="2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6" name="Google Shape;3446;p70">
                <a:extLst>
                  <a:ext uri="{FF2B5EF4-FFF2-40B4-BE49-F238E27FC236}">
                    <a16:creationId xmlns:a16="http://schemas.microsoft.com/office/drawing/2014/main" id="{7D9423E4-1AE1-B32C-4AB8-819D186F48EE}"/>
                  </a:ext>
                </a:extLst>
              </p:cNvPr>
              <p:cNvSpPr/>
              <p:nvPr/>
            </p:nvSpPr>
            <p:spPr>
              <a:xfrm>
                <a:off x="2150701" y="3967137"/>
                <a:ext cx="21153" cy="70508"/>
              </a:xfrm>
              <a:custGeom>
                <a:avLst/>
                <a:gdLst/>
                <a:ahLst/>
                <a:cxnLst/>
                <a:rect l="l" t="t" r="r" b="b"/>
                <a:pathLst>
                  <a:path w="27" h="90" extrusionOk="0">
                    <a:moveTo>
                      <a:pt x="26" y="0"/>
                    </a:moveTo>
                    <a:lnTo>
                      <a:pt x="26" y="75"/>
                    </a:lnTo>
                    <a:lnTo>
                      <a:pt x="26" y="75"/>
                    </a:lnTo>
                    <a:cubicBezTo>
                      <a:pt x="18" y="81"/>
                      <a:pt x="9" y="85"/>
                      <a:pt x="0" y="89"/>
                    </a:cubicBezTo>
                    <a:lnTo>
                      <a:pt x="0" y="0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7" name="Google Shape;3447;p70">
                <a:extLst>
                  <a:ext uri="{FF2B5EF4-FFF2-40B4-BE49-F238E27FC236}">
                    <a16:creationId xmlns:a16="http://schemas.microsoft.com/office/drawing/2014/main" id="{DD0EAA1D-679F-93D3-3346-E007D4C0D38D}"/>
                  </a:ext>
                </a:extLst>
              </p:cNvPr>
              <p:cNvSpPr/>
              <p:nvPr/>
            </p:nvSpPr>
            <p:spPr>
              <a:xfrm>
                <a:off x="2126024" y="3660426"/>
                <a:ext cx="28203" cy="292608"/>
              </a:xfrm>
              <a:custGeom>
                <a:avLst/>
                <a:gdLst/>
                <a:ahLst/>
                <a:cxnLst/>
                <a:rect l="l" t="t" r="r" b="b"/>
                <a:pathLst>
                  <a:path w="36" h="368" extrusionOk="0">
                    <a:moveTo>
                      <a:pt x="16" y="367"/>
                    </a:moveTo>
                    <a:lnTo>
                      <a:pt x="34" y="328"/>
                    </a:lnTo>
                    <a:lnTo>
                      <a:pt x="34" y="328"/>
                    </a:lnTo>
                    <a:cubicBezTo>
                      <a:pt x="35" y="301"/>
                      <a:pt x="35" y="271"/>
                      <a:pt x="35" y="239"/>
                    </a:cubicBezTo>
                    <a:lnTo>
                      <a:pt x="35" y="239"/>
                    </a:lnTo>
                    <a:cubicBezTo>
                      <a:pt x="35" y="106"/>
                      <a:pt x="26" y="0"/>
                      <a:pt x="17" y="2"/>
                    </a:cubicBezTo>
                    <a:lnTo>
                      <a:pt x="17" y="2"/>
                    </a:lnTo>
                    <a:cubicBezTo>
                      <a:pt x="8" y="5"/>
                      <a:pt x="0" y="111"/>
                      <a:pt x="1" y="241"/>
                    </a:cubicBezTo>
                    <a:lnTo>
                      <a:pt x="1" y="241"/>
                    </a:lnTo>
                    <a:cubicBezTo>
                      <a:pt x="1" y="288"/>
                      <a:pt x="3" y="330"/>
                      <a:pt x="5" y="367"/>
                    </a:cubicBezTo>
                    <a:lnTo>
                      <a:pt x="16" y="36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8" name="Google Shape;3448;p70">
                <a:extLst>
                  <a:ext uri="{FF2B5EF4-FFF2-40B4-BE49-F238E27FC236}">
                    <a16:creationId xmlns:a16="http://schemas.microsoft.com/office/drawing/2014/main" id="{61F0EFAB-E044-D64C-D3B7-B83ED8195164}"/>
                  </a:ext>
                </a:extLst>
              </p:cNvPr>
              <p:cNvSpPr/>
              <p:nvPr/>
            </p:nvSpPr>
            <p:spPr>
              <a:xfrm>
                <a:off x="1946226" y="3995340"/>
                <a:ext cx="176272" cy="116338"/>
              </a:xfrm>
              <a:custGeom>
                <a:avLst/>
                <a:gdLst/>
                <a:ahLst/>
                <a:cxnLst/>
                <a:rect l="l" t="t" r="r" b="b"/>
                <a:pathLst>
                  <a:path w="222" h="147" extrusionOk="0">
                    <a:moveTo>
                      <a:pt x="216" y="2"/>
                    </a:moveTo>
                    <a:lnTo>
                      <a:pt x="181" y="0"/>
                    </a:lnTo>
                    <a:lnTo>
                      <a:pt x="181" y="0"/>
                    </a:lnTo>
                    <a:cubicBezTo>
                      <a:pt x="163" y="10"/>
                      <a:pt x="145" y="23"/>
                      <a:pt x="126" y="35"/>
                    </a:cubicBezTo>
                    <a:lnTo>
                      <a:pt x="126" y="35"/>
                    </a:lnTo>
                    <a:cubicBezTo>
                      <a:pt x="52" y="85"/>
                      <a:pt x="0" y="129"/>
                      <a:pt x="4" y="137"/>
                    </a:cubicBezTo>
                    <a:lnTo>
                      <a:pt x="4" y="137"/>
                    </a:lnTo>
                    <a:cubicBezTo>
                      <a:pt x="6" y="146"/>
                      <a:pt x="64" y="118"/>
                      <a:pt x="141" y="69"/>
                    </a:cubicBezTo>
                    <a:lnTo>
                      <a:pt x="141" y="69"/>
                    </a:lnTo>
                    <a:cubicBezTo>
                      <a:pt x="170" y="51"/>
                      <a:pt x="197" y="32"/>
                      <a:pt x="221" y="14"/>
                    </a:cubicBezTo>
                    <a:lnTo>
                      <a:pt x="216" y="2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9" name="Google Shape;3449;p70">
                <a:extLst>
                  <a:ext uri="{FF2B5EF4-FFF2-40B4-BE49-F238E27FC236}">
                    <a16:creationId xmlns:a16="http://schemas.microsoft.com/office/drawing/2014/main" id="{9A576C82-DA0E-6294-CA34-CB7EA2AAC04F}"/>
                  </a:ext>
                </a:extLst>
              </p:cNvPr>
              <p:cNvSpPr/>
              <p:nvPr/>
            </p:nvSpPr>
            <p:spPr>
              <a:xfrm>
                <a:off x="2108396" y="3945984"/>
                <a:ext cx="84610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108" h="102" extrusionOk="0">
                    <a:moveTo>
                      <a:pt x="104" y="56"/>
                    </a:moveTo>
                    <a:lnTo>
                      <a:pt x="104" y="56"/>
                    </a:lnTo>
                    <a:cubicBezTo>
                      <a:pt x="102" y="83"/>
                      <a:pt x="56" y="101"/>
                      <a:pt x="35" y="97"/>
                    </a:cubicBezTo>
                    <a:lnTo>
                      <a:pt x="35" y="97"/>
                    </a:lnTo>
                    <a:cubicBezTo>
                      <a:pt x="15" y="93"/>
                      <a:pt x="0" y="70"/>
                      <a:pt x="3" y="43"/>
                    </a:cubicBezTo>
                    <a:lnTo>
                      <a:pt x="3" y="43"/>
                    </a:lnTo>
                    <a:cubicBezTo>
                      <a:pt x="4" y="18"/>
                      <a:pt x="24" y="0"/>
                      <a:pt x="44" y="2"/>
                    </a:cubicBezTo>
                    <a:lnTo>
                      <a:pt x="44" y="2"/>
                    </a:lnTo>
                    <a:cubicBezTo>
                      <a:pt x="65" y="6"/>
                      <a:pt x="107" y="29"/>
                      <a:pt x="104" y="56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0" name="Google Shape;3450;p70">
                <a:extLst>
                  <a:ext uri="{FF2B5EF4-FFF2-40B4-BE49-F238E27FC236}">
                    <a16:creationId xmlns:a16="http://schemas.microsoft.com/office/drawing/2014/main" id="{F0EDD281-2CFA-CE07-B7D0-1017ACD68249}"/>
                  </a:ext>
                </a:extLst>
              </p:cNvPr>
              <p:cNvSpPr/>
              <p:nvPr/>
            </p:nvSpPr>
            <p:spPr>
              <a:xfrm>
                <a:off x="2164802" y="3988289"/>
                <a:ext cx="264407" cy="218575"/>
              </a:xfrm>
              <a:custGeom>
                <a:avLst/>
                <a:gdLst/>
                <a:ahLst/>
                <a:cxnLst/>
                <a:rect l="l" t="t" r="r" b="b"/>
                <a:pathLst>
                  <a:path w="329" h="275" extrusionOk="0">
                    <a:moveTo>
                      <a:pt x="0" y="12"/>
                    </a:moveTo>
                    <a:lnTo>
                      <a:pt x="20" y="54"/>
                    </a:lnTo>
                    <a:lnTo>
                      <a:pt x="20" y="54"/>
                    </a:lnTo>
                    <a:cubicBezTo>
                      <a:pt x="40" y="70"/>
                      <a:pt x="64" y="89"/>
                      <a:pt x="89" y="109"/>
                    </a:cubicBezTo>
                    <a:lnTo>
                      <a:pt x="89" y="109"/>
                    </a:lnTo>
                    <a:cubicBezTo>
                      <a:pt x="202" y="199"/>
                      <a:pt x="314" y="274"/>
                      <a:pt x="321" y="264"/>
                    </a:cubicBezTo>
                    <a:lnTo>
                      <a:pt x="321" y="264"/>
                    </a:lnTo>
                    <a:cubicBezTo>
                      <a:pt x="328" y="253"/>
                      <a:pt x="225" y="161"/>
                      <a:pt x="108" y="73"/>
                    </a:cubicBezTo>
                    <a:lnTo>
                      <a:pt x="108" y="73"/>
                    </a:lnTo>
                    <a:cubicBezTo>
                      <a:pt x="69" y="44"/>
                      <a:pt x="36" y="19"/>
                      <a:pt x="6" y="0"/>
                    </a:cubicBezTo>
                    <a:lnTo>
                      <a:pt x="0" y="12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1" name="Google Shape;3451;p70">
                <a:extLst>
                  <a:ext uri="{FF2B5EF4-FFF2-40B4-BE49-F238E27FC236}">
                    <a16:creationId xmlns:a16="http://schemas.microsoft.com/office/drawing/2014/main" id="{26A84CC8-009D-A6FF-F0A4-F1A18136E375}"/>
                  </a:ext>
                </a:extLst>
              </p:cNvPr>
              <p:cNvSpPr/>
              <p:nvPr/>
            </p:nvSpPr>
            <p:spPr>
              <a:xfrm>
                <a:off x="2108396" y="3945984"/>
                <a:ext cx="66982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82" h="102" extrusionOk="0">
                    <a:moveTo>
                      <a:pt x="79" y="58"/>
                    </a:moveTo>
                    <a:lnTo>
                      <a:pt x="79" y="58"/>
                    </a:lnTo>
                    <a:cubicBezTo>
                      <a:pt x="75" y="84"/>
                      <a:pt x="56" y="101"/>
                      <a:pt x="35" y="97"/>
                    </a:cubicBezTo>
                    <a:lnTo>
                      <a:pt x="35" y="97"/>
                    </a:lnTo>
                    <a:cubicBezTo>
                      <a:pt x="15" y="93"/>
                      <a:pt x="0" y="70"/>
                      <a:pt x="3" y="43"/>
                    </a:cubicBezTo>
                    <a:lnTo>
                      <a:pt x="3" y="43"/>
                    </a:lnTo>
                    <a:cubicBezTo>
                      <a:pt x="4" y="18"/>
                      <a:pt x="24" y="0"/>
                      <a:pt x="44" y="2"/>
                    </a:cubicBezTo>
                    <a:lnTo>
                      <a:pt x="44" y="2"/>
                    </a:lnTo>
                    <a:cubicBezTo>
                      <a:pt x="65" y="6"/>
                      <a:pt x="81" y="30"/>
                      <a:pt x="79" y="58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2" name="Google Shape;3452;p70">
                <a:extLst>
                  <a:ext uri="{FF2B5EF4-FFF2-40B4-BE49-F238E27FC236}">
                    <a16:creationId xmlns:a16="http://schemas.microsoft.com/office/drawing/2014/main" id="{A8EA06EC-59CB-5FAB-716B-C217B8D22904}"/>
                  </a:ext>
                </a:extLst>
              </p:cNvPr>
              <p:cNvSpPr/>
              <p:nvPr/>
            </p:nvSpPr>
            <p:spPr>
              <a:xfrm>
                <a:off x="2115446" y="3960086"/>
                <a:ext cx="35254" cy="49356"/>
              </a:xfrm>
              <a:custGeom>
                <a:avLst/>
                <a:gdLst/>
                <a:ahLst/>
                <a:cxnLst/>
                <a:rect l="l" t="t" r="r" b="b"/>
                <a:pathLst>
                  <a:path w="45" h="61" extrusionOk="0">
                    <a:moveTo>
                      <a:pt x="43" y="33"/>
                    </a:moveTo>
                    <a:lnTo>
                      <a:pt x="43" y="33"/>
                    </a:lnTo>
                    <a:cubicBezTo>
                      <a:pt x="41" y="49"/>
                      <a:pt x="30" y="60"/>
                      <a:pt x="19" y="58"/>
                    </a:cubicBezTo>
                    <a:lnTo>
                      <a:pt x="19" y="58"/>
                    </a:lnTo>
                    <a:cubicBezTo>
                      <a:pt x="7" y="55"/>
                      <a:pt x="0" y="41"/>
                      <a:pt x="1" y="26"/>
                    </a:cubicBezTo>
                    <a:lnTo>
                      <a:pt x="1" y="26"/>
                    </a:lnTo>
                    <a:cubicBezTo>
                      <a:pt x="3" y="10"/>
                      <a:pt x="12" y="0"/>
                      <a:pt x="24" y="1"/>
                    </a:cubicBezTo>
                    <a:lnTo>
                      <a:pt x="24" y="1"/>
                    </a:lnTo>
                    <a:cubicBezTo>
                      <a:pt x="36" y="3"/>
                      <a:pt x="44" y="17"/>
                      <a:pt x="43" y="33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3" name="Google Shape;3453;p70">
                <a:extLst>
                  <a:ext uri="{FF2B5EF4-FFF2-40B4-BE49-F238E27FC236}">
                    <a16:creationId xmlns:a16="http://schemas.microsoft.com/office/drawing/2014/main" id="{36B7FBD9-B7CD-AF72-F1C0-F43FDD669B78}"/>
                  </a:ext>
                </a:extLst>
              </p:cNvPr>
              <p:cNvSpPr/>
              <p:nvPr/>
            </p:nvSpPr>
            <p:spPr>
              <a:xfrm>
                <a:off x="1121274" y="3935407"/>
                <a:ext cx="24677" cy="906027"/>
              </a:xfrm>
              <a:custGeom>
                <a:avLst/>
                <a:gdLst/>
                <a:ahLst/>
                <a:cxnLst/>
                <a:rect l="l" t="t" r="r" b="b"/>
                <a:pathLst>
                  <a:path w="30" h="1132" extrusionOk="0">
                    <a:moveTo>
                      <a:pt x="26" y="0"/>
                    </a:moveTo>
                    <a:lnTo>
                      <a:pt x="29" y="1131"/>
                    </a:lnTo>
                    <a:lnTo>
                      <a:pt x="3" y="1131"/>
                    </a:lnTo>
                    <a:lnTo>
                      <a:pt x="0" y="0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4" name="Google Shape;3454;p70">
                <a:extLst>
                  <a:ext uri="{FF2B5EF4-FFF2-40B4-BE49-F238E27FC236}">
                    <a16:creationId xmlns:a16="http://schemas.microsoft.com/office/drawing/2014/main" id="{E38F39C3-4895-64D8-F308-A3AFA350758D}"/>
                  </a:ext>
                </a:extLst>
              </p:cNvPr>
              <p:cNvSpPr/>
              <p:nvPr/>
            </p:nvSpPr>
            <p:spPr>
              <a:xfrm>
                <a:off x="1121274" y="3935407"/>
                <a:ext cx="21153" cy="74032"/>
              </a:xfrm>
              <a:custGeom>
                <a:avLst/>
                <a:gdLst/>
                <a:ahLst/>
                <a:cxnLst/>
                <a:rect l="l" t="t" r="r" b="b"/>
                <a:pathLst>
                  <a:path w="27" h="91" extrusionOk="0">
                    <a:moveTo>
                      <a:pt x="26" y="0"/>
                    </a:moveTo>
                    <a:lnTo>
                      <a:pt x="26" y="77"/>
                    </a:lnTo>
                    <a:lnTo>
                      <a:pt x="26" y="77"/>
                    </a:lnTo>
                    <a:cubicBezTo>
                      <a:pt x="18" y="82"/>
                      <a:pt x="9" y="86"/>
                      <a:pt x="0" y="90"/>
                    </a:cubicBezTo>
                    <a:lnTo>
                      <a:pt x="0" y="0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5" name="Google Shape;3455;p70">
                <a:extLst>
                  <a:ext uri="{FF2B5EF4-FFF2-40B4-BE49-F238E27FC236}">
                    <a16:creationId xmlns:a16="http://schemas.microsoft.com/office/drawing/2014/main" id="{488ED865-C2A5-FEDA-E5EB-AB6E593EA40D}"/>
                  </a:ext>
                </a:extLst>
              </p:cNvPr>
              <p:cNvSpPr/>
              <p:nvPr/>
            </p:nvSpPr>
            <p:spPr>
              <a:xfrm>
                <a:off x="1100121" y="3628698"/>
                <a:ext cx="28204" cy="292608"/>
              </a:xfrm>
              <a:custGeom>
                <a:avLst/>
                <a:gdLst/>
                <a:ahLst/>
                <a:cxnLst/>
                <a:rect l="l" t="t" r="r" b="b"/>
                <a:pathLst>
                  <a:path w="35" h="368" extrusionOk="0">
                    <a:moveTo>
                      <a:pt x="16" y="367"/>
                    </a:moveTo>
                    <a:lnTo>
                      <a:pt x="34" y="328"/>
                    </a:lnTo>
                    <a:lnTo>
                      <a:pt x="34" y="328"/>
                    </a:lnTo>
                    <a:cubicBezTo>
                      <a:pt x="34" y="300"/>
                      <a:pt x="34" y="271"/>
                      <a:pt x="34" y="239"/>
                    </a:cubicBezTo>
                    <a:lnTo>
                      <a:pt x="34" y="239"/>
                    </a:lnTo>
                    <a:cubicBezTo>
                      <a:pt x="34" y="106"/>
                      <a:pt x="26" y="0"/>
                      <a:pt x="17" y="2"/>
                    </a:cubicBezTo>
                    <a:lnTo>
                      <a:pt x="17" y="2"/>
                    </a:lnTo>
                    <a:cubicBezTo>
                      <a:pt x="8" y="4"/>
                      <a:pt x="0" y="111"/>
                      <a:pt x="1" y="241"/>
                    </a:cubicBezTo>
                    <a:lnTo>
                      <a:pt x="1" y="241"/>
                    </a:lnTo>
                    <a:cubicBezTo>
                      <a:pt x="1" y="287"/>
                      <a:pt x="3" y="329"/>
                      <a:pt x="5" y="367"/>
                    </a:cubicBezTo>
                    <a:lnTo>
                      <a:pt x="16" y="36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6" name="Google Shape;3456;p70">
                <a:extLst>
                  <a:ext uri="{FF2B5EF4-FFF2-40B4-BE49-F238E27FC236}">
                    <a16:creationId xmlns:a16="http://schemas.microsoft.com/office/drawing/2014/main" id="{A67EC559-6ACA-5D12-A822-C7731B5D4E17}"/>
                  </a:ext>
                </a:extLst>
              </p:cNvPr>
              <p:cNvSpPr/>
              <p:nvPr/>
            </p:nvSpPr>
            <p:spPr>
              <a:xfrm>
                <a:off x="920325" y="3963610"/>
                <a:ext cx="176271" cy="116338"/>
              </a:xfrm>
              <a:custGeom>
                <a:avLst/>
                <a:gdLst/>
                <a:ahLst/>
                <a:cxnLst/>
                <a:rect l="l" t="t" r="r" b="b"/>
                <a:pathLst>
                  <a:path w="221" h="147" extrusionOk="0">
                    <a:moveTo>
                      <a:pt x="215" y="2"/>
                    </a:moveTo>
                    <a:lnTo>
                      <a:pt x="180" y="0"/>
                    </a:lnTo>
                    <a:lnTo>
                      <a:pt x="180" y="0"/>
                    </a:lnTo>
                    <a:cubicBezTo>
                      <a:pt x="162" y="10"/>
                      <a:pt x="144" y="22"/>
                      <a:pt x="125" y="35"/>
                    </a:cubicBezTo>
                    <a:lnTo>
                      <a:pt x="125" y="35"/>
                    </a:lnTo>
                    <a:cubicBezTo>
                      <a:pt x="51" y="85"/>
                      <a:pt x="0" y="129"/>
                      <a:pt x="3" y="137"/>
                    </a:cubicBezTo>
                    <a:lnTo>
                      <a:pt x="3" y="137"/>
                    </a:lnTo>
                    <a:cubicBezTo>
                      <a:pt x="5" y="146"/>
                      <a:pt x="64" y="118"/>
                      <a:pt x="140" y="69"/>
                    </a:cubicBezTo>
                    <a:lnTo>
                      <a:pt x="140" y="69"/>
                    </a:lnTo>
                    <a:cubicBezTo>
                      <a:pt x="169" y="51"/>
                      <a:pt x="196" y="32"/>
                      <a:pt x="220" y="14"/>
                    </a:cubicBezTo>
                    <a:lnTo>
                      <a:pt x="215" y="2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7" name="Google Shape;3457;p70">
                <a:extLst>
                  <a:ext uri="{FF2B5EF4-FFF2-40B4-BE49-F238E27FC236}">
                    <a16:creationId xmlns:a16="http://schemas.microsoft.com/office/drawing/2014/main" id="{F46D62B3-FCAD-EC1D-D26C-698F7E819ED7}"/>
                  </a:ext>
                </a:extLst>
              </p:cNvPr>
              <p:cNvSpPr/>
              <p:nvPr/>
            </p:nvSpPr>
            <p:spPr>
              <a:xfrm>
                <a:off x="1078969" y="3914255"/>
                <a:ext cx="88135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109" h="102" extrusionOk="0">
                    <a:moveTo>
                      <a:pt x="104" y="55"/>
                    </a:moveTo>
                    <a:lnTo>
                      <a:pt x="104" y="55"/>
                    </a:lnTo>
                    <a:cubicBezTo>
                      <a:pt x="101" y="83"/>
                      <a:pt x="55" y="101"/>
                      <a:pt x="35" y="97"/>
                    </a:cubicBezTo>
                    <a:lnTo>
                      <a:pt x="35" y="97"/>
                    </a:lnTo>
                    <a:cubicBezTo>
                      <a:pt x="14" y="93"/>
                      <a:pt x="0" y="69"/>
                      <a:pt x="3" y="43"/>
                    </a:cubicBezTo>
                    <a:lnTo>
                      <a:pt x="3" y="43"/>
                    </a:lnTo>
                    <a:cubicBezTo>
                      <a:pt x="5" y="17"/>
                      <a:pt x="24" y="0"/>
                      <a:pt x="45" y="2"/>
                    </a:cubicBezTo>
                    <a:lnTo>
                      <a:pt x="45" y="2"/>
                    </a:lnTo>
                    <a:cubicBezTo>
                      <a:pt x="66" y="6"/>
                      <a:pt x="108" y="29"/>
                      <a:pt x="104" y="55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8" name="Google Shape;3458;p70">
                <a:extLst>
                  <a:ext uri="{FF2B5EF4-FFF2-40B4-BE49-F238E27FC236}">
                    <a16:creationId xmlns:a16="http://schemas.microsoft.com/office/drawing/2014/main" id="{C472406D-E5E9-FF28-1E8A-EAD8FA420BB6}"/>
                  </a:ext>
                </a:extLst>
              </p:cNvPr>
              <p:cNvSpPr/>
              <p:nvPr/>
            </p:nvSpPr>
            <p:spPr>
              <a:xfrm>
                <a:off x="1135376" y="3960086"/>
                <a:ext cx="264407" cy="218575"/>
              </a:xfrm>
              <a:custGeom>
                <a:avLst/>
                <a:gdLst/>
                <a:ahLst/>
                <a:cxnLst/>
                <a:rect l="l" t="t" r="r" b="b"/>
                <a:pathLst>
                  <a:path w="329" h="275" extrusionOk="0">
                    <a:moveTo>
                      <a:pt x="0" y="13"/>
                    </a:moveTo>
                    <a:lnTo>
                      <a:pt x="20" y="54"/>
                    </a:lnTo>
                    <a:lnTo>
                      <a:pt x="20" y="54"/>
                    </a:lnTo>
                    <a:cubicBezTo>
                      <a:pt x="41" y="71"/>
                      <a:pt x="64" y="90"/>
                      <a:pt x="89" y="110"/>
                    </a:cubicBezTo>
                    <a:lnTo>
                      <a:pt x="89" y="110"/>
                    </a:lnTo>
                    <a:cubicBezTo>
                      <a:pt x="202" y="199"/>
                      <a:pt x="314" y="274"/>
                      <a:pt x="321" y="264"/>
                    </a:cubicBezTo>
                    <a:lnTo>
                      <a:pt x="321" y="264"/>
                    </a:lnTo>
                    <a:cubicBezTo>
                      <a:pt x="328" y="254"/>
                      <a:pt x="226" y="162"/>
                      <a:pt x="108" y="73"/>
                    </a:cubicBezTo>
                    <a:lnTo>
                      <a:pt x="108" y="73"/>
                    </a:lnTo>
                    <a:cubicBezTo>
                      <a:pt x="70" y="44"/>
                      <a:pt x="36" y="20"/>
                      <a:pt x="7" y="0"/>
                    </a:cubicBezTo>
                    <a:lnTo>
                      <a:pt x="0" y="13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9" name="Google Shape;3459;p70">
                <a:extLst>
                  <a:ext uri="{FF2B5EF4-FFF2-40B4-BE49-F238E27FC236}">
                    <a16:creationId xmlns:a16="http://schemas.microsoft.com/office/drawing/2014/main" id="{58C75198-2E26-D2F9-19C4-C0F4A5DFD15C}"/>
                  </a:ext>
                </a:extLst>
              </p:cNvPr>
              <p:cNvSpPr/>
              <p:nvPr/>
            </p:nvSpPr>
            <p:spPr>
              <a:xfrm>
                <a:off x="1078969" y="3914255"/>
                <a:ext cx="66982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82" h="102" extrusionOk="0">
                    <a:moveTo>
                      <a:pt x="78" y="57"/>
                    </a:moveTo>
                    <a:lnTo>
                      <a:pt x="78" y="57"/>
                    </a:lnTo>
                    <a:cubicBezTo>
                      <a:pt x="75" y="84"/>
                      <a:pt x="56" y="101"/>
                      <a:pt x="35" y="97"/>
                    </a:cubicBezTo>
                    <a:lnTo>
                      <a:pt x="35" y="97"/>
                    </a:lnTo>
                    <a:cubicBezTo>
                      <a:pt x="15" y="93"/>
                      <a:pt x="0" y="69"/>
                      <a:pt x="3" y="43"/>
                    </a:cubicBezTo>
                    <a:lnTo>
                      <a:pt x="3" y="43"/>
                    </a:lnTo>
                    <a:cubicBezTo>
                      <a:pt x="4" y="17"/>
                      <a:pt x="24" y="0"/>
                      <a:pt x="44" y="2"/>
                    </a:cubicBezTo>
                    <a:lnTo>
                      <a:pt x="44" y="2"/>
                    </a:lnTo>
                    <a:cubicBezTo>
                      <a:pt x="65" y="6"/>
                      <a:pt x="81" y="30"/>
                      <a:pt x="78" y="57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0" name="Google Shape;3460;p70">
                <a:extLst>
                  <a:ext uri="{FF2B5EF4-FFF2-40B4-BE49-F238E27FC236}">
                    <a16:creationId xmlns:a16="http://schemas.microsoft.com/office/drawing/2014/main" id="{D089327F-3A61-D9A6-95BE-F1996502D4DF}"/>
                  </a:ext>
                </a:extLst>
              </p:cNvPr>
              <p:cNvSpPr/>
              <p:nvPr/>
            </p:nvSpPr>
            <p:spPr>
              <a:xfrm>
                <a:off x="1086020" y="3931883"/>
                <a:ext cx="35254" cy="49356"/>
              </a:xfrm>
              <a:custGeom>
                <a:avLst/>
                <a:gdLst/>
                <a:ahLst/>
                <a:cxnLst/>
                <a:rect l="l" t="t" r="r" b="b"/>
                <a:pathLst>
                  <a:path w="45" h="61" extrusionOk="0">
                    <a:moveTo>
                      <a:pt x="43" y="34"/>
                    </a:moveTo>
                    <a:lnTo>
                      <a:pt x="43" y="34"/>
                    </a:lnTo>
                    <a:cubicBezTo>
                      <a:pt x="40" y="49"/>
                      <a:pt x="30" y="60"/>
                      <a:pt x="19" y="58"/>
                    </a:cubicBezTo>
                    <a:lnTo>
                      <a:pt x="19" y="58"/>
                    </a:lnTo>
                    <a:cubicBezTo>
                      <a:pt x="7" y="56"/>
                      <a:pt x="0" y="42"/>
                      <a:pt x="1" y="26"/>
                    </a:cubicBezTo>
                    <a:lnTo>
                      <a:pt x="1" y="26"/>
                    </a:lnTo>
                    <a:cubicBezTo>
                      <a:pt x="3" y="11"/>
                      <a:pt x="12" y="0"/>
                      <a:pt x="24" y="1"/>
                    </a:cubicBezTo>
                    <a:lnTo>
                      <a:pt x="24" y="1"/>
                    </a:lnTo>
                    <a:cubicBezTo>
                      <a:pt x="36" y="4"/>
                      <a:pt x="44" y="18"/>
                      <a:pt x="43" y="34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1" name="Google Shape;3461;p70">
                <a:extLst>
                  <a:ext uri="{FF2B5EF4-FFF2-40B4-BE49-F238E27FC236}">
                    <a16:creationId xmlns:a16="http://schemas.microsoft.com/office/drawing/2014/main" id="{65D2D25C-0145-A6B7-4DAE-84122BE6CB0F}"/>
                  </a:ext>
                </a:extLst>
              </p:cNvPr>
              <p:cNvSpPr/>
              <p:nvPr/>
            </p:nvSpPr>
            <p:spPr>
              <a:xfrm>
                <a:off x="546629" y="4161033"/>
                <a:ext cx="278508" cy="779114"/>
              </a:xfrm>
              <a:custGeom>
                <a:avLst/>
                <a:gdLst/>
                <a:ahLst/>
                <a:cxnLst/>
                <a:rect l="l" t="t" r="r" b="b"/>
                <a:pathLst>
                  <a:path w="348" h="976" extrusionOk="0">
                    <a:moveTo>
                      <a:pt x="0" y="0"/>
                    </a:moveTo>
                    <a:lnTo>
                      <a:pt x="347" y="0"/>
                    </a:lnTo>
                    <a:lnTo>
                      <a:pt x="347" y="975"/>
                    </a:lnTo>
                    <a:lnTo>
                      <a:pt x="0" y="97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6B74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2" name="Google Shape;3462;p70">
                <a:extLst>
                  <a:ext uri="{FF2B5EF4-FFF2-40B4-BE49-F238E27FC236}">
                    <a16:creationId xmlns:a16="http://schemas.microsoft.com/office/drawing/2014/main" id="{257AFDFD-B827-A3D7-783D-24DED0690C8A}"/>
                  </a:ext>
                </a:extLst>
              </p:cNvPr>
              <p:cNvSpPr/>
              <p:nvPr/>
            </p:nvSpPr>
            <p:spPr>
              <a:xfrm>
                <a:off x="331577" y="4161033"/>
                <a:ext cx="257356" cy="779114"/>
              </a:xfrm>
              <a:custGeom>
                <a:avLst/>
                <a:gdLst/>
                <a:ahLst/>
                <a:cxnLst/>
                <a:rect l="l" t="t" r="r" b="b"/>
                <a:pathLst>
                  <a:path w="320" h="976" extrusionOk="0">
                    <a:moveTo>
                      <a:pt x="0" y="0"/>
                    </a:moveTo>
                    <a:lnTo>
                      <a:pt x="319" y="0"/>
                    </a:lnTo>
                    <a:lnTo>
                      <a:pt x="319" y="975"/>
                    </a:lnTo>
                    <a:lnTo>
                      <a:pt x="0" y="975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3" name="Google Shape;3463;p70">
                <a:extLst>
                  <a:ext uri="{FF2B5EF4-FFF2-40B4-BE49-F238E27FC236}">
                    <a16:creationId xmlns:a16="http://schemas.microsoft.com/office/drawing/2014/main" id="{8616AF91-BFB2-E42D-5820-B079010F9190}"/>
                  </a:ext>
                </a:extLst>
              </p:cNvPr>
              <p:cNvSpPr/>
              <p:nvPr/>
            </p:nvSpPr>
            <p:spPr>
              <a:xfrm>
                <a:off x="585408" y="4125779"/>
                <a:ext cx="257355" cy="84610"/>
              </a:xfrm>
              <a:custGeom>
                <a:avLst/>
                <a:gdLst/>
                <a:ahLst/>
                <a:cxnLst/>
                <a:rect l="l" t="t" r="r" b="b"/>
                <a:pathLst>
                  <a:path w="321" h="105" extrusionOk="0">
                    <a:moveTo>
                      <a:pt x="0" y="0"/>
                    </a:moveTo>
                    <a:lnTo>
                      <a:pt x="320" y="0"/>
                    </a:lnTo>
                    <a:lnTo>
                      <a:pt x="320" y="104"/>
                    </a:lnTo>
                    <a:lnTo>
                      <a:pt x="0" y="10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4" name="Google Shape;3464;p70">
                <a:extLst>
                  <a:ext uri="{FF2B5EF4-FFF2-40B4-BE49-F238E27FC236}">
                    <a16:creationId xmlns:a16="http://schemas.microsoft.com/office/drawing/2014/main" id="{1AFE1F23-55C0-83B5-79DB-1B33EF418FCC}"/>
                  </a:ext>
                </a:extLst>
              </p:cNvPr>
              <p:cNvSpPr/>
              <p:nvPr/>
            </p:nvSpPr>
            <p:spPr>
              <a:xfrm>
                <a:off x="306900" y="4125779"/>
                <a:ext cx="299662" cy="84610"/>
              </a:xfrm>
              <a:custGeom>
                <a:avLst/>
                <a:gdLst/>
                <a:ahLst/>
                <a:cxnLst/>
                <a:rect l="l" t="t" r="r" b="b"/>
                <a:pathLst>
                  <a:path w="374" h="105" extrusionOk="0">
                    <a:moveTo>
                      <a:pt x="0" y="0"/>
                    </a:moveTo>
                    <a:lnTo>
                      <a:pt x="373" y="0"/>
                    </a:lnTo>
                    <a:lnTo>
                      <a:pt x="373" y="104"/>
                    </a:lnTo>
                    <a:lnTo>
                      <a:pt x="0" y="10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84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5" name="Google Shape;3465;p70">
                <a:extLst>
                  <a:ext uri="{FF2B5EF4-FFF2-40B4-BE49-F238E27FC236}">
                    <a16:creationId xmlns:a16="http://schemas.microsoft.com/office/drawing/2014/main" id="{2ED60D87-72F8-E6BA-EA7B-F2DAF947883E}"/>
                  </a:ext>
                </a:extLst>
              </p:cNvPr>
              <p:cNvSpPr/>
              <p:nvPr/>
            </p:nvSpPr>
            <p:spPr>
              <a:xfrm>
                <a:off x="370358" y="4287947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6" name="Google Shape;3466;p70">
                <a:extLst>
                  <a:ext uri="{FF2B5EF4-FFF2-40B4-BE49-F238E27FC236}">
                    <a16:creationId xmlns:a16="http://schemas.microsoft.com/office/drawing/2014/main" id="{284AFEAC-4FDF-7F30-77E4-641136D678A3}"/>
                  </a:ext>
                </a:extLst>
              </p:cNvPr>
              <p:cNvSpPr/>
              <p:nvPr/>
            </p:nvSpPr>
            <p:spPr>
              <a:xfrm>
                <a:off x="440866" y="4287947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7" name="Google Shape;3467;p70">
                <a:extLst>
                  <a:ext uri="{FF2B5EF4-FFF2-40B4-BE49-F238E27FC236}">
                    <a16:creationId xmlns:a16="http://schemas.microsoft.com/office/drawing/2014/main" id="{DAAFD59D-EF6E-E467-FF6E-08DB0AE2E677}"/>
                  </a:ext>
                </a:extLst>
              </p:cNvPr>
              <p:cNvSpPr/>
              <p:nvPr/>
            </p:nvSpPr>
            <p:spPr>
              <a:xfrm>
                <a:off x="511375" y="4287947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8" name="Google Shape;3468;p70">
                <a:extLst>
                  <a:ext uri="{FF2B5EF4-FFF2-40B4-BE49-F238E27FC236}">
                    <a16:creationId xmlns:a16="http://schemas.microsoft.com/office/drawing/2014/main" id="{B7FEE9D5-6C20-F1E1-5D5E-26539663F1B6}"/>
                  </a:ext>
                </a:extLst>
              </p:cNvPr>
              <p:cNvSpPr/>
              <p:nvPr/>
            </p:nvSpPr>
            <p:spPr>
              <a:xfrm>
                <a:off x="370358" y="436198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9" name="Google Shape;3469;p70">
                <a:extLst>
                  <a:ext uri="{FF2B5EF4-FFF2-40B4-BE49-F238E27FC236}">
                    <a16:creationId xmlns:a16="http://schemas.microsoft.com/office/drawing/2014/main" id="{1E04AF08-EE7B-D421-DEEF-72D6EB8EDC76}"/>
                  </a:ext>
                </a:extLst>
              </p:cNvPr>
              <p:cNvSpPr/>
              <p:nvPr/>
            </p:nvSpPr>
            <p:spPr>
              <a:xfrm>
                <a:off x="440866" y="436198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0" name="Google Shape;3470;p70">
                <a:extLst>
                  <a:ext uri="{FF2B5EF4-FFF2-40B4-BE49-F238E27FC236}">
                    <a16:creationId xmlns:a16="http://schemas.microsoft.com/office/drawing/2014/main" id="{9A296E56-78D6-FEC9-B9B5-79564FFCD044}"/>
                  </a:ext>
                </a:extLst>
              </p:cNvPr>
              <p:cNvSpPr/>
              <p:nvPr/>
            </p:nvSpPr>
            <p:spPr>
              <a:xfrm>
                <a:off x="511375" y="436198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1" name="Google Shape;3471;p70">
                <a:extLst>
                  <a:ext uri="{FF2B5EF4-FFF2-40B4-BE49-F238E27FC236}">
                    <a16:creationId xmlns:a16="http://schemas.microsoft.com/office/drawing/2014/main" id="{E5747E3D-C738-AD25-9932-5AE0BC2096E6}"/>
                  </a:ext>
                </a:extLst>
              </p:cNvPr>
              <p:cNvSpPr/>
              <p:nvPr/>
            </p:nvSpPr>
            <p:spPr>
              <a:xfrm>
                <a:off x="370358" y="4432490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2" name="Google Shape;3472;p70">
                <a:extLst>
                  <a:ext uri="{FF2B5EF4-FFF2-40B4-BE49-F238E27FC236}">
                    <a16:creationId xmlns:a16="http://schemas.microsoft.com/office/drawing/2014/main" id="{061ACB01-757F-771B-D7DB-5C2AE5468720}"/>
                  </a:ext>
                </a:extLst>
              </p:cNvPr>
              <p:cNvSpPr/>
              <p:nvPr/>
            </p:nvSpPr>
            <p:spPr>
              <a:xfrm>
                <a:off x="440866" y="4432490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3" name="Google Shape;3473;p70">
                <a:extLst>
                  <a:ext uri="{FF2B5EF4-FFF2-40B4-BE49-F238E27FC236}">
                    <a16:creationId xmlns:a16="http://schemas.microsoft.com/office/drawing/2014/main" id="{C1D3B378-B87D-E741-0E83-D6EA37D629BD}"/>
                  </a:ext>
                </a:extLst>
              </p:cNvPr>
              <p:cNvSpPr/>
              <p:nvPr/>
            </p:nvSpPr>
            <p:spPr>
              <a:xfrm>
                <a:off x="511375" y="4432490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4" name="Google Shape;3474;p70">
                <a:extLst>
                  <a:ext uri="{FF2B5EF4-FFF2-40B4-BE49-F238E27FC236}">
                    <a16:creationId xmlns:a16="http://schemas.microsoft.com/office/drawing/2014/main" id="{51B26D9A-0705-E46F-0A4E-2071B7E83D7F}"/>
                  </a:ext>
                </a:extLst>
              </p:cNvPr>
              <p:cNvSpPr/>
              <p:nvPr/>
            </p:nvSpPr>
            <p:spPr>
              <a:xfrm>
                <a:off x="370358" y="450299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5" name="Google Shape;3475;p70">
                <a:extLst>
                  <a:ext uri="{FF2B5EF4-FFF2-40B4-BE49-F238E27FC236}">
                    <a16:creationId xmlns:a16="http://schemas.microsoft.com/office/drawing/2014/main" id="{7D2FBABE-CFFD-238E-2941-27BA1D88ED65}"/>
                  </a:ext>
                </a:extLst>
              </p:cNvPr>
              <p:cNvSpPr/>
              <p:nvPr/>
            </p:nvSpPr>
            <p:spPr>
              <a:xfrm>
                <a:off x="440866" y="450299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6" name="Google Shape;3476;p70">
                <a:extLst>
                  <a:ext uri="{FF2B5EF4-FFF2-40B4-BE49-F238E27FC236}">
                    <a16:creationId xmlns:a16="http://schemas.microsoft.com/office/drawing/2014/main" id="{5BA3EE5F-B013-9DAF-2F30-8ED7635CE969}"/>
                  </a:ext>
                </a:extLst>
              </p:cNvPr>
              <p:cNvSpPr/>
              <p:nvPr/>
            </p:nvSpPr>
            <p:spPr>
              <a:xfrm>
                <a:off x="511375" y="450299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7" name="Google Shape;3477;p70">
                <a:extLst>
                  <a:ext uri="{FF2B5EF4-FFF2-40B4-BE49-F238E27FC236}">
                    <a16:creationId xmlns:a16="http://schemas.microsoft.com/office/drawing/2014/main" id="{BECC56EC-7B87-5599-19DA-C1B01E09BC44}"/>
                  </a:ext>
                </a:extLst>
              </p:cNvPr>
              <p:cNvSpPr/>
              <p:nvPr/>
            </p:nvSpPr>
            <p:spPr>
              <a:xfrm>
                <a:off x="370358" y="457350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8" name="Google Shape;3478;p70">
                <a:extLst>
                  <a:ext uri="{FF2B5EF4-FFF2-40B4-BE49-F238E27FC236}">
                    <a16:creationId xmlns:a16="http://schemas.microsoft.com/office/drawing/2014/main" id="{DACDCCAA-0863-8A50-8645-564BF037E459}"/>
                  </a:ext>
                </a:extLst>
              </p:cNvPr>
              <p:cNvSpPr/>
              <p:nvPr/>
            </p:nvSpPr>
            <p:spPr>
              <a:xfrm>
                <a:off x="440866" y="457350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9" name="Google Shape;3479;p70">
                <a:extLst>
                  <a:ext uri="{FF2B5EF4-FFF2-40B4-BE49-F238E27FC236}">
                    <a16:creationId xmlns:a16="http://schemas.microsoft.com/office/drawing/2014/main" id="{F550439B-F2AA-7FE3-BC11-A65AFCAE3B85}"/>
                  </a:ext>
                </a:extLst>
              </p:cNvPr>
              <p:cNvSpPr/>
              <p:nvPr/>
            </p:nvSpPr>
            <p:spPr>
              <a:xfrm>
                <a:off x="511375" y="457350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0" name="Google Shape;3480;p70">
                <a:extLst>
                  <a:ext uri="{FF2B5EF4-FFF2-40B4-BE49-F238E27FC236}">
                    <a16:creationId xmlns:a16="http://schemas.microsoft.com/office/drawing/2014/main" id="{EFBF6AC5-6401-8E38-8E99-56629E227D5D}"/>
                  </a:ext>
                </a:extLst>
              </p:cNvPr>
              <p:cNvSpPr/>
              <p:nvPr/>
            </p:nvSpPr>
            <p:spPr>
              <a:xfrm>
                <a:off x="370358" y="464753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1" name="Google Shape;3481;p70">
                <a:extLst>
                  <a:ext uri="{FF2B5EF4-FFF2-40B4-BE49-F238E27FC236}">
                    <a16:creationId xmlns:a16="http://schemas.microsoft.com/office/drawing/2014/main" id="{56B2CF7F-D0B8-AF75-A3CD-94EFD3687086}"/>
                  </a:ext>
                </a:extLst>
              </p:cNvPr>
              <p:cNvSpPr/>
              <p:nvPr/>
            </p:nvSpPr>
            <p:spPr>
              <a:xfrm>
                <a:off x="440866" y="464753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2" name="Google Shape;3482;p70">
                <a:extLst>
                  <a:ext uri="{FF2B5EF4-FFF2-40B4-BE49-F238E27FC236}">
                    <a16:creationId xmlns:a16="http://schemas.microsoft.com/office/drawing/2014/main" id="{10FB2B60-3FB5-469B-C1F8-251BB8FD72AC}"/>
                  </a:ext>
                </a:extLst>
              </p:cNvPr>
              <p:cNvSpPr/>
              <p:nvPr/>
            </p:nvSpPr>
            <p:spPr>
              <a:xfrm>
                <a:off x="511375" y="464753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3" name="Google Shape;3483;p70">
                <a:extLst>
                  <a:ext uri="{FF2B5EF4-FFF2-40B4-BE49-F238E27FC236}">
                    <a16:creationId xmlns:a16="http://schemas.microsoft.com/office/drawing/2014/main" id="{DA4A5013-FE6E-8AD6-3079-86CEB3727E8E}"/>
                  </a:ext>
                </a:extLst>
              </p:cNvPr>
              <p:cNvSpPr/>
              <p:nvPr/>
            </p:nvSpPr>
            <p:spPr>
              <a:xfrm>
                <a:off x="370358" y="471804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4" name="Google Shape;3484;p70">
                <a:extLst>
                  <a:ext uri="{FF2B5EF4-FFF2-40B4-BE49-F238E27FC236}">
                    <a16:creationId xmlns:a16="http://schemas.microsoft.com/office/drawing/2014/main" id="{6B7F7FE3-589B-C538-54C0-8B931F5C82A6}"/>
                  </a:ext>
                </a:extLst>
              </p:cNvPr>
              <p:cNvSpPr/>
              <p:nvPr/>
            </p:nvSpPr>
            <p:spPr>
              <a:xfrm>
                <a:off x="440866" y="471804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5" name="Google Shape;3485;p70">
                <a:extLst>
                  <a:ext uri="{FF2B5EF4-FFF2-40B4-BE49-F238E27FC236}">
                    <a16:creationId xmlns:a16="http://schemas.microsoft.com/office/drawing/2014/main" id="{3B037ACE-8225-916C-564C-6B04FCF4372D}"/>
                  </a:ext>
                </a:extLst>
              </p:cNvPr>
              <p:cNvSpPr/>
              <p:nvPr/>
            </p:nvSpPr>
            <p:spPr>
              <a:xfrm>
                <a:off x="511375" y="471804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6" name="Google Shape;3486;p70">
                <a:extLst>
                  <a:ext uri="{FF2B5EF4-FFF2-40B4-BE49-F238E27FC236}">
                    <a16:creationId xmlns:a16="http://schemas.microsoft.com/office/drawing/2014/main" id="{7B3C8FBD-362C-F718-02FA-4E5810A47F62}"/>
                  </a:ext>
                </a:extLst>
              </p:cNvPr>
              <p:cNvSpPr/>
              <p:nvPr/>
            </p:nvSpPr>
            <p:spPr>
              <a:xfrm>
                <a:off x="370358" y="478855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7" name="Google Shape;3487;p70">
                <a:extLst>
                  <a:ext uri="{FF2B5EF4-FFF2-40B4-BE49-F238E27FC236}">
                    <a16:creationId xmlns:a16="http://schemas.microsoft.com/office/drawing/2014/main" id="{A3C4B00A-3AD8-1C68-AD0B-8E6CDC627C4A}"/>
                  </a:ext>
                </a:extLst>
              </p:cNvPr>
              <p:cNvSpPr/>
              <p:nvPr/>
            </p:nvSpPr>
            <p:spPr>
              <a:xfrm>
                <a:off x="440866" y="478855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8" name="Google Shape;3488;p70">
                <a:extLst>
                  <a:ext uri="{FF2B5EF4-FFF2-40B4-BE49-F238E27FC236}">
                    <a16:creationId xmlns:a16="http://schemas.microsoft.com/office/drawing/2014/main" id="{DF7B3477-2141-6F60-3FAE-18DBC3928628}"/>
                  </a:ext>
                </a:extLst>
              </p:cNvPr>
              <p:cNvSpPr/>
              <p:nvPr/>
            </p:nvSpPr>
            <p:spPr>
              <a:xfrm>
                <a:off x="511375" y="478855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9" name="Google Shape;3489;p70">
                <a:extLst>
                  <a:ext uri="{FF2B5EF4-FFF2-40B4-BE49-F238E27FC236}">
                    <a16:creationId xmlns:a16="http://schemas.microsoft.com/office/drawing/2014/main" id="{C42E3D0F-1047-8069-8271-C5EA9DA2338F}"/>
                  </a:ext>
                </a:extLst>
              </p:cNvPr>
              <p:cNvSpPr/>
              <p:nvPr/>
            </p:nvSpPr>
            <p:spPr>
              <a:xfrm>
                <a:off x="370358" y="485906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0" name="Google Shape;3490;p70">
                <a:extLst>
                  <a:ext uri="{FF2B5EF4-FFF2-40B4-BE49-F238E27FC236}">
                    <a16:creationId xmlns:a16="http://schemas.microsoft.com/office/drawing/2014/main" id="{CEE1CE97-D6B8-CA7E-7983-DB5F4DE66BA7}"/>
                  </a:ext>
                </a:extLst>
              </p:cNvPr>
              <p:cNvSpPr/>
              <p:nvPr/>
            </p:nvSpPr>
            <p:spPr>
              <a:xfrm>
                <a:off x="440866" y="485906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1" name="Google Shape;3491;p70">
                <a:extLst>
                  <a:ext uri="{FF2B5EF4-FFF2-40B4-BE49-F238E27FC236}">
                    <a16:creationId xmlns:a16="http://schemas.microsoft.com/office/drawing/2014/main" id="{8A74611A-185E-08CD-2318-776F85340105}"/>
                  </a:ext>
                </a:extLst>
              </p:cNvPr>
              <p:cNvSpPr/>
              <p:nvPr/>
            </p:nvSpPr>
            <p:spPr>
              <a:xfrm>
                <a:off x="511375" y="485906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2" name="Google Shape;3492;p70">
                <a:extLst>
                  <a:ext uri="{FF2B5EF4-FFF2-40B4-BE49-F238E27FC236}">
                    <a16:creationId xmlns:a16="http://schemas.microsoft.com/office/drawing/2014/main" id="{44F4A892-576C-D3D4-A538-726A6DD5236F}"/>
                  </a:ext>
                </a:extLst>
              </p:cNvPr>
              <p:cNvSpPr/>
              <p:nvPr/>
            </p:nvSpPr>
            <p:spPr>
              <a:xfrm>
                <a:off x="634764" y="4287947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3" name="Google Shape;3493;p70">
                <a:extLst>
                  <a:ext uri="{FF2B5EF4-FFF2-40B4-BE49-F238E27FC236}">
                    <a16:creationId xmlns:a16="http://schemas.microsoft.com/office/drawing/2014/main" id="{FE0A782E-8FB1-8BD7-3ED1-01623D7EFD01}"/>
                  </a:ext>
                </a:extLst>
              </p:cNvPr>
              <p:cNvSpPr/>
              <p:nvPr/>
            </p:nvSpPr>
            <p:spPr>
              <a:xfrm>
                <a:off x="634764" y="4361982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4" name="Google Shape;3494;p70">
                <a:extLst>
                  <a:ext uri="{FF2B5EF4-FFF2-40B4-BE49-F238E27FC236}">
                    <a16:creationId xmlns:a16="http://schemas.microsoft.com/office/drawing/2014/main" id="{F2337EAE-97D1-3C04-A74C-5819B7940CA5}"/>
                  </a:ext>
                </a:extLst>
              </p:cNvPr>
              <p:cNvSpPr/>
              <p:nvPr/>
            </p:nvSpPr>
            <p:spPr>
              <a:xfrm>
                <a:off x="634764" y="4432490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5" name="Google Shape;3495;p70">
                <a:extLst>
                  <a:ext uri="{FF2B5EF4-FFF2-40B4-BE49-F238E27FC236}">
                    <a16:creationId xmlns:a16="http://schemas.microsoft.com/office/drawing/2014/main" id="{E5BAFE71-EFFE-E194-5FD3-0558B9DA073C}"/>
                  </a:ext>
                </a:extLst>
              </p:cNvPr>
              <p:cNvSpPr/>
              <p:nvPr/>
            </p:nvSpPr>
            <p:spPr>
              <a:xfrm>
                <a:off x="634764" y="4502998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6" name="Google Shape;3496;p70">
                <a:extLst>
                  <a:ext uri="{FF2B5EF4-FFF2-40B4-BE49-F238E27FC236}">
                    <a16:creationId xmlns:a16="http://schemas.microsoft.com/office/drawing/2014/main" id="{77C121D5-D2F0-6DEB-5989-EDEFC913D526}"/>
                  </a:ext>
                </a:extLst>
              </p:cNvPr>
              <p:cNvSpPr/>
              <p:nvPr/>
            </p:nvSpPr>
            <p:spPr>
              <a:xfrm>
                <a:off x="634764" y="4573506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7" name="Google Shape;3497;p70">
                <a:extLst>
                  <a:ext uri="{FF2B5EF4-FFF2-40B4-BE49-F238E27FC236}">
                    <a16:creationId xmlns:a16="http://schemas.microsoft.com/office/drawing/2014/main" id="{EBAA037A-F001-8630-3052-A34939D0555D}"/>
                  </a:ext>
                </a:extLst>
              </p:cNvPr>
              <p:cNvSpPr/>
              <p:nvPr/>
            </p:nvSpPr>
            <p:spPr>
              <a:xfrm>
                <a:off x="634764" y="4647538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8" name="Google Shape;3498;p70">
                <a:extLst>
                  <a:ext uri="{FF2B5EF4-FFF2-40B4-BE49-F238E27FC236}">
                    <a16:creationId xmlns:a16="http://schemas.microsoft.com/office/drawing/2014/main" id="{58F1C53E-A0D5-858D-A18F-99CA46EDFE50}"/>
                  </a:ext>
                </a:extLst>
              </p:cNvPr>
              <p:cNvSpPr/>
              <p:nvPr/>
            </p:nvSpPr>
            <p:spPr>
              <a:xfrm>
                <a:off x="634764" y="4718046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9" name="Google Shape;3499;p70">
                <a:extLst>
                  <a:ext uri="{FF2B5EF4-FFF2-40B4-BE49-F238E27FC236}">
                    <a16:creationId xmlns:a16="http://schemas.microsoft.com/office/drawing/2014/main" id="{1B462DEF-4420-E100-7B0B-DA97CDA57825}"/>
                  </a:ext>
                </a:extLst>
              </p:cNvPr>
              <p:cNvSpPr/>
              <p:nvPr/>
            </p:nvSpPr>
            <p:spPr>
              <a:xfrm>
                <a:off x="634764" y="4788554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4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0" name="Google Shape;3500;p70">
                <a:extLst>
                  <a:ext uri="{FF2B5EF4-FFF2-40B4-BE49-F238E27FC236}">
                    <a16:creationId xmlns:a16="http://schemas.microsoft.com/office/drawing/2014/main" id="{251A58F6-C863-6483-E1D0-63F77E012E0D}"/>
                  </a:ext>
                </a:extLst>
              </p:cNvPr>
              <p:cNvSpPr/>
              <p:nvPr/>
            </p:nvSpPr>
            <p:spPr>
              <a:xfrm>
                <a:off x="634764" y="4859062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1" name="Google Shape;3501;p70">
                <a:extLst>
                  <a:ext uri="{FF2B5EF4-FFF2-40B4-BE49-F238E27FC236}">
                    <a16:creationId xmlns:a16="http://schemas.microsoft.com/office/drawing/2014/main" id="{C30953D3-A74F-8C76-2E20-B3D337C74311}"/>
                  </a:ext>
                </a:extLst>
              </p:cNvPr>
              <p:cNvSpPr/>
              <p:nvPr/>
            </p:nvSpPr>
            <p:spPr>
              <a:xfrm>
                <a:off x="913275" y="4386659"/>
                <a:ext cx="655731" cy="553489"/>
              </a:xfrm>
              <a:custGeom>
                <a:avLst/>
                <a:gdLst/>
                <a:ahLst/>
                <a:cxnLst/>
                <a:rect l="l" t="t" r="r" b="b"/>
                <a:pathLst>
                  <a:path w="821" h="693" extrusionOk="0">
                    <a:moveTo>
                      <a:pt x="820" y="347"/>
                    </a:moveTo>
                    <a:lnTo>
                      <a:pt x="820" y="692"/>
                    </a:lnTo>
                    <a:lnTo>
                      <a:pt x="0" y="692"/>
                    </a:lnTo>
                    <a:lnTo>
                      <a:pt x="0" y="0"/>
                    </a:lnTo>
                    <a:lnTo>
                      <a:pt x="608" y="0"/>
                    </a:lnTo>
                    <a:lnTo>
                      <a:pt x="820" y="34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2" name="Google Shape;3502;p70">
                <a:extLst>
                  <a:ext uri="{FF2B5EF4-FFF2-40B4-BE49-F238E27FC236}">
                    <a16:creationId xmlns:a16="http://schemas.microsoft.com/office/drawing/2014/main" id="{7D0BBB7B-AED9-B56C-EE22-2868980E0073}"/>
                  </a:ext>
                </a:extLst>
              </p:cNvPr>
              <p:cNvSpPr/>
              <p:nvPr/>
            </p:nvSpPr>
            <p:spPr>
              <a:xfrm>
                <a:off x="913275" y="4386659"/>
                <a:ext cx="655731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821" h="348" extrusionOk="0">
                    <a:moveTo>
                      <a:pt x="820" y="347"/>
                    </a:moveTo>
                    <a:lnTo>
                      <a:pt x="0" y="347"/>
                    </a:lnTo>
                    <a:lnTo>
                      <a:pt x="0" y="0"/>
                    </a:lnTo>
                    <a:lnTo>
                      <a:pt x="608" y="0"/>
                    </a:lnTo>
                    <a:lnTo>
                      <a:pt x="820" y="34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3" name="Google Shape;3503;p70">
                <a:extLst>
                  <a:ext uri="{FF2B5EF4-FFF2-40B4-BE49-F238E27FC236}">
                    <a16:creationId xmlns:a16="http://schemas.microsoft.com/office/drawing/2014/main" id="{AFA44240-5E2A-86B2-04B6-CF9998F5DAE0}"/>
                  </a:ext>
                </a:extLst>
              </p:cNvPr>
              <p:cNvSpPr/>
              <p:nvPr/>
            </p:nvSpPr>
            <p:spPr>
              <a:xfrm>
                <a:off x="744054" y="4386659"/>
                <a:ext cx="338442" cy="553489"/>
              </a:xfrm>
              <a:custGeom>
                <a:avLst/>
                <a:gdLst/>
                <a:ahLst/>
                <a:cxnLst/>
                <a:rect l="l" t="t" r="r" b="b"/>
                <a:pathLst>
                  <a:path w="424" h="693" extrusionOk="0">
                    <a:moveTo>
                      <a:pt x="423" y="692"/>
                    </a:moveTo>
                    <a:lnTo>
                      <a:pt x="211" y="692"/>
                    </a:lnTo>
                    <a:lnTo>
                      <a:pt x="0" y="692"/>
                    </a:lnTo>
                    <a:lnTo>
                      <a:pt x="0" y="347"/>
                    </a:lnTo>
                    <a:lnTo>
                      <a:pt x="211" y="0"/>
                    </a:lnTo>
                    <a:lnTo>
                      <a:pt x="423" y="347"/>
                    </a:lnTo>
                    <a:lnTo>
                      <a:pt x="423" y="692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4" name="Google Shape;3504;p70">
                <a:extLst>
                  <a:ext uri="{FF2B5EF4-FFF2-40B4-BE49-F238E27FC236}">
                    <a16:creationId xmlns:a16="http://schemas.microsoft.com/office/drawing/2014/main" id="{C19BCAE9-E57D-69D4-F7A7-A1044A5BC380}"/>
                  </a:ext>
                </a:extLst>
              </p:cNvPr>
              <p:cNvSpPr/>
              <p:nvPr/>
            </p:nvSpPr>
            <p:spPr>
              <a:xfrm>
                <a:off x="842766" y="4665166"/>
                <a:ext cx="141018" cy="274981"/>
              </a:xfrm>
              <a:custGeom>
                <a:avLst/>
                <a:gdLst/>
                <a:ahLst/>
                <a:cxnLst/>
                <a:rect l="l" t="t" r="r" b="b"/>
                <a:pathLst>
                  <a:path w="175" h="346" extrusionOk="0">
                    <a:moveTo>
                      <a:pt x="174" y="345"/>
                    </a:moveTo>
                    <a:lnTo>
                      <a:pt x="0" y="345"/>
                    </a:lnTo>
                    <a:lnTo>
                      <a:pt x="0" y="86"/>
                    </a:lnTo>
                    <a:lnTo>
                      <a:pt x="0" y="86"/>
                    </a:lnTo>
                    <a:cubicBezTo>
                      <a:pt x="0" y="39"/>
                      <a:pt x="38" y="0"/>
                      <a:pt x="86" y="0"/>
                    </a:cubicBezTo>
                    <a:lnTo>
                      <a:pt x="86" y="0"/>
                    </a:lnTo>
                    <a:lnTo>
                      <a:pt x="86" y="0"/>
                    </a:lnTo>
                    <a:cubicBezTo>
                      <a:pt x="134" y="0"/>
                      <a:pt x="172" y="39"/>
                      <a:pt x="172" y="86"/>
                    </a:cubicBezTo>
                    <a:lnTo>
                      <a:pt x="172" y="345"/>
                    </a:lnTo>
                    <a:lnTo>
                      <a:pt x="174" y="345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5" name="Google Shape;3505;p70">
                <a:extLst>
                  <a:ext uri="{FF2B5EF4-FFF2-40B4-BE49-F238E27FC236}">
                    <a16:creationId xmlns:a16="http://schemas.microsoft.com/office/drawing/2014/main" id="{AD535FB3-5A18-EC77-36D3-80EE6CA78F78}"/>
                  </a:ext>
                </a:extLst>
              </p:cNvPr>
              <p:cNvSpPr/>
              <p:nvPr/>
            </p:nvSpPr>
            <p:spPr>
              <a:xfrm>
                <a:off x="1153004" y="4718046"/>
                <a:ext cx="63458" cy="112813"/>
              </a:xfrm>
              <a:custGeom>
                <a:avLst/>
                <a:gdLst/>
                <a:ahLst/>
                <a:cxnLst/>
                <a:rect l="l" t="t" r="r" b="b"/>
                <a:pathLst>
                  <a:path w="80" h="140" extrusionOk="0">
                    <a:moveTo>
                      <a:pt x="0" y="0"/>
                    </a:moveTo>
                    <a:lnTo>
                      <a:pt x="79" y="0"/>
                    </a:lnTo>
                    <a:lnTo>
                      <a:pt x="79" y="139"/>
                    </a:lnTo>
                    <a:lnTo>
                      <a:pt x="0" y="1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6" name="Google Shape;3506;p70">
                <a:extLst>
                  <a:ext uri="{FF2B5EF4-FFF2-40B4-BE49-F238E27FC236}">
                    <a16:creationId xmlns:a16="http://schemas.microsoft.com/office/drawing/2014/main" id="{FA37E1B6-6792-3D3B-44FC-DDAD331DF3E2}"/>
                  </a:ext>
                </a:extLst>
              </p:cNvPr>
              <p:cNvSpPr/>
              <p:nvPr/>
            </p:nvSpPr>
            <p:spPr>
              <a:xfrm>
                <a:off x="1294021" y="4718046"/>
                <a:ext cx="63458" cy="112813"/>
              </a:xfrm>
              <a:custGeom>
                <a:avLst/>
                <a:gdLst/>
                <a:ahLst/>
                <a:cxnLst/>
                <a:rect l="l" t="t" r="r" b="b"/>
                <a:pathLst>
                  <a:path w="80" h="140" extrusionOk="0">
                    <a:moveTo>
                      <a:pt x="0" y="0"/>
                    </a:moveTo>
                    <a:lnTo>
                      <a:pt x="79" y="0"/>
                    </a:lnTo>
                    <a:lnTo>
                      <a:pt x="79" y="139"/>
                    </a:lnTo>
                    <a:lnTo>
                      <a:pt x="0" y="1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7" name="Google Shape;3507;p70">
                <a:extLst>
                  <a:ext uri="{FF2B5EF4-FFF2-40B4-BE49-F238E27FC236}">
                    <a16:creationId xmlns:a16="http://schemas.microsoft.com/office/drawing/2014/main" id="{9C9C8E79-1CD8-4998-0C66-8F560F51D842}"/>
                  </a:ext>
                </a:extLst>
              </p:cNvPr>
              <p:cNvSpPr/>
              <p:nvPr/>
            </p:nvSpPr>
            <p:spPr>
              <a:xfrm>
                <a:off x="1435039" y="4718046"/>
                <a:ext cx="63458" cy="112813"/>
              </a:xfrm>
              <a:custGeom>
                <a:avLst/>
                <a:gdLst/>
                <a:ahLst/>
                <a:cxnLst/>
                <a:rect l="l" t="t" r="r" b="b"/>
                <a:pathLst>
                  <a:path w="79" h="140" extrusionOk="0">
                    <a:moveTo>
                      <a:pt x="0" y="0"/>
                    </a:moveTo>
                    <a:lnTo>
                      <a:pt x="78" y="0"/>
                    </a:lnTo>
                    <a:lnTo>
                      <a:pt x="78" y="139"/>
                    </a:lnTo>
                    <a:lnTo>
                      <a:pt x="0" y="1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8" name="Google Shape;3508;p70">
                <a:extLst>
                  <a:ext uri="{FF2B5EF4-FFF2-40B4-BE49-F238E27FC236}">
                    <a16:creationId xmlns:a16="http://schemas.microsoft.com/office/drawing/2014/main" id="{677A2F2A-326E-64B7-1142-4564D95DDD8F}"/>
                  </a:ext>
                </a:extLst>
              </p:cNvPr>
              <p:cNvSpPr/>
              <p:nvPr/>
            </p:nvSpPr>
            <p:spPr>
              <a:xfrm>
                <a:off x="945002" y="4386659"/>
                <a:ext cx="197425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7" h="348" extrusionOk="0">
                    <a:moveTo>
                      <a:pt x="246" y="347"/>
                    </a:moveTo>
                    <a:lnTo>
                      <a:pt x="211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6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9" name="Google Shape;3509;p70">
                <a:extLst>
                  <a:ext uri="{FF2B5EF4-FFF2-40B4-BE49-F238E27FC236}">
                    <a16:creationId xmlns:a16="http://schemas.microsoft.com/office/drawing/2014/main" id="{ACEFBEFB-4DA4-D9DD-C5FC-BF9FBEFB2D94}"/>
                  </a:ext>
                </a:extLst>
              </p:cNvPr>
              <p:cNvSpPr/>
              <p:nvPr/>
            </p:nvSpPr>
            <p:spPr>
              <a:xfrm>
                <a:off x="1022562" y="4386659"/>
                <a:ext cx="197424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8" h="348" extrusionOk="0">
                    <a:moveTo>
                      <a:pt x="247" y="347"/>
                    </a:moveTo>
                    <a:lnTo>
                      <a:pt x="212" y="347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247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0" name="Google Shape;3510;p70">
                <a:extLst>
                  <a:ext uri="{FF2B5EF4-FFF2-40B4-BE49-F238E27FC236}">
                    <a16:creationId xmlns:a16="http://schemas.microsoft.com/office/drawing/2014/main" id="{81120065-1A03-3EB3-02B2-0FD1541AFCE6}"/>
                  </a:ext>
                </a:extLst>
              </p:cNvPr>
              <p:cNvSpPr/>
              <p:nvPr/>
            </p:nvSpPr>
            <p:spPr>
              <a:xfrm>
                <a:off x="1103648" y="4386659"/>
                <a:ext cx="197424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8" h="348" extrusionOk="0">
                    <a:moveTo>
                      <a:pt x="247" y="347"/>
                    </a:moveTo>
                    <a:lnTo>
                      <a:pt x="211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7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1" name="Google Shape;3511;p70">
                <a:extLst>
                  <a:ext uri="{FF2B5EF4-FFF2-40B4-BE49-F238E27FC236}">
                    <a16:creationId xmlns:a16="http://schemas.microsoft.com/office/drawing/2014/main" id="{E5B85BB0-C0F6-D6B5-5964-E84CAED4BB37}"/>
                  </a:ext>
                </a:extLst>
              </p:cNvPr>
              <p:cNvSpPr/>
              <p:nvPr/>
            </p:nvSpPr>
            <p:spPr>
              <a:xfrm>
                <a:off x="1181208" y="4386659"/>
                <a:ext cx="197425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7" h="348" extrusionOk="0">
                    <a:moveTo>
                      <a:pt x="246" y="347"/>
                    </a:moveTo>
                    <a:lnTo>
                      <a:pt x="211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6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2" name="Google Shape;3512;p70">
                <a:extLst>
                  <a:ext uri="{FF2B5EF4-FFF2-40B4-BE49-F238E27FC236}">
                    <a16:creationId xmlns:a16="http://schemas.microsoft.com/office/drawing/2014/main" id="{D7301A33-D639-4A7E-7680-689A138C65D6}"/>
                  </a:ext>
                </a:extLst>
              </p:cNvPr>
              <p:cNvSpPr/>
              <p:nvPr/>
            </p:nvSpPr>
            <p:spPr>
              <a:xfrm>
                <a:off x="1258767" y="4386659"/>
                <a:ext cx="197423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9" h="348" extrusionOk="0">
                    <a:moveTo>
                      <a:pt x="248" y="347"/>
                    </a:moveTo>
                    <a:lnTo>
                      <a:pt x="212" y="347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248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3" name="Google Shape;3513;p70">
                <a:extLst>
                  <a:ext uri="{FF2B5EF4-FFF2-40B4-BE49-F238E27FC236}">
                    <a16:creationId xmlns:a16="http://schemas.microsoft.com/office/drawing/2014/main" id="{8C22ECD5-9801-FDE0-79D5-E30C8BE959FC}"/>
                  </a:ext>
                </a:extLst>
              </p:cNvPr>
              <p:cNvSpPr/>
              <p:nvPr/>
            </p:nvSpPr>
            <p:spPr>
              <a:xfrm>
                <a:off x="1336327" y="4386659"/>
                <a:ext cx="197424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8" h="348" extrusionOk="0">
                    <a:moveTo>
                      <a:pt x="247" y="347"/>
                    </a:moveTo>
                    <a:lnTo>
                      <a:pt x="212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7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4" name="Google Shape;3514;p70">
                <a:extLst>
                  <a:ext uri="{FF2B5EF4-FFF2-40B4-BE49-F238E27FC236}">
                    <a16:creationId xmlns:a16="http://schemas.microsoft.com/office/drawing/2014/main" id="{D9680A44-27F2-DECC-6A95-20EAD038395A}"/>
                  </a:ext>
                </a:extLst>
              </p:cNvPr>
              <p:cNvSpPr/>
              <p:nvPr/>
            </p:nvSpPr>
            <p:spPr>
              <a:xfrm>
                <a:off x="1452665" y="4055271"/>
                <a:ext cx="408950" cy="884874"/>
              </a:xfrm>
              <a:custGeom>
                <a:avLst/>
                <a:gdLst/>
                <a:ahLst/>
                <a:cxnLst/>
                <a:rect l="l" t="t" r="r" b="b"/>
                <a:pathLst>
                  <a:path w="512" h="1108" extrusionOk="0">
                    <a:moveTo>
                      <a:pt x="511" y="0"/>
                    </a:moveTo>
                    <a:lnTo>
                      <a:pt x="511" y="1107"/>
                    </a:lnTo>
                    <a:lnTo>
                      <a:pt x="0" y="1107"/>
                    </a:lnTo>
                    <a:lnTo>
                      <a:pt x="0" y="279"/>
                    </a:lnTo>
                    <a:lnTo>
                      <a:pt x="171" y="0"/>
                    </a:lnTo>
                    <a:lnTo>
                      <a:pt x="511" y="0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5" name="Google Shape;3515;p70">
                <a:extLst>
                  <a:ext uri="{FF2B5EF4-FFF2-40B4-BE49-F238E27FC236}">
                    <a16:creationId xmlns:a16="http://schemas.microsoft.com/office/drawing/2014/main" id="{76072082-907C-B94E-A793-AE261C88F4FE}"/>
                  </a:ext>
                </a:extLst>
              </p:cNvPr>
              <p:cNvSpPr/>
              <p:nvPr/>
            </p:nvSpPr>
            <p:spPr>
              <a:xfrm>
                <a:off x="1452665" y="4055271"/>
                <a:ext cx="408950" cy="222099"/>
              </a:xfrm>
              <a:custGeom>
                <a:avLst/>
                <a:gdLst/>
                <a:ahLst/>
                <a:cxnLst/>
                <a:rect l="l" t="t" r="r" b="b"/>
                <a:pathLst>
                  <a:path w="512" h="280" extrusionOk="0">
                    <a:moveTo>
                      <a:pt x="511" y="0"/>
                    </a:moveTo>
                    <a:lnTo>
                      <a:pt x="511" y="279"/>
                    </a:lnTo>
                    <a:lnTo>
                      <a:pt x="0" y="279"/>
                    </a:lnTo>
                    <a:lnTo>
                      <a:pt x="29" y="232"/>
                    </a:lnTo>
                    <a:lnTo>
                      <a:pt x="37" y="220"/>
                    </a:lnTo>
                    <a:lnTo>
                      <a:pt x="58" y="183"/>
                    </a:lnTo>
                    <a:lnTo>
                      <a:pt x="67" y="172"/>
                    </a:lnTo>
                    <a:lnTo>
                      <a:pt x="88" y="136"/>
                    </a:lnTo>
                    <a:lnTo>
                      <a:pt x="96" y="124"/>
                    </a:lnTo>
                    <a:lnTo>
                      <a:pt x="117" y="88"/>
                    </a:lnTo>
                    <a:lnTo>
                      <a:pt x="125" y="77"/>
                    </a:lnTo>
                    <a:lnTo>
                      <a:pt x="146" y="41"/>
                    </a:lnTo>
                    <a:lnTo>
                      <a:pt x="154" y="29"/>
                    </a:lnTo>
                    <a:lnTo>
                      <a:pt x="171" y="0"/>
                    </a:lnTo>
                    <a:lnTo>
                      <a:pt x="511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6" name="Google Shape;3516;p70">
                <a:extLst>
                  <a:ext uri="{FF2B5EF4-FFF2-40B4-BE49-F238E27FC236}">
                    <a16:creationId xmlns:a16="http://schemas.microsoft.com/office/drawing/2014/main" id="{7A2818B8-D6C4-755C-EF44-D64C7CAC8988}"/>
                  </a:ext>
                </a:extLst>
              </p:cNvPr>
              <p:cNvSpPr/>
              <p:nvPr/>
            </p:nvSpPr>
            <p:spPr>
              <a:xfrm>
                <a:off x="1569005" y="4079950"/>
                <a:ext cx="292610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13" extrusionOk="0">
                    <a:moveTo>
                      <a:pt x="365" y="0"/>
                    </a:moveTo>
                    <a:lnTo>
                      <a:pt x="365" y="12"/>
                    </a:lnTo>
                    <a:lnTo>
                      <a:pt x="0" y="12"/>
                    </a:lnTo>
                    <a:lnTo>
                      <a:pt x="8" y="0"/>
                    </a:lnTo>
                    <a:lnTo>
                      <a:pt x="365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7" name="Google Shape;3517;p70">
                <a:extLst>
                  <a:ext uri="{FF2B5EF4-FFF2-40B4-BE49-F238E27FC236}">
                    <a16:creationId xmlns:a16="http://schemas.microsoft.com/office/drawing/2014/main" id="{9F78871D-1BEB-3C8F-77D4-D9CEC776B09A}"/>
                  </a:ext>
                </a:extLst>
              </p:cNvPr>
              <p:cNvSpPr/>
              <p:nvPr/>
            </p:nvSpPr>
            <p:spPr>
              <a:xfrm>
                <a:off x="1547853" y="4115204"/>
                <a:ext cx="317290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395" h="12" extrusionOk="0">
                    <a:moveTo>
                      <a:pt x="394" y="0"/>
                    </a:moveTo>
                    <a:lnTo>
                      <a:pt x="394" y="11"/>
                    </a:lnTo>
                    <a:lnTo>
                      <a:pt x="0" y="11"/>
                    </a:lnTo>
                    <a:lnTo>
                      <a:pt x="8" y="0"/>
                    </a:lnTo>
                    <a:lnTo>
                      <a:pt x="394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8" name="Google Shape;3518;p70">
                <a:extLst>
                  <a:ext uri="{FF2B5EF4-FFF2-40B4-BE49-F238E27FC236}">
                    <a16:creationId xmlns:a16="http://schemas.microsoft.com/office/drawing/2014/main" id="{1BE274F7-A9E1-8C02-AF50-C3C551F11A4A}"/>
                  </a:ext>
                </a:extLst>
              </p:cNvPr>
              <p:cNvSpPr/>
              <p:nvPr/>
            </p:nvSpPr>
            <p:spPr>
              <a:xfrm>
                <a:off x="1523174" y="4153982"/>
                <a:ext cx="338442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424" h="13" extrusionOk="0">
                    <a:moveTo>
                      <a:pt x="423" y="0"/>
                    </a:moveTo>
                    <a:lnTo>
                      <a:pt x="423" y="12"/>
                    </a:lnTo>
                    <a:lnTo>
                      <a:pt x="0" y="12"/>
                    </a:lnTo>
                    <a:lnTo>
                      <a:pt x="8" y="0"/>
                    </a:lnTo>
                    <a:lnTo>
                      <a:pt x="423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9" name="Google Shape;3519;p70">
                <a:extLst>
                  <a:ext uri="{FF2B5EF4-FFF2-40B4-BE49-F238E27FC236}">
                    <a16:creationId xmlns:a16="http://schemas.microsoft.com/office/drawing/2014/main" id="{0157A933-530A-DE07-D94B-D9481CDAC4F9}"/>
                  </a:ext>
                </a:extLst>
              </p:cNvPr>
              <p:cNvSpPr/>
              <p:nvPr/>
            </p:nvSpPr>
            <p:spPr>
              <a:xfrm>
                <a:off x="1498497" y="4192763"/>
                <a:ext cx="363117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454" h="12" extrusionOk="0">
                    <a:moveTo>
                      <a:pt x="453" y="0"/>
                    </a:moveTo>
                    <a:lnTo>
                      <a:pt x="453" y="11"/>
                    </a:lnTo>
                    <a:lnTo>
                      <a:pt x="0" y="11"/>
                    </a:lnTo>
                    <a:lnTo>
                      <a:pt x="9" y="0"/>
                    </a:lnTo>
                    <a:lnTo>
                      <a:pt x="453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0" name="Google Shape;3520;p70">
                <a:extLst>
                  <a:ext uri="{FF2B5EF4-FFF2-40B4-BE49-F238E27FC236}">
                    <a16:creationId xmlns:a16="http://schemas.microsoft.com/office/drawing/2014/main" id="{3A3AD62F-471D-BCED-0289-C89951E0FF61}"/>
                  </a:ext>
                </a:extLst>
              </p:cNvPr>
              <p:cNvSpPr/>
              <p:nvPr/>
            </p:nvSpPr>
            <p:spPr>
              <a:xfrm>
                <a:off x="1477344" y="4231541"/>
                <a:ext cx="387797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483" h="13" extrusionOk="0">
                    <a:moveTo>
                      <a:pt x="482" y="0"/>
                    </a:moveTo>
                    <a:lnTo>
                      <a:pt x="482" y="12"/>
                    </a:lnTo>
                    <a:lnTo>
                      <a:pt x="0" y="12"/>
                    </a:lnTo>
                    <a:lnTo>
                      <a:pt x="8" y="0"/>
                    </a:lnTo>
                    <a:lnTo>
                      <a:pt x="482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1" name="Google Shape;3521;p70">
                <a:extLst>
                  <a:ext uri="{FF2B5EF4-FFF2-40B4-BE49-F238E27FC236}">
                    <a16:creationId xmlns:a16="http://schemas.microsoft.com/office/drawing/2014/main" id="{3B5FC9E4-5492-66CD-F4E2-070006558D6B}"/>
                  </a:ext>
                </a:extLst>
              </p:cNvPr>
              <p:cNvSpPr/>
              <p:nvPr/>
            </p:nvSpPr>
            <p:spPr>
              <a:xfrm>
                <a:off x="1727649" y="4055271"/>
                <a:ext cx="274983" cy="884874"/>
              </a:xfrm>
              <a:custGeom>
                <a:avLst/>
                <a:gdLst/>
                <a:ahLst/>
                <a:cxnLst/>
                <a:rect l="l" t="t" r="r" b="b"/>
                <a:pathLst>
                  <a:path w="343" h="1108" extrusionOk="0">
                    <a:moveTo>
                      <a:pt x="0" y="1107"/>
                    </a:moveTo>
                    <a:lnTo>
                      <a:pt x="170" y="1107"/>
                    </a:lnTo>
                    <a:lnTo>
                      <a:pt x="342" y="1107"/>
                    </a:lnTo>
                    <a:lnTo>
                      <a:pt x="342" y="279"/>
                    </a:lnTo>
                    <a:lnTo>
                      <a:pt x="170" y="0"/>
                    </a:lnTo>
                    <a:lnTo>
                      <a:pt x="0" y="279"/>
                    </a:lnTo>
                    <a:lnTo>
                      <a:pt x="0" y="1107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2" name="Google Shape;3522;p70">
                <a:extLst>
                  <a:ext uri="{FF2B5EF4-FFF2-40B4-BE49-F238E27FC236}">
                    <a16:creationId xmlns:a16="http://schemas.microsoft.com/office/drawing/2014/main" id="{A8A6B739-3237-67D7-C85A-C26635682AC4}"/>
                  </a:ext>
                </a:extLst>
              </p:cNvPr>
              <p:cNvSpPr/>
              <p:nvPr/>
            </p:nvSpPr>
            <p:spPr>
              <a:xfrm>
                <a:off x="1498497" y="4351404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3" h="225" extrusionOk="0">
                    <a:moveTo>
                      <a:pt x="0" y="0"/>
                    </a:moveTo>
                    <a:lnTo>
                      <a:pt x="82" y="0"/>
                    </a:lnTo>
                    <a:lnTo>
                      <a:pt x="82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3" name="Google Shape;3523;p70">
                <a:extLst>
                  <a:ext uri="{FF2B5EF4-FFF2-40B4-BE49-F238E27FC236}">
                    <a16:creationId xmlns:a16="http://schemas.microsoft.com/office/drawing/2014/main" id="{D1AE31FF-715C-F9C4-BCAC-8239C7832637}"/>
                  </a:ext>
                </a:extLst>
              </p:cNvPr>
              <p:cNvSpPr/>
              <p:nvPr/>
            </p:nvSpPr>
            <p:spPr>
              <a:xfrm>
                <a:off x="1604260" y="4351404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2" h="225" extrusionOk="0">
                    <a:moveTo>
                      <a:pt x="0" y="0"/>
                    </a:moveTo>
                    <a:lnTo>
                      <a:pt x="81" y="0"/>
                    </a:lnTo>
                    <a:lnTo>
                      <a:pt x="81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4" name="Google Shape;3524;p70">
                <a:extLst>
                  <a:ext uri="{FF2B5EF4-FFF2-40B4-BE49-F238E27FC236}">
                    <a16:creationId xmlns:a16="http://schemas.microsoft.com/office/drawing/2014/main" id="{7CF19F69-FBF0-D234-34C6-8C878A0AFF92}"/>
                  </a:ext>
                </a:extLst>
              </p:cNvPr>
              <p:cNvSpPr/>
              <p:nvPr/>
            </p:nvSpPr>
            <p:spPr>
              <a:xfrm>
                <a:off x="1498497" y="4580557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3" h="225" extrusionOk="0">
                    <a:moveTo>
                      <a:pt x="0" y="0"/>
                    </a:moveTo>
                    <a:lnTo>
                      <a:pt x="82" y="0"/>
                    </a:lnTo>
                    <a:lnTo>
                      <a:pt x="82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5" name="Google Shape;3525;p70">
                <a:extLst>
                  <a:ext uri="{FF2B5EF4-FFF2-40B4-BE49-F238E27FC236}">
                    <a16:creationId xmlns:a16="http://schemas.microsoft.com/office/drawing/2014/main" id="{89690527-6A0F-4C47-6651-5E853490534A}"/>
                  </a:ext>
                </a:extLst>
              </p:cNvPr>
              <p:cNvSpPr/>
              <p:nvPr/>
            </p:nvSpPr>
            <p:spPr>
              <a:xfrm>
                <a:off x="1604260" y="4580557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2" h="225" extrusionOk="0">
                    <a:moveTo>
                      <a:pt x="0" y="0"/>
                    </a:moveTo>
                    <a:lnTo>
                      <a:pt x="81" y="0"/>
                    </a:lnTo>
                    <a:lnTo>
                      <a:pt x="81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6" name="Google Shape;3526;p70">
                <a:extLst>
                  <a:ext uri="{FF2B5EF4-FFF2-40B4-BE49-F238E27FC236}">
                    <a16:creationId xmlns:a16="http://schemas.microsoft.com/office/drawing/2014/main" id="{5E060778-7051-605A-2AA2-6C2C29EF22EB}"/>
                  </a:ext>
                </a:extLst>
              </p:cNvPr>
              <p:cNvSpPr/>
              <p:nvPr/>
            </p:nvSpPr>
            <p:spPr>
              <a:xfrm>
                <a:off x="1826361" y="4760351"/>
                <a:ext cx="77560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97" h="225" extrusionOk="0">
                    <a:moveTo>
                      <a:pt x="0" y="0"/>
                    </a:moveTo>
                    <a:lnTo>
                      <a:pt x="96" y="0"/>
                    </a:lnTo>
                    <a:lnTo>
                      <a:pt x="96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7" name="Google Shape;3527;p70">
                <a:extLst>
                  <a:ext uri="{FF2B5EF4-FFF2-40B4-BE49-F238E27FC236}">
                    <a16:creationId xmlns:a16="http://schemas.microsoft.com/office/drawing/2014/main" id="{0E7DBD88-A45C-66EB-2574-33BC16885995}"/>
                  </a:ext>
                </a:extLst>
              </p:cNvPr>
              <p:cNvSpPr/>
              <p:nvPr/>
            </p:nvSpPr>
            <p:spPr>
              <a:xfrm>
                <a:off x="1777005" y="435140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8" name="Google Shape;3528;p70">
                <a:extLst>
                  <a:ext uri="{FF2B5EF4-FFF2-40B4-BE49-F238E27FC236}">
                    <a16:creationId xmlns:a16="http://schemas.microsoft.com/office/drawing/2014/main" id="{4301F104-AB99-AAD2-1891-189599302FE9}"/>
                  </a:ext>
                </a:extLst>
              </p:cNvPr>
              <p:cNvSpPr/>
              <p:nvPr/>
            </p:nvSpPr>
            <p:spPr>
              <a:xfrm>
                <a:off x="1843989" y="435140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9" name="Google Shape;3529;p70">
                <a:extLst>
                  <a:ext uri="{FF2B5EF4-FFF2-40B4-BE49-F238E27FC236}">
                    <a16:creationId xmlns:a16="http://schemas.microsoft.com/office/drawing/2014/main" id="{D59E13C6-06E5-4B03-6DC6-93B6A2FC247A}"/>
                  </a:ext>
                </a:extLst>
              </p:cNvPr>
              <p:cNvSpPr/>
              <p:nvPr/>
            </p:nvSpPr>
            <p:spPr>
              <a:xfrm>
                <a:off x="1914498" y="435140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0" name="Google Shape;3530;p70">
                <a:extLst>
                  <a:ext uri="{FF2B5EF4-FFF2-40B4-BE49-F238E27FC236}">
                    <a16:creationId xmlns:a16="http://schemas.microsoft.com/office/drawing/2014/main" id="{D7FB832C-2C43-CD19-4E69-4A5790BB24DD}"/>
                  </a:ext>
                </a:extLst>
              </p:cNvPr>
              <p:cNvSpPr/>
              <p:nvPr/>
            </p:nvSpPr>
            <p:spPr>
              <a:xfrm>
                <a:off x="1777005" y="442191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1" name="Google Shape;3531;p70">
                <a:extLst>
                  <a:ext uri="{FF2B5EF4-FFF2-40B4-BE49-F238E27FC236}">
                    <a16:creationId xmlns:a16="http://schemas.microsoft.com/office/drawing/2014/main" id="{0F006E9B-A9F7-41F2-0654-92B08A610131}"/>
                  </a:ext>
                </a:extLst>
              </p:cNvPr>
              <p:cNvSpPr/>
              <p:nvPr/>
            </p:nvSpPr>
            <p:spPr>
              <a:xfrm>
                <a:off x="1843989" y="442191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2" name="Google Shape;3532;p70">
                <a:extLst>
                  <a:ext uri="{FF2B5EF4-FFF2-40B4-BE49-F238E27FC236}">
                    <a16:creationId xmlns:a16="http://schemas.microsoft.com/office/drawing/2014/main" id="{4279817D-E1D6-B93D-4D6E-BE596C518AB7}"/>
                  </a:ext>
                </a:extLst>
              </p:cNvPr>
              <p:cNvSpPr/>
              <p:nvPr/>
            </p:nvSpPr>
            <p:spPr>
              <a:xfrm>
                <a:off x="1914498" y="442191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3" name="Google Shape;3533;p70">
                <a:extLst>
                  <a:ext uri="{FF2B5EF4-FFF2-40B4-BE49-F238E27FC236}">
                    <a16:creationId xmlns:a16="http://schemas.microsoft.com/office/drawing/2014/main" id="{F5788BC3-2377-6E9F-CD4E-A4C6D26153D2}"/>
                  </a:ext>
                </a:extLst>
              </p:cNvPr>
              <p:cNvSpPr/>
              <p:nvPr/>
            </p:nvSpPr>
            <p:spPr>
              <a:xfrm>
                <a:off x="1777005" y="4492421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5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4"/>
                    </a:lnTo>
                    <a:lnTo>
                      <a:pt x="0" y="4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4" name="Google Shape;3534;p70">
                <a:extLst>
                  <a:ext uri="{FF2B5EF4-FFF2-40B4-BE49-F238E27FC236}">
                    <a16:creationId xmlns:a16="http://schemas.microsoft.com/office/drawing/2014/main" id="{ECBFC5FB-EFF2-51F1-FB7F-C61B69A8C82D}"/>
                  </a:ext>
                </a:extLst>
              </p:cNvPr>
              <p:cNvSpPr/>
              <p:nvPr/>
            </p:nvSpPr>
            <p:spPr>
              <a:xfrm>
                <a:off x="1843989" y="4492421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5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5" name="Google Shape;3535;p70">
                <a:extLst>
                  <a:ext uri="{FF2B5EF4-FFF2-40B4-BE49-F238E27FC236}">
                    <a16:creationId xmlns:a16="http://schemas.microsoft.com/office/drawing/2014/main" id="{178BE299-2DE9-AA2B-E06C-FBD3D781C382}"/>
                  </a:ext>
                </a:extLst>
              </p:cNvPr>
              <p:cNvSpPr/>
              <p:nvPr/>
            </p:nvSpPr>
            <p:spPr>
              <a:xfrm>
                <a:off x="1914498" y="4492421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5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6" name="Google Shape;3536;p70">
                <a:extLst>
                  <a:ext uri="{FF2B5EF4-FFF2-40B4-BE49-F238E27FC236}">
                    <a16:creationId xmlns:a16="http://schemas.microsoft.com/office/drawing/2014/main" id="{BEB84396-E467-F62F-1C13-1E5DB682860D}"/>
                  </a:ext>
                </a:extLst>
              </p:cNvPr>
              <p:cNvSpPr/>
              <p:nvPr/>
            </p:nvSpPr>
            <p:spPr>
              <a:xfrm>
                <a:off x="1777005" y="4566455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7" name="Google Shape;3537;p70">
                <a:extLst>
                  <a:ext uri="{FF2B5EF4-FFF2-40B4-BE49-F238E27FC236}">
                    <a16:creationId xmlns:a16="http://schemas.microsoft.com/office/drawing/2014/main" id="{1EB5C434-5905-75B9-87AB-49102FE09B99}"/>
                  </a:ext>
                </a:extLst>
              </p:cNvPr>
              <p:cNvSpPr/>
              <p:nvPr/>
            </p:nvSpPr>
            <p:spPr>
              <a:xfrm>
                <a:off x="1843989" y="4566455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8" name="Google Shape;3538;p70">
                <a:extLst>
                  <a:ext uri="{FF2B5EF4-FFF2-40B4-BE49-F238E27FC236}">
                    <a16:creationId xmlns:a16="http://schemas.microsoft.com/office/drawing/2014/main" id="{74C20DED-21FA-91A9-A8CD-F959CDA3CF2E}"/>
                  </a:ext>
                </a:extLst>
              </p:cNvPr>
              <p:cNvSpPr/>
              <p:nvPr/>
            </p:nvSpPr>
            <p:spPr>
              <a:xfrm>
                <a:off x="1914498" y="4566455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65E0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9" name="Google Shape;3539;p70">
                <a:extLst>
                  <a:ext uri="{FF2B5EF4-FFF2-40B4-BE49-F238E27FC236}">
                    <a16:creationId xmlns:a16="http://schemas.microsoft.com/office/drawing/2014/main" id="{69F58629-44D3-A599-7DD9-6E85B18113BC}"/>
                  </a:ext>
                </a:extLst>
              </p:cNvPr>
              <p:cNvSpPr/>
              <p:nvPr/>
            </p:nvSpPr>
            <p:spPr>
              <a:xfrm>
                <a:off x="1777005" y="463696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0" name="Google Shape;3540;p70">
                <a:extLst>
                  <a:ext uri="{FF2B5EF4-FFF2-40B4-BE49-F238E27FC236}">
                    <a16:creationId xmlns:a16="http://schemas.microsoft.com/office/drawing/2014/main" id="{D4DBB01D-27A6-A682-D982-96F0A1533C76}"/>
                  </a:ext>
                </a:extLst>
              </p:cNvPr>
              <p:cNvSpPr/>
              <p:nvPr/>
            </p:nvSpPr>
            <p:spPr>
              <a:xfrm>
                <a:off x="1843989" y="463696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1" name="Google Shape;3541;p70">
                <a:extLst>
                  <a:ext uri="{FF2B5EF4-FFF2-40B4-BE49-F238E27FC236}">
                    <a16:creationId xmlns:a16="http://schemas.microsoft.com/office/drawing/2014/main" id="{883CCF59-9A48-687A-77C7-711D83A674B8}"/>
                  </a:ext>
                </a:extLst>
              </p:cNvPr>
              <p:cNvSpPr/>
              <p:nvPr/>
            </p:nvSpPr>
            <p:spPr>
              <a:xfrm>
                <a:off x="1914498" y="463696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65E0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2" name="Google Shape;3542;p70">
                <a:extLst>
                  <a:ext uri="{FF2B5EF4-FFF2-40B4-BE49-F238E27FC236}">
                    <a16:creationId xmlns:a16="http://schemas.microsoft.com/office/drawing/2014/main" id="{71CF5D62-9270-F047-D0C7-F046F8F538AF}"/>
                  </a:ext>
                </a:extLst>
              </p:cNvPr>
              <p:cNvSpPr/>
              <p:nvPr/>
            </p:nvSpPr>
            <p:spPr>
              <a:xfrm>
                <a:off x="2154227" y="4369033"/>
                <a:ext cx="310240" cy="574638"/>
              </a:xfrm>
              <a:custGeom>
                <a:avLst/>
                <a:gdLst/>
                <a:ahLst/>
                <a:cxnLst/>
                <a:rect l="l" t="t" r="r" b="b"/>
                <a:pathLst>
                  <a:path w="387" h="717" extrusionOk="0">
                    <a:moveTo>
                      <a:pt x="0" y="0"/>
                    </a:moveTo>
                    <a:lnTo>
                      <a:pt x="386" y="0"/>
                    </a:lnTo>
                    <a:lnTo>
                      <a:pt x="386" y="716"/>
                    </a:lnTo>
                    <a:lnTo>
                      <a:pt x="0" y="716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3" name="Google Shape;3543;p70">
                <a:extLst>
                  <a:ext uri="{FF2B5EF4-FFF2-40B4-BE49-F238E27FC236}">
                    <a16:creationId xmlns:a16="http://schemas.microsoft.com/office/drawing/2014/main" id="{F3237AB3-C768-A2B7-0619-3EC263EDA6BB}"/>
                  </a:ext>
                </a:extLst>
              </p:cNvPr>
              <p:cNvSpPr/>
              <p:nvPr/>
            </p:nvSpPr>
            <p:spPr>
              <a:xfrm>
                <a:off x="1907447" y="4369033"/>
                <a:ext cx="246780" cy="574638"/>
              </a:xfrm>
              <a:custGeom>
                <a:avLst/>
                <a:gdLst/>
                <a:ahLst/>
                <a:cxnLst/>
                <a:rect l="l" t="t" r="r" b="b"/>
                <a:pathLst>
                  <a:path w="310" h="717" extrusionOk="0">
                    <a:moveTo>
                      <a:pt x="309" y="716"/>
                    </a:moveTo>
                    <a:lnTo>
                      <a:pt x="0" y="716"/>
                    </a:lnTo>
                    <a:lnTo>
                      <a:pt x="0" y="180"/>
                    </a:lnTo>
                    <a:lnTo>
                      <a:pt x="309" y="0"/>
                    </a:lnTo>
                    <a:lnTo>
                      <a:pt x="309" y="716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4" name="Google Shape;3544;p70">
                <a:extLst>
                  <a:ext uri="{FF2B5EF4-FFF2-40B4-BE49-F238E27FC236}">
                    <a16:creationId xmlns:a16="http://schemas.microsoft.com/office/drawing/2014/main" id="{4381AF2D-D10B-36C1-350E-FEB825E5389A}"/>
                  </a:ext>
                </a:extLst>
              </p:cNvPr>
              <p:cNvSpPr/>
              <p:nvPr/>
            </p:nvSpPr>
            <p:spPr>
              <a:xfrm>
                <a:off x="1946226" y="4584081"/>
                <a:ext cx="52880" cy="356064"/>
              </a:xfrm>
              <a:custGeom>
                <a:avLst/>
                <a:gdLst/>
                <a:ahLst/>
                <a:cxnLst/>
                <a:rect l="l" t="t" r="r" b="b"/>
                <a:pathLst>
                  <a:path w="65" h="446" extrusionOk="0">
                    <a:moveTo>
                      <a:pt x="0" y="37"/>
                    </a:moveTo>
                    <a:lnTo>
                      <a:pt x="0" y="445"/>
                    </a:lnTo>
                    <a:lnTo>
                      <a:pt x="64" y="445"/>
                    </a:lnTo>
                    <a:lnTo>
                      <a:pt x="64" y="0"/>
                    </a:lnTo>
                    <a:lnTo>
                      <a:pt x="0" y="3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5" name="Google Shape;3545;p70">
                <a:extLst>
                  <a:ext uri="{FF2B5EF4-FFF2-40B4-BE49-F238E27FC236}">
                    <a16:creationId xmlns:a16="http://schemas.microsoft.com/office/drawing/2014/main" id="{9601E2F0-7A5E-6FC0-7F19-43709769278E}"/>
                  </a:ext>
                </a:extLst>
              </p:cNvPr>
              <p:cNvSpPr/>
              <p:nvPr/>
            </p:nvSpPr>
            <p:spPr>
              <a:xfrm>
                <a:off x="2048464" y="4524150"/>
                <a:ext cx="52880" cy="415998"/>
              </a:xfrm>
              <a:custGeom>
                <a:avLst/>
                <a:gdLst/>
                <a:ahLst/>
                <a:cxnLst/>
                <a:rect l="l" t="t" r="r" b="b"/>
                <a:pathLst>
                  <a:path w="66" h="521" extrusionOk="0">
                    <a:moveTo>
                      <a:pt x="0" y="38"/>
                    </a:moveTo>
                    <a:lnTo>
                      <a:pt x="0" y="520"/>
                    </a:lnTo>
                    <a:lnTo>
                      <a:pt x="65" y="520"/>
                    </a:lnTo>
                    <a:lnTo>
                      <a:pt x="65" y="0"/>
                    </a:lnTo>
                    <a:lnTo>
                      <a:pt x="0" y="38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6" name="Google Shape;3546;p70">
                <a:extLst>
                  <a:ext uri="{FF2B5EF4-FFF2-40B4-BE49-F238E27FC236}">
                    <a16:creationId xmlns:a16="http://schemas.microsoft.com/office/drawing/2014/main" id="{83159787-BF25-02C3-E04A-12981093BDF6}"/>
                  </a:ext>
                </a:extLst>
              </p:cNvPr>
              <p:cNvSpPr/>
              <p:nvPr/>
            </p:nvSpPr>
            <p:spPr>
              <a:xfrm>
                <a:off x="2203583" y="4524150"/>
                <a:ext cx="22210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9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8"/>
                    </a:lnTo>
                    <a:lnTo>
                      <a:pt x="0" y="7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7" name="Google Shape;3547;p70">
                <a:extLst>
                  <a:ext uri="{FF2B5EF4-FFF2-40B4-BE49-F238E27FC236}">
                    <a16:creationId xmlns:a16="http://schemas.microsoft.com/office/drawing/2014/main" id="{47F67489-6DCE-0B2F-E2A7-E839F5B03FA3}"/>
                  </a:ext>
                </a:extLst>
              </p:cNvPr>
              <p:cNvSpPr/>
              <p:nvPr/>
            </p:nvSpPr>
            <p:spPr>
              <a:xfrm>
                <a:off x="2203583" y="4633437"/>
                <a:ext cx="22210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9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8"/>
                    </a:lnTo>
                    <a:lnTo>
                      <a:pt x="0" y="7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8" name="Google Shape;3548;p70">
                <a:extLst>
                  <a:ext uri="{FF2B5EF4-FFF2-40B4-BE49-F238E27FC236}">
                    <a16:creationId xmlns:a16="http://schemas.microsoft.com/office/drawing/2014/main" id="{F5E008B8-75A6-05FD-28DA-C131963D76AC}"/>
                  </a:ext>
                </a:extLst>
              </p:cNvPr>
              <p:cNvSpPr/>
              <p:nvPr/>
            </p:nvSpPr>
            <p:spPr>
              <a:xfrm>
                <a:off x="2203583" y="4746249"/>
                <a:ext cx="22210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8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7"/>
                    </a:lnTo>
                    <a:lnTo>
                      <a:pt x="0" y="77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9" name="Google Shape;3549;p70">
                <a:extLst>
                  <a:ext uri="{FF2B5EF4-FFF2-40B4-BE49-F238E27FC236}">
                    <a16:creationId xmlns:a16="http://schemas.microsoft.com/office/drawing/2014/main" id="{2B353AC6-FBF4-FB72-0FA1-56D2F45D7E4D}"/>
                  </a:ext>
                </a:extLst>
              </p:cNvPr>
              <p:cNvSpPr/>
              <p:nvPr/>
            </p:nvSpPr>
            <p:spPr>
              <a:xfrm>
                <a:off x="2203583" y="4855538"/>
                <a:ext cx="222100" cy="59931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7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6"/>
                    </a:lnTo>
                    <a:lnTo>
                      <a:pt x="0" y="76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550" name="Google Shape;3550;p70">
            <a:extLst>
              <a:ext uri="{FF2B5EF4-FFF2-40B4-BE49-F238E27FC236}">
                <a16:creationId xmlns:a16="http://schemas.microsoft.com/office/drawing/2014/main" id="{1C735D5B-1A6C-6366-0D1B-275C4E47C331}"/>
              </a:ext>
            </a:extLst>
          </p:cNvPr>
          <p:cNvSpPr txBox="1"/>
          <p:nvPr/>
        </p:nvSpPr>
        <p:spPr>
          <a:xfrm flipH="1">
            <a:off x="1532369" y="1340573"/>
            <a:ext cx="5082440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Modeling low-carbon technologies</a:t>
            </a:r>
            <a:endParaRPr sz="20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551" name="Google Shape;3551;p70">
            <a:extLst>
              <a:ext uri="{FF2B5EF4-FFF2-40B4-BE49-F238E27FC236}">
                <a16:creationId xmlns:a16="http://schemas.microsoft.com/office/drawing/2014/main" id="{A3BD54D6-0A8E-D527-1265-E00E89DB68D8}"/>
              </a:ext>
            </a:extLst>
          </p:cNvPr>
          <p:cNvSpPr txBox="1"/>
          <p:nvPr/>
        </p:nvSpPr>
        <p:spPr>
          <a:xfrm flipH="1">
            <a:off x="1532368" y="3214765"/>
            <a:ext cx="4343137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For 2030, 2040, and 2050</a:t>
            </a:r>
            <a:endParaRPr sz="20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552" name="Google Shape;3552;p70">
            <a:extLst>
              <a:ext uri="{FF2B5EF4-FFF2-40B4-BE49-F238E27FC236}">
                <a16:creationId xmlns:a16="http://schemas.microsoft.com/office/drawing/2014/main" id="{9DF715B4-3944-8A7E-5469-3261D7AEDB3C}"/>
              </a:ext>
            </a:extLst>
          </p:cNvPr>
          <p:cNvSpPr txBox="1"/>
          <p:nvPr/>
        </p:nvSpPr>
        <p:spPr>
          <a:xfrm flipH="1">
            <a:off x="1532401" y="2277663"/>
            <a:ext cx="4196336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I</a:t>
            </a:r>
            <a:r>
              <a:rPr lang="en" sz="20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n 4 distinct scenarios</a:t>
            </a:r>
            <a:endParaRPr sz="20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553" name="Google Shape;3553;p70">
            <a:extLst>
              <a:ext uri="{FF2B5EF4-FFF2-40B4-BE49-F238E27FC236}">
                <a16:creationId xmlns:a16="http://schemas.microsoft.com/office/drawing/2014/main" id="{3EFF2F3D-6069-B23B-E78E-8C1782B640E4}"/>
              </a:ext>
            </a:extLst>
          </p:cNvPr>
          <p:cNvSpPr txBox="1"/>
          <p:nvPr/>
        </p:nvSpPr>
        <p:spPr>
          <a:xfrm flipH="1">
            <a:off x="1532377" y="1644323"/>
            <a:ext cx="27450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 key hard-to-abate sectors within the Slovak economy.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54" name="Google Shape;3554;p70">
            <a:extLst>
              <a:ext uri="{FF2B5EF4-FFF2-40B4-BE49-F238E27FC236}">
                <a16:creationId xmlns:a16="http://schemas.microsoft.com/office/drawing/2014/main" id="{D3169CCA-86B8-1759-099D-9519E29FF2CF}"/>
              </a:ext>
            </a:extLst>
          </p:cNvPr>
          <p:cNvSpPr txBox="1"/>
          <p:nvPr/>
        </p:nvSpPr>
        <p:spPr>
          <a:xfrm flipH="1">
            <a:off x="1532384" y="3518498"/>
            <a:ext cx="27450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3 milestones from now until 2050.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55" name="Google Shape;3555;p70">
            <a:extLst>
              <a:ext uri="{FF2B5EF4-FFF2-40B4-BE49-F238E27FC236}">
                <a16:creationId xmlns:a16="http://schemas.microsoft.com/office/drawing/2014/main" id="{1AE6AC90-2051-F5C1-57F1-DB1BB729ACF8}"/>
              </a:ext>
            </a:extLst>
          </p:cNvPr>
          <p:cNvSpPr txBox="1"/>
          <p:nvPr/>
        </p:nvSpPr>
        <p:spPr>
          <a:xfrm flipH="1">
            <a:off x="1532403" y="2581388"/>
            <a:ext cx="3940072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For now, these are: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Renewables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i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CCS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i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Circular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i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WEM.</a:t>
            </a:r>
            <a:endParaRPr i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3556" name="Google Shape;3556;p70">
            <a:extLst>
              <a:ext uri="{FF2B5EF4-FFF2-40B4-BE49-F238E27FC236}">
                <a16:creationId xmlns:a16="http://schemas.microsoft.com/office/drawing/2014/main" id="{409115F4-ADF8-6986-D1AB-867758ED6087}"/>
              </a:ext>
            </a:extLst>
          </p:cNvPr>
          <p:cNvGrpSpPr/>
          <p:nvPr/>
        </p:nvGrpSpPr>
        <p:grpSpPr>
          <a:xfrm>
            <a:off x="996577" y="1342303"/>
            <a:ext cx="464807" cy="463624"/>
            <a:chOff x="1541033" y="2409091"/>
            <a:chExt cx="525028" cy="523691"/>
          </a:xfrm>
        </p:grpSpPr>
        <p:sp>
          <p:nvSpPr>
            <p:cNvPr id="3557" name="Google Shape;3557;p70">
              <a:extLst>
                <a:ext uri="{FF2B5EF4-FFF2-40B4-BE49-F238E27FC236}">
                  <a16:creationId xmlns:a16="http://schemas.microsoft.com/office/drawing/2014/main" id="{C588F12C-4D54-4B3E-ACA3-EA8C7E986648}"/>
                </a:ext>
              </a:extLst>
            </p:cNvPr>
            <p:cNvSpPr/>
            <p:nvPr/>
          </p:nvSpPr>
          <p:spPr>
            <a:xfrm>
              <a:off x="1561123" y="2429181"/>
              <a:ext cx="484849" cy="484848"/>
            </a:xfrm>
            <a:custGeom>
              <a:avLst/>
              <a:gdLst/>
              <a:ahLst/>
              <a:cxnLst/>
              <a:rect l="l" t="t" r="r" b="b"/>
              <a:pathLst>
                <a:path w="1596" h="1595" extrusionOk="0">
                  <a:moveTo>
                    <a:pt x="1405" y="878"/>
                  </a:moveTo>
                  <a:lnTo>
                    <a:pt x="1405" y="878"/>
                  </a:lnTo>
                  <a:cubicBezTo>
                    <a:pt x="1356" y="857"/>
                    <a:pt x="1307" y="855"/>
                    <a:pt x="1263" y="859"/>
                  </a:cubicBezTo>
                  <a:lnTo>
                    <a:pt x="1263" y="859"/>
                  </a:lnTo>
                  <a:cubicBezTo>
                    <a:pt x="1266" y="839"/>
                    <a:pt x="1267" y="818"/>
                    <a:pt x="1267" y="796"/>
                  </a:cubicBezTo>
                  <a:lnTo>
                    <a:pt x="1267" y="796"/>
                  </a:lnTo>
                  <a:cubicBezTo>
                    <a:pt x="1267" y="779"/>
                    <a:pt x="1266" y="761"/>
                    <a:pt x="1265" y="743"/>
                  </a:cubicBezTo>
                  <a:lnTo>
                    <a:pt x="1265" y="743"/>
                  </a:lnTo>
                  <a:cubicBezTo>
                    <a:pt x="1308" y="748"/>
                    <a:pt x="1358" y="744"/>
                    <a:pt x="1410" y="723"/>
                  </a:cubicBezTo>
                  <a:lnTo>
                    <a:pt x="1410" y="723"/>
                  </a:lnTo>
                  <a:cubicBezTo>
                    <a:pt x="1577" y="653"/>
                    <a:pt x="1595" y="468"/>
                    <a:pt x="1595" y="468"/>
                  </a:cubicBezTo>
                  <a:lnTo>
                    <a:pt x="1595" y="468"/>
                  </a:lnTo>
                  <a:cubicBezTo>
                    <a:pt x="1595" y="468"/>
                    <a:pt x="1448" y="355"/>
                    <a:pt x="1283" y="424"/>
                  </a:cubicBezTo>
                  <a:lnTo>
                    <a:pt x="1283" y="424"/>
                  </a:lnTo>
                  <a:cubicBezTo>
                    <a:pt x="1236" y="444"/>
                    <a:pt x="1201" y="474"/>
                    <a:pt x="1174" y="508"/>
                  </a:cubicBezTo>
                  <a:lnTo>
                    <a:pt x="1174" y="508"/>
                  </a:lnTo>
                  <a:cubicBezTo>
                    <a:pt x="1152" y="477"/>
                    <a:pt x="1125" y="447"/>
                    <a:pt x="1096" y="423"/>
                  </a:cubicBezTo>
                  <a:lnTo>
                    <a:pt x="1096" y="423"/>
                  </a:lnTo>
                  <a:cubicBezTo>
                    <a:pt x="1127" y="396"/>
                    <a:pt x="1158" y="360"/>
                    <a:pt x="1176" y="312"/>
                  </a:cubicBezTo>
                  <a:lnTo>
                    <a:pt x="1176" y="312"/>
                  </a:lnTo>
                  <a:cubicBezTo>
                    <a:pt x="1245" y="144"/>
                    <a:pt x="1128" y="0"/>
                    <a:pt x="1128" y="0"/>
                  </a:cubicBezTo>
                  <a:lnTo>
                    <a:pt x="1128" y="0"/>
                  </a:lnTo>
                  <a:cubicBezTo>
                    <a:pt x="1128" y="0"/>
                    <a:pt x="944" y="25"/>
                    <a:pt x="877" y="189"/>
                  </a:cubicBezTo>
                  <a:lnTo>
                    <a:pt x="877" y="189"/>
                  </a:lnTo>
                  <a:cubicBezTo>
                    <a:pt x="859" y="234"/>
                    <a:pt x="854" y="278"/>
                    <a:pt x="858" y="318"/>
                  </a:cubicBezTo>
                  <a:lnTo>
                    <a:pt x="858" y="318"/>
                  </a:lnTo>
                  <a:cubicBezTo>
                    <a:pt x="838" y="316"/>
                    <a:pt x="818" y="313"/>
                    <a:pt x="797" y="313"/>
                  </a:cubicBezTo>
                  <a:lnTo>
                    <a:pt x="797" y="313"/>
                  </a:lnTo>
                  <a:cubicBezTo>
                    <a:pt x="780" y="313"/>
                    <a:pt x="761" y="315"/>
                    <a:pt x="743" y="317"/>
                  </a:cubicBezTo>
                  <a:lnTo>
                    <a:pt x="743" y="317"/>
                  </a:lnTo>
                  <a:cubicBezTo>
                    <a:pt x="747" y="276"/>
                    <a:pt x="741" y="231"/>
                    <a:pt x="722" y="186"/>
                  </a:cubicBezTo>
                  <a:lnTo>
                    <a:pt x="722" y="186"/>
                  </a:lnTo>
                  <a:cubicBezTo>
                    <a:pt x="651" y="19"/>
                    <a:pt x="468" y="0"/>
                    <a:pt x="468" y="0"/>
                  </a:cubicBezTo>
                  <a:lnTo>
                    <a:pt x="468" y="0"/>
                  </a:lnTo>
                  <a:cubicBezTo>
                    <a:pt x="468" y="0"/>
                    <a:pt x="353" y="148"/>
                    <a:pt x="423" y="312"/>
                  </a:cubicBezTo>
                  <a:lnTo>
                    <a:pt x="423" y="312"/>
                  </a:lnTo>
                  <a:cubicBezTo>
                    <a:pt x="442" y="358"/>
                    <a:pt x="473" y="393"/>
                    <a:pt x="504" y="418"/>
                  </a:cubicBezTo>
                  <a:lnTo>
                    <a:pt x="504" y="418"/>
                  </a:lnTo>
                  <a:cubicBezTo>
                    <a:pt x="475" y="443"/>
                    <a:pt x="448" y="470"/>
                    <a:pt x="425" y="502"/>
                  </a:cubicBezTo>
                  <a:lnTo>
                    <a:pt x="425" y="502"/>
                  </a:lnTo>
                  <a:cubicBezTo>
                    <a:pt x="397" y="468"/>
                    <a:pt x="361" y="438"/>
                    <a:pt x="312" y="418"/>
                  </a:cubicBezTo>
                  <a:lnTo>
                    <a:pt x="312" y="418"/>
                  </a:lnTo>
                  <a:cubicBezTo>
                    <a:pt x="143" y="349"/>
                    <a:pt x="0" y="466"/>
                    <a:pt x="0" y="466"/>
                  </a:cubicBezTo>
                  <a:lnTo>
                    <a:pt x="0" y="466"/>
                  </a:lnTo>
                  <a:cubicBezTo>
                    <a:pt x="0" y="466"/>
                    <a:pt x="23" y="651"/>
                    <a:pt x="189" y="718"/>
                  </a:cubicBezTo>
                  <a:lnTo>
                    <a:pt x="189" y="718"/>
                  </a:lnTo>
                  <a:cubicBezTo>
                    <a:pt x="238" y="738"/>
                    <a:pt x="287" y="741"/>
                    <a:pt x="330" y="736"/>
                  </a:cubicBezTo>
                  <a:lnTo>
                    <a:pt x="330" y="736"/>
                  </a:lnTo>
                  <a:cubicBezTo>
                    <a:pt x="328" y="755"/>
                    <a:pt x="327" y="775"/>
                    <a:pt x="327" y="796"/>
                  </a:cubicBezTo>
                  <a:lnTo>
                    <a:pt x="327" y="796"/>
                  </a:lnTo>
                  <a:cubicBezTo>
                    <a:pt x="327" y="815"/>
                    <a:pt x="328" y="834"/>
                    <a:pt x="330" y="852"/>
                  </a:cubicBezTo>
                  <a:lnTo>
                    <a:pt x="330" y="852"/>
                  </a:lnTo>
                  <a:cubicBezTo>
                    <a:pt x="286" y="847"/>
                    <a:pt x="236" y="851"/>
                    <a:pt x="185" y="873"/>
                  </a:cubicBezTo>
                  <a:lnTo>
                    <a:pt x="185" y="873"/>
                  </a:lnTo>
                  <a:cubicBezTo>
                    <a:pt x="18" y="943"/>
                    <a:pt x="0" y="1126"/>
                    <a:pt x="0" y="1126"/>
                  </a:cubicBezTo>
                  <a:lnTo>
                    <a:pt x="0" y="1126"/>
                  </a:lnTo>
                  <a:cubicBezTo>
                    <a:pt x="0" y="1126"/>
                    <a:pt x="147" y="1240"/>
                    <a:pt x="310" y="1172"/>
                  </a:cubicBezTo>
                  <a:lnTo>
                    <a:pt x="310" y="1172"/>
                  </a:lnTo>
                  <a:cubicBezTo>
                    <a:pt x="358" y="1151"/>
                    <a:pt x="395" y="1120"/>
                    <a:pt x="421" y="1087"/>
                  </a:cubicBezTo>
                  <a:lnTo>
                    <a:pt x="421" y="1087"/>
                  </a:lnTo>
                  <a:cubicBezTo>
                    <a:pt x="445" y="1118"/>
                    <a:pt x="470" y="1146"/>
                    <a:pt x="501" y="1170"/>
                  </a:cubicBezTo>
                  <a:lnTo>
                    <a:pt x="501" y="1170"/>
                  </a:lnTo>
                  <a:cubicBezTo>
                    <a:pt x="468" y="1197"/>
                    <a:pt x="438" y="1235"/>
                    <a:pt x="418" y="1284"/>
                  </a:cubicBezTo>
                  <a:lnTo>
                    <a:pt x="418" y="1284"/>
                  </a:lnTo>
                  <a:cubicBezTo>
                    <a:pt x="349" y="1451"/>
                    <a:pt x="466" y="1593"/>
                    <a:pt x="466" y="1593"/>
                  </a:cubicBezTo>
                  <a:lnTo>
                    <a:pt x="466" y="1593"/>
                  </a:lnTo>
                  <a:cubicBezTo>
                    <a:pt x="466" y="1593"/>
                    <a:pt x="650" y="1570"/>
                    <a:pt x="718" y="1404"/>
                  </a:cubicBezTo>
                  <a:lnTo>
                    <a:pt x="718" y="1404"/>
                  </a:lnTo>
                  <a:cubicBezTo>
                    <a:pt x="737" y="1360"/>
                    <a:pt x="740" y="1315"/>
                    <a:pt x="737" y="1275"/>
                  </a:cubicBezTo>
                  <a:lnTo>
                    <a:pt x="737" y="1275"/>
                  </a:lnTo>
                  <a:cubicBezTo>
                    <a:pt x="756" y="1278"/>
                    <a:pt x="776" y="1279"/>
                    <a:pt x="797" y="1279"/>
                  </a:cubicBezTo>
                  <a:lnTo>
                    <a:pt x="797" y="1279"/>
                  </a:lnTo>
                  <a:cubicBezTo>
                    <a:pt x="815" y="1279"/>
                    <a:pt x="833" y="1278"/>
                    <a:pt x="851" y="1276"/>
                  </a:cubicBezTo>
                  <a:lnTo>
                    <a:pt x="851" y="1276"/>
                  </a:lnTo>
                  <a:cubicBezTo>
                    <a:pt x="847" y="1317"/>
                    <a:pt x="852" y="1362"/>
                    <a:pt x="872" y="1409"/>
                  </a:cubicBezTo>
                  <a:lnTo>
                    <a:pt x="872" y="1409"/>
                  </a:lnTo>
                  <a:cubicBezTo>
                    <a:pt x="943" y="1576"/>
                    <a:pt x="1126" y="1594"/>
                    <a:pt x="1126" y="1594"/>
                  </a:cubicBezTo>
                  <a:lnTo>
                    <a:pt x="1126" y="1594"/>
                  </a:lnTo>
                  <a:cubicBezTo>
                    <a:pt x="1126" y="1594"/>
                    <a:pt x="1240" y="1447"/>
                    <a:pt x="1170" y="1284"/>
                  </a:cubicBezTo>
                  <a:lnTo>
                    <a:pt x="1170" y="1284"/>
                  </a:lnTo>
                  <a:cubicBezTo>
                    <a:pt x="1150" y="1237"/>
                    <a:pt x="1121" y="1202"/>
                    <a:pt x="1089" y="1175"/>
                  </a:cubicBezTo>
                  <a:lnTo>
                    <a:pt x="1089" y="1175"/>
                  </a:lnTo>
                  <a:cubicBezTo>
                    <a:pt x="1118" y="1151"/>
                    <a:pt x="1145" y="1123"/>
                    <a:pt x="1169" y="1093"/>
                  </a:cubicBezTo>
                  <a:lnTo>
                    <a:pt x="1169" y="1093"/>
                  </a:lnTo>
                  <a:cubicBezTo>
                    <a:pt x="1196" y="1126"/>
                    <a:pt x="1233" y="1157"/>
                    <a:pt x="1283" y="1178"/>
                  </a:cubicBezTo>
                  <a:lnTo>
                    <a:pt x="1283" y="1178"/>
                  </a:lnTo>
                  <a:cubicBezTo>
                    <a:pt x="1450" y="1245"/>
                    <a:pt x="1594" y="1129"/>
                    <a:pt x="1594" y="1129"/>
                  </a:cubicBezTo>
                  <a:lnTo>
                    <a:pt x="1594" y="1129"/>
                  </a:lnTo>
                  <a:cubicBezTo>
                    <a:pt x="1594" y="1129"/>
                    <a:pt x="1570" y="944"/>
                    <a:pt x="1405" y="878"/>
                  </a:cubicBezTo>
                  <a:close/>
                  <a:moveTo>
                    <a:pt x="1405" y="878"/>
                  </a:moveTo>
                  <a:lnTo>
                    <a:pt x="1405" y="87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8" name="Google Shape;3558;p70">
              <a:extLst>
                <a:ext uri="{FF2B5EF4-FFF2-40B4-BE49-F238E27FC236}">
                  <a16:creationId xmlns:a16="http://schemas.microsoft.com/office/drawing/2014/main" id="{53292915-E1AF-3279-59B9-ECC643A1FC60}"/>
                </a:ext>
              </a:extLst>
            </p:cNvPr>
            <p:cNvSpPr/>
            <p:nvPr/>
          </p:nvSpPr>
          <p:spPr>
            <a:xfrm>
              <a:off x="1756669" y="2409091"/>
              <a:ext cx="99113" cy="163403"/>
            </a:xfrm>
            <a:custGeom>
              <a:avLst/>
              <a:gdLst/>
              <a:ahLst/>
              <a:cxnLst/>
              <a:rect l="l" t="t" r="r" b="b"/>
              <a:pathLst>
                <a:path w="325" h="540" extrusionOk="0">
                  <a:moveTo>
                    <a:pt x="324" y="270"/>
                  </a:moveTo>
                  <a:lnTo>
                    <a:pt x="324" y="270"/>
                  </a:lnTo>
                  <a:cubicBezTo>
                    <a:pt x="324" y="447"/>
                    <a:pt x="162" y="539"/>
                    <a:pt x="162" y="539"/>
                  </a:cubicBezTo>
                  <a:lnTo>
                    <a:pt x="162" y="539"/>
                  </a:lnTo>
                  <a:cubicBezTo>
                    <a:pt x="162" y="539"/>
                    <a:pt x="0" y="441"/>
                    <a:pt x="0" y="270"/>
                  </a:cubicBezTo>
                  <a:lnTo>
                    <a:pt x="0" y="270"/>
                  </a:lnTo>
                  <a:cubicBezTo>
                    <a:pt x="0" y="91"/>
                    <a:pt x="162" y="0"/>
                    <a:pt x="162" y="0"/>
                  </a:cubicBezTo>
                  <a:lnTo>
                    <a:pt x="162" y="0"/>
                  </a:lnTo>
                  <a:cubicBezTo>
                    <a:pt x="162" y="0"/>
                    <a:pt x="324" y="88"/>
                    <a:pt x="324" y="270"/>
                  </a:cubicBezTo>
                  <a:close/>
                  <a:moveTo>
                    <a:pt x="324" y="270"/>
                  </a:moveTo>
                  <a:lnTo>
                    <a:pt x="324" y="27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9" name="Google Shape;3559;p70">
              <a:extLst>
                <a:ext uri="{FF2B5EF4-FFF2-40B4-BE49-F238E27FC236}">
                  <a16:creationId xmlns:a16="http://schemas.microsoft.com/office/drawing/2014/main" id="{A0659EC5-7034-9742-B55D-C9DAF656258F}"/>
                </a:ext>
              </a:extLst>
            </p:cNvPr>
            <p:cNvSpPr/>
            <p:nvPr/>
          </p:nvSpPr>
          <p:spPr>
            <a:xfrm>
              <a:off x="1782117" y="2409091"/>
              <a:ext cx="72325" cy="163403"/>
            </a:xfrm>
            <a:custGeom>
              <a:avLst/>
              <a:gdLst/>
              <a:ahLst/>
              <a:cxnLst/>
              <a:rect l="l" t="t" r="r" b="b"/>
              <a:pathLst>
                <a:path w="240" h="540" extrusionOk="0">
                  <a:moveTo>
                    <a:pt x="77" y="0"/>
                  </a:moveTo>
                  <a:lnTo>
                    <a:pt x="77" y="0"/>
                  </a:lnTo>
                  <a:cubicBezTo>
                    <a:pt x="77" y="0"/>
                    <a:pt x="40" y="21"/>
                    <a:pt x="0" y="62"/>
                  </a:cubicBezTo>
                  <a:lnTo>
                    <a:pt x="0" y="62"/>
                  </a:lnTo>
                  <a:cubicBezTo>
                    <a:pt x="42" y="108"/>
                    <a:pt x="85" y="175"/>
                    <a:pt x="85" y="270"/>
                  </a:cubicBezTo>
                  <a:lnTo>
                    <a:pt x="85" y="270"/>
                  </a:lnTo>
                  <a:cubicBezTo>
                    <a:pt x="85" y="361"/>
                    <a:pt x="42" y="430"/>
                    <a:pt x="1" y="474"/>
                  </a:cubicBezTo>
                  <a:lnTo>
                    <a:pt x="1" y="474"/>
                  </a:lnTo>
                  <a:cubicBezTo>
                    <a:pt x="40" y="516"/>
                    <a:pt x="77" y="539"/>
                    <a:pt x="77" y="539"/>
                  </a:cubicBezTo>
                  <a:lnTo>
                    <a:pt x="77" y="539"/>
                  </a:lnTo>
                  <a:cubicBezTo>
                    <a:pt x="77" y="539"/>
                    <a:pt x="239" y="447"/>
                    <a:pt x="239" y="270"/>
                  </a:cubicBezTo>
                  <a:lnTo>
                    <a:pt x="239" y="270"/>
                  </a:lnTo>
                  <a:cubicBezTo>
                    <a:pt x="239" y="88"/>
                    <a:pt x="77" y="0"/>
                    <a:pt x="77" y="0"/>
                  </a:cubicBezTo>
                  <a:close/>
                  <a:moveTo>
                    <a:pt x="77" y="0"/>
                  </a:moveTo>
                  <a:lnTo>
                    <a:pt x="77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0" name="Google Shape;3560;p70">
              <a:extLst>
                <a:ext uri="{FF2B5EF4-FFF2-40B4-BE49-F238E27FC236}">
                  <a16:creationId xmlns:a16="http://schemas.microsoft.com/office/drawing/2014/main" id="{AB6E31E3-1328-63F3-2C30-74DFB0B83621}"/>
                </a:ext>
              </a:extLst>
            </p:cNvPr>
            <p:cNvSpPr/>
            <p:nvPr/>
          </p:nvSpPr>
          <p:spPr>
            <a:xfrm>
              <a:off x="1603982" y="2468023"/>
              <a:ext cx="147329" cy="145991"/>
            </a:xfrm>
            <a:custGeom>
              <a:avLst/>
              <a:gdLst/>
              <a:ahLst/>
              <a:cxnLst/>
              <a:rect l="l" t="t" r="r" b="b"/>
              <a:pathLst>
                <a:path w="483" h="479" extrusionOk="0">
                  <a:moveTo>
                    <a:pt x="356" y="127"/>
                  </a:moveTo>
                  <a:lnTo>
                    <a:pt x="356" y="127"/>
                  </a:lnTo>
                  <a:cubicBezTo>
                    <a:pt x="482" y="254"/>
                    <a:pt x="432" y="433"/>
                    <a:pt x="432" y="433"/>
                  </a:cubicBezTo>
                  <a:lnTo>
                    <a:pt x="432" y="433"/>
                  </a:lnTo>
                  <a:cubicBezTo>
                    <a:pt x="432" y="433"/>
                    <a:pt x="249" y="478"/>
                    <a:pt x="126" y="357"/>
                  </a:cubicBezTo>
                  <a:lnTo>
                    <a:pt x="126" y="357"/>
                  </a:lnTo>
                  <a:cubicBezTo>
                    <a:pt x="0" y="231"/>
                    <a:pt x="50" y="52"/>
                    <a:pt x="50" y="52"/>
                  </a:cubicBezTo>
                  <a:lnTo>
                    <a:pt x="50" y="52"/>
                  </a:lnTo>
                  <a:cubicBezTo>
                    <a:pt x="50" y="52"/>
                    <a:pt x="228" y="0"/>
                    <a:pt x="356" y="127"/>
                  </a:cubicBezTo>
                  <a:close/>
                  <a:moveTo>
                    <a:pt x="356" y="127"/>
                  </a:moveTo>
                  <a:lnTo>
                    <a:pt x="356" y="12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1" name="Google Shape;3561;p70">
              <a:extLst>
                <a:ext uri="{FF2B5EF4-FFF2-40B4-BE49-F238E27FC236}">
                  <a16:creationId xmlns:a16="http://schemas.microsoft.com/office/drawing/2014/main" id="{23167FAA-7DB5-6476-C440-17DDAA4BDADB}"/>
                </a:ext>
              </a:extLst>
            </p:cNvPr>
            <p:cNvSpPr/>
            <p:nvPr/>
          </p:nvSpPr>
          <p:spPr>
            <a:xfrm>
              <a:off x="1541033" y="2619371"/>
              <a:ext cx="163401" cy="99113"/>
            </a:xfrm>
            <a:custGeom>
              <a:avLst/>
              <a:gdLst/>
              <a:ahLst/>
              <a:cxnLst/>
              <a:rect l="l" t="t" r="r" b="b"/>
              <a:pathLst>
                <a:path w="540" h="325" extrusionOk="0">
                  <a:moveTo>
                    <a:pt x="270" y="0"/>
                  </a:moveTo>
                  <a:lnTo>
                    <a:pt x="270" y="0"/>
                  </a:lnTo>
                  <a:cubicBezTo>
                    <a:pt x="447" y="0"/>
                    <a:pt x="539" y="161"/>
                    <a:pt x="539" y="161"/>
                  </a:cubicBezTo>
                  <a:lnTo>
                    <a:pt x="539" y="161"/>
                  </a:lnTo>
                  <a:cubicBezTo>
                    <a:pt x="539" y="161"/>
                    <a:pt x="441" y="324"/>
                    <a:pt x="270" y="324"/>
                  </a:cubicBezTo>
                  <a:lnTo>
                    <a:pt x="270" y="324"/>
                  </a:lnTo>
                  <a:cubicBezTo>
                    <a:pt x="91" y="324"/>
                    <a:pt x="0" y="161"/>
                    <a:pt x="0" y="161"/>
                  </a:cubicBezTo>
                  <a:lnTo>
                    <a:pt x="0" y="161"/>
                  </a:lnTo>
                  <a:cubicBezTo>
                    <a:pt x="0" y="161"/>
                    <a:pt x="87" y="0"/>
                    <a:pt x="270" y="0"/>
                  </a:cubicBezTo>
                  <a:close/>
                  <a:moveTo>
                    <a:pt x="270" y="0"/>
                  </a:moveTo>
                  <a:lnTo>
                    <a:pt x="2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2" name="Google Shape;3562;p70">
              <a:extLst>
                <a:ext uri="{FF2B5EF4-FFF2-40B4-BE49-F238E27FC236}">
                  <a16:creationId xmlns:a16="http://schemas.microsoft.com/office/drawing/2014/main" id="{27FCC0E9-4E87-8A0C-461A-7D415A2A3FE5}"/>
                </a:ext>
              </a:extLst>
            </p:cNvPr>
            <p:cNvSpPr/>
            <p:nvPr/>
          </p:nvSpPr>
          <p:spPr>
            <a:xfrm>
              <a:off x="1601304" y="2723841"/>
              <a:ext cx="145990" cy="145991"/>
            </a:xfrm>
            <a:custGeom>
              <a:avLst/>
              <a:gdLst/>
              <a:ahLst/>
              <a:cxnLst/>
              <a:rect l="l" t="t" r="r" b="b"/>
              <a:pathLst>
                <a:path w="479" h="482" extrusionOk="0">
                  <a:moveTo>
                    <a:pt x="127" y="126"/>
                  </a:moveTo>
                  <a:lnTo>
                    <a:pt x="127" y="126"/>
                  </a:lnTo>
                  <a:cubicBezTo>
                    <a:pt x="253" y="0"/>
                    <a:pt x="432" y="50"/>
                    <a:pt x="432" y="50"/>
                  </a:cubicBezTo>
                  <a:lnTo>
                    <a:pt x="432" y="50"/>
                  </a:lnTo>
                  <a:cubicBezTo>
                    <a:pt x="432" y="50"/>
                    <a:pt x="478" y="234"/>
                    <a:pt x="357" y="356"/>
                  </a:cubicBezTo>
                  <a:lnTo>
                    <a:pt x="357" y="356"/>
                  </a:lnTo>
                  <a:cubicBezTo>
                    <a:pt x="231" y="481"/>
                    <a:pt x="51" y="431"/>
                    <a:pt x="51" y="431"/>
                  </a:cubicBezTo>
                  <a:lnTo>
                    <a:pt x="51" y="431"/>
                  </a:lnTo>
                  <a:cubicBezTo>
                    <a:pt x="51" y="431"/>
                    <a:pt x="0" y="255"/>
                    <a:pt x="127" y="126"/>
                  </a:cubicBezTo>
                  <a:close/>
                  <a:moveTo>
                    <a:pt x="127" y="126"/>
                  </a:moveTo>
                  <a:lnTo>
                    <a:pt x="127" y="12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3" name="Google Shape;3563;p70">
              <a:extLst>
                <a:ext uri="{FF2B5EF4-FFF2-40B4-BE49-F238E27FC236}">
                  <a16:creationId xmlns:a16="http://schemas.microsoft.com/office/drawing/2014/main" id="{09703CB4-1073-266A-069A-CDA88842E081}"/>
                </a:ext>
              </a:extLst>
            </p:cNvPr>
            <p:cNvSpPr/>
            <p:nvPr/>
          </p:nvSpPr>
          <p:spPr>
            <a:xfrm>
              <a:off x="1752652" y="2769380"/>
              <a:ext cx="97773" cy="163402"/>
            </a:xfrm>
            <a:custGeom>
              <a:avLst/>
              <a:gdLst/>
              <a:ahLst/>
              <a:cxnLst/>
              <a:rect l="l" t="t" r="r" b="b"/>
              <a:pathLst>
                <a:path w="324" h="537" extrusionOk="0">
                  <a:moveTo>
                    <a:pt x="0" y="267"/>
                  </a:moveTo>
                  <a:lnTo>
                    <a:pt x="0" y="267"/>
                  </a:lnTo>
                  <a:cubicBezTo>
                    <a:pt x="0" y="91"/>
                    <a:pt x="161" y="0"/>
                    <a:pt x="161" y="0"/>
                  </a:cubicBezTo>
                  <a:lnTo>
                    <a:pt x="161" y="0"/>
                  </a:lnTo>
                  <a:cubicBezTo>
                    <a:pt x="161" y="0"/>
                    <a:pt x="323" y="96"/>
                    <a:pt x="323" y="267"/>
                  </a:cubicBezTo>
                  <a:lnTo>
                    <a:pt x="323" y="267"/>
                  </a:lnTo>
                  <a:cubicBezTo>
                    <a:pt x="323" y="445"/>
                    <a:pt x="161" y="536"/>
                    <a:pt x="161" y="536"/>
                  </a:cubicBezTo>
                  <a:lnTo>
                    <a:pt x="161" y="536"/>
                  </a:lnTo>
                  <a:cubicBezTo>
                    <a:pt x="161" y="536"/>
                    <a:pt x="0" y="449"/>
                    <a:pt x="0" y="267"/>
                  </a:cubicBezTo>
                  <a:close/>
                  <a:moveTo>
                    <a:pt x="0" y="267"/>
                  </a:moveTo>
                  <a:lnTo>
                    <a:pt x="0" y="26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4" name="Google Shape;3564;p70">
              <a:extLst>
                <a:ext uri="{FF2B5EF4-FFF2-40B4-BE49-F238E27FC236}">
                  <a16:creationId xmlns:a16="http://schemas.microsoft.com/office/drawing/2014/main" id="{740CD4C4-6689-28EB-2DDA-714180605AA5}"/>
                </a:ext>
              </a:extLst>
            </p:cNvPr>
            <p:cNvSpPr/>
            <p:nvPr/>
          </p:nvSpPr>
          <p:spPr>
            <a:xfrm>
              <a:off x="1778099" y="2769380"/>
              <a:ext cx="72325" cy="163402"/>
            </a:xfrm>
            <a:custGeom>
              <a:avLst/>
              <a:gdLst/>
              <a:ahLst/>
              <a:cxnLst/>
              <a:rect l="l" t="t" r="r" b="b"/>
              <a:pathLst>
                <a:path w="240" h="537" extrusionOk="0">
                  <a:moveTo>
                    <a:pt x="77" y="0"/>
                  </a:moveTo>
                  <a:lnTo>
                    <a:pt x="77" y="0"/>
                  </a:lnTo>
                  <a:cubicBezTo>
                    <a:pt x="77" y="0"/>
                    <a:pt x="40" y="21"/>
                    <a:pt x="0" y="64"/>
                  </a:cubicBezTo>
                  <a:lnTo>
                    <a:pt x="0" y="64"/>
                  </a:lnTo>
                  <a:cubicBezTo>
                    <a:pt x="42" y="109"/>
                    <a:pt x="86" y="178"/>
                    <a:pt x="86" y="267"/>
                  </a:cubicBezTo>
                  <a:lnTo>
                    <a:pt x="86" y="267"/>
                  </a:lnTo>
                  <a:cubicBezTo>
                    <a:pt x="86" y="361"/>
                    <a:pt x="42" y="429"/>
                    <a:pt x="0" y="475"/>
                  </a:cubicBezTo>
                  <a:lnTo>
                    <a:pt x="0" y="475"/>
                  </a:lnTo>
                  <a:cubicBezTo>
                    <a:pt x="40" y="516"/>
                    <a:pt x="77" y="536"/>
                    <a:pt x="77" y="536"/>
                  </a:cubicBezTo>
                  <a:lnTo>
                    <a:pt x="77" y="536"/>
                  </a:lnTo>
                  <a:cubicBezTo>
                    <a:pt x="77" y="536"/>
                    <a:pt x="239" y="445"/>
                    <a:pt x="239" y="267"/>
                  </a:cubicBezTo>
                  <a:lnTo>
                    <a:pt x="239" y="267"/>
                  </a:lnTo>
                  <a:cubicBezTo>
                    <a:pt x="239" y="96"/>
                    <a:pt x="77" y="0"/>
                    <a:pt x="77" y="0"/>
                  </a:cubicBezTo>
                  <a:close/>
                  <a:moveTo>
                    <a:pt x="77" y="0"/>
                  </a:moveTo>
                  <a:lnTo>
                    <a:pt x="77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5" name="Google Shape;3565;p70">
              <a:extLst>
                <a:ext uri="{FF2B5EF4-FFF2-40B4-BE49-F238E27FC236}">
                  <a16:creationId xmlns:a16="http://schemas.microsoft.com/office/drawing/2014/main" id="{B16783A3-89F6-B0D7-E2A8-3EC96EF93533}"/>
                </a:ext>
              </a:extLst>
            </p:cNvPr>
            <p:cNvSpPr/>
            <p:nvPr/>
          </p:nvSpPr>
          <p:spPr>
            <a:xfrm>
              <a:off x="1855782" y="2727860"/>
              <a:ext cx="147329" cy="145991"/>
            </a:xfrm>
            <a:custGeom>
              <a:avLst/>
              <a:gdLst/>
              <a:ahLst/>
              <a:cxnLst/>
              <a:rect l="l" t="t" r="r" b="b"/>
              <a:pathLst>
                <a:path w="483" h="480" extrusionOk="0">
                  <a:moveTo>
                    <a:pt x="126" y="351"/>
                  </a:moveTo>
                  <a:lnTo>
                    <a:pt x="126" y="351"/>
                  </a:lnTo>
                  <a:cubicBezTo>
                    <a:pt x="0" y="225"/>
                    <a:pt x="50" y="45"/>
                    <a:pt x="50" y="45"/>
                  </a:cubicBezTo>
                  <a:lnTo>
                    <a:pt x="50" y="45"/>
                  </a:lnTo>
                  <a:cubicBezTo>
                    <a:pt x="50" y="45"/>
                    <a:pt x="233" y="0"/>
                    <a:pt x="356" y="122"/>
                  </a:cubicBezTo>
                  <a:lnTo>
                    <a:pt x="356" y="122"/>
                  </a:lnTo>
                  <a:cubicBezTo>
                    <a:pt x="482" y="248"/>
                    <a:pt x="431" y="426"/>
                    <a:pt x="431" y="426"/>
                  </a:cubicBezTo>
                  <a:lnTo>
                    <a:pt x="431" y="426"/>
                  </a:lnTo>
                  <a:cubicBezTo>
                    <a:pt x="431" y="426"/>
                    <a:pt x="254" y="479"/>
                    <a:pt x="126" y="351"/>
                  </a:cubicBezTo>
                  <a:close/>
                  <a:moveTo>
                    <a:pt x="126" y="351"/>
                  </a:moveTo>
                  <a:lnTo>
                    <a:pt x="126" y="35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6" name="Google Shape;3566;p70">
              <a:extLst>
                <a:ext uri="{FF2B5EF4-FFF2-40B4-BE49-F238E27FC236}">
                  <a16:creationId xmlns:a16="http://schemas.microsoft.com/office/drawing/2014/main" id="{7F3D5916-44A0-4CC3-B4DF-69D9202695A2}"/>
                </a:ext>
              </a:extLst>
            </p:cNvPr>
            <p:cNvSpPr/>
            <p:nvPr/>
          </p:nvSpPr>
          <p:spPr>
            <a:xfrm>
              <a:off x="1873194" y="2731878"/>
              <a:ext cx="129917" cy="132597"/>
            </a:xfrm>
            <a:custGeom>
              <a:avLst/>
              <a:gdLst/>
              <a:ahLst/>
              <a:cxnLst/>
              <a:rect l="l" t="t" r="r" b="b"/>
              <a:pathLst>
                <a:path w="428" h="437" extrusionOk="0">
                  <a:moveTo>
                    <a:pt x="301" y="110"/>
                  </a:moveTo>
                  <a:lnTo>
                    <a:pt x="301" y="110"/>
                  </a:lnTo>
                  <a:cubicBezTo>
                    <a:pt x="190" y="0"/>
                    <a:pt x="29" y="27"/>
                    <a:pt x="0" y="32"/>
                  </a:cubicBezTo>
                  <a:lnTo>
                    <a:pt x="0" y="32"/>
                  </a:lnTo>
                  <a:cubicBezTo>
                    <a:pt x="49" y="43"/>
                    <a:pt x="102" y="65"/>
                    <a:pt x="147" y="110"/>
                  </a:cubicBezTo>
                  <a:lnTo>
                    <a:pt x="147" y="110"/>
                  </a:lnTo>
                  <a:cubicBezTo>
                    <a:pt x="273" y="236"/>
                    <a:pt x="224" y="414"/>
                    <a:pt x="224" y="414"/>
                  </a:cubicBezTo>
                  <a:lnTo>
                    <a:pt x="224" y="414"/>
                  </a:lnTo>
                  <a:cubicBezTo>
                    <a:pt x="224" y="414"/>
                    <a:pt x="220" y="416"/>
                    <a:pt x="214" y="417"/>
                  </a:cubicBezTo>
                  <a:lnTo>
                    <a:pt x="214" y="417"/>
                  </a:lnTo>
                  <a:cubicBezTo>
                    <a:pt x="302" y="436"/>
                    <a:pt x="376" y="414"/>
                    <a:pt x="376" y="414"/>
                  </a:cubicBezTo>
                  <a:lnTo>
                    <a:pt x="376" y="414"/>
                  </a:lnTo>
                  <a:cubicBezTo>
                    <a:pt x="376" y="414"/>
                    <a:pt x="427" y="236"/>
                    <a:pt x="301" y="110"/>
                  </a:cubicBezTo>
                  <a:close/>
                  <a:moveTo>
                    <a:pt x="301" y="110"/>
                  </a:moveTo>
                  <a:lnTo>
                    <a:pt x="301" y="11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7" name="Google Shape;3567;p70">
              <a:extLst>
                <a:ext uri="{FF2B5EF4-FFF2-40B4-BE49-F238E27FC236}">
                  <a16:creationId xmlns:a16="http://schemas.microsoft.com/office/drawing/2014/main" id="{12C563C4-F0E9-268F-FA92-E27AAC96B114}"/>
                </a:ext>
              </a:extLst>
            </p:cNvPr>
            <p:cNvSpPr/>
            <p:nvPr/>
          </p:nvSpPr>
          <p:spPr>
            <a:xfrm>
              <a:off x="1901320" y="2623389"/>
              <a:ext cx="163401" cy="99113"/>
            </a:xfrm>
            <a:custGeom>
              <a:avLst/>
              <a:gdLst/>
              <a:ahLst/>
              <a:cxnLst/>
              <a:rect l="l" t="t" r="r" b="b"/>
              <a:pathLst>
                <a:path w="540" h="326" extrusionOk="0">
                  <a:moveTo>
                    <a:pt x="270" y="325"/>
                  </a:moveTo>
                  <a:lnTo>
                    <a:pt x="270" y="325"/>
                  </a:lnTo>
                  <a:cubicBezTo>
                    <a:pt x="91" y="325"/>
                    <a:pt x="0" y="162"/>
                    <a:pt x="0" y="162"/>
                  </a:cubicBezTo>
                  <a:lnTo>
                    <a:pt x="0" y="162"/>
                  </a:lnTo>
                  <a:cubicBezTo>
                    <a:pt x="0" y="162"/>
                    <a:pt x="97" y="0"/>
                    <a:pt x="270" y="0"/>
                  </a:cubicBezTo>
                  <a:lnTo>
                    <a:pt x="270" y="0"/>
                  </a:lnTo>
                  <a:cubicBezTo>
                    <a:pt x="447" y="0"/>
                    <a:pt x="539" y="162"/>
                    <a:pt x="539" y="162"/>
                  </a:cubicBezTo>
                  <a:lnTo>
                    <a:pt x="539" y="162"/>
                  </a:lnTo>
                  <a:cubicBezTo>
                    <a:pt x="539" y="162"/>
                    <a:pt x="451" y="325"/>
                    <a:pt x="270" y="325"/>
                  </a:cubicBezTo>
                  <a:close/>
                  <a:moveTo>
                    <a:pt x="270" y="325"/>
                  </a:moveTo>
                  <a:lnTo>
                    <a:pt x="270" y="32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8" name="Google Shape;3568;p70">
              <a:extLst>
                <a:ext uri="{FF2B5EF4-FFF2-40B4-BE49-F238E27FC236}">
                  <a16:creationId xmlns:a16="http://schemas.microsoft.com/office/drawing/2014/main" id="{14C0D6A4-B4D7-BF54-8519-5D0C165D1593}"/>
                </a:ext>
              </a:extLst>
            </p:cNvPr>
            <p:cNvSpPr/>
            <p:nvPr/>
          </p:nvSpPr>
          <p:spPr>
            <a:xfrm>
              <a:off x="1960252" y="2623389"/>
              <a:ext cx="105809" cy="99113"/>
            </a:xfrm>
            <a:custGeom>
              <a:avLst/>
              <a:gdLst/>
              <a:ahLst/>
              <a:cxnLst/>
              <a:rect l="l" t="t" r="r" b="b"/>
              <a:pathLst>
                <a:path w="347" h="326" extrusionOk="0">
                  <a:moveTo>
                    <a:pt x="77" y="0"/>
                  </a:moveTo>
                  <a:lnTo>
                    <a:pt x="77" y="0"/>
                  </a:lnTo>
                  <a:cubicBezTo>
                    <a:pt x="49" y="0"/>
                    <a:pt x="24" y="4"/>
                    <a:pt x="1" y="11"/>
                  </a:cubicBezTo>
                  <a:lnTo>
                    <a:pt x="1" y="11"/>
                  </a:lnTo>
                  <a:cubicBezTo>
                    <a:pt x="128" y="47"/>
                    <a:pt x="193" y="162"/>
                    <a:pt x="193" y="162"/>
                  </a:cubicBezTo>
                  <a:lnTo>
                    <a:pt x="193" y="162"/>
                  </a:lnTo>
                  <a:cubicBezTo>
                    <a:pt x="193" y="162"/>
                    <a:pt x="129" y="278"/>
                    <a:pt x="0" y="314"/>
                  </a:cubicBezTo>
                  <a:lnTo>
                    <a:pt x="0" y="314"/>
                  </a:lnTo>
                  <a:cubicBezTo>
                    <a:pt x="23" y="320"/>
                    <a:pt x="49" y="325"/>
                    <a:pt x="77" y="325"/>
                  </a:cubicBezTo>
                  <a:lnTo>
                    <a:pt x="77" y="325"/>
                  </a:lnTo>
                  <a:cubicBezTo>
                    <a:pt x="258" y="325"/>
                    <a:pt x="346" y="162"/>
                    <a:pt x="346" y="162"/>
                  </a:cubicBezTo>
                  <a:lnTo>
                    <a:pt x="346" y="162"/>
                  </a:lnTo>
                  <a:cubicBezTo>
                    <a:pt x="346" y="162"/>
                    <a:pt x="254" y="0"/>
                    <a:pt x="77" y="0"/>
                  </a:cubicBezTo>
                  <a:close/>
                  <a:moveTo>
                    <a:pt x="77" y="0"/>
                  </a:moveTo>
                  <a:lnTo>
                    <a:pt x="77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9" name="Google Shape;3569;p70">
              <a:extLst>
                <a:ext uri="{FF2B5EF4-FFF2-40B4-BE49-F238E27FC236}">
                  <a16:creationId xmlns:a16="http://schemas.microsoft.com/office/drawing/2014/main" id="{A1B17634-3DDB-50A3-4328-5A8868C32DD2}"/>
                </a:ext>
              </a:extLst>
            </p:cNvPr>
            <p:cNvSpPr/>
            <p:nvPr/>
          </p:nvSpPr>
          <p:spPr>
            <a:xfrm>
              <a:off x="1861139" y="2472041"/>
              <a:ext cx="145991" cy="147330"/>
            </a:xfrm>
            <a:custGeom>
              <a:avLst/>
              <a:gdLst/>
              <a:ahLst/>
              <a:cxnLst/>
              <a:rect l="l" t="t" r="r" b="b"/>
              <a:pathLst>
                <a:path w="480" h="484" extrusionOk="0">
                  <a:moveTo>
                    <a:pt x="351" y="356"/>
                  </a:moveTo>
                  <a:lnTo>
                    <a:pt x="351" y="356"/>
                  </a:lnTo>
                  <a:cubicBezTo>
                    <a:pt x="225" y="483"/>
                    <a:pt x="45" y="433"/>
                    <a:pt x="45" y="433"/>
                  </a:cubicBezTo>
                  <a:lnTo>
                    <a:pt x="45" y="433"/>
                  </a:lnTo>
                  <a:cubicBezTo>
                    <a:pt x="45" y="433"/>
                    <a:pt x="0" y="249"/>
                    <a:pt x="121" y="127"/>
                  </a:cubicBezTo>
                  <a:lnTo>
                    <a:pt x="121" y="127"/>
                  </a:lnTo>
                  <a:cubicBezTo>
                    <a:pt x="247" y="0"/>
                    <a:pt x="427" y="51"/>
                    <a:pt x="427" y="51"/>
                  </a:cubicBezTo>
                  <a:lnTo>
                    <a:pt x="427" y="51"/>
                  </a:lnTo>
                  <a:cubicBezTo>
                    <a:pt x="427" y="51"/>
                    <a:pt x="479" y="228"/>
                    <a:pt x="351" y="356"/>
                  </a:cubicBezTo>
                  <a:close/>
                  <a:moveTo>
                    <a:pt x="351" y="356"/>
                  </a:moveTo>
                  <a:lnTo>
                    <a:pt x="351" y="35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0" name="Google Shape;3570;p70">
              <a:extLst>
                <a:ext uri="{FF2B5EF4-FFF2-40B4-BE49-F238E27FC236}">
                  <a16:creationId xmlns:a16="http://schemas.microsoft.com/office/drawing/2014/main" id="{4DEA40BA-B8C3-8ED6-341A-B6B43022DFB6}"/>
                </a:ext>
              </a:extLst>
            </p:cNvPr>
            <p:cNvSpPr/>
            <p:nvPr/>
          </p:nvSpPr>
          <p:spPr>
            <a:xfrm>
              <a:off x="1877211" y="2480077"/>
              <a:ext cx="129917" cy="132597"/>
            </a:xfrm>
            <a:custGeom>
              <a:avLst/>
              <a:gdLst/>
              <a:ahLst/>
              <a:cxnLst/>
              <a:rect l="l" t="t" r="r" b="b"/>
              <a:pathLst>
                <a:path w="426" h="438" extrusionOk="0">
                  <a:moveTo>
                    <a:pt x="373" y="21"/>
                  </a:moveTo>
                  <a:lnTo>
                    <a:pt x="373" y="21"/>
                  </a:lnTo>
                  <a:cubicBezTo>
                    <a:pt x="373" y="21"/>
                    <a:pt x="298" y="0"/>
                    <a:pt x="212" y="20"/>
                  </a:cubicBezTo>
                  <a:lnTo>
                    <a:pt x="212" y="20"/>
                  </a:lnTo>
                  <a:cubicBezTo>
                    <a:pt x="217" y="21"/>
                    <a:pt x="220" y="21"/>
                    <a:pt x="220" y="21"/>
                  </a:cubicBezTo>
                  <a:lnTo>
                    <a:pt x="220" y="21"/>
                  </a:lnTo>
                  <a:cubicBezTo>
                    <a:pt x="220" y="21"/>
                    <a:pt x="271" y="198"/>
                    <a:pt x="143" y="326"/>
                  </a:cubicBezTo>
                  <a:lnTo>
                    <a:pt x="143" y="326"/>
                  </a:lnTo>
                  <a:cubicBezTo>
                    <a:pt x="99" y="371"/>
                    <a:pt x="48" y="393"/>
                    <a:pt x="0" y="404"/>
                  </a:cubicBezTo>
                  <a:lnTo>
                    <a:pt x="0" y="404"/>
                  </a:lnTo>
                  <a:cubicBezTo>
                    <a:pt x="34" y="412"/>
                    <a:pt x="186" y="437"/>
                    <a:pt x="297" y="326"/>
                  </a:cubicBezTo>
                  <a:lnTo>
                    <a:pt x="297" y="326"/>
                  </a:lnTo>
                  <a:cubicBezTo>
                    <a:pt x="425" y="198"/>
                    <a:pt x="373" y="21"/>
                    <a:pt x="373" y="21"/>
                  </a:cubicBezTo>
                  <a:close/>
                  <a:moveTo>
                    <a:pt x="373" y="21"/>
                  </a:moveTo>
                  <a:lnTo>
                    <a:pt x="373" y="21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1" name="Google Shape;3571;p70">
              <a:extLst>
                <a:ext uri="{FF2B5EF4-FFF2-40B4-BE49-F238E27FC236}">
                  <a16:creationId xmlns:a16="http://schemas.microsoft.com/office/drawing/2014/main" id="{B53647C3-80D3-2F54-D2FE-1D4FA6E4B2DD}"/>
                </a:ext>
              </a:extLst>
            </p:cNvPr>
            <p:cNvSpPr/>
            <p:nvPr/>
          </p:nvSpPr>
          <p:spPr>
            <a:xfrm>
              <a:off x="1688362" y="2555081"/>
              <a:ext cx="231709" cy="231710"/>
            </a:xfrm>
            <a:custGeom>
              <a:avLst/>
              <a:gdLst/>
              <a:ahLst/>
              <a:cxnLst/>
              <a:rect l="l" t="t" r="r" b="b"/>
              <a:pathLst>
                <a:path w="761" h="764" extrusionOk="0">
                  <a:moveTo>
                    <a:pt x="760" y="381"/>
                  </a:moveTo>
                  <a:lnTo>
                    <a:pt x="760" y="381"/>
                  </a:lnTo>
                  <a:cubicBezTo>
                    <a:pt x="760" y="170"/>
                    <a:pt x="590" y="0"/>
                    <a:pt x="380" y="0"/>
                  </a:cubicBezTo>
                  <a:lnTo>
                    <a:pt x="380" y="0"/>
                  </a:lnTo>
                  <a:cubicBezTo>
                    <a:pt x="170" y="0"/>
                    <a:pt x="0" y="170"/>
                    <a:pt x="0" y="381"/>
                  </a:cubicBezTo>
                  <a:lnTo>
                    <a:pt x="0" y="381"/>
                  </a:lnTo>
                  <a:cubicBezTo>
                    <a:pt x="0" y="592"/>
                    <a:pt x="170" y="763"/>
                    <a:pt x="380" y="763"/>
                  </a:cubicBezTo>
                  <a:lnTo>
                    <a:pt x="380" y="763"/>
                  </a:lnTo>
                  <a:cubicBezTo>
                    <a:pt x="590" y="763"/>
                    <a:pt x="760" y="592"/>
                    <a:pt x="760" y="381"/>
                  </a:cubicBezTo>
                  <a:close/>
                  <a:moveTo>
                    <a:pt x="760" y="381"/>
                  </a:moveTo>
                  <a:lnTo>
                    <a:pt x="760" y="38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2" name="Google Shape;3572;p70">
              <a:extLst>
                <a:ext uri="{FF2B5EF4-FFF2-40B4-BE49-F238E27FC236}">
                  <a16:creationId xmlns:a16="http://schemas.microsoft.com/office/drawing/2014/main" id="{82BE4E2A-A50D-FFE3-EB3C-9D0B3A7FCCF1}"/>
                </a:ext>
              </a:extLst>
            </p:cNvPr>
            <p:cNvSpPr/>
            <p:nvPr/>
          </p:nvSpPr>
          <p:spPr>
            <a:xfrm>
              <a:off x="1780778" y="2555081"/>
              <a:ext cx="139293" cy="231710"/>
            </a:xfrm>
            <a:custGeom>
              <a:avLst/>
              <a:gdLst/>
              <a:ahLst/>
              <a:cxnLst/>
              <a:rect l="l" t="t" r="r" b="b"/>
              <a:pathLst>
                <a:path w="458" h="764" extrusionOk="0">
                  <a:moveTo>
                    <a:pt x="77" y="0"/>
                  </a:moveTo>
                  <a:lnTo>
                    <a:pt x="77" y="0"/>
                  </a:lnTo>
                  <a:cubicBezTo>
                    <a:pt x="51" y="0"/>
                    <a:pt x="26" y="2"/>
                    <a:pt x="0" y="8"/>
                  </a:cubicBezTo>
                  <a:lnTo>
                    <a:pt x="0" y="8"/>
                  </a:lnTo>
                  <a:cubicBezTo>
                    <a:pt x="174" y="43"/>
                    <a:pt x="305" y="197"/>
                    <a:pt x="305" y="381"/>
                  </a:cubicBezTo>
                  <a:lnTo>
                    <a:pt x="305" y="381"/>
                  </a:lnTo>
                  <a:cubicBezTo>
                    <a:pt x="305" y="565"/>
                    <a:pt x="174" y="720"/>
                    <a:pt x="0" y="754"/>
                  </a:cubicBezTo>
                  <a:lnTo>
                    <a:pt x="0" y="754"/>
                  </a:lnTo>
                  <a:cubicBezTo>
                    <a:pt x="26" y="760"/>
                    <a:pt x="51" y="763"/>
                    <a:pt x="77" y="763"/>
                  </a:cubicBezTo>
                  <a:lnTo>
                    <a:pt x="77" y="763"/>
                  </a:lnTo>
                  <a:cubicBezTo>
                    <a:pt x="287" y="763"/>
                    <a:pt x="457" y="592"/>
                    <a:pt x="457" y="381"/>
                  </a:cubicBezTo>
                  <a:lnTo>
                    <a:pt x="457" y="381"/>
                  </a:lnTo>
                  <a:cubicBezTo>
                    <a:pt x="457" y="170"/>
                    <a:pt x="287" y="0"/>
                    <a:pt x="77" y="0"/>
                  </a:cubicBezTo>
                  <a:close/>
                  <a:moveTo>
                    <a:pt x="77" y="0"/>
                  </a:moveTo>
                  <a:lnTo>
                    <a:pt x="77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3" name="Google Shape;3573;p70">
              <a:extLst>
                <a:ext uri="{FF2B5EF4-FFF2-40B4-BE49-F238E27FC236}">
                  <a16:creationId xmlns:a16="http://schemas.microsoft.com/office/drawing/2014/main" id="{F1727E34-5AC7-4882-09B8-42445432A6C0}"/>
                </a:ext>
              </a:extLst>
            </p:cNvPr>
            <p:cNvSpPr/>
            <p:nvPr/>
          </p:nvSpPr>
          <p:spPr>
            <a:xfrm>
              <a:off x="1758009" y="2555081"/>
              <a:ext cx="156705" cy="195547"/>
            </a:xfrm>
            <a:custGeom>
              <a:avLst/>
              <a:gdLst/>
              <a:ahLst/>
              <a:cxnLst/>
              <a:rect l="l" t="t" r="r" b="b"/>
              <a:pathLst>
                <a:path w="517" h="644" extrusionOk="0">
                  <a:moveTo>
                    <a:pt x="102" y="147"/>
                  </a:moveTo>
                  <a:lnTo>
                    <a:pt x="102" y="147"/>
                  </a:lnTo>
                  <a:cubicBezTo>
                    <a:pt x="43" y="184"/>
                    <a:pt x="0" y="242"/>
                    <a:pt x="32" y="309"/>
                  </a:cubicBezTo>
                  <a:lnTo>
                    <a:pt x="32" y="309"/>
                  </a:lnTo>
                  <a:cubicBezTo>
                    <a:pt x="65" y="374"/>
                    <a:pt x="138" y="349"/>
                    <a:pt x="206" y="339"/>
                  </a:cubicBezTo>
                  <a:lnTo>
                    <a:pt x="206" y="339"/>
                  </a:lnTo>
                  <a:cubicBezTo>
                    <a:pt x="274" y="331"/>
                    <a:pt x="222" y="540"/>
                    <a:pt x="263" y="591"/>
                  </a:cubicBezTo>
                  <a:lnTo>
                    <a:pt x="263" y="591"/>
                  </a:lnTo>
                  <a:cubicBezTo>
                    <a:pt x="303" y="643"/>
                    <a:pt x="417" y="540"/>
                    <a:pt x="405" y="473"/>
                  </a:cubicBezTo>
                  <a:lnTo>
                    <a:pt x="405" y="473"/>
                  </a:lnTo>
                  <a:cubicBezTo>
                    <a:pt x="389" y="375"/>
                    <a:pt x="383" y="342"/>
                    <a:pt x="516" y="272"/>
                  </a:cubicBezTo>
                  <a:lnTo>
                    <a:pt x="516" y="272"/>
                  </a:lnTo>
                  <a:lnTo>
                    <a:pt x="516" y="272"/>
                  </a:lnTo>
                  <a:cubicBezTo>
                    <a:pt x="472" y="121"/>
                    <a:pt x="336" y="9"/>
                    <a:pt x="174" y="0"/>
                  </a:cubicBezTo>
                  <a:lnTo>
                    <a:pt x="174" y="0"/>
                  </a:lnTo>
                  <a:lnTo>
                    <a:pt x="174" y="0"/>
                  </a:lnTo>
                  <a:cubicBezTo>
                    <a:pt x="174" y="0"/>
                    <a:pt x="161" y="111"/>
                    <a:pt x="102" y="147"/>
                  </a:cubicBezTo>
                  <a:close/>
                  <a:moveTo>
                    <a:pt x="102" y="147"/>
                  </a:moveTo>
                  <a:lnTo>
                    <a:pt x="102" y="14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4" name="Google Shape;3574;p70">
              <a:extLst>
                <a:ext uri="{FF2B5EF4-FFF2-40B4-BE49-F238E27FC236}">
                  <a16:creationId xmlns:a16="http://schemas.microsoft.com/office/drawing/2014/main" id="{E7DA46EC-22C2-1834-57DA-47A185445FD3}"/>
                </a:ext>
              </a:extLst>
            </p:cNvPr>
            <p:cNvSpPr/>
            <p:nvPr/>
          </p:nvSpPr>
          <p:spPr>
            <a:xfrm>
              <a:off x="1875873" y="2580530"/>
              <a:ext cx="1339" cy="133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BAEB6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5" name="Google Shape;3575;p70">
              <a:extLst>
                <a:ext uri="{FF2B5EF4-FFF2-40B4-BE49-F238E27FC236}">
                  <a16:creationId xmlns:a16="http://schemas.microsoft.com/office/drawing/2014/main" id="{C9E82177-F3C6-C265-B7DF-A7D48E7E7706}"/>
                </a:ext>
              </a:extLst>
            </p:cNvPr>
            <p:cNvSpPr/>
            <p:nvPr/>
          </p:nvSpPr>
          <p:spPr>
            <a:xfrm>
              <a:off x="1890605" y="2593923"/>
              <a:ext cx="1339" cy="133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BAEB6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6" name="Google Shape;3576;p70">
              <a:extLst>
                <a:ext uri="{FF2B5EF4-FFF2-40B4-BE49-F238E27FC236}">
                  <a16:creationId xmlns:a16="http://schemas.microsoft.com/office/drawing/2014/main" id="{51063F05-A9F3-0460-C77B-96935FCCC6D7}"/>
                </a:ext>
              </a:extLst>
            </p:cNvPr>
            <p:cNvSpPr/>
            <p:nvPr/>
          </p:nvSpPr>
          <p:spPr>
            <a:xfrm>
              <a:off x="1688362" y="2630086"/>
              <a:ext cx="54913" cy="133936"/>
            </a:xfrm>
            <a:custGeom>
              <a:avLst/>
              <a:gdLst/>
              <a:ahLst/>
              <a:cxnLst/>
              <a:rect l="l" t="t" r="r" b="b"/>
              <a:pathLst>
                <a:path w="182" h="442" extrusionOk="0">
                  <a:moveTo>
                    <a:pt x="127" y="306"/>
                  </a:moveTo>
                  <a:lnTo>
                    <a:pt x="127" y="306"/>
                  </a:lnTo>
                  <a:cubicBezTo>
                    <a:pt x="110" y="279"/>
                    <a:pt x="159" y="216"/>
                    <a:pt x="169" y="168"/>
                  </a:cubicBezTo>
                  <a:lnTo>
                    <a:pt x="169" y="168"/>
                  </a:lnTo>
                  <a:cubicBezTo>
                    <a:pt x="181" y="121"/>
                    <a:pt x="114" y="124"/>
                    <a:pt x="94" y="107"/>
                  </a:cubicBezTo>
                  <a:lnTo>
                    <a:pt x="94" y="107"/>
                  </a:lnTo>
                  <a:cubicBezTo>
                    <a:pt x="74" y="91"/>
                    <a:pt x="46" y="19"/>
                    <a:pt x="26" y="3"/>
                  </a:cubicBezTo>
                  <a:lnTo>
                    <a:pt x="23" y="0"/>
                  </a:lnTo>
                  <a:lnTo>
                    <a:pt x="23" y="0"/>
                  </a:lnTo>
                  <a:cubicBezTo>
                    <a:pt x="8" y="42"/>
                    <a:pt x="0" y="86"/>
                    <a:pt x="0" y="133"/>
                  </a:cubicBezTo>
                  <a:lnTo>
                    <a:pt x="0" y="133"/>
                  </a:lnTo>
                  <a:cubicBezTo>
                    <a:pt x="0" y="259"/>
                    <a:pt x="60" y="371"/>
                    <a:pt x="155" y="441"/>
                  </a:cubicBezTo>
                  <a:lnTo>
                    <a:pt x="155" y="433"/>
                  </a:lnTo>
                  <a:lnTo>
                    <a:pt x="155" y="433"/>
                  </a:lnTo>
                  <a:cubicBezTo>
                    <a:pt x="155" y="433"/>
                    <a:pt x="169" y="370"/>
                    <a:pt x="127" y="306"/>
                  </a:cubicBezTo>
                  <a:close/>
                  <a:moveTo>
                    <a:pt x="127" y="306"/>
                  </a:moveTo>
                  <a:lnTo>
                    <a:pt x="127" y="3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7" name="Google Shape;3577;p70">
              <a:extLst>
                <a:ext uri="{FF2B5EF4-FFF2-40B4-BE49-F238E27FC236}">
                  <a16:creationId xmlns:a16="http://schemas.microsoft.com/office/drawing/2014/main" id="{4315D20A-A831-1CE8-3CB2-315597A52335}"/>
                </a:ext>
              </a:extLst>
            </p:cNvPr>
            <p:cNvSpPr/>
            <p:nvPr/>
          </p:nvSpPr>
          <p:spPr>
            <a:xfrm>
              <a:off x="1808905" y="2555081"/>
              <a:ext cx="105809" cy="183492"/>
            </a:xfrm>
            <a:custGeom>
              <a:avLst/>
              <a:gdLst/>
              <a:ahLst/>
              <a:cxnLst/>
              <a:rect l="l" t="t" r="r" b="b"/>
              <a:pathLst>
                <a:path w="350" h="604" extrusionOk="0">
                  <a:moveTo>
                    <a:pt x="7" y="0"/>
                  </a:moveTo>
                  <a:lnTo>
                    <a:pt x="7" y="0"/>
                  </a:lnTo>
                  <a:lnTo>
                    <a:pt x="7" y="0"/>
                  </a:lnTo>
                  <a:cubicBezTo>
                    <a:pt x="7" y="0"/>
                    <a:pt x="6" y="16"/>
                    <a:pt x="0" y="39"/>
                  </a:cubicBezTo>
                  <a:lnTo>
                    <a:pt x="0" y="39"/>
                  </a:lnTo>
                  <a:cubicBezTo>
                    <a:pt x="125" y="100"/>
                    <a:pt x="212" y="231"/>
                    <a:pt x="212" y="380"/>
                  </a:cubicBezTo>
                  <a:lnTo>
                    <a:pt x="212" y="380"/>
                  </a:lnTo>
                  <a:cubicBezTo>
                    <a:pt x="212" y="464"/>
                    <a:pt x="185" y="541"/>
                    <a:pt x="139" y="603"/>
                  </a:cubicBezTo>
                  <a:lnTo>
                    <a:pt x="139" y="603"/>
                  </a:lnTo>
                  <a:cubicBezTo>
                    <a:pt x="187" y="591"/>
                    <a:pt x="247" y="522"/>
                    <a:pt x="238" y="473"/>
                  </a:cubicBezTo>
                  <a:lnTo>
                    <a:pt x="238" y="473"/>
                  </a:lnTo>
                  <a:cubicBezTo>
                    <a:pt x="222" y="375"/>
                    <a:pt x="216" y="342"/>
                    <a:pt x="349" y="272"/>
                  </a:cubicBezTo>
                  <a:lnTo>
                    <a:pt x="349" y="272"/>
                  </a:lnTo>
                  <a:lnTo>
                    <a:pt x="349" y="272"/>
                  </a:lnTo>
                  <a:cubicBezTo>
                    <a:pt x="305" y="121"/>
                    <a:pt x="169" y="9"/>
                    <a:pt x="7" y="0"/>
                  </a:cubicBezTo>
                  <a:close/>
                  <a:moveTo>
                    <a:pt x="7" y="0"/>
                  </a:moveTo>
                  <a:lnTo>
                    <a:pt x="7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78" name="Google Shape;3578;p70">
            <a:extLst>
              <a:ext uri="{FF2B5EF4-FFF2-40B4-BE49-F238E27FC236}">
                <a16:creationId xmlns:a16="http://schemas.microsoft.com/office/drawing/2014/main" id="{EB30C62D-6FF8-3296-12D0-EAD34557EFB1}"/>
              </a:ext>
            </a:extLst>
          </p:cNvPr>
          <p:cNvGrpSpPr/>
          <p:nvPr/>
        </p:nvGrpSpPr>
        <p:grpSpPr>
          <a:xfrm>
            <a:off x="994793" y="2281165"/>
            <a:ext cx="468365" cy="460065"/>
            <a:chOff x="3909020" y="4130174"/>
            <a:chExt cx="529047" cy="519671"/>
          </a:xfrm>
        </p:grpSpPr>
        <p:sp>
          <p:nvSpPr>
            <p:cNvPr id="3579" name="Google Shape;3579;p70">
              <a:extLst>
                <a:ext uri="{FF2B5EF4-FFF2-40B4-BE49-F238E27FC236}">
                  <a16:creationId xmlns:a16="http://schemas.microsoft.com/office/drawing/2014/main" id="{1CC40D8E-D423-2540-E1EA-105DBC35F4C8}"/>
                </a:ext>
              </a:extLst>
            </p:cNvPr>
            <p:cNvSpPr/>
            <p:nvPr/>
          </p:nvSpPr>
          <p:spPr>
            <a:xfrm>
              <a:off x="3965273" y="4266789"/>
              <a:ext cx="332160" cy="333503"/>
            </a:xfrm>
            <a:custGeom>
              <a:avLst/>
              <a:gdLst/>
              <a:ahLst/>
              <a:cxnLst/>
              <a:rect l="l" t="t" r="r" b="b"/>
              <a:pathLst>
                <a:path w="1095" h="1099" extrusionOk="0">
                  <a:moveTo>
                    <a:pt x="1094" y="550"/>
                  </a:moveTo>
                  <a:lnTo>
                    <a:pt x="1094" y="550"/>
                  </a:lnTo>
                  <a:cubicBezTo>
                    <a:pt x="1094" y="246"/>
                    <a:pt x="849" y="0"/>
                    <a:pt x="547" y="0"/>
                  </a:cubicBezTo>
                  <a:lnTo>
                    <a:pt x="547" y="0"/>
                  </a:lnTo>
                  <a:cubicBezTo>
                    <a:pt x="245" y="0"/>
                    <a:pt x="0" y="246"/>
                    <a:pt x="0" y="550"/>
                  </a:cubicBezTo>
                  <a:lnTo>
                    <a:pt x="0" y="550"/>
                  </a:lnTo>
                  <a:cubicBezTo>
                    <a:pt x="0" y="853"/>
                    <a:pt x="245" y="1098"/>
                    <a:pt x="547" y="1098"/>
                  </a:cubicBezTo>
                  <a:lnTo>
                    <a:pt x="547" y="1098"/>
                  </a:lnTo>
                  <a:cubicBezTo>
                    <a:pt x="849" y="1098"/>
                    <a:pt x="1094" y="853"/>
                    <a:pt x="1094" y="550"/>
                  </a:cubicBezTo>
                  <a:close/>
                  <a:moveTo>
                    <a:pt x="1094" y="550"/>
                  </a:moveTo>
                  <a:lnTo>
                    <a:pt x="1094" y="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0" name="Google Shape;3580;p70">
              <a:extLst>
                <a:ext uri="{FF2B5EF4-FFF2-40B4-BE49-F238E27FC236}">
                  <a16:creationId xmlns:a16="http://schemas.microsoft.com/office/drawing/2014/main" id="{7CFF7785-DC9D-169F-D8E4-EF0EE1E7ED24}"/>
                </a:ext>
              </a:extLst>
            </p:cNvPr>
            <p:cNvSpPr/>
            <p:nvPr/>
          </p:nvSpPr>
          <p:spPr>
            <a:xfrm>
              <a:off x="4105905" y="4266789"/>
              <a:ext cx="191527" cy="333503"/>
            </a:xfrm>
            <a:custGeom>
              <a:avLst/>
              <a:gdLst/>
              <a:ahLst/>
              <a:cxnLst/>
              <a:rect l="l" t="t" r="r" b="b"/>
              <a:pathLst>
                <a:path w="631" h="1099" extrusionOk="0">
                  <a:moveTo>
                    <a:pt x="83" y="0"/>
                  </a:moveTo>
                  <a:lnTo>
                    <a:pt x="83" y="0"/>
                  </a:lnTo>
                  <a:cubicBezTo>
                    <a:pt x="55" y="0"/>
                    <a:pt x="27" y="2"/>
                    <a:pt x="0" y="7"/>
                  </a:cubicBezTo>
                  <a:lnTo>
                    <a:pt x="0" y="7"/>
                  </a:lnTo>
                  <a:cubicBezTo>
                    <a:pt x="264" y="46"/>
                    <a:pt x="465" y="274"/>
                    <a:pt x="465" y="550"/>
                  </a:cubicBezTo>
                  <a:lnTo>
                    <a:pt x="465" y="550"/>
                  </a:lnTo>
                  <a:cubicBezTo>
                    <a:pt x="465" y="825"/>
                    <a:pt x="264" y="1052"/>
                    <a:pt x="0" y="1092"/>
                  </a:cubicBezTo>
                  <a:lnTo>
                    <a:pt x="0" y="1092"/>
                  </a:lnTo>
                  <a:cubicBezTo>
                    <a:pt x="27" y="1095"/>
                    <a:pt x="55" y="1098"/>
                    <a:pt x="83" y="1098"/>
                  </a:cubicBezTo>
                  <a:lnTo>
                    <a:pt x="83" y="1098"/>
                  </a:lnTo>
                  <a:cubicBezTo>
                    <a:pt x="385" y="1098"/>
                    <a:pt x="630" y="853"/>
                    <a:pt x="630" y="550"/>
                  </a:cubicBezTo>
                  <a:lnTo>
                    <a:pt x="630" y="550"/>
                  </a:lnTo>
                  <a:cubicBezTo>
                    <a:pt x="630" y="246"/>
                    <a:pt x="385" y="0"/>
                    <a:pt x="83" y="0"/>
                  </a:cubicBezTo>
                  <a:close/>
                  <a:moveTo>
                    <a:pt x="83" y="0"/>
                  </a:moveTo>
                  <a:lnTo>
                    <a:pt x="83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1" name="Google Shape;3581;p70">
              <a:extLst>
                <a:ext uri="{FF2B5EF4-FFF2-40B4-BE49-F238E27FC236}">
                  <a16:creationId xmlns:a16="http://schemas.microsoft.com/office/drawing/2014/main" id="{DBC3A123-4600-0B82-688A-EAEF25FD7CAE}"/>
                </a:ext>
              </a:extLst>
            </p:cNvPr>
            <p:cNvSpPr/>
            <p:nvPr/>
          </p:nvSpPr>
          <p:spPr>
            <a:xfrm>
              <a:off x="4065724" y="4266789"/>
              <a:ext cx="226351" cy="281266"/>
            </a:xfrm>
            <a:custGeom>
              <a:avLst/>
              <a:gdLst/>
              <a:ahLst/>
              <a:cxnLst/>
              <a:rect l="l" t="t" r="r" b="b"/>
              <a:pathLst>
                <a:path w="744" h="927" extrusionOk="0">
                  <a:moveTo>
                    <a:pt x="147" y="212"/>
                  </a:moveTo>
                  <a:lnTo>
                    <a:pt x="147" y="212"/>
                  </a:lnTo>
                  <a:cubicBezTo>
                    <a:pt x="62" y="266"/>
                    <a:pt x="0" y="350"/>
                    <a:pt x="46" y="446"/>
                  </a:cubicBezTo>
                  <a:lnTo>
                    <a:pt x="46" y="446"/>
                  </a:lnTo>
                  <a:cubicBezTo>
                    <a:pt x="94" y="540"/>
                    <a:pt x="199" y="503"/>
                    <a:pt x="297" y="490"/>
                  </a:cubicBezTo>
                  <a:lnTo>
                    <a:pt x="297" y="490"/>
                  </a:lnTo>
                  <a:cubicBezTo>
                    <a:pt x="395" y="478"/>
                    <a:pt x="320" y="778"/>
                    <a:pt x="379" y="852"/>
                  </a:cubicBezTo>
                  <a:lnTo>
                    <a:pt x="379" y="852"/>
                  </a:lnTo>
                  <a:cubicBezTo>
                    <a:pt x="437" y="926"/>
                    <a:pt x="600" y="778"/>
                    <a:pt x="584" y="683"/>
                  </a:cubicBezTo>
                  <a:lnTo>
                    <a:pt x="584" y="683"/>
                  </a:lnTo>
                  <a:cubicBezTo>
                    <a:pt x="561" y="543"/>
                    <a:pt x="552" y="492"/>
                    <a:pt x="743" y="392"/>
                  </a:cubicBezTo>
                  <a:lnTo>
                    <a:pt x="743" y="392"/>
                  </a:lnTo>
                  <a:lnTo>
                    <a:pt x="743" y="392"/>
                  </a:lnTo>
                  <a:cubicBezTo>
                    <a:pt x="679" y="175"/>
                    <a:pt x="485" y="15"/>
                    <a:pt x="253" y="0"/>
                  </a:cubicBezTo>
                  <a:lnTo>
                    <a:pt x="253" y="1"/>
                  </a:lnTo>
                  <a:lnTo>
                    <a:pt x="253" y="1"/>
                  </a:lnTo>
                  <a:cubicBezTo>
                    <a:pt x="253" y="1"/>
                    <a:pt x="231" y="160"/>
                    <a:pt x="147" y="212"/>
                  </a:cubicBezTo>
                  <a:close/>
                  <a:moveTo>
                    <a:pt x="147" y="212"/>
                  </a:moveTo>
                  <a:lnTo>
                    <a:pt x="147" y="2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2" name="Google Shape;3582;p70">
              <a:extLst>
                <a:ext uri="{FF2B5EF4-FFF2-40B4-BE49-F238E27FC236}">
                  <a16:creationId xmlns:a16="http://schemas.microsoft.com/office/drawing/2014/main" id="{2A9051C7-1D15-A7B2-FF35-2C9BC3E5A698}"/>
                </a:ext>
              </a:extLst>
            </p:cNvPr>
            <p:cNvSpPr/>
            <p:nvPr/>
          </p:nvSpPr>
          <p:spPr>
            <a:xfrm>
              <a:off x="4235823" y="4304291"/>
              <a:ext cx="1339" cy="133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BAEB6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3" name="Google Shape;3583;p70">
              <a:extLst>
                <a:ext uri="{FF2B5EF4-FFF2-40B4-BE49-F238E27FC236}">
                  <a16:creationId xmlns:a16="http://schemas.microsoft.com/office/drawing/2014/main" id="{09F7C406-1159-6457-C141-F57AC9C07F97}"/>
                </a:ext>
              </a:extLst>
            </p:cNvPr>
            <p:cNvSpPr/>
            <p:nvPr/>
          </p:nvSpPr>
          <p:spPr>
            <a:xfrm>
              <a:off x="4255913" y="4323042"/>
              <a:ext cx="1339" cy="133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BAEB6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4" name="Google Shape;3584;p70">
              <a:extLst>
                <a:ext uri="{FF2B5EF4-FFF2-40B4-BE49-F238E27FC236}">
                  <a16:creationId xmlns:a16="http://schemas.microsoft.com/office/drawing/2014/main" id="{BFD437CF-01E1-AAA4-F752-F3B970C2E054}"/>
                </a:ext>
              </a:extLst>
            </p:cNvPr>
            <p:cNvSpPr/>
            <p:nvPr/>
          </p:nvSpPr>
          <p:spPr>
            <a:xfrm>
              <a:off x="3965273" y="4375278"/>
              <a:ext cx="79022" cy="192869"/>
            </a:xfrm>
            <a:custGeom>
              <a:avLst/>
              <a:gdLst/>
              <a:ahLst/>
              <a:cxnLst/>
              <a:rect l="l" t="t" r="r" b="b"/>
              <a:pathLst>
                <a:path w="261" h="635" extrusionOk="0">
                  <a:moveTo>
                    <a:pt x="183" y="440"/>
                  </a:moveTo>
                  <a:lnTo>
                    <a:pt x="183" y="440"/>
                  </a:lnTo>
                  <a:cubicBezTo>
                    <a:pt x="158" y="402"/>
                    <a:pt x="228" y="311"/>
                    <a:pt x="244" y="242"/>
                  </a:cubicBezTo>
                  <a:lnTo>
                    <a:pt x="244" y="242"/>
                  </a:lnTo>
                  <a:cubicBezTo>
                    <a:pt x="260" y="173"/>
                    <a:pt x="165" y="178"/>
                    <a:pt x="136" y="154"/>
                  </a:cubicBezTo>
                  <a:lnTo>
                    <a:pt x="136" y="154"/>
                  </a:lnTo>
                  <a:cubicBezTo>
                    <a:pt x="107" y="131"/>
                    <a:pt x="67" y="27"/>
                    <a:pt x="38" y="4"/>
                  </a:cubicBezTo>
                  <a:lnTo>
                    <a:pt x="34" y="0"/>
                  </a:lnTo>
                  <a:lnTo>
                    <a:pt x="34" y="0"/>
                  </a:lnTo>
                  <a:cubicBezTo>
                    <a:pt x="11" y="59"/>
                    <a:pt x="0" y="124"/>
                    <a:pt x="0" y="192"/>
                  </a:cubicBezTo>
                  <a:lnTo>
                    <a:pt x="0" y="192"/>
                  </a:lnTo>
                  <a:cubicBezTo>
                    <a:pt x="0" y="372"/>
                    <a:pt x="87" y="533"/>
                    <a:pt x="222" y="634"/>
                  </a:cubicBezTo>
                  <a:lnTo>
                    <a:pt x="222" y="622"/>
                  </a:lnTo>
                  <a:lnTo>
                    <a:pt x="222" y="622"/>
                  </a:lnTo>
                  <a:cubicBezTo>
                    <a:pt x="222" y="622"/>
                    <a:pt x="244" y="532"/>
                    <a:pt x="183" y="440"/>
                  </a:cubicBezTo>
                  <a:close/>
                  <a:moveTo>
                    <a:pt x="183" y="440"/>
                  </a:moveTo>
                  <a:lnTo>
                    <a:pt x="183" y="4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5" name="Google Shape;3585;p70">
              <a:extLst>
                <a:ext uri="{FF2B5EF4-FFF2-40B4-BE49-F238E27FC236}">
                  <a16:creationId xmlns:a16="http://schemas.microsoft.com/office/drawing/2014/main" id="{34BA0442-34CD-201B-B6EB-6349DA19140A}"/>
                </a:ext>
              </a:extLst>
            </p:cNvPr>
            <p:cNvSpPr/>
            <p:nvPr/>
          </p:nvSpPr>
          <p:spPr>
            <a:xfrm>
              <a:off x="4229126" y="4474391"/>
              <a:ext cx="16072" cy="37502"/>
            </a:xfrm>
            <a:custGeom>
              <a:avLst/>
              <a:gdLst/>
              <a:ahLst/>
              <a:cxnLst/>
              <a:rect l="l" t="t" r="r" b="b"/>
              <a:pathLst>
                <a:path w="52" h="122" extrusionOk="0">
                  <a:moveTo>
                    <a:pt x="45" y="2"/>
                  </a:moveTo>
                  <a:lnTo>
                    <a:pt x="45" y="2"/>
                  </a:lnTo>
                  <a:lnTo>
                    <a:pt x="45" y="0"/>
                  </a:lnTo>
                  <a:lnTo>
                    <a:pt x="45" y="0"/>
                  </a:lnTo>
                  <a:cubicBezTo>
                    <a:pt x="34" y="42"/>
                    <a:pt x="20" y="82"/>
                    <a:pt x="0" y="121"/>
                  </a:cubicBezTo>
                  <a:lnTo>
                    <a:pt x="0" y="121"/>
                  </a:lnTo>
                  <a:cubicBezTo>
                    <a:pt x="31" y="83"/>
                    <a:pt x="51" y="39"/>
                    <a:pt x="45" y="2"/>
                  </a:cubicBezTo>
                  <a:close/>
                  <a:moveTo>
                    <a:pt x="45" y="2"/>
                  </a:moveTo>
                  <a:lnTo>
                    <a:pt x="45" y="2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6" name="Google Shape;3586;p70">
              <a:extLst>
                <a:ext uri="{FF2B5EF4-FFF2-40B4-BE49-F238E27FC236}">
                  <a16:creationId xmlns:a16="http://schemas.microsoft.com/office/drawing/2014/main" id="{1574439E-0D91-D941-9F51-ADB849AB740C}"/>
                </a:ext>
              </a:extLst>
            </p:cNvPr>
            <p:cNvSpPr/>
            <p:nvPr/>
          </p:nvSpPr>
          <p:spPr>
            <a:xfrm>
              <a:off x="4140728" y="4266789"/>
              <a:ext cx="151347" cy="151348"/>
            </a:xfrm>
            <a:custGeom>
              <a:avLst/>
              <a:gdLst/>
              <a:ahLst/>
              <a:cxnLst/>
              <a:rect l="l" t="t" r="r" b="b"/>
              <a:pathLst>
                <a:path w="498" h="499" extrusionOk="0">
                  <a:moveTo>
                    <a:pt x="7" y="0"/>
                  </a:moveTo>
                  <a:lnTo>
                    <a:pt x="7" y="1"/>
                  </a:lnTo>
                  <a:lnTo>
                    <a:pt x="7" y="1"/>
                  </a:lnTo>
                  <a:cubicBezTo>
                    <a:pt x="7" y="1"/>
                    <a:pt x="4" y="14"/>
                    <a:pt x="0" y="35"/>
                  </a:cubicBezTo>
                  <a:lnTo>
                    <a:pt x="0" y="35"/>
                  </a:lnTo>
                  <a:cubicBezTo>
                    <a:pt x="192" y="108"/>
                    <a:pt x="332" y="285"/>
                    <a:pt x="352" y="498"/>
                  </a:cubicBezTo>
                  <a:lnTo>
                    <a:pt x="352" y="498"/>
                  </a:lnTo>
                  <a:cubicBezTo>
                    <a:pt x="375" y="464"/>
                    <a:pt x="420" y="433"/>
                    <a:pt x="497" y="392"/>
                  </a:cubicBezTo>
                  <a:lnTo>
                    <a:pt x="497" y="392"/>
                  </a:lnTo>
                  <a:lnTo>
                    <a:pt x="497" y="392"/>
                  </a:lnTo>
                  <a:cubicBezTo>
                    <a:pt x="433" y="175"/>
                    <a:pt x="239" y="15"/>
                    <a:pt x="7" y="0"/>
                  </a:cubicBezTo>
                  <a:close/>
                  <a:moveTo>
                    <a:pt x="7" y="0"/>
                  </a:moveTo>
                  <a:lnTo>
                    <a:pt x="7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7" name="Google Shape;3587;p70">
              <a:extLst>
                <a:ext uri="{FF2B5EF4-FFF2-40B4-BE49-F238E27FC236}">
                  <a16:creationId xmlns:a16="http://schemas.microsoft.com/office/drawing/2014/main" id="{06E322E1-C14C-3BA1-5106-8B185576A0EB}"/>
                </a:ext>
              </a:extLst>
            </p:cNvPr>
            <p:cNvSpPr/>
            <p:nvPr/>
          </p:nvSpPr>
          <p:spPr>
            <a:xfrm>
              <a:off x="3909020" y="4221250"/>
              <a:ext cx="443325" cy="428594"/>
            </a:xfrm>
            <a:custGeom>
              <a:avLst/>
              <a:gdLst/>
              <a:ahLst/>
              <a:cxnLst/>
              <a:rect l="l" t="t" r="r" b="b"/>
              <a:pathLst>
                <a:path w="1460" h="1410" extrusionOk="0">
                  <a:moveTo>
                    <a:pt x="732" y="1408"/>
                  </a:moveTo>
                  <a:lnTo>
                    <a:pt x="732" y="1408"/>
                  </a:lnTo>
                  <a:cubicBezTo>
                    <a:pt x="692" y="1408"/>
                    <a:pt x="654" y="1404"/>
                    <a:pt x="614" y="1398"/>
                  </a:cubicBezTo>
                  <a:lnTo>
                    <a:pt x="614" y="1398"/>
                  </a:lnTo>
                  <a:cubicBezTo>
                    <a:pt x="429" y="1367"/>
                    <a:pt x="264" y="1265"/>
                    <a:pt x="154" y="1112"/>
                  </a:cubicBezTo>
                  <a:lnTo>
                    <a:pt x="154" y="1112"/>
                  </a:lnTo>
                  <a:cubicBezTo>
                    <a:pt x="45" y="959"/>
                    <a:pt x="0" y="771"/>
                    <a:pt x="32" y="584"/>
                  </a:cubicBezTo>
                  <a:lnTo>
                    <a:pt x="32" y="584"/>
                  </a:lnTo>
                  <a:cubicBezTo>
                    <a:pt x="34" y="571"/>
                    <a:pt x="47" y="562"/>
                    <a:pt x="60" y="564"/>
                  </a:cubicBezTo>
                  <a:lnTo>
                    <a:pt x="60" y="564"/>
                  </a:lnTo>
                  <a:cubicBezTo>
                    <a:pt x="74" y="566"/>
                    <a:pt x="82" y="579"/>
                    <a:pt x="81" y="592"/>
                  </a:cubicBezTo>
                  <a:lnTo>
                    <a:pt x="81" y="592"/>
                  </a:lnTo>
                  <a:cubicBezTo>
                    <a:pt x="52" y="766"/>
                    <a:pt x="93" y="940"/>
                    <a:pt x="195" y="1083"/>
                  </a:cubicBezTo>
                  <a:lnTo>
                    <a:pt x="195" y="1083"/>
                  </a:lnTo>
                  <a:cubicBezTo>
                    <a:pt x="296" y="1225"/>
                    <a:pt x="450" y="1320"/>
                    <a:pt x="622" y="1349"/>
                  </a:cubicBezTo>
                  <a:lnTo>
                    <a:pt x="622" y="1349"/>
                  </a:lnTo>
                  <a:cubicBezTo>
                    <a:pt x="980" y="1409"/>
                    <a:pt x="1320" y="1165"/>
                    <a:pt x="1380" y="807"/>
                  </a:cubicBezTo>
                  <a:lnTo>
                    <a:pt x="1380" y="807"/>
                  </a:lnTo>
                  <a:cubicBezTo>
                    <a:pt x="1409" y="633"/>
                    <a:pt x="1367" y="459"/>
                    <a:pt x="1265" y="317"/>
                  </a:cubicBezTo>
                  <a:lnTo>
                    <a:pt x="1265" y="317"/>
                  </a:lnTo>
                  <a:cubicBezTo>
                    <a:pt x="1162" y="173"/>
                    <a:pt x="1011" y="79"/>
                    <a:pt x="837" y="50"/>
                  </a:cubicBezTo>
                  <a:lnTo>
                    <a:pt x="837" y="50"/>
                  </a:lnTo>
                  <a:cubicBezTo>
                    <a:pt x="824" y="49"/>
                    <a:pt x="815" y="35"/>
                    <a:pt x="817" y="22"/>
                  </a:cubicBezTo>
                  <a:lnTo>
                    <a:pt x="817" y="22"/>
                  </a:lnTo>
                  <a:cubicBezTo>
                    <a:pt x="820" y="7"/>
                    <a:pt x="832" y="0"/>
                    <a:pt x="845" y="2"/>
                  </a:cubicBezTo>
                  <a:lnTo>
                    <a:pt x="845" y="2"/>
                  </a:lnTo>
                  <a:cubicBezTo>
                    <a:pt x="1032" y="32"/>
                    <a:pt x="1195" y="134"/>
                    <a:pt x="1305" y="287"/>
                  </a:cubicBezTo>
                  <a:lnTo>
                    <a:pt x="1305" y="287"/>
                  </a:lnTo>
                  <a:cubicBezTo>
                    <a:pt x="1415" y="441"/>
                    <a:pt x="1459" y="629"/>
                    <a:pt x="1429" y="815"/>
                  </a:cubicBezTo>
                  <a:lnTo>
                    <a:pt x="1429" y="815"/>
                  </a:lnTo>
                  <a:cubicBezTo>
                    <a:pt x="1398" y="1002"/>
                    <a:pt x="1295" y="1165"/>
                    <a:pt x="1143" y="1274"/>
                  </a:cubicBezTo>
                  <a:lnTo>
                    <a:pt x="1143" y="1274"/>
                  </a:lnTo>
                  <a:cubicBezTo>
                    <a:pt x="1020" y="1362"/>
                    <a:pt x="877" y="1408"/>
                    <a:pt x="732" y="1408"/>
                  </a:cubicBezTo>
                  <a:close/>
                  <a:moveTo>
                    <a:pt x="732" y="1408"/>
                  </a:moveTo>
                  <a:lnTo>
                    <a:pt x="732" y="14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8" name="Google Shape;3588;p70">
              <a:extLst>
                <a:ext uri="{FF2B5EF4-FFF2-40B4-BE49-F238E27FC236}">
                  <a16:creationId xmlns:a16="http://schemas.microsoft.com/office/drawing/2014/main" id="{B78D396D-3C3B-1330-3788-6BC31A61F76A}"/>
                </a:ext>
              </a:extLst>
            </p:cNvPr>
            <p:cNvSpPr/>
            <p:nvPr/>
          </p:nvSpPr>
          <p:spPr>
            <a:xfrm>
              <a:off x="3955897" y="4130174"/>
              <a:ext cx="291982" cy="207601"/>
            </a:xfrm>
            <a:custGeom>
              <a:avLst/>
              <a:gdLst/>
              <a:ahLst/>
              <a:cxnLst/>
              <a:rect l="l" t="t" r="r" b="b"/>
              <a:pathLst>
                <a:path w="960" h="684" extrusionOk="0">
                  <a:moveTo>
                    <a:pt x="429" y="639"/>
                  </a:moveTo>
                  <a:lnTo>
                    <a:pt x="429" y="639"/>
                  </a:lnTo>
                  <a:cubicBezTo>
                    <a:pt x="164" y="593"/>
                    <a:pt x="0" y="261"/>
                    <a:pt x="0" y="261"/>
                  </a:cubicBezTo>
                  <a:lnTo>
                    <a:pt x="0" y="261"/>
                  </a:lnTo>
                  <a:cubicBezTo>
                    <a:pt x="0" y="261"/>
                    <a:pt x="265" y="0"/>
                    <a:pt x="530" y="45"/>
                  </a:cubicBezTo>
                  <a:lnTo>
                    <a:pt x="530" y="45"/>
                  </a:lnTo>
                  <a:cubicBezTo>
                    <a:pt x="794" y="90"/>
                    <a:pt x="959" y="423"/>
                    <a:pt x="959" y="423"/>
                  </a:cubicBezTo>
                  <a:lnTo>
                    <a:pt x="959" y="423"/>
                  </a:lnTo>
                  <a:cubicBezTo>
                    <a:pt x="959" y="423"/>
                    <a:pt x="693" y="683"/>
                    <a:pt x="429" y="639"/>
                  </a:cubicBezTo>
                  <a:close/>
                  <a:moveTo>
                    <a:pt x="429" y="639"/>
                  </a:moveTo>
                  <a:lnTo>
                    <a:pt x="429" y="6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9" name="Google Shape;3589;p70">
              <a:extLst>
                <a:ext uri="{FF2B5EF4-FFF2-40B4-BE49-F238E27FC236}">
                  <a16:creationId xmlns:a16="http://schemas.microsoft.com/office/drawing/2014/main" id="{79461533-2604-1A95-643B-63C318CCEB35}"/>
                </a:ext>
              </a:extLst>
            </p:cNvPr>
            <p:cNvSpPr/>
            <p:nvPr/>
          </p:nvSpPr>
          <p:spPr>
            <a:xfrm>
              <a:off x="4071082" y="4140889"/>
              <a:ext cx="176795" cy="196885"/>
            </a:xfrm>
            <a:custGeom>
              <a:avLst/>
              <a:gdLst/>
              <a:ahLst/>
              <a:cxnLst/>
              <a:rect l="l" t="t" r="r" b="b"/>
              <a:pathLst>
                <a:path w="581" h="647" extrusionOk="0">
                  <a:moveTo>
                    <a:pt x="151" y="8"/>
                  </a:moveTo>
                  <a:lnTo>
                    <a:pt x="151" y="8"/>
                  </a:lnTo>
                  <a:cubicBezTo>
                    <a:pt x="101" y="0"/>
                    <a:pt x="49" y="3"/>
                    <a:pt x="0" y="12"/>
                  </a:cubicBezTo>
                  <a:lnTo>
                    <a:pt x="0" y="12"/>
                  </a:lnTo>
                  <a:cubicBezTo>
                    <a:pt x="254" y="69"/>
                    <a:pt x="411" y="386"/>
                    <a:pt x="411" y="386"/>
                  </a:cubicBezTo>
                  <a:lnTo>
                    <a:pt x="411" y="386"/>
                  </a:lnTo>
                  <a:cubicBezTo>
                    <a:pt x="411" y="386"/>
                    <a:pt x="237" y="556"/>
                    <a:pt x="31" y="598"/>
                  </a:cubicBezTo>
                  <a:lnTo>
                    <a:pt x="31" y="598"/>
                  </a:lnTo>
                  <a:cubicBezTo>
                    <a:pt x="38" y="599"/>
                    <a:pt x="43" y="601"/>
                    <a:pt x="50" y="602"/>
                  </a:cubicBezTo>
                  <a:lnTo>
                    <a:pt x="50" y="602"/>
                  </a:lnTo>
                  <a:cubicBezTo>
                    <a:pt x="314" y="646"/>
                    <a:pt x="580" y="386"/>
                    <a:pt x="580" y="386"/>
                  </a:cubicBezTo>
                  <a:lnTo>
                    <a:pt x="580" y="386"/>
                  </a:lnTo>
                  <a:cubicBezTo>
                    <a:pt x="580" y="386"/>
                    <a:pt x="415" y="53"/>
                    <a:pt x="151" y="8"/>
                  </a:cubicBezTo>
                  <a:close/>
                  <a:moveTo>
                    <a:pt x="151" y="8"/>
                  </a:moveTo>
                  <a:lnTo>
                    <a:pt x="151" y="8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0" name="Google Shape;3590;p70">
              <a:extLst>
                <a:ext uri="{FF2B5EF4-FFF2-40B4-BE49-F238E27FC236}">
                  <a16:creationId xmlns:a16="http://schemas.microsoft.com/office/drawing/2014/main" id="{B145F8D6-559E-6E75-F19A-7AD2A7C65C1C}"/>
                </a:ext>
              </a:extLst>
            </p:cNvPr>
            <p:cNvSpPr/>
            <p:nvPr/>
          </p:nvSpPr>
          <p:spPr>
            <a:xfrm>
              <a:off x="3955897" y="4142228"/>
              <a:ext cx="291982" cy="178134"/>
            </a:xfrm>
            <a:custGeom>
              <a:avLst/>
              <a:gdLst/>
              <a:ahLst/>
              <a:cxnLst/>
              <a:rect l="l" t="t" r="r" b="b"/>
              <a:pathLst>
                <a:path w="960" h="587" extrusionOk="0">
                  <a:moveTo>
                    <a:pt x="944" y="354"/>
                  </a:moveTo>
                  <a:lnTo>
                    <a:pt x="685" y="311"/>
                  </a:lnTo>
                  <a:lnTo>
                    <a:pt x="443" y="0"/>
                  </a:lnTo>
                  <a:lnTo>
                    <a:pt x="443" y="0"/>
                  </a:lnTo>
                  <a:cubicBezTo>
                    <a:pt x="423" y="1"/>
                    <a:pt x="405" y="3"/>
                    <a:pt x="385" y="6"/>
                  </a:cubicBezTo>
                  <a:lnTo>
                    <a:pt x="612" y="298"/>
                  </a:lnTo>
                  <a:lnTo>
                    <a:pt x="418" y="265"/>
                  </a:lnTo>
                  <a:lnTo>
                    <a:pt x="251" y="51"/>
                  </a:lnTo>
                  <a:lnTo>
                    <a:pt x="251" y="51"/>
                  </a:lnTo>
                  <a:cubicBezTo>
                    <a:pt x="234" y="58"/>
                    <a:pt x="219" y="65"/>
                    <a:pt x="205" y="73"/>
                  </a:cubicBezTo>
                  <a:lnTo>
                    <a:pt x="345" y="254"/>
                  </a:lnTo>
                  <a:lnTo>
                    <a:pt x="22" y="199"/>
                  </a:lnTo>
                  <a:lnTo>
                    <a:pt x="22" y="199"/>
                  </a:lnTo>
                  <a:cubicBezTo>
                    <a:pt x="8" y="212"/>
                    <a:pt x="0" y="220"/>
                    <a:pt x="0" y="220"/>
                  </a:cubicBezTo>
                  <a:lnTo>
                    <a:pt x="0" y="220"/>
                  </a:lnTo>
                  <a:cubicBezTo>
                    <a:pt x="0" y="220"/>
                    <a:pt x="4" y="231"/>
                    <a:pt x="15" y="248"/>
                  </a:cubicBezTo>
                  <a:lnTo>
                    <a:pt x="336" y="303"/>
                  </a:lnTo>
                  <a:lnTo>
                    <a:pt x="159" y="441"/>
                  </a:lnTo>
                  <a:lnTo>
                    <a:pt x="159" y="441"/>
                  </a:lnTo>
                  <a:cubicBezTo>
                    <a:pt x="170" y="452"/>
                    <a:pt x="182" y="464"/>
                    <a:pt x="195" y="474"/>
                  </a:cubicBezTo>
                  <a:lnTo>
                    <a:pt x="402" y="313"/>
                  </a:lnTo>
                  <a:lnTo>
                    <a:pt x="609" y="348"/>
                  </a:lnTo>
                  <a:lnTo>
                    <a:pt x="329" y="566"/>
                  </a:lnTo>
                  <a:lnTo>
                    <a:pt x="329" y="566"/>
                  </a:lnTo>
                  <a:cubicBezTo>
                    <a:pt x="347" y="574"/>
                    <a:pt x="364" y="582"/>
                    <a:pt x="383" y="586"/>
                  </a:cubicBezTo>
                  <a:lnTo>
                    <a:pt x="677" y="360"/>
                  </a:lnTo>
                  <a:lnTo>
                    <a:pt x="935" y="403"/>
                  </a:lnTo>
                  <a:lnTo>
                    <a:pt x="935" y="403"/>
                  </a:lnTo>
                  <a:cubicBezTo>
                    <a:pt x="950" y="390"/>
                    <a:pt x="959" y="382"/>
                    <a:pt x="959" y="382"/>
                  </a:cubicBezTo>
                  <a:lnTo>
                    <a:pt x="959" y="382"/>
                  </a:lnTo>
                  <a:cubicBezTo>
                    <a:pt x="959" y="382"/>
                    <a:pt x="953" y="372"/>
                    <a:pt x="944" y="354"/>
                  </a:cubicBezTo>
                  <a:close/>
                  <a:moveTo>
                    <a:pt x="944" y="354"/>
                  </a:moveTo>
                  <a:lnTo>
                    <a:pt x="944" y="35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1" name="Google Shape;3591;p70">
              <a:extLst>
                <a:ext uri="{FF2B5EF4-FFF2-40B4-BE49-F238E27FC236}">
                  <a16:creationId xmlns:a16="http://schemas.microsoft.com/office/drawing/2014/main" id="{310F80A8-CD13-60CF-2F67-8B174C9AFAD2}"/>
                </a:ext>
              </a:extLst>
            </p:cNvPr>
            <p:cNvSpPr/>
            <p:nvPr/>
          </p:nvSpPr>
          <p:spPr>
            <a:xfrm>
              <a:off x="4280022" y="4158301"/>
              <a:ext cx="158044" cy="184833"/>
            </a:xfrm>
            <a:custGeom>
              <a:avLst/>
              <a:gdLst/>
              <a:ahLst/>
              <a:cxnLst/>
              <a:rect l="l" t="t" r="r" b="b"/>
              <a:pathLst>
                <a:path w="520" h="610" extrusionOk="0">
                  <a:moveTo>
                    <a:pt x="71" y="225"/>
                  </a:moveTo>
                  <a:lnTo>
                    <a:pt x="71" y="225"/>
                  </a:lnTo>
                  <a:cubicBezTo>
                    <a:pt x="142" y="57"/>
                    <a:pt x="388" y="0"/>
                    <a:pt x="388" y="0"/>
                  </a:cubicBezTo>
                  <a:lnTo>
                    <a:pt x="388" y="0"/>
                  </a:lnTo>
                  <a:cubicBezTo>
                    <a:pt x="388" y="0"/>
                    <a:pt x="519" y="215"/>
                    <a:pt x="447" y="383"/>
                  </a:cubicBezTo>
                  <a:lnTo>
                    <a:pt x="447" y="383"/>
                  </a:lnTo>
                  <a:cubicBezTo>
                    <a:pt x="376" y="551"/>
                    <a:pt x="130" y="609"/>
                    <a:pt x="130" y="609"/>
                  </a:cubicBezTo>
                  <a:lnTo>
                    <a:pt x="130" y="609"/>
                  </a:lnTo>
                  <a:cubicBezTo>
                    <a:pt x="130" y="609"/>
                    <a:pt x="0" y="393"/>
                    <a:pt x="71" y="225"/>
                  </a:cubicBezTo>
                  <a:close/>
                  <a:moveTo>
                    <a:pt x="71" y="225"/>
                  </a:moveTo>
                  <a:lnTo>
                    <a:pt x="71" y="2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2" name="Google Shape;3592;p70">
              <a:extLst>
                <a:ext uri="{FF2B5EF4-FFF2-40B4-BE49-F238E27FC236}">
                  <a16:creationId xmlns:a16="http://schemas.microsoft.com/office/drawing/2014/main" id="{A1991FB3-EB33-02FC-FFBF-D82EF7497901}"/>
                </a:ext>
              </a:extLst>
            </p:cNvPr>
            <p:cNvSpPr/>
            <p:nvPr/>
          </p:nvSpPr>
          <p:spPr>
            <a:xfrm>
              <a:off x="4312166" y="4158301"/>
              <a:ext cx="125900" cy="184833"/>
            </a:xfrm>
            <a:custGeom>
              <a:avLst/>
              <a:gdLst/>
              <a:ahLst/>
              <a:cxnLst/>
              <a:rect l="l" t="t" r="r" b="b"/>
              <a:pathLst>
                <a:path w="413" h="610" extrusionOk="0">
                  <a:moveTo>
                    <a:pt x="281" y="0"/>
                  </a:moveTo>
                  <a:lnTo>
                    <a:pt x="281" y="0"/>
                  </a:lnTo>
                  <a:cubicBezTo>
                    <a:pt x="281" y="0"/>
                    <a:pt x="225" y="12"/>
                    <a:pt x="158" y="44"/>
                  </a:cubicBezTo>
                  <a:lnTo>
                    <a:pt x="158" y="44"/>
                  </a:lnTo>
                  <a:cubicBezTo>
                    <a:pt x="193" y="116"/>
                    <a:pt x="246" y="262"/>
                    <a:pt x="195" y="383"/>
                  </a:cubicBezTo>
                  <a:lnTo>
                    <a:pt x="195" y="383"/>
                  </a:lnTo>
                  <a:cubicBezTo>
                    <a:pt x="157" y="471"/>
                    <a:pt x="73" y="529"/>
                    <a:pt x="0" y="563"/>
                  </a:cubicBezTo>
                  <a:lnTo>
                    <a:pt x="0" y="563"/>
                  </a:lnTo>
                  <a:cubicBezTo>
                    <a:pt x="14" y="591"/>
                    <a:pt x="23" y="609"/>
                    <a:pt x="23" y="609"/>
                  </a:cubicBezTo>
                  <a:lnTo>
                    <a:pt x="23" y="609"/>
                  </a:lnTo>
                  <a:cubicBezTo>
                    <a:pt x="23" y="609"/>
                    <a:pt x="269" y="551"/>
                    <a:pt x="340" y="383"/>
                  </a:cubicBezTo>
                  <a:lnTo>
                    <a:pt x="340" y="383"/>
                  </a:lnTo>
                  <a:cubicBezTo>
                    <a:pt x="412" y="215"/>
                    <a:pt x="281" y="0"/>
                    <a:pt x="281" y="0"/>
                  </a:cubicBezTo>
                  <a:close/>
                  <a:moveTo>
                    <a:pt x="281" y="0"/>
                  </a:moveTo>
                  <a:lnTo>
                    <a:pt x="281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3" name="Google Shape;3593;p70">
              <a:extLst>
                <a:ext uri="{FF2B5EF4-FFF2-40B4-BE49-F238E27FC236}">
                  <a16:creationId xmlns:a16="http://schemas.microsoft.com/office/drawing/2014/main" id="{92A29BB9-A825-3BAB-E451-88671AEB4A96}"/>
                </a:ext>
              </a:extLst>
            </p:cNvPr>
            <p:cNvSpPr/>
            <p:nvPr/>
          </p:nvSpPr>
          <p:spPr>
            <a:xfrm>
              <a:off x="4313506" y="4158301"/>
              <a:ext cx="108488" cy="184833"/>
            </a:xfrm>
            <a:custGeom>
              <a:avLst/>
              <a:gdLst/>
              <a:ahLst/>
              <a:cxnLst/>
              <a:rect l="l" t="t" r="r" b="b"/>
              <a:pathLst>
                <a:path w="358" h="610" extrusionOk="0">
                  <a:moveTo>
                    <a:pt x="355" y="244"/>
                  </a:moveTo>
                  <a:lnTo>
                    <a:pt x="167" y="324"/>
                  </a:lnTo>
                  <a:lnTo>
                    <a:pt x="291" y="28"/>
                  </a:lnTo>
                  <a:lnTo>
                    <a:pt x="291" y="28"/>
                  </a:lnTo>
                  <a:cubicBezTo>
                    <a:pt x="282" y="10"/>
                    <a:pt x="276" y="0"/>
                    <a:pt x="276" y="0"/>
                  </a:cubicBezTo>
                  <a:lnTo>
                    <a:pt x="276" y="0"/>
                  </a:lnTo>
                  <a:cubicBezTo>
                    <a:pt x="276" y="0"/>
                    <a:pt x="264" y="2"/>
                    <a:pt x="244" y="8"/>
                  </a:cubicBezTo>
                  <a:lnTo>
                    <a:pt x="116" y="316"/>
                  </a:lnTo>
                  <a:lnTo>
                    <a:pt x="37" y="120"/>
                  </a:lnTo>
                  <a:lnTo>
                    <a:pt x="37" y="120"/>
                  </a:lnTo>
                  <a:cubicBezTo>
                    <a:pt x="23" y="131"/>
                    <a:pt x="11" y="144"/>
                    <a:pt x="0" y="159"/>
                  </a:cubicBezTo>
                  <a:lnTo>
                    <a:pt x="89" y="380"/>
                  </a:lnTo>
                  <a:lnTo>
                    <a:pt x="4" y="583"/>
                  </a:lnTo>
                  <a:lnTo>
                    <a:pt x="4" y="583"/>
                  </a:lnTo>
                  <a:cubicBezTo>
                    <a:pt x="12" y="599"/>
                    <a:pt x="18" y="609"/>
                    <a:pt x="18" y="609"/>
                  </a:cubicBezTo>
                  <a:lnTo>
                    <a:pt x="18" y="609"/>
                  </a:lnTo>
                  <a:cubicBezTo>
                    <a:pt x="18" y="609"/>
                    <a:pt x="31" y="605"/>
                    <a:pt x="52" y="599"/>
                  </a:cubicBezTo>
                  <a:lnTo>
                    <a:pt x="140" y="389"/>
                  </a:lnTo>
                  <a:lnTo>
                    <a:pt x="355" y="298"/>
                  </a:lnTo>
                  <a:lnTo>
                    <a:pt x="355" y="298"/>
                  </a:lnTo>
                  <a:cubicBezTo>
                    <a:pt x="357" y="281"/>
                    <a:pt x="357" y="263"/>
                    <a:pt x="355" y="244"/>
                  </a:cubicBezTo>
                  <a:close/>
                  <a:moveTo>
                    <a:pt x="355" y="244"/>
                  </a:moveTo>
                  <a:lnTo>
                    <a:pt x="355" y="2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94" name="Google Shape;3594;p70">
            <a:extLst>
              <a:ext uri="{FF2B5EF4-FFF2-40B4-BE49-F238E27FC236}">
                <a16:creationId xmlns:a16="http://schemas.microsoft.com/office/drawing/2014/main" id="{BACD58CE-DE9E-AA31-D3CD-23ED7261EF0C}"/>
              </a:ext>
            </a:extLst>
          </p:cNvPr>
          <p:cNvGrpSpPr/>
          <p:nvPr/>
        </p:nvGrpSpPr>
        <p:grpSpPr>
          <a:xfrm>
            <a:off x="1003090" y="3235191"/>
            <a:ext cx="451765" cy="451766"/>
            <a:chOff x="2299110" y="4139550"/>
            <a:chExt cx="510296" cy="510298"/>
          </a:xfrm>
        </p:grpSpPr>
        <p:sp>
          <p:nvSpPr>
            <p:cNvPr id="3595" name="Google Shape;3595;p70">
              <a:extLst>
                <a:ext uri="{FF2B5EF4-FFF2-40B4-BE49-F238E27FC236}">
                  <a16:creationId xmlns:a16="http://schemas.microsoft.com/office/drawing/2014/main" id="{5EA08201-5895-C084-E7E3-B94B2B0BCB13}"/>
                </a:ext>
              </a:extLst>
            </p:cNvPr>
            <p:cNvSpPr/>
            <p:nvPr/>
          </p:nvSpPr>
          <p:spPr>
            <a:xfrm>
              <a:off x="2679488" y="4486444"/>
              <a:ext cx="121881" cy="163403"/>
            </a:xfrm>
            <a:custGeom>
              <a:avLst/>
              <a:gdLst/>
              <a:ahLst/>
              <a:cxnLst/>
              <a:rect l="l" t="t" r="r" b="b"/>
              <a:pathLst>
                <a:path w="402" h="538" extrusionOk="0">
                  <a:moveTo>
                    <a:pt x="382" y="346"/>
                  </a:moveTo>
                  <a:lnTo>
                    <a:pt x="382" y="346"/>
                  </a:lnTo>
                  <a:cubicBezTo>
                    <a:pt x="372" y="451"/>
                    <a:pt x="300" y="537"/>
                    <a:pt x="200" y="537"/>
                  </a:cubicBezTo>
                  <a:lnTo>
                    <a:pt x="200" y="537"/>
                  </a:lnTo>
                  <a:cubicBezTo>
                    <a:pt x="98" y="537"/>
                    <a:pt x="25" y="451"/>
                    <a:pt x="17" y="346"/>
                  </a:cubicBezTo>
                  <a:lnTo>
                    <a:pt x="17" y="346"/>
                  </a:lnTo>
                  <a:cubicBezTo>
                    <a:pt x="0" y="126"/>
                    <a:pt x="200" y="0"/>
                    <a:pt x="200" y="0"/>
                  </a:cubicBezTo>
                  <a:lnTo>
                    <a:pt x="200" y="0"/>
                  </a:lnTo>
                  <a:cubicBezTo>
                    <a:pt x="200" y="0"/>
                    <a:pt x="401" y="132"/>
                    <a:pt x="382" y="346"/>
                  </a:cubicBezTo>
                  <a:close/>
                  <a:moveTo>
                    <a:pt x="382" y="346"/>
                  </a:moveTo>
                  <a:lnTo>
                    <a:pt x="382" y="34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6" name="Google Shape;3596;p70">
              <a:extLst>
                <a:ext uri="{FF2B5EF4-FFF2-40B4-BE49-F238E27FC236}">
                  <a16:creationId xmlns:a16="http://schemas.microsoft.com/office/drawing/2014/main" id="{6685CFD1-7D1F-4045-9061-8CACABD95CF9}"/>
                </a:ext>
              </a:extLst>
            </p:cNvPr>
            <p:cNvSpPr/>
            <p:nvPr/>
          </p:nvSpPr>
          <p:spPr>
            <a:xfrm>
              <a:off x="2718329" y="4486444"/>
              <a:ext cx="84380" cy="163403"/>
            </a:xfrm>
            <a:custGeom>
              <a:avLst/>
              <a:gdLst/>
              <a:ahLst/>
              <a:cxnLst/>
              <a:rect l="l" t="t" r="r" b="b"/>
              <a:pathLst>
                <a:path w="277" h="538" extrusionOk="0">
                  <a:moveTo>
                    <a:pt x="75" y="0"/>
                  </a:moveTo>
                  <a:lnTo>
                    <a:pt x="75" y="0"/>
                  </a:lnTo>
                  <a:cubicBezTo>
                    <a:pt x="75" y="0"/>
                    <a:pt x="40" y="22"/>
                    <a:pt x="0" y="63"/>
                  </a:cubicBezTo>
                  <a:lnTo>
                    <a:pt x="0" y="63"/>
                  </a:lnTo>
                  <a:cubicBezTo>
                    <a:pt x="56" y="122"/>
                    <a:pt x="122" y="220"/>
                    <a:pt x="109" y="346"/>
                  </a:cubicBezTo>
                  <a:lnTo>
                    <a:pt x="109" y="346"/>
                  </a:lnTo>
                  <a:cubicBezTo>
                    <a:pt x="102" y="423"/>
                    <a:pt x="61" y="490"/>
                    <a:pt x="0" y="519"/>
                  </a:cubicBezTo>
                  <a:lnTo>
                    <a:pt x="0" y="519"/>
                  </a:lnTo>
                  <a:cubicBezTo>
                    <a:pt x="22" y="531"/>
                    <a:pt x="48" y="537"/>
                    <a:pt x="75" y="537"/>
                  </a:cubicBezTo>
                  <a:lnTo>
                    <a:pt x="75" y="537"/>
                  </a:lnTo>
                  <a:cubicBezTo>
                    <a:pt x="175" y="537"/>
                    <a:pt x="247" y="451"/>
                    <a:pt x="257" y="346"/>
                  </a:cubicBezTo>
                  <a:lnTo>
                    <a:pt x="257" y="346"/>
                  </a:lnTo>
                  <a:cubicBezTo>
                    <a:pt x="276" y="132"/>
                    <a:pt x="75" y="0"/>
                    <a:pt x="75" y="0"/>
                  </a:cubicBezTo>
                  <a:close/>
                  <a:moveTo>
                    <a:pt x="75" y="0"/>
                  </a:moveTo>
                  <a:lnTo>
                    <a:pt x="75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7" name="Google Shape;3597;p70">
              <a:extLst>
                <a:ext uri="{FF2B5EF4-FFF2-40B4-BE49-F238E27FC236}">
                  <a16:creationId xmlns:a16="http://schemas.microsoft.com/office/drawing/2014/main" id="{0C06F16E-FE5A-535A-2236-76665936452C}"/>
                </a:ext>
              </a:extLst>
            </p:cNvPr>
            <p:cNvSpPr/>
            <p:nvPr/>
          </p:nvSpPr>
          <p:spPr>
            <a:xfrm>
              <a:off x="2733062" y="4580200"/>
              <a:ext cx="44199" cy="45538"/>
            </a:xfrm>
            <a:custGeom>
              <a:avLst/>
              <a:gdLst/>
              <a:ahLst/>
              <a:cxnLst/>
              <a:rect l="l" t="t" r="r" b="b"/>
              <a:pathLst>
                <a:path w="145" h="150" extrusionOk="0">
                  <a:moveTo>
                    <a:pt x="26" y="149"/>
                  </a:moveTo>
                  <a:lnTo>
                    <a:pt x="26" y="149"/>
                  </a:lnTo>
                  <a:cubicBezTo>
                    <a:pt x="12" y="149"/>
                    <a:pt x="0" y="138"/>
                    <a:pt x="0" y="124"/>
                  </a:cubicBezTo>
                  <a:lnTo>
                    <a:pt x="0" y="124"/>
                  </a:lnTo>
                  <a:cubicBezTo>
                    <a:pt x="0" y="110"/>
                    <a:pt x="12" y="99"/>
                    <a:pt x="26" y="99"/>
                  </a:cubicBezTo>
                  <a:lnTo>
                    <a:pt x="26" y="99"/>
                  </a:lnTo>
                  <a:cubicBezTo>
                    <a:pt x="63" y="99"/>
                    <a:pt x="93" y="66"/>
                    <a:pt x="93" y="25"/>
                  </a:cubicBezTo>
                  <a:lnTo>
                    <a:pt x="93" y="25"/>
                  </a:lnTo>
                  <a:cubicBezTo>
                    <a:pt x="93" y="11"/>
                    <a:pt x="104" y="0"/>
                    <a:pt x="118" y="0"/>
                  </a:cubicBezTo>
                  <a:lnTo>
                    <a:pt x="118" y="0"/>
                  </a:lnTo>
                  <a:cubicBezTo>
                    <a:pt x="132" y="0"/>
                    <a:pt x="144" y="11"/>
                    <a:pt x="144" y="25"/>
                  </a:cubicBezTo>
                  <a:lnTo>
                    <a:pt x="144" y="25"/>
                  </a:lnTo>
                  <a:cubicBezTo>
                    <a:pt x="144" y="94"/>
                    <a:pt x="90" y="149"/>
                    <a:pt x="26" y="149"/>
                  </a:cubicBezTo>
                  <a:close/>
                  <a:moveTo>
                    <a:pt x="26" y="149"/>
                  </a:moveTo>
                  <a:lnTo>
                    <a:pt x="26" y="1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8" name="Google Shape;3598;p70">
              <a:extLst>
                <a:ext uri="{FF2B5EF4-FFF2-40B4-BE49-F238E27FC236}">
                  <a16:creationId xmlns:a16="http://schemas.microsoft.com/office/drawing/2014/main" id="{E55BD4F9-D0D1-53DD-7C65-6B4D37762432}"/>
                </a:ext>
              </a:extLst>
            </p:cNvPr>
            <p:cNvSpPr/>
            <p:nvPr/>
          </p:nvSpPr>
          <p:spPr>
            <a:xfrm>
              <a:off x="2433046" y="4213214"/>
              <a:ext cx="356269" cy="212959"/>
            </a:xfrm>
            <a:custGeom>
              <a:avLst/>
              <a:gdLst/>
              <a:ahLst/>
              <a:cxnLst/>
              <a:rect l="l" t="t" r="r" b="b"/>
              <a:pathLst>
                <a:path w="1175" h="702" extrusionOk="0">
                  <a:moveTo>
                    <a:pt x="1170" y="596"/>
                  </a:moveTo>
                  <a:lnTo>
                    <a:pt x="1170" y="596"/>
                  </a:lnTo>
                  <a:cubicBezTo>
                    <a:pt x="1170" y="437"/>
                    <a:pt x="1109" y="287"/>
                    <a:pt x="997" y="174"/>
                  </a:cubicBezTo>
                  <a:lnTo>
                    <a:pt x="997" y="174"/>
                  </a:lnTo>
                  <a:cubicBezTo>
                    <a:pt x="883" y="61"/>
                    <a:pt x="734" y="0"/>
                    <a:pt x="574" y="0"/>
                  </a:cubicBezTo>
                  <a:lnTo>
                    <a:pt x="0" y="0"/>
                  </a:lnTo>
                  <a:lnTo>
                    <a:pt x="0" y="309"/>
                  </a:lnTo>
                  <a:lnTo>
                    <a:pt x="574" y="309"/>
                  </a:lnTo>
                  <a:lnTo>
                    <a:pt x="574" y="309"/>
                  </a:lnTo>
                  <a:cubicBezTo>
                    <a:pt x="733" y="309"/>
                    <a:pt x="862" y="437"/>
                    <a:pt x="862" y="596"/>
                  </a:cubicBezTo>
                  <a:lnTo>
                    <a:pt x="862" y="701"/>
                  </a:lnTo>
                  <a:lnTo>
                    <a:pt x="1174" y="701"/>
                  </a:lnTo>
                  <a:lnTo>
                    <a:pt x="1170" y="596"/>
                  </a:lnTo>
                  <a:close/>
                  <a:moveTo>
                    <a:pt x="1170" y="596"/>
                  </a:moveTo>
                  <a:lnTo>
                    <a:pt x="1170" y="59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9" name="Google Shape;3599;p70">
              <a:extLst>
                <a:ext uri="{FF2B5EF4-FFF2-40B4-BE49-F238E27FC236}">
                  <a16:creationId xmlns:a16="http://schemas.microsoft.com/office/drawing/2014/main" id="{04B7629F-1233-D303-89DD-7A4B3F5A2C7B}"/>
                </a:ext>
              </a:extLst>
            </p:cNvPr>
            <p:cNvSpPr/>
            <p:nvPr/>
          </p:nvSpPr>
          <p:spPr>
            <a:xfrm>
              <a:off x="2562963" y="4213214"/>
              <a:ext cx="227691" cy="212959"/>
            </a:xfrm>
            <a:custGeom>
              <a:avLst/>
              <a:gdLst/>
              <a:ahLst/>
              <a:cxnLst/>
              <a:rect l="l" t="t" r="r" b="b"/>
              <a:pathLst>
                <a:path w="748" h="702" extrusionOk="0">
                  <a:moveTo>
                    <a:pt x="743" y="596"/>
                  </a:moveTo>
                  <a:lnTo>
                    <a:pt x="743" y="596"/>
                  </a:lnTo>
                  <a:cubicBezTo>
                    <a:pt x="743" y="437"/>
                    <a:pt x="682" y="287"/>
                    <a:pt x="570" y="174"/>
                  </a:cubicBezTo>
                  <a:lnTo>
                    <a:pt x="570" y="174"/>
                  </a:lnTo>
                  <a:cubicBezTo>
                    <a:pt x="456" y="61"/>
                    <a:pt x="307" y="0"/>
                    <a:pt x="147" y="0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159" y="0"/>
                    <a:pt x="310" y="61"/>
                    <a:pt x="421" y="174"/>
                  </a:cubicBezTo>
                  <a:lnTo>
                    <a:pt x="421" y="174"/>
                  </a:lnTo>
                  <a:cubicBezTo>
                    <a:pt x="534" y="287"/>
                    <a:pt x="596" y="437"/>
                    <a:pt x="596" y="596"/>
                  </a:cubicBezTo>
                  <a:lnTo>
                    <a:pt x="600" y="701"/>
                  </a:lnTo>
                  <a:lnTo>
                    <a:pt x="747" y="701"/>
                  </a:lnTo>
                  <a:lnTo>
                    <a:pt x="743" y="596"/>
                  </a:lnTo>
                  <a:close/>
                  <a:moveTo>
                    <a:pt x="743" y="596"/>
                  </a:moveTo>
                  <a:lnTo>
                    <a:pt x="743" y="596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0" name="Google Shape;3600;p70">
              <a:extLst>
                <a:ext uri="{FF2B5EF4-FFF2-40B4-BE49-F238E27FC236}">
                  <a16:creationId xmlns:a16="http://schemas.microsoft.com/office/drawing/2014/main" id="{6A9868D1-6C46-BAD1-7ADB-7491C8809FD4}"/>
                </a:ext>
              </a:extLst>
            </p:cNvPr>
            <p:cNvSpPr/>
            <p:nvPr/>
          </p:nvSpPr>
          <p:spPr>
            <a:xfrm>
              <a:off x="2670112" y="4412780"/>
              <a:ext cx="139294" cy="42860"/>
            </a:xfrm>
            <a:custGeom>
              <a:avLst/>
              <a:gdLst/>
              <a:ahLst/>
              <a:cxnLst/>
              <a:rect l="l" t="t" r="r" b="b"/>
              <a:pathLst>
                <a:path w="459" h="139" extrusionOk="0">
                  <a:moveTo>
                    <a:pt x="389" y="138"/>
                  </a:moveTo>
                  <a:lnTo>
                    <a:pt x="69" y="138"/>
                  </a:lnTo>
                  <a:lnTo>
                    <a:pt x="69" y="138"/>
                  </a:lnTo>
                  <a:cubicBezTo>
                    <a:pt x="31" y="138"/>
                    <a:pt x="0" y="107"/>
                    <a:pt x="0" y="69"/>
                  </a:cubicBezTo>
                  <a:lnTo>
                    <a:pt x="0" y="69"/>
                  </a:lnTo>
                  <a:cubicBezTo>
                    <a:pt x="0" y="31"/>
                    <a:pt x="31" y="0"/>
                    <a:pt x="69" y="0"/>
                  </a:cubicBezTo>
                  <a:lnTo>
                    <a:pt x="389" y="0"/>
                  </a:lnTo>
                  <a:lnTo>
                    <a:pt x="389" y="0"/>
                  </a:lnTo>
                  <a:cubicBezTo>
                    <a:pt x="427" y="0"/>
                    <a:pt x="458" y="31"/>
                    <a:pt x="458" y="69"/>
                  </a:cubicBezTo>
                  <a:lnTo>
                    <a:pt x="458" y="69"/>
                  </a:lnTo>
                  <a:cubicBezTo>
                    <a:pt x="458" y="107"/>
                    <a:pt x="427" y="138"/>
                    <a:pt x="389" y="138"/>
                  </a:cubicBezTo>
                  <a:close/>
                  <a:moveTo>
                    <a:pt x="389" y="138"/>
                  </a:moveTo>
                  <a:lnTo>
                    <a:pt x="389" y="13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1" name="Google Shape;3601;p70">
              <a:extLst>
                <a:ext uri="{FF2B5EF4-FFF2-40B4-BE49-F238E27FC236}">
                  <a16:creationId xmlns:a16="http://schemas.microsoft.com/office/drawing/2014/main" id="{D0BCCEEA-ACA1-F46B-F5E7-5AE03BA3633B}"/>
                </a:ext>
              </a:extLst>
            </p:cNvPr>
            <p:cNvSpPr/>
            <p:nvPr/>
          </p:nvSpPr>
          <p:spPr>
            <a:xfrm>
              <a:off x="2743777" y="4412780"/>
              <a:ext cx="65628" cy="42860"/>
            </a:xfrm>
            <a:custGeom>
              <a:avLst/>
              <a:gdLst/>
              <a:ahLst/>
              <a:cxnLst/>
              <a:rect l="l" t="t" r="r" b="b"/>
              <a:pathLst>
                <a:path w="218" h="139" extrusionOk="0">
                  <a:moveTo>
                    <a:pt x="148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39" y="0"/>
                    <a:pt x="69" y="31"/>
                    <a:pt x="69" y="69"/>
                  </a:cubicBezTo>
                  <a:lnTo>
                    <a:pt x="69" y="69"/>
                  </a:lnTo>
                  <a:cubicBezTo>
                    <a:pt x="69" y="107"/>
                    <a:pt x="39" y="138"/>
                    <a:pt x="0" y="138"/>
                  </a:cubicBezTo>
                  <a:lnTo>
                    <a:pt x="148" y="138"/>
                  </a:lnTo>
                  <a:lnTo>
                    <a:pt x="148" y="138"/>
                  </a:lnTo>
                  <a:cubicBezTo>
                    <a:pt x="186" y="138"/>
                    <a:pt x="217" y="107"/>
                    <a:pt x="217" y="69"/>
                  </a:cubicBezTo>
                  <a:lnTo>
                    <a:pt x="217" y="69"/>
                  </a:lnTo>
                  <a:cubicBezTo>
                    <a:pt x="217" y="31"/>
                    <a:pt x="186" y="0"/>
                    <a:pt x="148" y="0"/>
                  </a:cubicBezTo>
                  <a:close/>
                  <a:moveTo>
                    <a:pt x="148" y="0"/>
                  </a:moveTo>
                  <a:lnTo>
                    <a:pt x="148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2" name="Google Shape;3602;p70">
              <a:extLst>
                <a:ext uri="{FF2B5EF4-FFF2-40B4-BE49-F238E27FC236}">
                  <a16:creationId xmlns:a16="http://schemas.microsoft.com/office/drawing/2014/main" id="{BAE3DBB2-583A-0C8E-2499-F1A83F65813D}"/>
                </a:ext>
              </a:extLst>
            </p:cNvPr>
            <p:cNvSpPr/>
            <p:nvPr/>
          </p:nvSpPr>
          <p:spPr>
            <a:xfrm>
              <a:off x="2299110" y="4139550"/>
              <a:ext cx="242423" cy="242425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242" y="778"/>
                  </a:moveTo>
                  <a:lnTo>
                    <a:pt x="242" y="778"/>
                  </a:lnTo>
                  <a:cubicBezTo>
                    <a:pt x="195" y="759"/>
                    <a:pt x="190" y="675"/>
                    <a:pt x="157" y="642"/>
                  </a:cubicBezTo>
                  <a:lnTo>
                    <a:pt x="157" y="642"/>
                  </a:lnTo>
                  <a:cubicBezTo>
                    <a:pt x="122" y="605"/>
                    <a:pt x="39" y="601"/>
                    <a:pt x="20" y="556"/>
                  </a:cubicBezTo>
                  <a:lnTo>
                    <a:pt x="20" y="556"/>
                  </a:lnTo>
                  <a:cubicBezTo>
                    <a:pt x="1" y="511"/>
                    <a:pt x="57" y="449"/>
                    <a:pt x="57" y="399"/>
                  </a:cubicBezTo>
                  <a:lnTo>
                    <a:pt x="57" y="399"/>
                  </a:lnTo>
                  <a:cubicBezTo>
                    <a:pt x="57" y="351"/>
                    <a:pt x="0" y="290"/>
                    <a:pt x="20" y="242"/>
                  </a:cubicBezTo>
                  <a:lnTo>
                    <a:pt x="20" y="242"/>
                  </a:lnTo>
                  <a:cubicBezTo>
                    <a:pt x="39" y="195"/>
                    <a:pt x="123" y="190"/>
                    <a:pt x="157" y="156"/>
                  </a:cubicBezTo>
                  <a:lnTo>
                    <a:pt x="157" y="156"/>
                  </a:lnTo>
                  <a:cubicBezTo>
                    <a:pt x="192" y="122"/>
                    <a:pt x="197" y="39"/>
                    <a:pt x="242" y="20"/>
                  </a:cubicBezTo>
                  <a:lnTo>
                    <a:pt x="242" y="20"/>
                  </a:lnTo>
                  <a:cubicBezTo>
                    <a:pt x="287" y="0"/>
                    <a:pt x="349" y="56"/>
                    <a:pt x="399" y="56"/>
                  </a:cubicBezTo>
                  <a:lnTo>
                    <a:pt x="399" y="56"/>
                  </a:lnTo>
                  <a:cubicBezTo>
                    <a:pt x="447" y="56"/>
                    <a:pt x="509" y="0"/>
                    <a:pt x="557" y="20"/>
                  </a:cubicBezTo>
                  <a:lnTo>
                    <a:pt x="557" y="20"/>
                  </a:lnTo>
                  <a:cubicBezTo>
                    <a:pt x="603" y="39"/>
                    <a:pt x="607" y="123"/>
                    <a:pt x="642" y="156"/>
                  </a:cubicBezTo>
                  <a:lnTo>
                    <a:pt x="642" y="156"/>
                  </a:lnTo>
                  <a:cubicBezTo>
                    <a:pt x="677" y="191"/>
                    <a:pt x="760" y="196"/>
                    <a:pt x="779" y="242"/>
                  </a:cubicBezTo>
                  <a:lnTo>
                    <a:pt x="779" y="242"/>
                  </a:lnTo>
                  <a:cubicBezTo>
                    <a:pt x="797" y="287"/>
                    <a:pt x="742" y="349"/>
                    <a:pt x="742" y="399"/>
                  </a:cubicBezTo>
                  <a:lnTo>
                    <a:pt x="742" y="399"/>
                  </a:lnTo>
                  <a:cubicBezTo>
                    <a:pt x="742" y="447"/>
                    <a:pt x="798" y="509"/>
                    <a:pt x="779" y="556"/>
                  </a:cubicBezTo>
                  <a:lnTo>
                    <a:pt x="779" y="556"/>
                  </a:lnTo>
                  <a:cubicBezTo>
                    <a:pt x="759" y="603"/>
                    <a:pt x="676" y="607"/>
                    <a:pt x="642" y="642"/>
                  </a:cubicBezTo>
                  <a:lnTo>
                    <a:pt x="642" y="642"/>
                  </a:lnTo>
                  <a:cubicBezTo>
                    <a:pt x="606" y="677"/>
                    <a:pt x="602" y="760"/>
                    <a:pt x="557" y="778"/>
                  </a:cubicBezTo>
                  <a:lnTo>
                    <a:pt x="557" y="778"/>
                  </a:lnTo>
                  <a:cubicBezTo>
                    <a:pt x="511" y="797"/>
                    <a:pt x="450" y="742"/>
                    <a:pt x="399" y="742"/>
                  </a:cubicBezTo>
                  <a:lnTo>
                    <a:pt x="399" y="742"/>
                  </a:lnTo>
                  <a:cubicBezTo>
                    <a:pt x="351" y="742"/>
                    <a:pt x="290" y="798"/>
                    <a:pt x="242" y="778"/>
                  </a:cubicBezTo>
                  <a:close/>
                  <a:moveTo>
                    <a:pt x="242" y="778"/>
                  </a:moveTo>
                  <a:lnTo>
                    <a:pt x="242" y="77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3" name="Google Shape;3603;p70">
              <a:extLst>
                <a:ext uri="{FF2B5EF4-FFF2-40B4-BE49-F238E27FC236}">
                  <a16:creationId xmlns:a16="http://schemas.microsoft.com/office/drawing/2014/main" id="{79B11130-6263-32FA-8045-C8A5E45FB307}"/>
                </a:ext>
              </a:extLst>
            </p:cNvPr>
            <p:cNvSpPr/>
            <p:nvPr/>
          </p:nvSpPr>
          <p:spPr>
            <a:xfrm>
              <a:off x="2362059" y="4202499"/>
              <a:ext cx="116524" cy="116525"/>
            </a:xfrm>
            <a:custGeom>
              <a:avLst/>
              <a:gdLst/>
              <a:ahLst/>
              <a:cxnLst/>
              <a:rect l="l" t="t" r="r" b="b"/>
              <a:pathLst>
                <a:path w="384" h="384" extrusionOk="0">
                  <a:moveTo>
                    <a:pt x="255" y="35"/>
                  </a:moveTo>
                  <a:lnTo>
                    <a:pt x="255" y="35"/>
                  </a:lnTo>
                  <a:cubicBezTo>
                    <a:pt x="169" y="0"/>
                    <a:pt x="71" y="41"/>
                    <a:pt x="35" y="127"/>
                  </a:cubicBezTo>
                  <a:lnTo>
                    <a:pt x="35" y="127"/>
                  </a:lnTo>
                  <a:cubicBezTo>
                    <a:pt x="0" y="212"/>
                    <a:pt x="41" y="311"/>
                    <a:pt x="127" y="346"/>
                  </a:cubicBezTo>
                  <a:lnTo>
                    <a:pt x="127" y="346"/>
                  </a:lnTo>
                  <a:cubicBezTo>
                    <a:pt x="212" y="383"/>
                    <a:pt x="312" y="342"/>
                    <a:pt x="348" y="255"/>
                  </a:cubicBezTo>
                  <a:lnTo>
                    <a:pt x="348" y="255"/>
                  </a:lnTo>
                  <a:cubicBezTo>
                    <a:pt x="383" y="169"/>
                    <a:pt x="342" y="71"/>
                    <a:pt x="255" y="35"/>
                  </a:cubicBezTo>
                  <a:close/>
                  <a:moveTo>
                    <a:pt x="255" y="35"/>
                  </a:moveTo>
                  <a:lnTo>
                    <a:pt x="255" y="3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4" name="Google Shape;3604;p70">
              <a:extLst>
                <a:ext uri="{FF2B5EF4-FFF2-40B4-BE49-F238E27FC236}">
                  <a16:creationId xmlns:a16="http://schemas.microsoft.com/office/drawing/2014/main" id="{94831868-C71F-E8B1-37C6-9FC6786B718E}"/>
                </a:ext>
              </a:extLst>
            </p:cNvPr>
            <p:cNvSpPr/>
            <p:nvPr/>
          </p:nvSpPr>
          <p:spPr>
            <a:xfrm>
              <a:off x="2398223" y="4207857"/>
              <a:ext cx="80361" cy="111167"/>
            </a:xfrm>
            <a:custGeom>
              <a:avLst/>
              <a:gdLst/>
              <a:ahLst/>
              <a:cxnLst/>
              <a:rect l="l" t="t" r="r" b="b"/>
              <a:pathLst>
                <a:path w="266" h="368" extrusionOk="0">
                  <a:moveTo>
                    <a:pt x="137" y="19"/>
                  </a:moveTo>
                  <a:lnTo>
                    <a:pt x="137" y="19"/>
                  </a:lnTo>
                  <a:cubicBezTo>
                    <a:pt x="91" y="0"/>
                    <a:pt x="42" y="2"/>
                    <a:pt x="0" y="24"/>
                  </a:cubicBezTo>
                  <a:lnTo>
                    <a:pt x="0" y="24"/>
                  </a:lnTo>
                  <a:cubicBezTo>
                    <a:pt x="79" y="62"/>
                    <a:pt x="115" y="157"/>
                    <a:pt x="82" y="239"/>
                  </a:cubicBezTo>
                  <a:lnTo>
                    <a:pt x="82" y="239"/>
                  </a:lnTo>
                  <a:cubicBezTo>
                    <a:pt x="65" y="279"/>
                    <a:pt x="35" y="309"/>
                    <a:pt x="0" y="327"/>
                  </a:cubicBezTo>
                  <a:lnTo>
                    <a:pt x="0" y="327"/>
                  </a:lnTo>
                  <a:cubicBezTo>
                    <a:pt x="2" y="328"/>
                    <a:pt x="6" y="329"/>
                    <a:pt x="9" y="330"/>
                  </a:cubicBezTo>
                  <a:lnTo>
                    <a:pt x="9" y="330"/>
                  </a:lnTo>
                  <a:cubicBezTo>
                    <a:pt x="94" y="367"/>
                    <a:pt x="194" y="326"/>
                    <a:pt x="230" y="239"/>
                  </a:cubicBezTo>
                  <a:lnTo>
                    <a:pt x="230" y="239"/>
                  </a:lnTo>
                  <a:cubicBezTo>
                    <a:pt x="265" y="153"/>
                    <a:pt x="224" y="55"/>
                    <a:pt x="137" y="19"/>
                  </a:cubicBezTo>
                  <a:close/>
                  <a:moveTo>
                    <a:pt x="137" y="19"/>
                  </a:moveTo>
                  <a:lnTo>
                    <a:pt x="137" y="19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5" name="Google Shape;3605;p70">
              <a:extLst>
                <a:ext uri="{FF2B5EF4-FFF2-40B4-BE49-F238E27FC236}">
                  <a16:creationId xmlns:a16="http://schemas.microsoft.com/office/drawing/2014/main" id="{99496CD5-03F8-6D14-CFBA-DA01B52E23FD}"/>
                </a:ext>
              </a:extLst>
            </p:cNvPr>
            <p:cNvSpPr/>
            <p:nvPr/>
          </p:nvSpPr>
          <p:spPr>
            <a:xfrm>
              <a:off x="2305806" y="4380635"/>
              <a:ext cx="283945" cy="105809"/>
            </a:xfrm>
            <a:custGeom>
              <a:avLst/>
              <a:gdLst/>
              <a:ahLst/>
              <a:cxnLst/>
              <a:rect l="l" t="t" r="r" b="b"/>
              <a:pathLst>
                <a:path w="933" h="350" extrusionOk="0">
                  <a:moveTo>
                    <a:pt x="929" y="26"/>
                  </a:moveTo>
                  <a:lnTo>
                    <a:pt x="929" y="26"/>
                  </a:lnTo>
                  <a:cubicBezTo>
                    <a:pt x="929" y="19"/>
                    <a:pt x="925" y="11"/>
                    <a:pt x="918" y="6"/>
                  </a:cubicBezTo>
                  <a:lnTo>
                    <a:pt x="918" y="6"/>
                  </a:lnTo>
                  <a:cubicBezTo>
                    <a:pt x="912" y="3"/>
                    <a:pt x="904" y="0"/>
                    <a:pt x="897" y="3"/>
                  </a:cubicBezTo>
                  <a:lnTo>
                    <a:pt x="791" y="30"/>
                  </a:lnTo>
                  <a:lnTo>
                    <a:pt x="791" y="30"/>
                  </a:lnTo>
                  <a:cubicBezTo>
                    <a:pt x="778" y="33"/>
                    <a:pt x="770" y="47"/>
                    <a:pt x="773" y="60"/>
                  </a:cubicBezTo>
                  <a:lnTo>
                    <a:pt x="773" y="60"/>
                  </a:lnTo>
                  <a:cubicBezTo>
                    <a:pt x="777" y="74"/>
                    <a:pt x="791" y="82"/>
                    <a:pt x="804" y="79"/>
                  </a:cubicBezTo>
                  <a:lnTo>
                    <a:pt x="839" y="69"/>
                  </a:lnTo>
                  <a:lnTo>
                    <a:pt x="839" y="69"/>
                  </a:lnTo>
                  <a:cubicBezTo>
                    <a:pt x="730" y="214"/>
                    <a:pt x="560" y="298"/>
                    <a:pt x="378" y="298"/>
                  </a:cubicBezTo>
                  <a:lnTo>
                    <a:pt x="378" y="298"/>
                  </a:lnTo>
                  <a:cubicBezTo>
                    <a:pt x="258" y="298"/>
                    <a:pt x="142" y="262"/>
                    <a:pt x="43" y="192"/>
                  </a:cubicBezTo>
                  <a:lnTo>
                    <a:pt x="43" y="192"/>
                  </a:lnTo>
                  <a:cubicBezTo>
                    <a:pt x="33" y="184"/>
                    <a:pt x="17" y="186"/>
                    <a:pt x="8" y="198"/>
                  </a:cubicBezTo>
                  <a:lnTo>
                    <a:pt x="8" y="198"/>
                  </a:lnTo>
                  <a:cubicBezTo>
                    <a:pt x="0" y="209"/>
                    <a:pt x="3" y="225"/>
                    <a:pt x="14" y="232"/>
                  </a:cubicBezTo>
                  <a:lnTo>
                    <a:pt x="14" y="232"/>
                  </a:lnTo>
                  <a:cubicBezTo>
                    <a:pt x="121" y="308"/>
                    <a:pt x="248" y="349"/>
                    <a:pt x="378" y="349"/>
                  </a:cubicBezTo>
                  <a:lnTo>
                    <a:pt x="378" y="349"/>
                  </a:lnTo>
                  <a:cubicBezTo>
                    <a:pt x="578" y="349"/>
                    <a:pt x="762" y="256"/>
                    <a:pt x="881" y="98"/>
                  </a:cubicBezTo>
                  <a:lnTo>
                    <a:pt x="882" y="140"/>
                  </a:lnTo>
                  <a:lnTo>
                    <a:pt x="882" y="140"/>
                  </a:lnTo>
                  <a:cubicBezTo>
                    <a:pt x="882" y="153"/>
                    <a:pt x="894" y="165"/>
                    <a:pt x="907" y="165"/>
                  </a:cubicBezTo>
                  <a:lnTo>
                    <a:pt x="907" y="165"/>
                  </a:lnTo>
                  <a:cubicBezTo>
                    <a:pt x="908" y="165"/>
                    <a:pt x="908" y="165"/>
                    <a:pt x="908" y="165"/>
                  </a:cubicBezTo>
                  <a:lnTo>
                    <a:pt x="908" y="165"/>
                  </a:lnTo>
                  <a:cubicBezTo>
                    <a:pt x="922" y="164"/>
                    <a:pt x="932" y="152"/>
                    <a:pt x="932" y="138"/>
                  </a:cubicBezTo>
                  <a:lnTo>
                    <a:pt x="929" y="26"/>
                  </a:lnTo>
                  <a:close/>
                  <a:moveTo>
                    <a:pt x="929" y="26"/>
                  </a:moveTo>
                  <a:lnTo>
                    <a:pt x="929" y="2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533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7">
          <a:extLst>
            <a:ext uri="{FF2B5EF4-FFF2-40B4-BE49-F238E27FC236}">
              <a16:creationId xmlns:a16="http://schemas.microsoft.com/office/drawing/2014/main" id="{360B79BD-6F24-41AF-D2CA-CED945D8C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8" name="Google Shape;3378;p69">
            <a:extLst>
              <a:ext uri="{FF2B5EF4-FFF2-40B4-BE49-F238E27FC236}">
                <a16:creationId xmlns:a16="http://schemas.microsoft.com/office/drawing/2014/main" id="{365673DB-233D-17F3-9CB9-808F5A1DF3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386375"/>
            <a:ext cx="77040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Covered sectors</a:t>
            </a:r>
            <a:endParaRPr dirty="0"/>
          </a:p>
        </p:txBody>
      </p:sp>
      <p:graphicFrame>
        <p:nvGraphicFramePr>
          <p:cNvPr id="3379" name="Google Shape;3379;p69">
            <a:extLst>
              <a:ext uri="{FF2B5EF4-FFF2-40B4-BE49-F238E27FC236}">
                <a16:creationId xmlns:a16="http://schemas.microsoft.com/office/drawing/2014/main" id="{60F07760-505E-7A28-34C7-DE7EB0D935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3079517"/>
              </p:ext>
            </p:extLst>
          </p:nvPr>
        </p:nvGraphicFramePr>
        <p:xfrm>
          <a:off x="1561288" y="1643131"/>
          <a:ext cx="6425120" cy="3169680"/>
        </p:xfrm>
        <a:graphic>
          <a:graphicData uri="http://schemas.openxmlformats.org/drawingml/2006/table">
            <a:tbl>
              <a:tblPr>
                <a:noFill/>
                <a:tableStyleId>{B6D2AB99-4678-49A2-B001-CA78B0FCB24E}</a:tableStyleId>
              </a:tblPr>
              <a:tblGrid>
                <a:gridCol w="3212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2560">
                  <a:extLst>
                    <a:ext uri="{9D8B030D-6E8A-4147-A177-3AD203B41FA5}">
                      <a16:colId xmlns:a16="http://schemas.microsoft.com/office/drawing/2014/main" val="4188190745"/>
                    </a:ext>
                  </a:extLst>
                </a:gridCol>
              </a:tblGrid>
              <a:tr h="35577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dk1"/>
                          </a:solidFill>
                          <a:latin typeface="Anybody"/>
                          <a:ea typeface="Anybody"/>
                          <a:cs typeface="Anybody"/>
                          <a:sym typeface="Anybody"/>
                        </a:rPr>
                        <a:t>Sector</a:t>
                      </a:r>
                      <a:endParaRPr b="1" dirty="0">
                        <a:solidFill>
                          <a:schemeClr val="dk1"/>
                        </a:solidFill>
                        <a:latin typeface="Anybody"/>
                        <a:ea typeface="Anybody"/>
                        <a:cs typeface="Anybody"/>
                        <a:sym typeface="Anybody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chemeClr val="dk1"/>
                          </a:solidFill>
                          <a:latin typeface="Anybody"/>
                          <a:ea typeface="Anybody"/>
                          <a:cs typeface="Anybody"/>
                          <a:sym typeface="Anybody"/>
                        </a:rPr>
                        <a:t>Example of modeled tech</a:t>
                      </a:r>
                      <a:endParaRPr b="1" dirty="0">
                        <a:solidFill>
                          <a:schemeClr val="dk1"/>
                        </a:solidFill>
                        <a:latin typeface="Anybody"/>
                        <a:ea typeface="Anybody"/>
                        <a:cs typeface="Anybody"/>
                        <a:sym typeface="Anybody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7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Automotive</a:t>
                      </a:r>
                      <a:endParaRPr sz="1400" b="1"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Battery Electric Vehicle</a:t>
                      </a:r>
                      <a:endParaRPr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Steel &amp; Iron</a:t>
                      </a:r>
                      <a:endParaRPr sz="1400" b="1"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DR-H and EAF</a:t>
                      </a:r>
                      <a:endParaRPr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Chemicals (Basic plastics, fertilizers)</a:t>
                      </a:r>
                      <a:endParaRPr sz="1400" b="1"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Electrification, water electrolysis</a:t>
                      </a:r>
                      <a:endParaRPr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Cement</a:t>
                      </a:r>
                      <a:endParaRPr sz="1400" b="1"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Electrification of kiln, CCS</a:t>
                      </a:r>
                      <a:endParaRPr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Aluminum</a:t>
                      </a:r>
                      <a:endParaRPr sz="1400" b="1"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Electrification, inert anodes, recycling</a:t>
                      </a:r>
                      <a:endParaRPr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2380680"/>
                  </a:ext>
                </a:extLst>
              </a:tr>
              <a:tr h="3557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Paper</a:t>
                      </a:r>
                      <a:endParaRPr sz="1400" b="1"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Electrification, alternative feedstock</a:t>
                      </a:r>
                      <a:endParaRPr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8919961"/>
                  </a:ext>
                </a:extLst>
              </a:tr>
              <a:tr h="3557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Energy</a:t>
                      </a:r>
                      <a:endParaRPr sz="1400" b="1"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Wind, solar, nuclear, geothermal</a:t>
                      </a:r>
                      <a:endParaRPr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5728266"/>
                  </a:ext>
                </a:extLst>
              </a:tr>
            </a:tbl>
          </a:graphicData>
        </a:graphic>
      </p:graphicFrame>
      <p:grpSp>
        <p:nvGrpSpPr>
          <p:cNvPr id="3381" name="Google Shape;3381;p69">
            <a:extLst>
              <a:ext uri="{FF2B5EF4-FFF2-40B4-BE49-F238E27FC236}">
                <a16:creationId xmlns:a16="http://schemas.microsoft.com/office/drawing/2014/main" id="{DBE70C69-7F86-0E12-FE78-E65C8E8DD852}"/>
              </a:ext>
            </a:extLst>
          </p:cNvPr>
          <p:cNvGrpSpPr/>
          <p:nvPr/>
        </p:nvGrpSpPr>
        <p:grpSpPr>
          <a:xfrm>
            <a:off x="2913244" y="1050875"/>
            <a:ext cx="495901" cy="497218"/>
            <a:chOff x="6305132" y="1555916"/>
            <a:chExt cx="504940" cy="506281"/>
          </a:xfrm>
        </p:grpSpPr>
        <p:sp>
          <p:nvSpPr>
            <p:cNvPr id="3382" name="Google Shape;3382;p69">
              <a:extLst>
                <a:ext uri="{FF2B5EF4-FFF2-40B4-BE49-F238E27FC236}">
                  <a16:creationId xmlns:a16="http://schemas.microsoft.com/office/drawing/2014/main" id="{60036227-DE8D-B677-1BDA-EB365C36D880}"/>
                </a:ext>
              </a:extLst>
            </p:cNvPr>
            <p:cNvSpPr/>
            <p:nvPr/>
          </p:nvSpPr>
          <p:spPr>
            <a:xfrm>
              <a:off x="6305132" y="1555916"/>
              <a:ext cx="504940" cy="506281"/>
            </a:xfrm>
            <a:custGeom>
              <a:avLst/>
              <a:gdLst/>
              <a:ahLst/>
              <a:cxnLst/>
              <a:rect l="l" t="t" r="r" b="b"/>
              <a:pathLst>
                <a:path w="1661" h="1666" extrusionOk="0">
                  <a:moveTo>
                    <a:pt x="1660" y="833"/>
                  </a:moveTo>
                  <a:lnTo>
                    <a:pt x="1660" y="833"/>
                  </a:lnTo>
                  <a:cubicBezTo>
                    <a:pt x="1660" y="373"/>
                    <a:pt x="1288" y="0"/>
                    <a:pt x="829" y="0"/>
                  </a:cubicBezTo>
                  <a:lnTo>
                    <a:pt x="829" y="0"/>
                  </a:lnTo>
                  <a:cubicBezTo>
                    <a:pt x="371" y="0"/>
                    <a:pt x="0" y="373"/>
                    <a:pt x="0" y="833"/>
                  </a:cubicBezTo>
                  <a:lnTo>
                    <a:pt x="0" y="833"/>
                  </a:lnTo>
                  <a:cubicBezTo>
                    <a:pt x="0" y="1293"/>
                    <a:pt x="371" y="1665"/>
                    <a:pt x="829" y="1665"/>
                  </a:cubicBezTo>
                  <a:lnTo>
                    <a:pt x="829" y="1665"/>
                  </a:lnTo>
                  <a:cubicBezTo>
                    <a:pt x="1288" y="1665"/>
                    <a:pt x="1660" y="1293"/>
                    <a:pt x="1660" y="833"/>
                  </a:cubicBezTo>
                  <a:close/>
                  <a:moveTo>
                    <a:pt x="1660" y="833"/>
                  </a:moveTo>
                  <a:lnTo>
                    <a:pt x="1660" y="83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3" name="Google Shape;3383;p69">
              <a:extLst>
                <a:ext uri="{FF2B5EF4-FFF2-40B4-BE49-F238E27FC236}">
                  <a16:creationId xmlns:a16="http://schemas.microsoft.com/office/drawing/2014/main" id="{163254C1-618F-767F-4FF9-5A1EBCF6FDDB}"/>
                </a:ext>
              </a:extLst>
            </p:cNvPr>
            <p:cNvSpPr/>
            <p:nvPr/>
          </p:nvSpPr>
          <p:spPr>
            <a:xfrm>
              <a:off x="6534163" y="1555916"/>
              <a:ext cx="274568" cy="506281"/>
            </a:xfrm>
            <a:custGeom>
              <a:avLst/>
              <a:gdLst/>
              <a:ahLst/>
              <a:cxnLst/>
              <a:rect l="l" t="t" r="r" b="b"/>
              <a:pathLst>
                <a:path w="905" h="1666" extrusionOk="0">
                  <a:moveTo>
                    <a:pt x="73" y="0"/>
                  </a:moveTo>
                  <a:lnTo>
                    <a:pt x="73" y="0"/>
                  </a:lnTo>
                  <a:cubicBezTo>
                    <a:pt x="49" y="0"/>
                    <a:pt x="24" y="1"/>
                    <a:pt x="0" y="3"/>
                  </a:cubicBezTo>
                  <a:lnTo>
                    <a:pt x="0" y="3"/>
                  </a:lnTo>
                  <a:cubicBezTo>
                    <a:pt x="423" y="41"/>
                    <a:pt x="756" y="398"/>
                    <a:pt x="756" y="833"/>
                  </a:cubicBezTo>
                  <a:lnTo>
                    <a:pt x="756" y="833"/>
                  </a:lnTo>
                  <a:cubicBezTo>
                    <a:pt x="756" y="1267"/>
                    <a:pt x="423" y="1624"/>
                    <a:pt x="0" y="1661"/>
                  </a:cubicBezTo>
                  <a:lnTo>
                    <a:pt x="0" y="1661"/>
                  </a:lnTo>
                  <a:cubicBezTo>
                    <a:pt x="24" y="1663"/>
                    <a:pt x="49" y="1665"/>
                    <a:pt x="73" y="1665"/>
                  </a:cubicBezTo>
                  <a:lnTo>
                    <a:pt x="73" y="1665"/>
                  </a:lnTo>
                  <a:cubicBezTo>
                    <a:pt x="532" y="1665"/>
                    <a:pt x="904" y="1293"/>
                    <a:pt x="904" y="833"/>
                  </a:cubicBezTo>
                  <a:lnTo>
                    <a:pt x="904" y="833"/>
                  </a:lnTo>
                  <a:cubicBezTo>
                    <a:pt x="904" y="373"/>
                    <a:pt x="532" y="0"/>
                    <a:pt x="73" y="0"/>
                  </a:cubicBezTo>
                  <a:close/>
                  <a:moveTo>
                    <a:pt x="73" y="0"/>
                  </a:moveTo>
                  <a:lnTo>
                    <a:pt x="73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4" name="Google Shape;3384;p69">
              <a:extLst>
                <a:ext uri="{FF2B5EF4-FFF2-40B4-BE49-F238E27FC236}">
                  <a16:creationId xmlns:a16="http://schemas.microsoft.com/office/drawing/2014/main" id="{733501CB-E667-2499-1FED-A2FB92733ED9}"/>
                </a:ext>
              </a:extLst>
            </p:cNvPr>
            <p:cNvSpPr/>
            <p:nvPr/>
          </p:nvSpPr>
          <p:spPr>
            <a:xfrm>
              <a:off x="6305132" y="1719318"/>
              <a:ext cx="120542" cy="289303"/>
            </a:xfrm>
            <a:custGeom>
              <a:avLst/>
              <a:gdLst/>
              <a:ahLst/>
              <a:cxnLst/>
              <a:rect l="l" t="t" r="r" b="b"/>
              <a:pathLst>
                <a:path w="396" h="952" extrusionOk="0">
                  <a:moveTo>
                    <a:pt x="279" y="669"/>
                  </a:moveTo>
                  <a:lnTo>
                    <a:pt x="279" y="669"/>
                  </a:lnTo>
                  <a:cubicBezTo>
                    <a:pt x="240" y="610"/>
                    <a:pt x="347" y="473"/>
                    <a:pt x="370" y="369"/>
                  </a:cubicBezTo>
                  <a:lnTo>
                    <a:pt x="370" y="369"/>
                  </a:lnTo>
                  <a:cubicBezTo>
                    <a:pt x="395" y="265"/>
                    <a:pt x="251" y="272"/>
                    <a:pt x="207" y="236"/>
                  </a:cubicBezTo>
                  <a:lnTo>
                    <a:pt x="207" y="236"/>
                  </a:lnTo>
                  <a:cubicBezTo>
                    <a:pt x="162" y="201"/>
                    <a:pt x="102" y="44"/>
                    <a:pt x="58" y="8"/>
                  </a:cubicBezTo>
                  <a:lnTo>
                    <a:pt x="52" y="0"/>
                  </a:lnTo>
                  <a:lnTo>
                    <a:pt x="52" y="0"/>
                  </a:lnTo>
                  <a:cubicBezTo>
                    <a:pt x="19" y="91"/>
                    <a:pt x="0" y="190"/>
                    <a:pt x="0" y="293"/>
                  </a:cubicBezTo>
                  <a:lnTo>
                    <a:pt x="0" y="293"/>
                  </a:lnTo>
                  <a:cubicBezTo>
                    <a:pt x="0" y="560"/>
                    <a:pt x="126" y="799"/>
                    <a:pt x="323" y="951"/>
                  </a:cubicBezTo>
                  <a:lnTo>
                    <a:pt x="338" y="945"/>
                  </a:lnTo>
                  <a:lnTo>
                    <a:pt x="338" y="945"/>
                  </a:lnTo>
                  <a:cubicBezTo>
                    <a:pt x="338" y="945"/>
                    <a:pt x="370" y="810"/>
                    <a:pt x="279" y="669"/>
                  </a:cubicBezTo>
                  <a:close/>
                  <a:moveTo>
                    <a:pt x="279" y="669"/>
                  </a:moveTo>
                  <a:lnTo>
                    <a:pt x="279" y="6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5" name="Google Shape;3385;p69">
              <a:extLst>
                <a:ext uri="{FF2B5EF4-FFF2-40B4-BE49-F238E27FC236}">
                  <a16:creationId xmlns:a16="http://schemas.microsoft.com/office/drawing/2014/main" id="{7F7B1DC1-47C4-08BD-0690-29EE450F53C4}"/>
                </a:ext>
              </a:extLst>
            </p:cNvPr>
            <p:cNvSpPr/>
            <p:nvPr/>
          </p:nvSpPr>
          <p:spPr>
            <a:xfrm>
              <a:off x="6504697" y="1555916"/>
              <a:ext cx="287962" cy="223674"/>
            </a:xfrm>
            <a:custGeom>
              <a:avLst/>
              <a:gdLst/>
              <a:ahLst/>
              <a:cxnLst/>
              <a:rect l="l" t="t" r="r" b="b"/>
              <a:pathLst>
                <a:path w="949" h="736" extrusionOk="0">
                  <a:moveTo>
                    <a:pt x="57" y="195"/>
                  </a:moveTo>
                  <a:lnTo>
                    <a:pt x="57" y="195"/>
                  </a:lnTo>
                  <a:cubicBezTo>
                    <a:pt x="115" y="297"/>
                    <a:pt x="330" y="211"/>
                    <a:pt x="445" y="367"/>
                  </a:cubicBezTo>
                  <a:lnTo>
                    <a:pt x="445" y="367"/>
                  </a:lnTo>
                  <a:cubicBezTo>
                    <a:pt x="517" y="464"/>
                    <a:pt x="609" y="735"/>
                    <a:pt x="917" y="558"/>
                  </a:cubicBezTo>
                  <a:lnTo>
                    <a:pt x="948" y="539"/>
                  </a:lnTo>
                  <a:lnTo>
                    <a:pt x="948" y="539"/>
                  </a:lnTo>
                  <a:cubicBezTo>
                    <a:pt x="830" y="224"/>
                    <a:pt x="526" y="0"/>
                    <a:pt x="170" y="0"/>
                  </a:cubicBezTo>
                  <a:lnTo>
                    <a:pt x="170" y="0"/>
                  </a:lnTo>
                  <a:cubicBezTo>
                    <a:pt x="141" y="0"/>
                    <a:pt x="112" y="1"/>
                    <a:pt x="84" y="4"/>
                  </a:cubicBezTo>
                  <a:lnTo>
                    <a:pt x="84" y="4"/>
                  </a:lnTo>
                  <a:lnTo>
                    <a:pt x="84" y="4"/>
                  </a:lnTo>
                  <a:cubicBezTo>
                    <a:pt x="84" y="4"/>
                    <a:pt x="0" y="92"/>
                    <a:pt x="57" y="195"/>
                  </a:cubicBezTo>
                  <a:close/>
                  <a:moveTo>
                    <a:pt x="57" y="195"/>
                  </a:moveTo>
                  <a:lnTo>
                    <a:pt x="57" y="1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6" name="Google Shape;3386;p69">
              <a:extLst>
                <a:ext uri="{FF2B5EF4-FFF2-40B4-BE49-F238E27FC236}">
                  <a16:creationId xmlns:a16="http://schemas.microsoft.com/office/drawing/2014/main" id="{5C8157E0-6352-934E-A11F-1FF9510E57F2}"/>
                </a:ext>
              </a:extLst>
            </p:cNvPr>
            <p:cNvSpPr/>
            <p:nvPr/>
          </p:nvSpPr>
          <p:spPr>
            <a:xfrm>
              <a:off x="6534163" y="1555916"/>
              <a:ext cx="259836" cy="183493"/>
            </a:xfrm>
            <a:custGeom>
              <a:avLst/>
              <a:gdLst/>
              <a:ahLst/>
              <a:cxnLst/>
              <a:rect l="l" t="t" r="r" b="b"/>
              <a:pathLst>
                <a:path w="854" h="603" extrusionOk="0">
                  <a:moveTo>
                    <a:pt x="75" y="0"/>
                  </a:moveTo>
                  <a:lnTo>
                    <a:pt x="75" y="0"/>
                  </a:lnTo>
                  <a:cubicBezTo>
                    <a:pt x="50" y="0"/>
                    <a:pt x="24" y="1"/>
                    <a:pt x="0" y="3"/>
                  </a:cubicBezTo>
                  <a:lnTo>
                    <a:pt x="0" y="3"/>
                  </a:lnTo>
                  <a:cubicBezTo>
                    <a:pt x="324" y="35"/>
                    <a:pt x="612" y="275"/>
                    <a:pt x="724" y="602"/>
                  </a:cubicBezTo>
                  <a:lnTo>
                    <a:pt x="724" y="602"/>
                  </a:lnTo>
                  <a:cubicBezTo>
                    <a:pt x="754" y="593"/>
                    <a:pt x="787" y="578"/>
                    <a:pt x="822" y="558"/>
                  </a:cubicBezTo>
                  <a:lnTo>
                    <a:pt x="853" y="539"/>
                  </a:lnTo>
                  <a:lnTo>
                    <a:pt x="853" y="539"/>
                  </a:lnTo>
                  <a:cubicBezTo>
                    <a:pt x="735" y="224"/>
                    <a:pt x="431" y="0"/>
                    <a:pt x="75" y="0"/>
                  </a:cubicBezTo>
                  <a:close/>
                  <a:moveTo>
                    <a:pt x="75" y="0"/>
                  </a:moveTo>
                  <a:lnTo>
                    <a:pt x="75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7" name="Google Shape;3387;p69">
              <a:extLst>
                <a:ext uri="{FF2B5EF4-FFF2-40B4-BE49-F238E27FC236}">
                  <a16:creationId xmlns:a16="http://schemas.microsoft.com/office/drawing/2014/main" id="{A7E8F03B-B72E-6CFE-1AF0-60070CEFD68A}"/>
                </a:ext>
              </a:extLst>
            </p:cNvPr>
            <p:cNvSpPr/>
            <p:nvPr/>
          </p:nvSpPr>
          <p:spPr>
            <a:xfrm>
              <a:off x="6555593" y="1933617"/>
              <a:ext cx="203582" cy="127239"/>
            </a:xfrm>
            <a:custGeom>
              <a:avLst/>
              <a:gdLst/>
              <a:ahLst/>
              <a:cxnLst/>
              <a:rect l="l" t="t" r="r" b="b"/>
              <a:pathLst>
                <a:path w="672" h="421" extrusionOk="0">
                  <a:moveTo>
                    <a:pt x="659" y="97"/>
                  </a:moveTo>
                  <a:lnTo>
                    <a:pt x="656" y="95"/>
                  </a:lnTo>
                  <a:lnTo>
                    <a:pt x="656" y="95"/>
                  </a:lnTo>
                  <a:cubicBezTo>
                    <a:pt x="656" y="95"/>
                    <a:pt x="671" y="107"/>
                    <a:pt x="524" y="54"/>
                  </a:cubicBezTo>
                  <a:lnTo>
                    <a:pt x="524" y="54"/>
                  </a:lnTo>
                  <a:cubicBezTo>
                    <a:pt x="376" y="0"/>
                    <a:pt x="412" y="249"/>
                    <a:pt x="134" y="178"/>
                  </a:cubicBezTo>
                  <a:lnTo>
                    <a:pt x="134" y="178"/>
                  </a:lnTo>
                  <a:cubicBezTo>
                    <a:pt x="13" y="147"/>
                    <a:pt x="5" y="357"/>
                    <a:pt x="0" y="410"/>
                  </a:cubicBezTo>
                  <a:lnTo>
                    <a:pt x="0" y="420"/>
                  </a:lnTo>
                  <a:lnTo>
                    <a:pt x="0" y="420"/>
                  </a:lnTo>
                  <a:cubicBezTo>
                    <a:pt x="1" y="420"/>
                    <a:pt x="2" y="420"/>
                    <a:pt x="2" y="420"/>
                  </a:cubicBezTo>
                  <a:lnTo>
                    <a:pt x="2" y="420"/>
                  </a:lnTo>
                  <a:cubicBezTo>
                    <a:pt x="270" y="420"/>
                    <a:pt x="508" y="294"/>
                    <a:pt x="659" y="97"/>
                  </a:cubicBezTo>
                  <a:close/>
                  <a:moveTo>
                    <a:pt x="659" y="97"/>
                  </a:moveTo>
                  <a:lnTo>
                    <a:pt x="659" y="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8" name="Google Shape;3388;p69">
              <a:extLst>
                <a:ext uri="{FF2B5EF4-FFF2-40B4-BE49-F238E27FC236}">
                  <a16:creationId xmlns:a16="http://schemas.microsoft.com/office/drawing/2014/main" id="{8407C16A-CA9E-A133-AF30-9DE42F0B93FA}"/>
                </a:ext>
              </a:extLst>
            </p:cNvPr>
            <p:cNvSpPr/>
            <p:nvPr/>
          </p:nvSpPr>
          <p:spPr>
            <a:xfrm>
              <a:off x="6555593" y="1951029"/>
              <a:ext cx="203583" cy="109828"/>
            </a:xfrm>
            <a:custGeom>
              <a:avLst/>
              <a:gdLst/>
              <a:ahLst/>
              <a:cxnLst/>
              <a:rect l="l" t="t" r="r" b="b"/>
              <a:pathLst>
                <a:path w="671" h="363" extrusionOk="0">
                  <a:moveTo>
                    <a:pt x="656" y="37"/>
                  </a:moveTo>
                  <a:lnTo>
                    <a:pt x="656" y="37"/>
                  </a:lnTo>
                  <a:cubicBezTo>
                    <a:pt x="656" y="37"/>
                    <a:pt x="670" y="48"/>
                    <a:pt x="538" y="0"/>
                  </a:cubicBezTo>
                  <a:lnTo>
                    <a:pt x="538" y="0"/>
                  </a:lnTo>
                  <a:cubicBezTo>
                    <a:pt x="538" y="2"/>
                    <a:pt x="535" y="5"/>
                    <a:pt x="532" y="7"/>
                  </a:cubicBezTo>
                  <a:lnTo>
                    <a:pt x="532" y="7"/>
                  </a:lnTo>
                  <a:cubicBezTo>
                    <a:pt x="409" y="165"/>
                    <a:pt x="211" y="300"/>
                    <a:pt x="1" y="346"/>
                  </a:cubicBezTo>
                  <a:lnTo>
                    <a:pt x="1" y="346"/>
                  </a:lnTo>
                  <a:cubicBezTo>
                    <a:pt x="1" y="348"/>
                    <a:pt x="0" y="351"/>
                    <a:pt x="0" y="352"/>
                  </a:cubicBezTo>
                  <a:lnTo>
                    <a:pt x="0" y="362"/>
                  </a:lnTo>
                  <a:lnTo>
                    <a:pt x="0" y="362"/>
                  </a:lnTo>
                  <a:cubicBezTo>
                    <a:pt x="1" y="362"/>
                    <a:pt x="2" y="362"/>
                    <a:pt x="2" y="362"/>
                  </a:cubicBezTo>
                  <a:lnTo>
                    <a:pt x="2" y="362"/>
                  </a:lnTo>
                  <a:cubicBezTo>
                    <a:pt x="270" y="362"/>
                    <a:pt x="508" y="236"/>
                    <a:pt x="659" y="39"/>
                  </a:cubicBezTo>
                  <a:lnTo>
                    <a:pt x="656" y="37"/>
                  </a:lnTo>
                  <a:close/>
                  <a:moveTo>
                    <a:pt x="656" y="37"/>
                  </a:moveTo>
                  <a:lnTo>
                    <a:pt x="656" y="37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9" name="Google Shape;3389;p69">
              <a:extLst>
                <a:ext uri="{FF2B5EF4-FFF2-40B4-BE49-F238E27FC236}">
                  <a16:creationId xmlns:a16="http://schemas.microsoft.com/office/drawing/2014/main" id="{4CA0ADC7-F5F3-18BA-3A36-25976926B5EC}"/>
                </a:ext>
              </a:extLst>
            </p:cNvPr>
            <p:cNvSpPr/>
            <p:nvPr/>
          </p:nvSpPr>
          <p:spPr>
            <a:xfrm>
              <a:off x="6519430" y="1863970"/>
              <a:ext cx="77683" cy="76343"/>
            </a:xfrm>
            <a:custGeom>
              <a:avLst/>
              <a:gdLst/>
              <a:ahLst/>
              <a:cxnLst/>
              <a:rect l="l" t="t" r="r" b="b"/>
              <a:pathLst>
                <a:path w="255" h="253" extrusionOk="0">
                  <a:moveTo>
                    <a:pt x="0" y="0"/>
                  </a:moveTo>
                  <a:lnTo>
                    <a:pt x="254" y="0"/>
                  </a:lnTo>
                  <a:lnTo>
                    <a:pt x="254" y="0"/>
                  </a:lnTo>
                  <a:cubicBezTo>
                    <a:pt x="254" y="0"/>
                    <a:pt x="229" y="252"/>
                    <a:pt x="127" y="252"/>
                  </a:cubicBezTo>
                  <a:lnTo>
                    <a:pt x="127" y="252"/>
                  </a:lnTo>
                  <a:cubicBezTo>
                    <a:pt x="30" y="252"/>
                    <a:pt x="0" y="0"/>
                    <a:pt x="0" y="0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0" name="Google Shape;3390;p69">
              <a:extLst>
                <a:ext uri="{FF2B5EF4-FFF2-40B4-BE49-F238E27FC236}">
                  <a16:creationId xmlns:a16="http://schemas.microsoft.com/office/drawing/2014/main" id="{7627AFDA-DECF-7D87-82BD-359C0186D240}"/>
                </a:ext>
              </a:extLst>
            </p:cNvPr>
            <p:cNvSpPr/>
            <p:nvPr/>
          </p:nvSpPr>
          <p:spPr>
            <a:xfrm>
              <a:off x="6441747" y="1740748"/>
              <a:ext cx="92415" cy="53575"/>
            </a:xfrm>
            <a:custGeom>
              <a:avLst/>
              <a:gdLst/>
              <a:ahLst/>
              <a:cxnLst/>
              <a:rect l="l" t="t" r="r" b="b"/>
              <a:pathLst>
                <a:path w="304" h="177" extrusionOk="0">
                  <a:moveTo>
                    <a:pt x="278" y="176"/>
                  </a:moveTo>
                  <a:lnTo>
                    <a:pt x="278" y="176"/>
                  </a:lnTo>
                  <a:cubicBezTo>
                    <a:pt x="264" y="176"/>
                    <a:pt x="253" y="165"/>
                    <a:pt x="253" y="152"/>
                  </a:cubicBezTo>
                  <a:lnTo>
                    <a:pt x="253" y="152"/>
                  </a:lnTo>
                  <a:cubicBezTo>
                    <a:pt x="253" y="95"/>
                    <a:pt x="207" y="51"/>
                    <a:pt x="152" y="51"/>
                  </a:cubicBezTo>
                  <a:lnTo>
                    <a:pt x="152" y="51"/>
                  </a:lnTo>
                  <a:cubicBezTo>
                    <a:pt x="96" y="51"/>
                    <a:pt x="52" y="95"/>
                    <a:pt x="52" y="152"/>
                  </a:cubicBezTo>
                  <a:lnTo>
                    <a:pt x="52" y="152"/>
                  </a:lnTo>
                  <a:cubicBezTo>
                    <a:pt x="52" y="165"/>
                    <a:pt x="40" y="176"/>
                    <a:pt x="26" y="176"/>
                  </a:cubicBezTo>
                  <a:lnTo>
                    <a:pt x="26" y="176"/>
                  </a:lnTo>
                  <a:cubicBezTo>
                    <a:pt x="12" y="176"/>
                    <a:pt x="0" y="165"/>
                    <a:pt x="0" y="152"/>
                  </a:cubicBezTo>
                  <a:lnTo>
                    <a:pt x="0" y="152"/>
                  </a:lnTo>
                  <a:cubicBezTo>
                    <a:pt x="0" y="68"/>
                    <a:pt x="69" y="0"/>
                    <a:pt x="152" y="0"/>
                  </a:cubicBezTo>
                  <a:lnTo>
                    <a:pt x="152" y="0"/>
                  </a:lnTo>
                  <a:cubicBezTo>
                    <a:pt x="235" y="0"/>
                    <a:pt x="303" y="68"/>
                    <a:pt x="303" y="152"/>
                  </a:cubicBezTo>
                  <a:lnTo>
                    <a:pt x="303" y="152"/>
                  </a:lnTo>
                  <a:cubicBezTo>
                    <a:pt x="303" y="165"/>
                    <a:pt x="292" y="176"/>
                    <a:pt x="278" y="176"/>
                  </a:cubicBezTo>
                  <a:close/>
                  <a:moveTo>
                    <a:pt x="278" y="176"/>
                  </a:moveTo>
                  <a:lnTo>
                    <a:pt x="278" y="17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1" name="Google Shape;3391;p69">
              <a:extLst>
                <a:ext uri="{FF2B5EF4-FFF2-40B4-BE49-F238E27FC236}">
                  <a16:creationId xmlns:a16="http://schemas.microsoft.com/office/drawing/2014/main" id="{F999101D-5E8D-8E70-96EF-C411AE654BC8}"/>
                </a:ext>
              </a:extLst>
            </p:cNvPr>
            <p:cNvSpPr/>
            <p:nvPr/>
          </p:nvSpPr>
          <p:spPr>
            <a:xfrm>
              <a:off x="6579701" y="1740748"/>
              <a:ext cx="92415" cy="53575"/>
            </a:xfrm>
            <a:custGeom>
              <a:avLst/>
              <a:gdLst/>
              <a:ahLst/>
              <a:cxnLst/>
              <a:rect l="l" t="t" r="r" b="b"/>
              <a:pathLst>
                <a:path w="304" h="177" extrusionOk="0">
                  <a:moveTo>
                    <a:pt x="277" y="176"/>
                  </a:moveTo>
                  <a:lnTo>
                    <a:pt x="277" y="176"/>
                  </a:lnTo>
                  <a:cubicBezTo>
                    <a:pt x="263" y="176"/>
                    <a:pt x="252" y="165"/>
                    <a:pt x="252" y="152"/>
                  </a:cubicBezTo>
                  <a:lnTo>
                    <a:pt x="252" y="152"/>
                  </a:lnTo>
                  <a:cubicBezTo>
                    <a:pt x="252" y="95"/>
                    <a:pt x="207" y="51"/>
                    <a:pt x="152" y="51"/>
                  </a:cubicBezTo>
                  <a:lnTo>
                    <a:pt x="152" y="51"/>
                  </a:lnTo>
                  <a:cubicBezTo>
                    <a:pt x="96" y="51"/>
                    <a:pt x="52" y="95"/>
                    <a:pt x="52" y="152"/>
                  </a:cubicBezTo>
                  <a:lnTo>
                    <a:pt x="52" y="152"/>
                  </a:lnTo>
                  <a:cubicBezTo>
                    <a:pt x="52" y="165"/>
                    <a:pt x="40" y="176"/>
                    <a:pt x="26" y="176"/>
                  </a:cubicBezTo>
                  <a:lnTo>
                    <a:pt x="26" y="176"/>
                  </a:lnTo>
                  <a:cubicBezTo>
                    <a:pt x="12" y="176"/>
                    <a:pt x="0" y="165"/>
                    <a:pt x="0" y="152"/>
                  </a:cubicBezTo>
                  <a:lnTo>
                    <a:pt x="0" y="152"/>
                  </a:lnTo>
                  <a:cubicBezTo>
                    <a:pt x="0" y="68"/>
                    <a:pt x="68" y="0"/>
                    <a:pt x="152" y="0"/>
                  </a:cubicBezTo>
                  <a:lnTo>
                    <a:pt x="152" y="0"/>
                  </a:lnTo>
                  <a:cubicBezTo>
                    <a:pt x="235" y="0"/>
                    <a:pt x="303" y="68"/>
                    <a:pt x="303" y="152"/>
                  </a:cubicBezTo>
                  <a:lnTo>
                    <a:pt x="303" y="152"/>
                  </a:lnTo>
                  <a:cubicBezTo>
                    <a:pt x="303" y="165"/>
                    <a:pt x="291" y="176"/>
                    <a:pt x="277" y="176"/>
                  </a:cubicBezTo>
                  <a:close/>
                  <a:moveTo>
                    <a:pt x="277" y="176"/>
                  </a:moveTo>
                  <a:lnTo>
                    <a:pt x="277" y="17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92" name="Google Shape;3392;p69">
            <a:extLst>
              <a:ext uri="{FF2B5EF4-FFF2-40B4-BE49-F238E27FC236}">
                <a16:creationId xmlns:a16="http://schemas.microsoft.com/office/drawing/2014/main" id="{3E7F8607-4976-400A-88AA-F4A8BFB27ADD}"/>
              </a:ext>
            </a:extLst>
          </p:cNvPr>
          <p:cNvGrpSpPr/>
          <p:nvPr/>
        </p:nvGrpSpPr>
        <p:grpSpPr>
          <a:xfrm>
            <a:off x="6037760" y="1050875"/>
            <a:ext cx="495901" cy="497218"/>
            <a:chOff x="6660529" y="1394979"/>
            <a:chExt cx="495901" cy="497218"/>
          </a:xfrm>
        </p:grpSpPr>
        <p:grpSp>
          <p:nvGrpSpPr>
            <p:cNvPr id="3393" name="Google Shape;3393;p69">
              <a:extLst>
                <a:ext uri="{FF2B5EF4-FFF2-40B4-BE49-F238E27FC236}">
                  <a16:creationId xmlns:a16="http://schemas.microsoft.com/office/drawing/2014/main" id="{6B537753-C33D-7D7B-E8E2-6EC1442596A4}"/>
                </a:ext>
              </a:extLst>
            </p:cNvPr>
            <p:cNvGrpSpPr/>
            <p:nvPr/>
          </p:nvGrpSpPr>
          <p:grpSpPr>
            <a:xfrm>
              <a:off x="6660529" y="1394979"/>
              <a:ext cx="495901" cy="497218"/>
              <a:chOff x="6305132" y="1555916"/>
              <a:chExt cx="504940" cy="506281"/>
            </a:xfrm>
          </p:grpSpPr>
          <p:sp>
            <p:nvSpPr>
              <p:cNvPr id="3394" name="Google Shape;3394;p69">
                <a:extLst>
                  <a:ext uri="{FF2B5EF4-FFF2-40B4-BE49-F238E27FC236}">
                    <a16:creationId xmlns:a16="http://schemas.microsoft.com/office/drawing/2014/main" id="{624D5129-8182-6BAA-19AD-882D5D9A1E51}"/>
                  </a:ext>
                </a:extLst>
              </p:cNvPr>
              <p:cNvSpPr/>
              <p:nvPr/>
            </p:nvSpPr>
            <p:spPr>
              <a:xfrm>
                <a:off x="6305132" y="1555916"/>
                <a:ext cx="504940" cy="506281"/>
              </a:xfrm>
              <a:custGeom>
                <a:avLst/>
                <a:gdLst/>
                <a:ahLst/>
                <a:cxnLst/>
                <a:rect l="l" t="t" r="r" b="b"/>
                <a:pathLst>
                  <a:path w="1661" h="1666" extrusionOk="0">
                    <a:moveTo>
                      <a:pt x="1660" y="833"/>
                    </a:moveTo>
                    <a:lnTo>
                      <a:pt x="1660" y="833"/>
                    </a:lnTo>
                    <a:cubicBezTo>
                      <a:pt x="1660" y="373"/>
                      <a:pt x="1288" y="0"/>
                      <a:pt x="829" y="0"/>
                    </a:cubicBezTo>
                    <a:lnTo>
                      <a:pt x="829" y="0"/>
                    </a:lnTo>
                    <a:cubicBezTo>
                      <a:pt x="371" y="0"/>
                      <a:pt x="0" y="373"/>
                      <a:pt x="0" y="833"/>
                    </a:cubicBezTo>
                    <a:lnTo>
                      <a:pt x="0" y="833"/>
                    </a:lnTo>
                    <a:cubicBezTo>
                      <a:pt x="0" y="1293"/>
                      <a:pt x="371" y="1665"/>
                      <a:pt x="829" y="1665"/>
                    </a:cubicBezTo>
                    <a:lnTo>
                      <a:pt x="829" y="1665"/>
                    </a:lnTo>
                    <a:cubicBezTo>
                      <a:pt x="1288" y="1665"/>
                      <a:pt x="1660" y="1293"/>
                      <a:pt x="1660" y="833"/>
                    </a:cubicBezTo>
                    <a:close/>
                    <a:moveTo>
                      <a:pt x="1660" y="833"/>
                    </a:moveTo>
                    <a:lnTo>
                      <a:pt x="1660" y="83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5" name="Google Shape;3395;p69">
                <a:extLst>
                  <a:ext uri="{FF2B5EF4-FFF2-40B4-BE49-F238E27FC236}">
                    <a16:creationId xmlns:a16="http://schemas.microsoft.com/office/drawing/2014/main" id="{DA69AB6A-69AA-1E1D-4B0B-06B6825EB047}"/>
                  </a:ext>
                </a:extLst>
              </p:cNvPr>
              <p:cNvSpPr/>
              <p:nvPr/>
            </p:nvSpPr>
            <p:spPr>
              <a:xfrm>
                <a:off x="6534163" y="1555916"/>
                <a:ext cx="274568" cy="506281"/>
              </a:xfrm>
              <a:custGeom>
                <a:avLst/>
                <a:gdLst/>
                <a:ahLst/>
                <a:cxnLst/>
                <a:rect l="l" t="t" r="r" b="b"/>
                <a:pathLst>
                  <a:path w="905" h="1666" extrusionOk="0">
                    <a:moveTo>
                      <a:pt x="73" y="0"/>
                    </a:moveTo>
                    <a:lnTo>
                      <a:pt x="73" y="0"/>
                    </a:lnTo>
                    <a:cubicBezTo>
                      <a:pt x="49" y="0"/>
                      <a:pt x="24" y="1"/>
                      <a:pt x="0" y="3"/>
                    </a:cubicBezTo>
                    <a:lnTo>
                      <a:pt x="0" y="3"/>
                    </a:lnTo>
                    <a:cubicBezTo>
                      <a:pt x="423" y="41"/>
                      <a:pt x="756" y="398"/>
                      <a:pt x="756" y="833"/>
                    </a:cubicBezTo>
                    <a:lnTo>
                      <a:pt x="756" y="833"/>
                    </a:lnTo>
                    <a:cubicBezTo>
                      <a:pt x="756" y="1267"/>
                      <a:pt x="423" y="1624"/>
                      <a:pt x="0" y="1661"/>
                    </a:cubicBezTo>
                    <a:lnTo>
                      <a:pt x="0" y="1661"/>
                    </a:lnTo>
                    <a:cubicBezTo>
                      <a:pt x="24" y="1663"/>
                      <a:pt x="49" y="1665"/>
                      <a:pt x="73" y="1665"/>
                    </a:cubicBezTo>
                    <a:lnTo>
                      <a:pt x="73" y="1665"/>
                    </a:lnTo>
                    <a:cubicBezTo>
                      <a:pt x="532" y="1665"/>
                      <a:pt x="904" y="1293"/>
                      <a:pt x="904" y="833"/>
                    </a:cubicBezTo>
                    <a:lnTo>
                      <a:pt x="904" y="833"/>
                    </a:lnTo>
                    <a:cubicBezTo>
                      <a:pt x="904" y="373"/>
                      <a:pt x="532" y="0"/>
                      <a:pt x="73" y="0"/>
                    </a:cubicBezTo>
                    <a:close/>
                    <a:moveTo>
                      <a:pt x="73" y="0"/>
                    </a:move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2F383F">
                  <a:alpha val="1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6" name="Google Shape;3396;p69">
                <a:extLst>
                  <a:ext uri="{FF2B5EF4-FFF2-40B4-BE49-F238E27FC236}">
                    <a16:creationId xmlns:a16="http://schemas.microsoft.com/office/drawing/2014/main" id="{73422A96-A441-F0B6-5FF5-9B8C6EF45D22}"/>
                  </a:ext>
                </a:extLst>
              </p:cNvPr>
              <p:cNvSpPr/>
              <p:nvPr/>
            </p:nvSpPr>
            <p:spPr>
              <a:xfrm>
                <a:off x="6305132" y="1719318"/>
                <a:ext cx="120542" cy="289303"/>
              </a:xfrm>
              <a:custGeom>
                <a:avLst/>
                <a:gdLst/>
                <a:ahLst/>
                <a:cxnLst/>
                <a:rect l="l" t="t" r="r" b="b"/>
                <a:pathLst>
                  <a:path w="396" h="952" extrusionOk="0">
                    <a:moveTo>
                      <a:pt x="279" y="669"/>
                    </a:moveTo>
                    <a:lnTo>
                      <a:pt x="279" y="669"/>
                    </a:lnTo>
                    <a:cubicBezTo>
                      <a:pt x="240" y="610"/>
                      <a:pt x="347" y="473"/>
                      <a:pt x="370" y="369"/>
                    </a:cubicBezTo>
                    <a:lnTo>
                      <a:pt x="370" y="369"/>
                    </a:lnTo>
                    <a:cubicBezTo>
                      <a:pt x="395" y="265"/>
                      <a:pt x="251" y="272"/>
                      <a:pt x="207" y="236"/>
                    </a:cubicBezTo>
                    <a:lnTo>
                      <a:pt x="207" y="236"/>
                    </a:lnTo>
                    <a:cubicBezTo>
                      <a:pt x="162" y="201"/>
                      <a:pt x="102" y="44"/>
                      <a:pt x="58" y="8"/>
                    </a:cubicBezTo>
                    <a:lnTo>
                      <a:pt x="52" y="0"/>
                    </a:lnTo>
                    <a:lnTo>
                      <a:pt x="52" y="0"/>
                    </a:lnTo>
                    <a:cubicBezTo>
                      <a:pt x="19" y="91"/>
                      <a:pt x="0" y="190"/>
                      <a:pt x="0" y="293"/>
                    </a:cubicBezTo>
                    <a:lnTo>
                      <a:pt x="0" y="293"/>
                    </a:lnTo>
                    <a:cubicBezTo>
                      <a:pt x="0" y="560"/>
                      <a:pt x="126" y="799"/>
                      <a:pt x="323" y="951"/>
                    </a:cubicBezTo>
                    <a:lnTo>
                      <a:pt x="338" y="945"/>
                    </a:lnTo>
                    <a:lnTo>
                      <a:pt x="338" y="945"/>
                    </a:lnTo>
                    <a:cubicBezTo>
                      <a:pt x="338" y="945"/>
                      <a:pt x="370" y="810"/>
                      <a:pt x="279" y="669"/>
                    </a:cubicBezTo>
                    <a:close/>
                    <a:moveTo>
                      <a:pt x="279" y="669"/>
                    </a:moveTo>
                    <a:lnTo>
                      <a:pt x="279" y="66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7" name="Google Shape;3397;p69">
                <a:extLst>
                  <a:ext uri="{FF2B5EF4-FFF2-40B4-BE49-F238E27FC236}">
                    <a16:creationId xmlns:a16="http://schemas.microsoft.com/office/drawing/2014/main" id="{D3F93009-AE7F-62BD-F34F-5DD97C2F780C}"/>
                  </a:ext>
                </a:extLst>
              </p:cNvPr>
              <p:cNvSpPr/>
              <p:nvPr/>
            </p:nvSpPr>
            <p:spPr>
              <a:xfrm>
                <a:off x="6504697" y="1555916"/>
                <a:ext cx="287962" cy="223674"/>
              </a:xfrm>
              <a:custGeom>
                <a:avLst/>
                <a:gdLst/>
                <a:ahLst/>
                <a:cxnLst/>
                <a:rect l="l" t="t" r="r" b="b"/>
                <a:pathLst>
                  <a:path w="949" h="736" extrusionOk="0">
                    <a:moveTo>
                      <a:pt x="57" y="195"/>
                    </a:moveTo>
                    <a:lnTo>
                      <a:pt x="57" y="195"/>
                    </a:lnTo>
                    <a:cubicBezTo>
                      <a:pt x="115" y="297"/>
                      <a:pt x="330" y="211"/>
                      <a:pt x="445" y="367"/>
                    </a:cubicBezTo>
                    <a:lnTo>
                      <a:pt x="445" y="367"/>
                    </a:lnTo>
                    <a:cubicBezTo>
                      <a:pt x="517" y="464"/>
                      <a:pt x="609" y="735"/>
                      <a:pt x="917" y="558"/>
                    </a:cubicBezTo>
                    <a:lnTo>
                      <a:pt x="948" y="539"/>
                    </a:lnTo>
                    <a:lnTo>
                      <a:pt x="948" y="539"/>
                    </a:lnTo>
                    <a:cubicBezTo>
                      <a:pt x="830" y="224"/>
                      <a:pt x="526" y="0"/>
                      <a:pt x="170" y="0"/>
                    </a:cubicBezTo>
                    <a:lnTo>
                      <a:pt x="170" y="0"/>
                    </a:lnTo>
                    <a:cubicBezTo>
                      <a:pt x="141" y="0"/>
                      <a:pt x="112" y="1"/>
                      <a:pt x="84" y="4"/>
                    </a:cubicBezTo>
                    <a:lnTo>
                      <a:pt x="84" y="4"/>
                    </a:lnTo>
                    <a:lnTo>
                      <a:pt x="84" y="4"/>
                    </a:lnTo>
                    <a:cubicBezTo>
                      <a:pt x="84" y="4"/>
                      <a:pt x="0" y="92"/>
                      <a:pt x="57" y="195"/>
                    </a:cubicBezTo>
                    <a:close/>
                    <a:moveTo>
                      <a:pt x="57" y="195"/>
                    </a:moveTo>
                    <a:lnTo>
                      <a:pt x="57" y="1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8" name="Google Shape;3398;p69">
                <a:extLst>
                  <a:ext uri="{FF2B5EF4-FFF2-40B4-BE49-F238E27FC236}">
                    <a16:creationId xmlns:a16="http://schemas.microsoft.com/office/drawing/2014/main" id="{997A2F17-E955-6537-F1FB-B9E0AF63EEFB}"/>
                  </a:ext>
                </a:extLst>
              </p:cNvPr>
              <p:cNvSpPr/>
              <p:nvPr/>
            </p:nvSpPr>
            <p:spPr>
              <a:xfrm>
                <a:off x="6534163" y="1555916"/>
                <a:ext cx="259836" cy="183493"/>
              </a:xfrm>
              <a:custGeom>
                <a:avLst/>
                <a:gdLst/>
                <a:ahLst/>
                <a:cxnLst/>
                <a:rect l="l" t="t" r="r" b="b"/>
                <a:pathLst>
                  <a:path w="854" h="603" extrusionOk="0">
                    <a:moveTo>
                      <a:pt x="75" y="0"/>
                    </a:moveTo>
                    <a:lnTo>
                      <a:pt x="75" y="0"/>
                    </a:lnTo>
                    <a:cubicBezTo>
                      <a:pt x="50" y="0"/>
                      <a:pt x="24" y="1"/>
                      <a:pt x="0" y="3"/>
                    </a:cubicBezTo>
                    <a:lnTo>
                      <a:pt x="0" y="3"/>
                    </a:lnTo>
                    <a:cubicBezTo>
                      <a:pt x="324" y="35"/>
                      <a:pt x="612" y="275"/>
                      <a:pt x="724" y="602"/>
                    </a:cubicBezTo>
                    <a:lnTo>
                      <a:pt x="724" y="602"/>
                    </a:lnTo>
                    <a:cubicBezTo>
                      <a:pt x="754" y="593"/>
                      <a:pt x="787" y="578"/>
                      <a:pt x="822" y="558"/>
                    </a:cubicBezTo>
                    <a:lnTo>
                      <a:pt x="853" y="539"/>
                    </a:lnTo>
                    <a:lnTo>
                      <a:pt x="853" y="539"/>
                    </a:lnTo>
                    <a:cubicBezTo>
                      <a:pt x="735" y="224"/>
                      <a:pt x="431" y="0"/>
                      <a:pt x="75" y="0"/>
                    </a:cubicBezTo>
                    <a:close/>
                    <a:moveTo>
                      <a:pt x="75" y="0"/>
                    </a:move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2F383F">
                  <a:alpha val="1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9" name="Google Shape;3399;p69">
                <a:extLst>
                  <a:ext uri="{FF2B5EF4-FFF2-40B4-BE49-F238E27FC236}">
                    <a16:creationId xmlns:a16="http://schemas.microsoft.com/office/drawing/2014/main" id="{54D4C5EE-878F-6925-33E1-A66DF16F50F4}"/>
                  </a:ext>
                </a:extLst>
              </p:cNvPr>
              <p:cNvSpPr/>
              <p:nvPr/>
            </p:nvSpPr>
            <p:spPr>
              <a:xfrm>
                <a:off x="6555593" y="1933617"/>
                <a:ext cx="203582" cy="127239"/>
              </a:xfrm>
              <a:custGeom>
                <a:avLst/>
                <a:gdLst/>
                <a:ahLst/>
                <a:cxnLst/>
                <a:rect l="l" t="t" r="r" b="b"/>
                <a:pathLst>
                  <a:path w="672" h="421" extrusionOk="0">
                    <a:moveTo>
                      <a:pt x="659" y="97"/>
                    </a:moveTo>
                    <a:lnTo>
                      <a:pt x="656" y="95"/>
                    </a:lnTo>
                    <a:lnTo>
                      <a:pt x="656" y="95"/>
                    </a:lnTo>
                    <a:cubicBezTo>
                      <a:pt x="656" y="95"/>
                      <a:pt x="671" y="107"/>
                      <a:pt x="524" y="54"/>
                    </a:cubicBezTo>
                    <a:lnTo>
                      <a:pt x="524" y="54"/>
                    </a:lnTo>
                    <a:cubicBezTo>
                      <a:pt x="376" y="0"/>
                      <a:pt x="412" y="249"/>
                      <a:pt x="134" y="178"/>
                    </a:cubicBezTo>
                    <a:lnTo>
                      <a:pt x="134" y="178"/>
                    </a:lnTo>
                    <a:cubicBezTo>
                      <a:pt x="13" y="147"/>
                      <a:pt x="5" y="357"/>
                      <a:pt x="0" y="410"/>
                    </a:cubicBezTo>
                    <a:lnTo>
                      <a:pt x="0" y="420"/>
                    </a:lnTo>
                    <a:lnTo>
                      <a:pt x="0" y="420"/>
                    </a:lnTo>
                    <a:cubicBezTo>
                      <a:pt x="1" y="420"/>
                      <a:pt x="2" y="420"/>
                      <a:pt x="2" y="420"/>
                    </a:cubicBezTo>
                    <a:lnTo>
                      <a:pt x="2" y="420"/>
                    </a:lnTo>
                    <a:cubicBezTo>
                      <a:pt x="270" y="420"/>
                      <a:pt x="508" y="294"/>
                      <a:pt x="659" y="97"/>
                    </a:cubicBezTo>
                    <a:close/>
                    <a:moveTo>
                      <a:pt x="659" y="97"/>
                    </a:moveTo>
                    <a:lnTo>
                      <a:pt x="659" y="9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0" name="Google Shape;3400;p69">
                <a:extLst>
                  <a:ext uri="{FF2B5EF4-FFF2-40B4-BE49-F238E27FC236}">
                    <a16:creationId xmlns:a16="http://schemas.microsoft.com/office/drawing/2014/main" id="{0CDC1808-BA9B-5317-4AF2-0C6C8EAE8C1D}"/>
                  </a:ext>
                </a:extLst>
              </p:cNvPr>
              <p:cNvSpPr/>
              <p:nvPr/>
            </p:nvSpPr>
            <p:spPr>
              <a:xfrm>
                <a:off x="6555593" y="1951029"/>
                <a:ext cx="203583" cy="109828"/>
              </a:xfrm>
              <a:custGeom>
                <a:avLst/>
                <a:gdLst/>
                <a:ahLst/>
                <a:cxnLst/>
                <a:rect l="l" t="t" r="r" b="b"/>
                <a:pathLst>
                  <a:path w="671" h="363" extrusionOk="0">
                    <a:moveTo>
                      <a:pt x="656" y="37"/>
                    </a:moveTo>
                    <a:lnTo>
                      <a:pt x="656" y="37"/>
                    </a:lnTo>
                    <a:cubicBezTo>
                      <a:pt x="656" y="37"/>
                      <a:pt x="670" y="48"/>
                      <a:pt x="538" y="0"/>
                    </a:cubicBezTo>
                    <a:lnTo>
                      <a:pt x="538" y="0"/>
                    </a:lnTo>
                    <a:cubicBezTo>
                      <a:pt x="538" y="2"/>
                      <a:pt x="535" y="5"/>
                      <a:pt x="532" y="7"/>
                    </a:cubicBezTo>
                    <a:lnTo>
                      <a:pt x="532" y="7"/>
                    </a:lnTo>
                    <a:cubicBezTo>
                      <a:pt x="409" y="165"/>
                      <a:pt x="211" y="300"/>
                      <a:pt x="1" y="346"/>
                    </a:cubicBezTo>
                    <a:lnTo>
                      <a:pt x="1" y="346"/>
                    </a:lnTo>
                    <a:cubicBezTo>
                      <a:pt x="1" y="348"/>
                      <a:pt x="0" y="351"/>
                      <a:pt x="0" y="352"/>
                    </a:cubicBezTo>
                    <a:lnTo>
                      <a:pt x="0" y="362"/>
                    </a:lnTo>
                    <a:lnTo>
                      <a:pt x="0" y="362"/>
                    </a:lnTo>
                    <a:cubicBezTo>
                      <a:pt x="1" y="362"/>
                      <a:pt x="2" y="362"/>
                      <a:pt x="2" y="362"/>
                    </a:cubicBezTo>
                    <a:lnTo>
                      <a:pt x="2" y="362"/>
                    </a:lnTo>
                    <a:cubicBezTo>
                      <a:pt x="270" y="362"/>
                      <a:pt x="508" y="236"/>
                      <a:pt x="659" y="39"/>
                    </a:cubicBezTo>
                    <a:lnTo>
                      <a:pt x="656" y="37"/>
                    </a:lnTo>
                    <a:close/>
                    <a:moveTo>
                      <a:pt x="656" y="37"/>
                    </a:moveTo>
                    <a:lnTo>
                      <a:pt x="656" y="37"/>
                    </a:lnTo>
                    <a:close/>
                  </a:path>
                </a:pathLst>
              </a:custGeom>
              <a:solidFill>
                <a:srgbClr val="2F383F">
                  <a:alpha val="1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1" name="Google Shape;3401;p69">
                <a:extLst>
                  <a:ext uri="{FF2B5EF4-FFF2-40B4-BE49-F238E27FC236}">
                    <a16:creationId xmlns:a16="http://schemas.microsoft.com/office/drawing/2014/main" id="{3B6A03A3-8755-8212-6903-4F204DF31C9B}"/>
                  </a:ext>
                </a:extLst>
              </p:cNvPr>
              <p:cNvSpPr/>
              <p:nvPr/>
            </p:nvSpPr>
            <p:spPr>
              <a:xfrm rot="10800000">
                <a:off x="6441747" y="1740748"/>
                <a:ext cx="92415" cy="53575"/>
              </a:xfrm>
              <a:custGeom>
                <a:avLst/>
                <a:gdLst/>
                <a:ahLst/>
                <a:cxnLst/>
                <a:rect l="l" t="t" r="r" b="b"/>
                <a:pathLst>
                  <a:path w="304" h="177" extrusionOk="0">
                    <a:moveTo>
                      <a:pt x="278" y="176"/>
                    </a:moveTo>
                    <a:lnTo>
                      <a:pt x="278" y="176"/>
                    </a:lnTo>
                    <a:cubicBezTo>
                      <a:pt x="264" y="176"/>
                      <a:pt x="253" y="165"/>
                      <a:pt x="253" y="152"/>
                    </a:cubicBezTo>
                    <a:lnTo>
                      <a:pt x="253" y="152"/>
                    </a:lnTo>
                    <a:cubicBezTo>
                      <a:pt x="253" y="95"/>
                      <a:pt x="207" y="51"/>
                      <a:pt x="152" y="51"/>
                    </a:cubicBezTo>
                    <a:lnTo>
                      <a:pt x="152" y="51"/>
                    </a:lnTo>
                    <a:cubicBezTo>
                      <a:pt x="96" y="51"/>
                      <a:pt x="52" y="95"/>
                      <a:pt x="52" y="152"/>
                    </a:cubicBezTo>
                    <a:lnTo>
                      <a:pt x="52" y="152"/>
                    </a:lnTo>
                    <a:cubicBezTo>
                      <a:pt x="52" y="165"/>
                      <a:pt x="40" y="176"/>
                      <a:pt x="26" y="176"/>
                    </a:cubicBezTo>
                    <a:lnTo>
                      <a:pt x="26" y="176"/>
                    </a:lnTo>
                    <a:cubicBezTo>
                      <a:pt x="12" y="176"/>
                      <a:pt x="0" y="165"/>
                      <a:pt x="0" y="152"/>
                    </a:cubicBezTo>
                    <a:lnTo>
                      <a:pt x="0" y="152"/>
                    </a:lnTo>
                    <a:cubicBezTo>
                      <a:pt x="0" y="68"/>
                      <a:pt x="69" y="0"/>
                      <a:pt x="152" y="0"/>
                    </a:cubicBezTo>
                    <a:lnTo>
                      <a:pt x="152" y="0"/>
                    </a:lnTo>
                    <a:cubicBezTo>
                      <a:pt x="235" y="0"/>
                      <a:pt x="303" y="68"/>
                      <a:pt x="303" y="152"/>
                    </a:cubicBezTo>
                    <a:lnTo>
                      <a:pt x="303" y="152"/>
                    </a:lnTo>
                    <a:cubicBezTo>
                      <a:pt x="303" y="165"/>
                      <a:pt x="292" y="176"/>
                      <a:pt x="278" y="176"/>
                    </a:cubicBezTo>
                    <a:close/>
                    <a:moveTo>
                      <a:pt x="278" y="176"/>
                    </a:moveTo>
                    <a:lnTo>
                      <a:pt x="278" y="17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402" name="Google Shape;3402;p69">
              <a:extLst>
                <a:ext uri="{FF2B5EF4-FFF2-40B4-BE49-F238E27FC236}">
                  <a16:creationId xmlns:a16="http://schemas.microsoft.com/office/drawing/2014/main" id="{29A1B3F9-31DD-97A7-5BDB-E2AF862CF976}"/>
                </a:ext>
              </a:extLst>
            </p:cNvPr>
            <p:cNvSpPr/>
            <p:nvPr/>
          </p:nvSpPr>
          <p:spPr>
            <a:xfrm rot="10800000">
              <a:off x="6934953" y="1576526"/>
              <a:ext cx="90763" cy="52616"/>
            </a:xfrm>
            <a:custGeom>
              <a:avLst/>
              <a:gdLst/>
              <a:ahLst/>
              <a:cxnLst/>
              <a:rect l="l" t="t" r="r" b="b"/>
              <a:pathLst>
                <a:path w="304" h="177" extrusionOk="0">
                  <a:moveTo>
                    <a:pt x="278" y="176"/>
                  </a:moveTo>
                  <a:lnTo>
                    <a:pt x="278" y="176"/>
                  </a:lnTo>
                  <a:cubicBezTo>
                    <a:pt x="264" y="176"/>
                    <a:pt x="253" y="165"/>
                    <a:pt x="253" y="152"/>
                  </a:cubicBezTo>
                  <a:lnTo>
                    <a:pt x="253" y="152"/>
                  </a:lnTo>
                  <a:cubicBezTo>
                    <a:pt x="253" y="95"/>
                    <a:pt x="207" y="51"/>
                    <a:pt x="152" y="51"/>
                  </a:cubicBezTo>
                  <a:lnTo>
                    <a:pt x="152" y="51"/>
                  </a:lnTo>
                  <a:cubicBezTo>
                    <a:pt x="96" y="51"/>
                    <a:pt x="52" y="95"/>
                    <a:pt x="52" y="152"/>
                  </a:cubicBezTo>
                  <a:lnTo>
                    <a:pt x="52" y="152"/>
                  </a:lnTo>
                  <a:cubicBezTo>
                    <a:pt x="52" y="165"/>
                    <a:pt x="40" y="176"/>
                    <a:pt x="26" y="176"/>
                  </a:cubicBezTo>
                  <a:lnTo>
                    <a:pt x="26" y="176"/>
                  </a:lnTo>
                  <a:cubicBezTo>
                    <a:pt x="12" y="176"/>
                    <a:pt x="0" y="165"/>
                    <a:pt x="0" y="152"/>
                  </a:cubicBezTo>
                  <a:lnTo>
                    <a:pt x="0" y="152"/>
                  </a:lnTo>
                  <a:cubicBezTo>
                    <a:pt x="0" y="68"/>
                    <a:pt x="69" y="0"/>
                    <a:pt x="152" y="0"/>
                  </a:cubicBezTo>
                  <a:lnTo>
                    <a:pt x="152" y="0"/>
                  </a:lnTo>
                  <a:cubicBezTo>
                    <a:pt x="235" y="0"/>
                    <a:pt x="303" y="68"/>
                    <a:pt x="303" y="152"/>
                  </a:cubicBezTo>
                  <a:lnTo>
                    <a:pt x="303" y="152"/>
                  </a:lnTo>
                  <a:cubicBezTo>
                    <a:pt x="303" y="165"/>
                    <a:pt x="292" y="176"/>
                    <a:pt x="278" y="176"/>
                  </a:cubicBezTo>
                  <a:close/>
                  <a:moveTo>
                    <a:pt x="278" y="176"/>
                  </a:moveTo>
                  <a:lnTo>
                    <a:pt x="278" y="17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3" name="Google Shape;3403;p69">
              <a:extLst>
                <a:ext uri="{FF2B5EF4-FFF2-40B4-BE49-F238E27FC236}">
                  <a16:creationId xmlns:a16="http://schemas.microsoft.com/office/drawing/2014/main" id="{932430B4-9FC6-202F-D2AF-291CEDEEDCB0}"/>
                </a:ext>
              </a:extLst>
            </p:cNvPr>
            <p:cNvSpPr/>
            <p:nvPr/>
          </p:nvSpPr>
          <p:spPr>
            <a:xfrm>
              <a:off x="6863178" y="1689736"/>
              <a:ext cx="90763" cy="52616"/>
            </a:xfrm>
            <a:custGeom>
              <a:avLst/>
              <a:gdLst/>
              <a:ahLst/>
              <a:cxnLst/>
              <a:rect l="l" t="t" r="r" b="b"/>
              <a:pathLst>
                <a:path w="304" h="177" extrusionOk="0">
                  <a:moveTo>
                    <a:pt x="278" y="176"/>
                  </a:moveTo>
                  <a:lnTo>
                    <a:pt x="278" y="176"/>
                  </a:lnTo>
                  <a:cubicBezTo>
                    <a:pt x="264" y="176"/>
                    <a:pt x="253" y="165"/>
                    <a:pt x="253" y="152"/>
                  </a:cubicBezTo>
                  <a:lnTo>
                    <a:pt x="253" y="152"/>
                  </a:lnTo>
                  <a:cubicBezTo>
                    <a:pt x="253" y="95"/>
                    <a:pt x="207" y="51"/>
                    <a:pt x="152" y="51"/>
                  </a:cubicBezTo>
                  <a:lnTo>
                    <a:pt x="152" y="51"/>
                  </a:lnTo>
                  <a:cubicBezTo>
                    <a:pt x="96" y="51"/>
                    <a:pt x="52" y="95"/>
                    <a:pt x="52" y="152"/>
                  </a:cubicBezTo>
                  <a:lnTo>
                    <a:pt x="52" y="152"/>
                  </a:lnTo>
                  <a:cubicBezTo>
                    <a:pt x="52" y="165"/>
                    <a:pt x="40" y="176"/>
                    <a:pt x="26" y="176"/>
                  </a:cubicBezTo>
                  <a:lnTo>
                    <a:pt x="26" y="176"/>
                  </a:lnTo>
                  <a:cubicBezTo>
                    <a:pt x="12" y="176"/>
                    <a:pt x="0" y="165"/>
                    <a:pt x="0" y="152"/>
                  </a:cubicBezTo>
                  <a:lnTo>
                    <a:pt x="0" y="152"/>
                  </a:lnTo>
                  <a:cubicBezTo>
                    <a:pt x="0" y="68"/>
                    <a:pt x="69" y="0"/>
                    <a:pt x="152" y="0"/>
                  </a:cubicBezTo>
                  <a:lnTo>
                    <a:pt x="152" y="0"/>
                  </a:lnTo>
                  <a:cubicBezTo>
                    <a:pt x="235" y="0"/>
                    <a:pt x="303" y="68"/>
                    <a:pt x="303" y="152"/>
                  </a:cubicBezTo>
                  <a:lnTo>
                    <a:pt x="303" y="152"/>
                  </a:lnTo>
                  <a:cubicBezTo>
                    <a:pt x="303" y="165"/>
                    <a:pt x="292" y="176"/>
                    <a:pt x="278" y="176"/>
                  </a:cubicBezTo>
                  <a:close/>
                  <a:moveTo>
                    <a:pt x="278" y="176"/>
                  </a:moveTo>
                  <a:lnTo>
                    <a:pt x="278" y="17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8286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5">
          <a:extLst>
            <a:ext uri="{FF2B5EF4-FFF2-40B4-BE49-F238E27FC236}">
              <a16:creationId xmlns:a16="http://schemas.microsoft.com/office/drawing/2014/main" id="{7AF6FB34-6FC3-561C-FEBE-17DFF3F45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6" name="Google Shape;2986;p56">
            <a:extLst>
              <a:ext uri="{FF2B5EF4-FFF2-40B4-BE49-F238E27FC236}">
                <a16:creationId xmlns:a16="http://schemas.microsoft.com/office/drawing/2014/main" id="{EC129129-1B41-9BE3-D60B-AFE51DFDA1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386375"/>
            <a:ext cx="77040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Why these sectors?</a:t>
            </a:r>
            <a:endParaRPr dirty="0"/>
          </a:p>
        </p:txBody>
      </p:sp>
      <p:sp>
        <p:nvSpPr>
          <p:cNvPr id="2987" name="Google Shape;2987;p56">
            <a:extLst>
              <a:ext uri="{FF2B5EF4-FFF2-40B4-BE49-F238E27FC236}">
                <a16:creationId xmlns:a16="http://schemas.microsoft.com/office/drawing/2014/main" id="{2EDFF4D8-E326-A7E6-6E6D-77C90004C4BE}"/>
              </a:ext>
            </a:extLst>
          </p:cNvPr>
          <p:cNvSpPr/>
          <p:nvPr/>
        </p:nvSpPr>
        <p:spPr>
          <a:xfrm>
            <a:off x="2131144" y="1406181"/>
            <a:ext cx="1382829" cy="1382829"/>
          </a:xfrm>
          <a:prstGeom prst="donut">
            <a:avLst>
              <a:gd name="adj" fmla="val 1193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8" name="Google Shape;2988;p56">
            <a:extLst>
              <a:ext uri="{FF2B5EF4-FFF2-40B4-BE49-F238E27FC236}">
                <a16:creationId xmlns:a16="http://schemas.microsoft.com/office/drawing/2014/main" id="{65247274-E5FC-A44C-8757-9C78DD1158C3}"/>
              </a:ext>
            </a:extLst>
          </p:cNvPr>
          <p:cNvSpPr/>
          <p:nvPr/>
        </p:nvSpPr>
        <p:spPr>
          <a:xfrm>
            <a:off x="5816527" y="1406181"/>
            <a:ext cx="1382829" cy="1382829"/>
          </a:xfrm>
          <a:prstGeom prst="donut">
            <a:avLst>
              <a:gd name="adj" fmla="val 1193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0" name="Google Shape;2990;p56">
            <a:extLst>
              <a:ext uri="{FF2B5EF4-FFF2-40B4-BE49-F238E27FC236}">
                <a16:creationId xmlns:a16="http://schemas.microsoft.com/office/drawing/2014/main" id="{96A63BAD-41E1-FC75-FF05-0BF3D94ACA10}"/>
              </a:ext>
            </a:extLst>
          </p:cNvPr>
          <p:cNvSpPr txBox="1"/>
          <p:nvPr/>
        </p:nvSpPr>
        <p:spPr>
          <a:xfrm>
            <a:off x="1671170" y="3256281"/>
            <a:ext cx="2302500" cy="7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Covered sectors account for significant employment in key.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991" name="Google Shape;2991;p56">
            <a:extLst>
              <a:ext uri="{FF2B5EF4-FFF2-40B4-BE49-F238E27FC236}">
                <a16:creationId xmlns:a16="http://schemas.microsoft.com/office/drawing/2014/main" id="{D4B46FC8-6804-E39F-0225-8CBAD22F86DF}"/>
              </a:ext>
            </a:extLst>
          </p:cNvPr>
          <p:cNvSpPr txBox="1"/>
          <p:nvPr/>
        </p:nvSpPr>
        <p:spPr>
          <a:xfrm>
            <a:off x="1671170" y="2900406"/>
            <a:ext cx="23025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Employment</a:t>
            </a:r>
            <a:endParaRPr sz="20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2992" name="Google Shape;2992;p56">
            <a:extLst>
              <a:ext uri="{FF2B5EF4-FFF2-40B4-BE49-F238E27FC236}">
                <a16:creationId xmlns:a16="http://schemas.microsoft.com/office/drawing/2014/main" id="{7BFA0BA7-E6D1-431D-0701-DE3EF44863ED}"/>
              </a:ext>
            </a:extLst>
          </p:cNvPr>
          <p:cNvSpPr txBox="1"/>
          <p:nvPr/>
        </p:nvSpPr>
        <p:spPr>
          <a:xfrm>
            <a:off x="5356553" y="3256281"/>
            <a:ext cx="2302500" cy="7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Industries responsible for significant amounts of Slovak production emissions.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993" name="Google Shape;2993;p56">
            <a:extLst>
              <a:ext uri="{FF2B5EF4-FFF2-40B4-BE49-F238E27FC236}">
                <a16:creationId xmlns:a16="http://schemas.microsoft.com/office/drawing/2014/main" id="{C6AE44AC-CFFF-7306-2D60-1490DCB1784F}"/>
              </a:ext>
            </a:extLst>
          </p:cNvPr>
          <p:cNvSpPr txBox="1"/>
          <p:nvPr/>
        </p:nvSpPr>
        <p:spPr>
          <a:xfrm>
            <a:off x="5356553" y="2900406"/>
            <a:ext cx="23025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Emissions</a:t>
            </a:r>
            <a:endParaRPr sz="20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2996" name="Google Shape;2996;p56">
            <a:extLst>
              <a:ext uri="{FF2B5EF4-FFF2-40B4-BE49-F238E27FC236}">
                <a16:creationId xmlns:a16="http://schemas.microsoft.com/office/drawing/2014/main" id="{A011C120-61F4-1CFB-05D8-D932062D89CA}"/>
              </a:ext>
            </a:extLst>
          </p:cNvPr>
          <p:cNvSpPr txBox="1"/>
          <p:nvPr/>
        </p:nvSpPr>
        <p:spPr>
          <a:xfrm>
            <a:off x="6091991" y="1875656"/>
            <a:ext cx="831900" cy="5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53%</a:t>
            </a:r>
            <a:endParaRPr sz="2600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2998" name="Google Shape;2998;p56">
            <a:extLst>
              <a:ext uri="{FF2B5EF4-FFF2-40B4-BE49-F238E27FC236}">
                <a16:creationId xmlns:a16="http://schemas.microsoft.com/office/drawing/2014/main" id="{23864431-CA69-FE74-153A-DAFBF3B34952}"/>
              </a:ext>
            </a:extLst>
          </p:cNvPr>
          <p:cNvSpPr txBox="1"/>
          <p:nvPr/>
        </p:nvSpPr>
        <p:spPr>
          <a:xfrm>
            <a:off x="2406395" y="1875656"/>
            <a:ext cx="831900" cy="5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15%</a:t>
            </a:r>
            <a:endParaRPr sz="2600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2999" name="Google Shape;2999;p56">
            <a:extLst>
              <a:ext uri="{FF2B5EF4-FFF2-40B4-BE49-F238E27FC236}">
                <a16:creationId xmlns:a16="http://schemas.microsoft.com/office/drawing/2014/main" id="{EF99FDE5-27DB-D20B-2D46-CCF02FD8BF24}"/>
              </a:ext>
            </a:extLst>
          </p:cNvPr>
          <p:cNvSpPr/>
          <p:nvPr/>
        </p:nvSpPr>
        <p:spPr>
          <a:xfrm flipH="1">
            <a:off x="2185745" y="1460931"/>
            <a:ext cx="1273200" cy="1273200"/>
          </a:xfrm>
          <a:prstGeom prst="blockArc">
            <a:avLst>
              <a:gd name="adj1" fmla="val 12526948"/>
              <a:gd name="adj2" fmla="val 16241036"/>
              <a:gd name="adj3" fmla="val 429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0" name="Google Shape;3000;p56">
            <a:extLst>
              <a:ext uri="{FF2B5EF4-FFF2-40B4-BE49-F238E27FC236}">
                <a16:creationId xmlns:a16="http://schemas.microsoft.com/office/drawing/2014/main" id="{1DCB0F83-4641-A53D-54FA-6BC90781209F}"/>
              </a:ext>
            </a:extLst>
          </p:cNvPr>
          <p:cNvSpPr/>
          <p:nvPr/>
        </p:nvSpPr>
        <p:spPr>
          <a:xfrm flipH="1">
            <a:off x="5866366" y="1460931"/>
            <a:ext cx="1273200" cy="1273200"/>
          </a:xfrm>
          <a:prstGeom prst="blockArc">
            <a:avLst>
              <a:gd name="adj1" fmla="val 4869702"/>
              <a:gd name="adj2" fmla="val 16241036"/>
              <a:gd name="adj3" fmla="val 4295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106217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C8F05-528D-00D6-5B80-405A307A1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221" y="55639"/>
            <a:ext cx="7717500" cy="572700"/>
          </a:xfrm>
        </p:spPr>
        <p:txBody>
          <a:bodyPr/>
          <a:lstStyle/>
          <a:p>
            <a:r>
              <a:rPr lang="cs-CZ" dirty="0"/>
              <a:t>Identifikované </a:t>
            </a:r>
            <a:r>
              <a:rPr lang="cs-CZ" dirty="0" err="1"/>
              <a:t>odvetvia</a:t>
            </a:r>
            <a:r>
              <a:rPr lang="cs-CZ" dirty="0"/>
              <a:t> </a:t>
            </a:r>
            <a:r>
              <a:rPr lang="cs-CZ" dirty="0" err="1"/>
              <a:t>podľa</a:t>
            </a:r>
            <a:r>
              <a:rPr lang="cs-CZ" dirty="0"/>
              <a:t> </a:t>
            </a:r>
            <a:r>
              <a:rPr lang="cs-CZ" dirty="0" err="1"/>
              <a:t>emisií</a:t>
            </a:r>
            <a:r>
              <a:rPr lang="cs-CZ" dirty="0"/>
              <a:t> CO2</a:t>
            </a:r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E810316-2269-B8C0-F32B-5302E74D7C94}"/>
              </a:ext>
            </a:extLst>
          </p:cNvPr>
          <p:cNvGraphicFramePr>
            <a:graphicFrameLocks/>
          </p:cNvGraphicFramePr>
          <p:nvPr/>
        </p:nvGraphicFramePr>
        <p:xfrm>
          <a:off x="711777" y="1153715"/>
          <a:ext cx="8058150" cy="3715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9357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D6316-F440-4108-77E4-BDDF8D0E0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409" y="77331"/>
            <a:ext cx="7717500" cy="572700"/>
          </a:xfrm>
        </p:spPr>
        <p:txBody>
          <a:bodyPr/>
          <a:lstStyle/>
          <a:p>
            <a:r>
              <a:rPr lang="cs-CZ" dirty="0"/>
              <a:t>Identifikované </a:t>
            </a:r>
            <a:r>
              <a:rPr lang="cs-CZ" dirty="0" err="1"/>
              <a:t>odvetvia</a:t>
            </a:r>
            <a:r>
              <a:rPr lang="cs-CZ" dirty="0"/>
              <a:t> </a:t>
            </a:r>
            <a:r>
              <a:rPr lang="cs-CZ" dirty="0" err="1"/>
              <a:t>podľa</a:t>
            </a:r>
            <a:r>
              <a:rPr lang="cs-CZ" dirty="0"/>
              <a:t> </a:t>
            </a:r>
            <a:r>
              <a:rPr lang="cs-CZ" dirty="0" err="1"/>
              <a:t>zamestnanosti</a:t>
            </a:r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7306161-CDE0-A5AE-13AB-3524249E0CC6}"/>
              </a:ext>
            </a:extLst>
          </p:cNvPr>
          <p:cNvGraphicFramePr>
            <a:graphicFrameLocks/>
          </p:cNvGraphicFramePr>
          <p:nvPr/>
        </p:nvGraphicFramePr>
        <p:xfrm>
          <a:off x="675409" y="1194955"/>
          <a:ext cx="8042564" cy="3584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7495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7">
          <a:extLst>
            <a:ext uri="{FF2B5EF4-FFF2-40B4-BE49-F238E27FC236}">
              <a16:creationId xmlns:a16="http://schemas.microsoft.com/office/drawing/2014/main" id="{7EC624EF-A831-526B-C111-A0AC43EA5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8" name="Google Shape;3408;p70">
            <a:extLst>
              <a:ext uri="{FF2B5EF4-FFF2-40B4-BE49-F238E27FC236}">
                <a16:creationId xmlns:a16="http://schemas.microsoft.com/office/drawing/2014/main" id="{4B27FB62-C24B-AA76-2797-37E9D3ACF4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386375"/>
            <a:ext cx="77040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Input-Output Modelling #1</a:t>
            </a:r>
            <a:endParaRPr dirty="0"/>
          </a:p>
        </p:txBody>
      </p:sp>
      <p:grpSp>
        <p:nvGrpSpPr>
          <p:cNvPr id="3409" name="Google Shape;3409;p70">
            <a:extLst>
              <a:ext uri="{FF2B5EF4-FFF2-40B4-BE49-F238E27FC236}">
                <a16:creationId xmlns:a16="http://schemas.microsoft.com/office/drawing/2014/main" id="{776D4802-0D43-8927-7FF2-F94DCDBD0C8D}"/>
              </a:ext>
            </a:extLst>
          </p:cNvPr>
          <p:cNvGrpSpPr/>
          <p:nvPr/>
        </p:nvGrpSpPr>
        <p:grpSpPr>
          <a:xfrm>
            <a:off x="4731715" y="890325"/>
            <a:ext cx="4434698" cy="4588032"/>
            <a:chOff x="4084239" y="890325"/>
            <a:chExt cx="4434698" cy="4588032"/>
          </a:xfrm>
        </p:grpSpPr>
        <p:grpSp>
          <p:nvGrpSpPr>
            <p:cNvPr id="3410" name="Google Shape;3410;p70">
              <a:extLst>
                <a:ext uri="{FF2B5EF4-FFF2-40B4-BE49-F238E27FC236}">
                  <a16:creationId xmlns:a16="http://schemas.microsoft.com/office/drawing/2014/main" id="{7463C135-0056-B1F5-1178-7EAB647730EA}"/>
                </a:ext>
              </a:extLst>
            </p:cNvPr>
            <p:cNvGrpSpPr/>
            <p:nvPr/>
          </p:nvGrpSpPr>
          <p:grpSpPr>
            <a:xfrm>
              <a:off x="4267792" y="890325"/>
              <a:ext cx="4251145" cy="4588032"/>
              <a:chOff x="4267792" y="890325"/>
              <a:chExt cx="4251145" cy="4588032"/>
            </a:xfrm>
          </p:grpSpPr>
          <p:sp>
            <p:nvSpPr>
              <p:cNvPr id="3411" name="Google Shape;3411;p70">
                <a:extLst>
                  <a:ext uri="{FF2B5EF4-FFF2-40B4-BE49-F238E27FC236}">
                    <a16:creationId xmlns:a16="http://schemas.microsoft.com/office/drawing/2014/main" id="{5DEA5402-1CDA-751C-5DC4-A3F089333BA7}"/>
                  </a:ext>
                </a:extLst>
              </p:cNvPr>
              <p:cNvSpPr/>
              <p:nvPr/>
            </p:nvSpPr>
            <p:spPr>
              <a:xfrm>
                <a:off x="5925806" y="2545258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2" name="Google Shape;3412;p70">
                <a:extLst>
                  <a:ext uri="{FF2B5EF4-FFF2-40B4-BE49-F238E27FC236}">
                    <a16:creationId xmlns:a16="http://schemas.microsoft.com/office/drawing/2014/main" id="{B843BB4C-8FE1-0F2E-B80F-14E69DBD7BD5}"/>
                  </a:ext>
                </a:extLst>
              </p:cNvPr>
              <p:cNvSpPr/>
              <p:nvPr/>
            </p:nvSpPr>
            <p:spPr>
              <a:xfrm>
                <a:off x="6192406" y="2649308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3" name="Google Shape;3413;p70">
                <a:extLst>
                  <a:ext uri="{FF2B5EF4-FFF2-40B4-BE49-F238E27FC236}">
                    <a16:creationId xmlns:a16="http://schemas.microsoft.com/office/drawing/2014/main" id="{B19FA193-3A6B-BD7F-ACAB-DAD53D3EA887}"/>
                  </a:ext>
                </a:extLst>
              </p:cNvPr>
              <p:cNvSpPr/>
              <p:nvPr/>
            </p:nvSpPr>
            <p:spPr>
              <a:xfrm>
                <a:off x="6891356" y="2889883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4" name="Google Shape;3414;p70">
                <a:extLst>
                  <a:ext uri="{FF2B5EF4-FFF2-40B4-BE49-F238E27FC236}">
                    <a16:creationId xmlns:a16="http://schemas.microsoft.com/office/drawing/2014/main" id="{8735731C-1C88-0E1F-5A0A-3F47F896EE8A}"/>
                  </a:ext>
                </a:extLst>
              </p:cNvPr>
              <p:cNvSpPr/>
              <p:nvPr/>
            </p:nvSpPr>
            <p:spPr>
              <a:xfrm>
                <a:off x="6574381" y="2319358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5" name="Google Shape;3415;p70">
                <a:extLst>
                  <a:ext uri="{FF2B5EF4-FFF2-40B4-BE49-F238E27FC236}">
                    <a16:creationId xmlns:a16="http://schemas.microsoft.com/office/drawing/2014/main" id="{1D1E74C3-AE6A-E7CD-F8FC-E77A8B7B4DA1}"/>
                  </a:ext>
                </a:extLst>
              </p:cNvPr>
              <p:cNvSpPr/>
              <p:nvPr/>
            </p:nvSpPr>
            <p:spPr>
              <a:xfrm>
                <a:off x="6380956" y="2865483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6" name="Google Shape;3416;p70">
                <a:extLst>
                  <a:ext uri="{FF2B5EF4-FFF2-40B4-BE49-F238E27FC236}">
                    <a16:creationId xmlns:a16="http://schemas.microsoft.com/office/drawing/2014/main" id="{DD1CC5F4-EBE4-4F8B-6FA6-5B7291D8D622}"/>
                  </a:ext>
                </a:extLst>
              </p:cNvPr>
              <p:cNvSpPr/>
              <p:nvPr/>
            </p:nvSpPr>
            <p:spPr>
              <a:xfrm>
                <a:off x="5766531" y="2976033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7" name="Google Shape;3417;p70">
                <a:extLst>
                  <a:ext uri="{FF2B5EF4-FFF2-40B4-BE49-F238E27FC236}">
                    <a16:creationId xmlns:a16="http://schemas.microsoft.com/office/drawing/2014/main" id="{140ED49D-12DD-D98C-C057-4F70BE5BC976}"/>
                  </a:ext>
                </a:extLst>
              </p:cNvPr>
              <p:cNvSpPr/>
              <p:nvPr/>
            </p:nvSpPr>
            <p:spPr>
              <a:xfrm>
                <a:off x="6862056" y="2503033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8" name="Google Shape;3418;p70">
                <a:extLst>
                  <a:ext uri="{FF2B5EF4-FFF2-40B4-BE49-F238E27FC236}">
                    <a16:creationId xmlns:a16="http://schemas.microsoft.com/office/drawing/2014/main" id="{BCE0E362-176C-CCB4-3F4D-70943C6AD259}"/>
                  </a:ext>
                </a:extLst>
              </p:cNvPr>
              <p:cNvSpPr/>
              <p:nvPr/>
            </p:nvSpPr>
            <p:spPr>
              <a:xfrm>
                <a:off x="6627381" y="3135308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9" name="Google Shape;3419;p70">
                <a:extLst>
                  <a:ext uri="{FF2B5EF4-FFF2-40B4-BE49-F238E27FC236}">
                    <a16:creationId xmlns:a16="http://schemas.microsoft.com/office/drawing/2014/main" id="{1509F366-66F6-B0C7-239C-82677C97448D}"/>
                  </a:ext>
                </a:extLst>
              </p:cNvPr>
              <p:cNvSpPr/>
              <p:nvPr/>
            </p:nvSpPr>
            <p:spPr>
              <a:xfrm>
                <a:off x="5967456" y="3229583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0" name="Google Shape;3420;p70">
                <a:extLst>
                  <a:ext uri="{FF2B5EF4-FFF2-40B4-BE49-F238E27FC236}">
                    <a16:creationId xmlns:a16="http://schemas.microsoft.com/office/drawing/2014/main" id="{C3F4D219-0914-C0F9-67CB-A4E562784FB0}"/>
                  </a:ext>
                </a:extLst>
              </p:cNvPr>
              <p:cNvSpPr/>
              <p:nvPr/>
            </p:nvSpPr>
            <p:spPr>
              <a:xfrm>
                <a:off x="6192406" y="1940633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21" name="Google Shape;3421;p70">
                <a:extLst>
                  <a:ext uri="{FF2B5EF4-FFF2-40B4-BE49-F238E27FC236}">
                    <a16:creationId xmlns:a16="http://schemas.microsoft.com/office/drawing/2014/main" id="{5D2AA44F-41DE-B8A1-A55D-110EE6A51FAB}"/>
                  </a:ext>
                </a:extLst>
              </p:cNvPr>
              <p:cNvGrpSpPr/>
              <p:nvPr/>
            </p:nvGrpSpPr>
            <p:grpSpPr>
              <a:xfrm rot="-2117887">
                <a:off x="5161521" y="1245719"/>
                <a:ext cx="2463688" cy="3877243"/>
                <a:chOff x="8560621" y="3562101"/>
                <a:chExt cx="234302" cy="368734"/>
              </a:xfrm>
            </p:grpSpPr>
            <p:sp>
              <p:nvSpPr>
                <p:cNvPr id="3422" name="Google Shape;3422;p70">
                  <a:extLst>
                    <a:ext uri="{FF2B5EF4-FFF2-40B4-BE49-F238E27FC236}">
                      <a16:creationId xmlns:a16="http://schemas.microsoft.com/office/drawing/2014/main" id="{9E1142EE-95CD-C7A9-1818-44DFB7674811}"/>
                    </a:ext>
                  </a:extLst>
                </p:cNvPr>
                <p:cNvSpPr/>
                <p:nvPr/>
              </p:nvSpPr>
              <p:spPr>
                <a:xfrm rot="734707">
                  <a:off x="8588464" y="3643318"/>
                  <a:ext cx="131756" cy="2766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" h="371" extrusionOk="0">
                      <a:moveTo>
                        <a:pt x="0" y="359"/>
                      </a:moveTo>
                      <a:lnTo>
                        <a:pt x="155" y="0"/>
                      </a:lnTo>
                      <a:lnTo>
                        <a:pt x="176" y="9"/>
                      </a:lnTo>
                      <a:lnTo>
                        <a:pt x="22" y="370"/>
                      </a:lnTo>
                      <a:lnTo>
                        <a:pt x="0" y="359"/>
                      </a:ln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23" name="Google Shape;3423;p70">
                  <a:extLst>
                    <a:ext uri="{FF2B5EF4-FFF2-40B4-BE49-F238E27FC236}">
                      <a16:creationId xmlns:a16="http://schemas.microsoft.com/office/drawing/2014/main" id="{F1566E3B-7B97-B99A-02D0-1F586D82A0C1}"/>
                    </a:ext>
                  </a:extLst>
                </p:cNvPr>
                <p:cNvSpPr/>
                <p:nvPr/>
              </p:nvSpPr>
              <p:spPr>
                <a:xfrm rot="734701">
                  <a:off x="8589734" y="3577816"/>
                  <a:ext cx="177871" cy="2766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" h="372" extrusionOk="0">
                      <a:moveTo>
                        <a:pt x="187" y="284"/>
                      </a:moveTo>
                      <a:lnTo>
                        <a:pt x="223" y="238"/>
                      </a:lnTo>
                      <a:lnTo>
                        <a:pt x="223" y="238"/>
                      </a:lnTo>
                      <a:cubicBezTo>
                        <a:pt x="228" y="207"/>
                        <a:pt x="232" y="165"/>
                        <a:pt x="234" y="126"/>
                      </a:cubicBezTo>
                      <a:lnTo>
                        <a:pt x="200" y="155"/>
                      </a:lnTo>
                      <a:lnTo>
                        <a:pt x="234" y="99"/>
                      </a:lnTo>
                      <a:lnTo>
                        <a:pt x="234" y="99"/>
                      </a:lnTo>
                      <a:cubicBezTo>
                        <a:pt x="236" y="49"/>
                        <a:pt x="234" y="8"/>
                        <a:pt x="223" y="5"/>
                      </a:cubicBezTo>
                      <a:lnTo>
                        <a:pt x="223" y="5"/>
                      </a:lnTo>
                      <a:cubicBezTo>
                        <a:pt x="213" y="0"/>
                        <a:pt x="182" y="26"/>
                        <a:pt x="147" y="62"/>
                      </a:cubicBezTo>
                      <a:lnTo>
                        <a:pt x="129" y="126"/>
                      </a:lnTo>
                      <a:lnTo>
                        <a:pt x="128" y="80"/>
                      </a:lnTo>
                      <a:lnTo>
                        <a:pt x="128" y="80"/>
                      </a:lnTo>
                      <a:cubicBezTo>
                        <a:pt x="101" y="108"/>
                        <a:pt x="73" y="141"/>
                        <a:pt x="53" y="165"/>
                      </a:cubicBezTo>
                      <a:lnTo>
                        <a:pt x="45" y="223"/>
                      </a:lnTo>
                      <a:lnTo>
                        <a:pt x="40" y="183"/>
                      </a:lnTo>
                      <a:lnTo>
                        <a:pt x="40" y="183"/>
                      </a:lnTo>
                      <a:cubicBezTo>
                        <a:pt x="31" y="193"/>
                        <a:pt x="26" y="201"/>
                        <a:pt x="24" y="206"/>
                      </a:cubicBezTo>
                      <a:lnTo>
                        <a:pt x="24" y="206"/>
                      </a:lnTo>
                      <a:cubicBezTo>
                        <a:pt x="0" y="262"/>
                        <a:pt x="23" y="326"/>
                        <a:pt x="75" y="349"/>
                      </a:cubicBezTo>
                      <a:lnTo>
                        <a:pt x="75" y="349"/>
                      </a:lnTo>
                      <a:cubicBezTo>
                        <a:pt x="128" y="371"/>
                        <a:pt x="189" y="344"/>
                        <a:pt x="214" y="288"/>
                      </a:cubicBezTo>
                      <a:lnTo>
                        <a:pt x="214" y="288"/>
                      </a:lnTo>
                      <a:cubicBezTo>
                        <a:pt x="216" y="284"/>
                        <a:pt x="218" y="274"/>
                        <a:pt x="220" y="262"/>
                      </a:cubicBezTo>
                      <a:lnTo>
                        <a:pt x="187" y="284"/>
                      </a:ln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3424" name="Google Shape;3424;p70">
              <a:extLst>
                <a:ext uri="{FF2B5EF4-FFF2-40B4-BE49-F238E27FC236}">
                  <a16:creationId xmlns:a16="http://schemas.microsoft.com/office/drawing/2014/main" id="{AEE0D153-0994-6578-91C0-3E07C5EEE5F1}"/>
                </a:ext>
              </a:extLst>
            </p:cNvPr>
            <p:cNvGrpSpPr/>
            <p:nvPr/>
          </p:nvGrpSpPr>
          <p:grpSpPr>
            <a:xfrm>
              <a:off x="4084239" y="3643251"/>
              <a:ext cx="3495261" cy="1500255"/>
              <a:chOff x="306900" y="3628698"/>
              <a:chExt cx="3063600" cy="1314975"/>
            </a:xfrm>
          </p:grpSpPr>
          <p:sp>
            <p:nvSpPr>
              <p:cNvPr id="3425" name="Google Shape;3425;p70">
                <a:extLst>
                  <a:ext uri="{FF2B5EF4-FFF2-40B4-BE49-F238E27FC236}">
                    <a16:creationId xmlns:a16="http://schemas.microsoft.com/office/drawing/2014/main" id="{2B537FD6-F568-8716-A848-008AFDFD2EA7}"/>
                  </a:ext>
                </a:extLst>
              </p:cNvPr>
              <p:cNvSpPr/>
              <p:nvPr/>
            </p:nvSpPr>
            <p:spPr>
              <a:xfrm>
                <a:off x="3113145" y="4069372"/>
                <a:ext cx="243255" cy="874296"/>
              </a:xfrm>
              <a:custGeom>
                <a:avLst/>
                <a:gdLst/>
                <a:ahLst/>
                <a:cxnLst/>
                <a:rect l="l" t="t" r="r" b="b"/>
                <a:pathLst>
                  <a:path w="304" h="1092" extrusionOk="0">
                    <a:moveTo>
                      <a:pt x="0" y="0"/>
                    </a:moveTo>
                    <a:lnTo>
                      <a:pt x="303" y="0"/>
                    </a:lnTo>
                    <a:lnTo>
                      <a:pt x="303" y="1091"/>
                    </a:lnTo>
                    <a:lnTo>
                      <a:pt x="0" y="10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6" name="Google Shape;3426;p70">
                <a:extLst>
                  <a:ext uri="{FF2B5EF4-FFF2-40B4-BE49-F238E27FC236}">
                    <a16:creationId xmlns:a16="http://schemas.microsoft.com/office/drawing/2014/main" id="{A28F817D-AB65-D6D3-4DA5-1216AA05EF2D}"/>
                  </a:ext>
                </a:extLst>
              </p:cNvPr>
              <p:cNvSpPr/>
              <p:nvPr/>
            </p:nvSpPr>
            <p:spPr>
              <a:xfrm>
                <a:off x="2926296" y="4069372"/>
                <a:ext cx="222101" cy="874296"/>
              </a:xfrm>
              <a:custGeom>
                <a:avLst/>
                <a:gdLst/>
                <a:ahLst/>
                <a:cxnLst/>
                <a:rect l="l" t="t" r="r" b="b"/>
                <a:pathLst>
                  <a:path w="278" h="1092" extrusionOk="0">
                    <a:moveTo>
                      <a:pt x="0" y="0"/>
                    </a:moveTo>
                    <a:lnTo>
                      <a:pt x="277" y="0"/>
                    </a:lnTo>
                    <a:lnTo>
                      <a:pt x="277" y="1091"/>
                    </a:lnTo>
                    <a:lnTo>
                      <a:pt x="0" y="10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7" name="Google Shape;3427;p70">
                <a:extLst>
                  <a:ext uri="{FF2B5EF4-FFF2-40B4-BE49-F238E27FC236}">
                    <a16:creationId xmlns:a16="http://schemas.microsoft.com/office/drawing/2014/main" id="{E23CF5FB-691C-35DA-9BD2-6F56976E1C09}"/>
                  </a:ext>
                </a:extLst>
              </p:cNvPr>
              <p:cNvSpPr/>
              <p:nvPr/>
            </p:nvSpPr>
            <p:spPr>
              <a:xfrm>
                <a:off x="3148400" y="4037645"/>
                <a:ext cx="222100" cy="74032"/>
              </a:xfrm>
              <a:custGeom>
                <a:avLst/>
                <a:gdLst/>
                <a:ahLst/>
                <a:cxnLst/>
                <a:rect l="l" t="t" r="r" b="b"/>
                <a:pathLst>
                  <a:path w="280" h="92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91"/>
                    </a:lnTo>
                    <a:lnTo>
                      <a:pt x="0" y="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8" name="Google Shape;3428;p70">
                <a:extLst>
                  <a:ext uri="{FF2B5EF4-FFF2-40B4-BE49-F238E27FC236}">
                    <a16:creationId xmlns:a16="http://schemas.microsoft.com/office/drawing/2014/main" id="{1E6365D4-BBE3-3025-8995-C564FA838D67}"/>
                  </a:ext>
                </a:extLst>
              </p:cNvPr>
              <p:cNvSpPr/>
              <p:nvPr/>
            </p:nvSpPr>
            <p:spPr>
              <a:xfrm>
                <a:off x="2905144" y="4037645"/>
                <a:ext cx="260881" cy="74032"/>
              </a:xfrm>
              <a:custGeom>
                <a:avLst/>
                <a:gdLst/>
                <a:ahLst/>
                <a:cxnLst/>
                <a:rect l="l" t="t" r="r" b="b"/>
                <a:pathLst>
                  <a:path w="327" h="92" extrusionOk="0">
                    <a:moveTo>
                      <a:pt x="0" y="0"/>
                    </a:moveTo>
                    <a:lnTo>
                      <a:pt x="326" y="0"/>
                    </a:lnTo>
                    <a:lnTo>
                      <a:pt x="326" y="91"/>
                    </a:lnTo>
                    <a:lnTo>
                      <a:pt x="0" y="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9" name="Google Shape;3429;p70">
                <a:extLst>
                  <a:ext uri="{FF2B5EF4-FFF2-40B4-BE49-F238E27FC236}">
                    <a16:creationId xmlns:a16="http://schemas.microsoft.com/office/drawing/2014/main" id="{8F6C8923-3F87-9311-4D0E-93BE987DF7E9}"/>
                  </a:ext>
                </a:extLst>
              </p:cNvPr>
              <p:cNvSpPr/>
              <p:nvPr/>
            </p:nvSpPr>
            <p:spPr>
              <a:xfrm>
                <a:off x="2975652" y="4693370"/>
                <a:ext cx="123389" cy="250304"/>
              </a:xfrm>
              <a:custGeom>
                <a:avLst/>
                <a:gdLst/>
                <a:ahLst/>
                <a:cxnLst/>
                <a:rect l="l" t="t" r="r" b="b"/>
                <a:pathLst>
                  <a:path w="155" h="312" extrusionOk="0">
                    <a:moveTo>
                      <a:pt x="154" y="311"/>
                    </a:moveTo>
                    <a:lnTo>
                      <a:pt x="0" y="311"/>
                    </a:lnTo>
                    <a:lnTo>
                      <a:pt x="0" y="76"/>
                    </a:lnTo>
                    <a:lnTo>
                      <a:pt x="0" y="76"/>
                    </a:lnTo>
                    <a:cubicBezTo>
                      <a:pt x="0" y="34"/>
                      <a:pt x="34" y="0"/>
                      <a:pt x="78" y="0"/>
                    </a:cubicBezTo>
                    <a:lnTo>
                      <a:pt x="78" y="0"/>
                    </a:lnTo>
                    <a:lnTo>
                      <a:pt x="78" y="0"/>
                    </a:lnTo>
                    <a:cubicBezTo>
                      <a:pt x="120" y="0"/>
                      <a:pt x="154" y="34"/>
                      <a:pt x="154" y="76"/>
                    </a:cubicBezTo>
                    <a:lnTo>
                      <a:pt x="154" y="311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0" name="Google Shape;3430;p70">
                <a:extLst>
                  <a:ext uri="{FF2B5EF4-FFF2-40B4-BE49-F238E27FC236}">
                    <a16:creationId xmlns:a16="http://schemas.microsoft.com/office/drawing/2014/main" id="{7F7D225B-398A-FEC1-4BCA-50A7C3A3F339}"/>
                  </a:ext>
                </a:extLst>
              </p:cNvPr>
              <p:cNvSpPr/>
              <p:nvPr/>
            </p:nvSpPr>
            <p:spPr>
              <a:xfrm>
                <a:off x="2975652" y="4199813"/>
                <a:ext cx="123389" cy="123388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54" extrusionOk="0">
                    <a:moveTo>
                      <a:pt x="0" y="0"/>
                    </a:moveTo>
                    <a:lnTo>
                      <a:pt x="154" y="0"/>
                    </a:lnTo>
                    <a:lnTo>
                      <a:pt x="154" y="153"/>
                    </a:lnTo>
                    <a:lnTo>
                      <a:pt x="0" y="15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1" name="Google Shape;3431;p70">
                <a:extLst>
                  <a:ext uri="{FF2B5EF4-FFF2-40B4-BE49-F238E27FC236}">
                    <a16:creationId xmlns:a16="http://schemas.microsoft.com/office/drawing/2014/main" id="{0163588F-EC4E-09AA-DBAB-9664AE8C80B8}"/>
                  </a:ext>
                </a:extLst>
              </p:cNvPr>
              <p:cNvSpPr/>
              <p:nvPr/>
            </p:nvSpPr>
            <p:spPr>
              <a:xfrm>
                <a:off x="2975652" y="4390185"/>
                <a:ext cx="123389" cy="123388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55" extrusionOk="0">
                    <a:moveTo>
                      <a:pt x="0" y="0"/>
                    </a:moveTo>
                    <a:lnTo>
                      <a:pt x="154" y="0"/>
                    </a:lnTo>
                    <a:lnTo>
                      <a:pt x="154" y="154"/>
                    </a:lnTo>
                    <a:lnTo>
                      <a:pt x="0" y="15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2" name="Google Shape;3432;p70">
                <a:extLst>
                  <a:ext uri="{FF2B5EF4-FFF2-40B4-BE49-F238E27FC236}">
                    <a16:creationId xmlns:a16="http://schemas.microsoft.com/office/drawing/2014/main" id="{C10230A0-F43D-D27A-1E5B-7D9DF465C566}"/>
                  </a:ext>
                </a:extLst>
              </p:cNvPr>
              <p:cNvSpPr/>
              <p:nvPr/>
            </p:nvSpPr>
            <p:spPr>
              <a:xfrm>
                <a:off x="3187178" y="4199813"/>
                <a:ext cx="13749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170" h="80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79"/>
                    </a:lnTo>
                    <a:lnTo>
                      <a:pt x="0" y="7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3" name="Google Shape;3433;p70">
                <a:extLst>
                  <a:ext uri="{FF2B5EF4-FFF2-40B4-BE49-F238E27FC236}">
                    <a16:creationId xmlns:a16="http://schemas.microsoft.com/office/drawing/2014/main" id="{F854EB34-77B7-BE22-6508-778D4A0549E2}"/>
                  </a:ext>
                </a:extLst>
              </p:cNvPr>
              <p:cNvSpPr/>
              <p:nvPr/>
            </p:nvSpPr>
            <p:spPr>
              <a:xfrm>
                <a:off x="3187178" y="4323201"/>
                <a:ext cx="13749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170" h="81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80"/>
                    </a:lnTo>
                    <a:lnTo>
                      <a:pt x="0" y="8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4" name="Google Shape;3434;p70">
                <a:extLst>
                  <a:ext uri="{FF2B5EF4-FFF2-40B4-BE49-F238E27FC236}">
                    <a16:creationId xmlns:a16="http://schemas.microsoft.com/office/drawing/2014/main" id="{A73026B8-F7BC-B0AD-0061-B696DA42BF95}"/>
                  </a:ext>
                </a:extLst>
              </p:cNvPr>
              <p:cNvSpPr/>
              <p:nvPr/>
            </p:nvSpPr>
            <p:spPr>
              <a:xfrm>
                <a:off x="3187178" y="4450116"/>
                <a:ext cx="13749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170" h="80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79"/>
                    </a:lnTo>
                    <a:lnTo>
                      <a:pt x="0" y="7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5" name="Google Shape;3435;p70">
                <a:extLst>
                  <a:ext uri="{FF2B5EF4-FFF2-40B4-BE49-F238E27FC236}">
                    <a16:creationId xmlns:a16="http://schemas.microsoft.com/office/drawing/2014/main" id="{59044CB7-4D86-F089-B180-CA7141CF6AE6}"/>
                  </a:ext>
                </a:extLst>
              </p:cNvPr>
              <p:cNvSpPr/>
              <p:nvPr/>
            </p:nvSpPr>
            <p:spPr>
              <a:xfrm>
                <a:off x="2584330" y="4351404"/>
                <a:ext cx="426575" cy="592266"/>
              </a:xfrm>
              <a:custGeom>
                <a:avLst/>
                <a:gdLst/>
                <a:ahLst/>
                <a:cxnLst/>
                <a:rect l="l" t="t" r="r" b="b"/>
                <a:pathLst>
                  <a:path w="534" h="739" extrusionOk="0">
                    <a:moveTo>
                      <a:pt x="533" y="306"/>
                    </a:moveTo>
                    <a:lnTo>
                      <a:pt x="533" y="738"/>
                    </a:lnTo>
                    <a:lnTo>
                      <a:pt x="0" y="738"/>
                    </a:lnTo>
                    <a:lnTo>
                      <a:pt x="0" y="0"/>
                    </a:lnTo>
                    <a:lnTo>
                      <a:pt x="347" y="0"/>
                    </a:lnTo>
                    <a:lnTo>
                      <a:pt x="533" y="306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6" name="Google Shape;3436;p70">
                <a:extLst>
                  <a:ext uri="{FF2B5EF4-FFF2-40B4-BE49-F238E27FC236}">
                    <a16:creationId xmlns:a16="http://schemas.microsoft.com/office/drawing/2014/main" id="{F1AF3F4A-09C7-CCFF-9814-5B6ECCD0F340}"/>
                  </a:ext>
                </a:extLst>
              </p:cNvPr>
              <p:cNvSpPr/>
              <p:nvPr/>
            </p:nvSpPr>
            <p:spPr>
              <a:xfrm>
                <a:off x="2584330" y="4351404"/>
                <a:ext cx="426575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534" h="307" extrusionOk="0">
                    <a:moveTo>
                      <a:pt x="533" y="306"/>
                    </a:moveTo>
                    <a:lnTo>
                      <a:pt x="0" y="306"/>
                    </a:lnTo>
                    <a:lnTo>
                      <a:pt x="0" y="0"/>
                    </a:lnTo>
                    <a:lnTo>
                      <a:pt x="347" y="0"/>
                    </a:lnTo>
                    <a:lnTo>
                      <a:pt x="533" y="306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7" name="Google Shape;3437;p70">
                <a:extLst>
                  <a:ext uri="{FF2B5EF4-FFF2-40B4-BE49-F238E27FC236}">
                    <a16:creationId xmlns:a16="http://schemas.microsoft.com/office/drawing/2014/main" id="{4C2BD867-A291-F4A4-21BC-4DE846E38EA0}"/>
                  </a:ext>
                </a:extLst>
              </p:cNvPr>
              <p:cNvSpPr/>
              <p:nvPr/>
            </p:nvSpPr>
            <p:spPr>
              <a:xfrm>
                <a:off x="2813482" y="4351404"/>
                <a:ext cx="165694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8" h="307" extrusionOk="0">
                    <a:moveTo>
                      <a:pt x="207" y="306"/>
                    </a:moveTo>
                    <a:lnTo>
                      <a:pt x="187" y="306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7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8" name="Google Shape;3438;p70">
                <a:extLst>
                  <a:ext uri="{FF2B5EF4-FFF2-40B4-BE49-F238E27FC236}">
                    <a16:creationId xmlns:a16="http://schemas.microsoft.com/office/drawing/2014/main" id="{0835ADE9-FE94-77B3-8480-30C813DC035C}"/>
                  </a:ext>
                </a:extLst>
              </p:cNvPr>
              <p:cNvSpPr/>
              <p:nvPr/>
            </p:nvSpPr>
            <p:spPr>
              <a:xfrm>
                <a:off x="2746500" y="4351404"/>
                <a:ext cx="165694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8" h="307" extrusionOk="0">
                    <a:moveTo>
                      <a:pt x="207" y="306"/>
                    </a:moveTo>
                    <a:lnTo>
                      <a:pt x="187" y="306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7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9" name="Google Shape;3439;p70">
                <a:extLst>
                  <a:ext uri="{FF2B5EF4-FFF2-40B4-BE49-F238E27FC236}">
                    <a16:creationId xmlns:a16="http://schemas.microsoft.com/office/drawing/2014/main" id="{B0B87F82-6573-521B-FE9F-4C2443EAE0F9}"/>
                  </a:ext>
                </a:extLst>
              </p:cNvPr>
              <p:cNvSpPr/>
              <p:nvPr/>
            </p:nvSpPr>
            <p:spPr>
              <a:xfrm>
                <a:off x="2683042" y="4351404"/>
                <a:ext cx="165694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8" h="307" extrusionOk="0">
                    <a:moveTo>
                      <a:pt x="207" y="306"/>
                    </a:moveTo>
                    <a:lnTo>
                      <a:pt x="187" y="306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7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0" name="Google Shape;3440;p70">
                <a:extLst>
                  <a:ext uri="{FF2B5EF4-FFF2-40B4-BE49-F238E27FC236}">
                    <a16:creationId xmlns:a16="http://schemas.microsoft.com/office/drawing/2014/main" id="{FD1FF15B-9CE6-0F74-C5C6-2C7293C50342}"/>
                  </a:ext>
                </a:extLst>
              </p:cNvPr>
              <p:cNvSpPr/>
              <p:nvPr/>
            </p:nvSpPr>
            <p:spPr>
              <a:xfrm>
                <a:off x="2616058" y="4351404"/>
                <a:ext cx="165695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7" h="307" extrusionOk="0">
                    <a:moveTo>
                      <a:pt x="206" y="306"/>
                    </a:moveTo>
                    <a:lnTo>
                      <a:pt x="186" y="306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206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1" name="Google Shape;3441;p70">
                <a:extLst>
                  <a:ext uri="{FF2B5EF4-FFF2-40B4-BE49-F238E27FC236}">
                    <a16:creationId xmlns:a16="http://schemas.microsoft.com/office/drawing/2014/main" id="{902AFEBB-9170-0476-67A0-E4373F2AE735}"/>
                  </a:ext>
                </a:extLst>
              </p:cNvPr>
              <p:cNvSpPr/>
              <p:nvPr/>
            </p:nvSpPr>
            <p:spPr>
              <a:xfrm>
                <a:off x="2432735" y="4351404"/>
                <a:ext cx="299662" cy="592266"/>
              </a:xfrm>
              <a:custGeom>
                <a:avLst/>
                <a:gdLst/>
                <a:ahLst/>
                <a:cxnLst/>
                <a:rect l="l" t="t" r="r" b="b"/>
                <a:pathLst>
                  <a:path w="374" h="739" extrusionOk="0">
                    <a:moveTo>
                      <a:pt x="373" y="738"/>
                    </a:moveTo>
                    <a:lnTo>
                      <a:pt x="187" y="738"/>
                    </a:lnTo>
                    <a:lnTo>
                      <a:pt x="0" y="738"/>
                    </a:lnTo>
                    <a:lnTo>
                      <a:pt x="0" y="306"/>
                    </a:lnTo>
                    <a:lnTo>
                      <a:pt x="187" y="0"/>
                    </a:lnTo>
                    <a:lnTo>
                      <a:pt x="373" y="306"/>
                    </a:lnTo>
                    <a:lnTo>
                      <a:pt x="373" y="738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2" name="Google Shape;3442;p70">
                <a:extLst>
                  <a:ext uri="{FF2B5EF4-FFF2-40B4-BE49-F238E27FC236}">
                    <a16:creationId xmlns:a16="http://schemas.microsoft.com/office/drawing/2014/main" id="{F6ADD104-6D87-8C92-A4AC-1CA0FC7DC24E}"/>
                  </a:ext>
                </a:extLst>
              </p:cNvPr>
              <p:cNvSpPr/>
              <p:nvPr/>
            </p:nvSpPr>
            <p:spPr>
              <a:xfrm>
                <a:off x="2520872" y="4654589"/>
                <a:ext cx="119865" cy="285556"/>
              </a:xfrm>
              <a:custGeom>
                <a:avLst/>
                <a:gdLst/>
                <a:ahLst/>
                <a:cxnLst/>
                <a:rect l="l" t="t" r="r" b="b"/>
                <a:pathLst>
                  <a:path w="151" h="359" extrusionOk="0">
                    <a:moveTo>
                      <a:pt x="150" y="358"/>
                    </a:moveTo>
                    <a:lnTo>
                      <a:pt x="0" y="358"/>
                    </a:lnTo>
                    <a:lnTo>
                      <a:pt x="0" y="68"/>
                    </a:lnTo>
                    <a:lnTo>
                      <a:pt x="0" y="68"/>
                    </a:lnTo>
                    <a:cubicBezTo>
                      <a:pt x="0" y="31"/>
                      <a:pt x="30" y="0"/>
                      <a:pt x="69" y="0"/>
                    </a:cubicBezTo>
                    <a:lnTo>
                      <a:pt x="82" y="0"/>
                    </a:lnTo>
                    <a:lnTo>
                      <a:pt x="82" y="0"/>
                    </a:lnTo>
                    <a:cubicBezTo>
                      <a:pt x="119" y="0"/>
                      <a:pt x="150" y="30"/>
                      <a:pt x="150" y="68"/>
                    </a:cubicBezTo>
                    <a:lnTo>
                      <a:pt x="150" y="358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3" name="Google Shape;3443;p70">
                <a:extLst>
                  <a:ext uri="{FF2B5EF4-FFF2-40B4-BE49-F238E27FC236}">
                    <a16:creationId xmlns:a16="http://schemas.microsoft.com/office/drawing/2014/main" id="{53B3169E-FCB3-444F-7E95-F6FC528B920A}"/>
                  </a:ext>
                </a:extLst>
              </p:cNvPr>
              <p:cNvSpPr/>
              <p:nvPr/>
            </p:nvSpPr>
            <p:spPr>
              <a:xfrm>
                <a:off x="2774704" y="4654589"/>
                <a:ext cx="204474" cy="95185"/>
              </a:xfrm>
              <a:custGeom>
                <a:avLst/>
                <a:gdLst/>
                <a:ahLst/>
                <a:cxnLst/>
                <a:rect l="l" t="t" r="r" b="b"/>
                <a:pathLst>
                  <a:path w="255" h="119" extrusionOk="0">
                    <a:moveTo>
                      <a:pt x="0" y="0"/>
                    </a:moveTo>
                    <a:lnTo>
                      <a:pt x="254" y="0"/>
                    </a:lnTo>
                    <a:lnTo>
                      <a:pt x="254" y="118"/>
                    </a:lnTo>
                    <a:lnTo>
                      <a:pt x="0" y="11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4" name="Google Shape;3444;p70">
                <a:extLst>
                  <a:ext uri="{FF2B5EF4-FFF2-40B4-BE49-F238E27FC236}">
                    <a16:creationId xmlns:a16="http://schemas.microsoft.com/office/drawing/2014/main" id="{EF037623-E4BD-86F5-804F-EC799C2A177D}"/>
                  </a:ext>
                </a:extLst>
              </p:cNvPr>
              <p:cNvSpPr/>
              <p:nvPr/>
            </p:nvSpPr>
            <p:spPr>
              <a:xfrm>
                <a:off x="2542025" y="4506522"/>
                <a:ext cx="77559" cy="77559"/>
              </a:xfrm>
              <a:custGeom>
                <a:avLst/>
                <a:gdLst/>
                <a:ahLst/>
                <a:cxnLst/>
                <a:rect l="l" t="t" r="r" b="b"/>
                <a:pathLst>
                  <a:path w="99" h="98" extrusionOk="0">
                    <a:moveTo>
                      <a:pt x="98" y="49"/>
                    </a:moveTo>
                    <a:lnTo>
                      <a:pt x="98" y="49"/>
                    </a:lnTo>
                    <a:cubicBezTo>
                      <a:pt x="98" y="76"/>
                      <a:pt x="76" y="97"/>
                      <a:pt x="49" y="97"/>
                    </a:cubicBezTo>
                    <a:lnTo>
                      <a:pt x="49" y="97"/>
                    </a:lnTo>
                    <a:cubicBezTo>
                      <a:pt x="22" y="97"/>
                      <a:pt x="0" y="76"/>
                      <a:pt x="0" y="49"/>
                    </a:cubicBezTo>
                    <a:lnTo>
                      <a:pt x="0" y="49"/>
                    </a:lnTo>
                    <a:cubicBezTo>
                      <a:pt x="0" y="22"/>
                      <a:pt x="22" y="0"/>
                      <a:pt x="49" y="0"/>
                    </a:cubicBezTo>
                    <a:lnTo>
                      <a:pt x="49" y="0"/>
                    </a:lnTo>
                    <a:cubicBezTo>
                      <a:pt x="76" y="0"/>
                      <a:pt x="98" y="22"/>
                      <a:pt x="98" y="49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5" name="Google Shape;3445;p70">
                <a:extLst>
                  <a:ext uri="{FF2B5EF4-FFF2-40B4-BE49-F238E27FC236}">
                    <a16:creationId xmlns:a16="http://schemas.microsoft.com/office/drawing/2014/main" id="{432037DC-F45A-E546-1894-71AA170C7B0E}"/>
                  </a:ext>
                </a:extLst>
              </p:cNvPr>
              <p:cNvSpPr/>
              <p:nvPr/>
            </p:nvSpPr>
            <p:spPr>
              <a:xfrm>
                <a:off x="2150701" y="3967137"/>
                <a:ext cx="24677" cy="835518"/>
              </a:xfrm>
              <a:custGeom>
                <a:avLst/>
                <a:gdLst/>
                <a:ahLst/>
                <a:cxnLst/>
                <a:rect l="l" t="t" r="r" b="b"/>
                <a:pathLst>
                  <a:path w="30" h="1044" extrusionOk="0">
                    <a:moveTo>
                      <a:pt x="26" y="0"/>
                    </a:moveTo>
                    <a:lnTo>
                      <a:pt x="29" y="1043"/>
                    </a:lnTo>
                    <a:lnTo>
                      <a:pt x="3" y="1043"/>
                    </a:lnTo>
                    <a:lnTo>
                      <a:pt x="0" y="2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6" name="Google Shape;3446;p70">
                <a:extLst>
                  <a:ext uri="{FF2B5EF4-FFF2-40B4-BE49-F238E27FC236}">
                    <a16:creationId xmlns:a16="http://schemas.microsoft.com/office/drawing/2014/main" id="{CFA2D38E-626C-43A9-5876-C83FAA206468}"/>
                  </a:ext>
                </a:extLst>
              </p:cNvPr>
              <p:cNvSpPr/>
              <p:nvPr/>
            </p:nvSpPr>
            <p:spPr>
              <a:xfrm>
                <a:off x="2150701" y="3967137"/>
                <a:ext cx="21153" cy="70508"/>
              </a:xfrm>
              <a:custGeom>
                <a:avLst/>
                <a:gdLst/>
                <a:ahLst/>
                <a:cxnLst/>
                <a:rect l="l" t="t" r="r" b="b"/>
                <a:pathLst>
                  <a:path w="27" h="90" extrusionOk="0">
                    <a:moveTo>
                      <a:pt x="26" y="0"/>
                    </a:moveTo>
                    <a:lnTo>
                      <a:pt x="26" y="75"/>
                    </a:lnTo>
                    <a:lnTo>
                      <a:pt x="26" y="75"/>
                    </a:lnTo>
                    <a:cubicBezTo>
                      <a:pt x="18" y="81"/>
                      <a:pt x="9" y="85"/>
                      <a:pt x="0" y="89"/>
                    </a:cubicBezTo>
                    <a:lnTo>
                      <a:pt x="0" y="0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7" name="Google Shape;3447;p70">
                <a:extLst>
                  <a:ext uri="{FF2B5EF4-FFF2-40B4-BE49-F238E27FC236}">
                    <a16:creationId xmlns:a16="http://schemas.microsoft.com/office/drawing/2014/main" id="{764C7BB2-A8AA-D829-46CB-8863E4F8009C}"/>
                  </a:ext>
                </a:extLst>
              </p:cNvPr>
              <p:cNvSpPr/>
              <p:nvPr/>
            </p:nvSpPr>
            <p:spPr>
              <a:xfrm>
                <a:off x="2126024" y="3660426"/>
                <a:ext cx="28203" cy="292608"/>
              </a:xfrm>
              <a:custGeom>
                <a:avLst/>
                <a:gdLst/>
                <a:ahLst/>
                <a:cxnLst/>
                <a:rect l="l" t="t" r="r" b="b"/>
                <a:pathLst>
                  <a:path w="36" h="368" extrusionOk="0">
                    <a:moveTo>
                      <a:pt x="16" y="367"/>
                    </a:moveTo>
                    <a:lnTo>
                      <a:pt x="34" y="328"/>
                    </a:lnTo>
                    <a:lnTo>
                      <a:pt x="34" y="328"/>
                    </a:lnTo>
                    <a:cubicBezTo>
                      <a:pt x="35" y="301"/>
                      <a:pt x="35" y="271"/>
                      <a:pt x="35" y="239"/>
                    </a:cubicBezTo>
                    <a:lnTo>
                      <a:pt x="35" y="239"/>
                    </a:lnTo>
                    <a:cubicBezTo>
                      <a:pt x="35" y="106"/>
                      <a:pt x="26" y="0"/>
                      <a:pt x="17" y="2"/>
                    </a:cubicBezTo>
                    <a:lnTo>
                      <a:pt x="17" y="2"/>
                    </a:lnTo>
                    <a:cubicBezTo>
                      <a:pt x="8" y="5"/>
                      <a:pt x="0" y="111"/>
                      <a:pt x="1" y="241"/>
                    </a:cubicBezTo>
                    <a:lnTo>
                      <a:pt x="1" y="241"/>
                    </a:lnTo>
                    <a:cubicBezTo>
                      <a:pt x="1" y="288"/>
                      <a:pt x="3" y="330"/>
                      <a:pt x="5" y="367"/>
                    </a:cubicBezTo>
                    <a:lnTo>
                      <a:pt x="16" y="36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8" name="Google Shape;3448;p70">
                <a:extLst>
                  <a:ext uri="{FF2B5EF4-FFF2-40B4-BE49-F238E27FC236}">
                    <a16:creationId xmlns:a16="http://schemas.microsoft.com/office/drawing/2014/main" id="{1019829F-5488-F89D-9FA5-C2B8292D4DA5}"/>
                  </a:ext>
                </a:extLst>
              </p:cNvPr>
              <p:cNvSpPr/>
              <p:nvPr/>
            </p:nvSpPr>
            <p:spPr>
              <a:xfrm>
                <a:off x="1946226" y="3995340"/>
                <a:ext cx="176272" cy="116338"/>
              </a:xfrm>
              <a:custGeom>
                <a:avLst/>
                <a:gdLst/>
                <a:ahLst/>
                <a:cxnLst/>
                <a:rect l="l" t="t" r="r" b="b"/>
                <a:pathLst>
                  <a:path w="222" h="147" extrusionOk="0">
                    <a:moveTo>
                      <a:pt x="216" y="2"/>
                    </a:moveTo>
                    <a:lnTo>
                      <a:pt x="181" y="0"/>
                    </a:lnTo>
                    <a:lnTo>
                      <a:pt x="181" y="0"/>
                    </a:lnTo>
                    <a:cubicBezTo>
                      <a:pt x="163" y="10"/>
                      <a:pt x="145" y="23"/>
                      <a:pt x="126" y="35"/>
                    </a:cubicBezTo>
                    <a:lnTo>
                      <a:pt x="126" y="35"/>
                    </a:lnTo>
                    <a:cubicBezTo>
                      <a:pt x="52" y="85"/>
                      <a:pt x="0" y="129"/>
                      <a:pt x="4" y="137"/>
                    </a:cubicBezTo>
                    <a:lnTo>
                      <a:pt x="4" y="137"/>
                    </a:lnTo>
                    <a:cubicBezTo>
                      <a:pt x="6" y="146"/>
                      <a:pt x="64" y="118"/>
                      <a:pt x="141" y="69"/>
                    </a:cubicBezTo>
                    <a:lnTo>
                      <a:pt x="141" y="69"/>
                    </a:lnTo>
                    <a:cubicBezTo>
                      <a:pt x="170" y="51"/>
                      <a:pt x="197" y="32"/>
                      <a:pt x="221" y="14"/>
                    </a:cubicBezTo>
                    <a:lnTo>
                      <a:pt x="216" y="2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9" name="Google Shape;3449;p70">
                <a:extLst>
                  <a:ext uri="{FF2B5EF4-FFF2-40B4-BE49-F238E27FC236}">
                    <a16:creationId xmlns:a16="http://schemas.microsoft.com/office/drawing/2014/main" id="{A16AA019-52B7-AA64-B493-757DC417F7DF}"/>
                  </a:ext>
                </a:extLst>
              </p:cNvPr>
              <p:cNvSpPr/>
              <p:nvPr/>
            </p:nvSpPr>
            <p:spPr>
              <a:xfrm>
                <a:off x="2108396" y="3945984"/>
                <a:ext cx="84610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108" h="102" extrusionOk="0">
                    <a:moveTo>
                      <a:pt x="104" y="56"/>
                    </a:moveTo>
                    <a:lnTo>
                      <a:pt x="104" y="56"/>
                    </a:lnTo>
                    <a:cubicBezTo>
                      <a:pt x="102" y="83"/>
                      <a:pt x="56" y="101"/>
                      <a:pt x="35" y="97"/>
                    </a:cubicBezTo>
                    <a:lnTo>
                      <a:pt x="35" y="97"/>
                    </a:lnTo>
                    <a:cubicBezTo>
                      <a:pt x="15" y="93"/>
                      <a:pt x="0" y="70"/>
                      <a:pt x="3" y="43"/>
                    </a:cubicBezTo>
                    <a:lnTo>
                      <a:pt x="3" y="43"/>
                    </a:lnTo>
                    <a:cubicBezTo>
                      <a:pt x="4" y="18"/>
                      <a:pt x="24" y="0"/>
                      <a:pt x="44" y="2"/>
                    </a:cubicBezTo>
                    <a:lnTo>
                      <a:pt x="44" y="2"/>
                    </a:lnTo>
                    <a:cubicBezTo>
                      <a:pt x="65" y="6"/>
                      <a:pt x="107" y="29"/>
                      <a:pt x="104" y="56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0" name="Google Shape;3450;p70">
                <a:extLst>
                  <a:ext uri="{FF2B5EF4-FFF2-40B4-BE49-F238E27FC236}">
                    <a16:creationId xmlns:a16="http://schemas.microsoft.com/office/drawing/2014/main" id="{332007F3-F3C2-D776-7A35-B94AB87309A1}"/>
                  </a:ext>
                </a:extLst>
              </p:cNvPr>
              <p:cNvSpPr/>
              <p:nvPr/>
            </p:nvSpPr>
            <p:spPr>
              <a:xfrm>
                <a:off x="2164802" y="3988289"/>
                <a:ext cx="264407" cy="218575"/>
              </a:xfrm>
              <a:custGeom>
                <a:avLst/>
                <a:gdLst/>
                <a:ahLst/>
                <a:cxnLst/>
                <a:rect l="l" t="t" r="r" b="b"/>
                <a:pathLst>
                  <a:path w="329" h="275" extrusionOk="0">
                    <a:moveTo>
                      <a:pt x="0" y="12"/>
                    </a:moveTo>
                    <a:lnTo>
                      <a:pt x="20" y="54"/>
                    </a:lnTo>
                    <a:lnTo>
                      <a:pt x="20" y="54"/>
                    </a:lnTo>
                    <a:cubicBezTo>
                      <a:pt x="40" y="70"/>
                      <a:pt x="64" y="89"/>
                      <a:pt x="89" y="109"/>
                    </a:cubicBezTo>
                    <a:lnTo>
                      <a:pt x="89" y="109"/>
                    </a:lnTo>
                    <a:cubicBezTo>
                      <a:pt x="202" y="199"/>
                      <a:pt x="314" y="274"/>
                      <a:pt x="321" y="264"/>
                    </a:cubicBezTo>
                    <a:lnTo>
                      <a:pt x="321" y="264"/>
                    </a:lnTo>
                    <a:cubicBezTo>
                      <a:pt x="328" y="253"/>
                      <a:pt x="225" y="161"/>
                      <a:pt x="108" y="73"/>
                    </a:cubicBezTo>
                    <a:lnTo>
                      <a:pt x="108" y="73"/>
                    </a:lnTo>
                    <a:cubicBezTo>
                      <a:pt x="69" y="44"/>
                      <a:pt x="36" y="19"/>
                      <a:pt x="6" y="0"/>
                    </a:cubicBezTo>
                    <a:lnTo>
                      <a:pt x="0" y="12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1" name="Google Shape;3451;p70">
                <a:extLst>
                  <a:ext uri="{FF2B5EF4-FFF2-40B4-BE49-F238E27FC236}">
                    <a16:creationId xmlns:a16="http://schemas.microsoft.com/office/drawing/2014/main" id="{09406239-A05C-99E2-E5C0-C988CD621CA2}"/>
                  </a:ext>
                </a:extLst>
              </p:cNvPr>
              <p:cNvSpPr/>
              <p:nvPr/>
            </p:nvSpPr>
            <p:spPr>
              <a:xfrm>
                <a:off x="2108396" y="3945984"/>
                <a:ext cx="66982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82" h="102" extrusionOk="0">
                    <a:moveTo>
                      <a:pt x="79" y="58"/>
                    </a:moveTo>
                    <a:lnTo>
                      <a:pt x="79" y="58"/>
                    </a:lnTo>
                    <a:cubicBezTo>
                      <a:pt x="75" y="84"/>
                      <a:pt x="56" y="101"/>
                      <a:pt x="35" y="97"/>
                    </a:cubicBezTo>
                    <a:lnTo>
                      <a:pt x="35" y="97"/>
                    </a:lnTo>
                    <a:cubicBezTo>
                      <a:pt x="15" y="93"/>
                      <a:pt x="0" y="70"/>
                      <a:pt x="3" y="43"/>
                    </a:cubicBezTo>
                    <a:lnTo>
                      <a:pt x="3" y="43"/>
                    </a:lnTo>
                    <a:cubicBezTo>
                      <a:pt x="4" y="18"/>
                      <a:pt x="24" y="0"/>
                      <a:pt x="44" y="2"/>
                    </a:cubicBezTo>
                    <a:lnTo>
                      <a:pt x="44" y="2"/>
                    </a:lnTo>
                    <a:cubicBezTo>
                      <a:pt x="65" y="6"/>
                      <a:pt x="81" y="30"/>
                      <a:pt x="79" y="58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2" name="Google Shape;3452;p70">
                <a:extLst>
                  <a:ext uri="{FF2B5EF4-FFF2-40B4-BE49-F238E27FC236}">
                    <a16:creationId xmlns:a16="http://schemas.microsoft.com/office/drawing/2014/main" id="{04856CCA-2CF3-5457-F570-EEC596CD61C6}"/>
                  </a:ext>
                </a:extLst>
              </p:cNvPr>
              <p:cNvSpPr/>
              <p:nvPr/>
            </p:nvSpPr>
            <p:spPr>
              <a:xfrm>
                <a:off x="2115446" y="3960086"/>
                <a:ext cx="35254" cy="49356"/>
              </a:xfrm>
              <a:custGeom>
                <a:avLst/>
                <a:gdLst/>
                <a:ahLst/>
                <a:cxnLst/>
                <a:rect l="l" t="t" r="r" b="b"/>
                <a:pathLst>
                  <a:path w="45" h="61" extrusionOk="0">
                    <a:moveTo>
                      <a:pt x="43" y="33"/>
                    </a:moveTo>
                    <a:lnTo>
                      <a:pt x="43" y="33"/>
                    </a:lnTo>
                    <a:cubicBezTo>
                      <a:pt x="41" y="49"/>
                      <a:pt x="30" y="60"/>
                      <a:pt x="19" y="58"/>
                    </a:cubicBezTo>
                    <a:lnTo>
                      <a:pt x="19" y="58"/>
                    </a:lnTo>
                    <a:cubicBezTo>
                      <a:pt x="7" y="55"/>
                      <a:pt x="0" y="41"/>
                      <a:pt x="1" y="26"/>
                    </a:cubicBezTo>
                    <a:lnTo>
                      <a:pt x="1" y="26"/>
                    </a:lnTo>
                    <a:cubicBezTo>
                      <a:pt x="3" y="10"/>
                      <a:pt x="12" y="0"/>
                      <a:pt x="24" y="1"/>
                    </a:cubicBezTo>
                    <a:lnTo>
                      <a:pt x="24" y="1"/>
                    </a:lnTo>
                    <a:cubicBezTo>
                      <a:pt x="36" y="3"/>
                      <a:pt x="44" y="17"/>
                      <a:pt x="43" y="33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3" name="Google Shape;3453;p70">
                <a:extLst>
                  <a:ext uri="{FF2B5EF4-FFF2-40B4-BE49-F238E27FC236}">
                    <a16:creationId xmlns:a16="http://schemas.microsoft.com/office/drawing/2014/main" id="{FB4EF1B4-3581-4754-20A5-BC79D21B8FF7}"/>
                  </a:ext>
                </a:extLst>
              </p:cNvPr>
              <p:cNvSpPr/>
              <p:nvPr/>
            </p:nvSpPr>
            <p:spPr>
              <a:xfrm>
                <a:off x="1121274" y="3935407"/>
                <a:ext cx="24677" cy="906027"/>
              </a:xfrm>
              <a:custGeom>
                <a:avLst/>
                <a:gdLst/>
                <a:ahLst/>
                <a:cxnLst/>
                <a:rect l="l" t="t" r="r" b="b"/>
                <a:pathLst>
                  <a:path w="30" h="1132" extrusionOk="0">
                    <a:moveTo>
                      <a:pt x="26" y="0"/>
                    </a:moveTo>
                    <a:lnTo>
                      <a:pt x="29" y="1131"/>
                    </a:lnTo>
                    <a:lnTo>
                      <a:pt x="3" y="1131"/>
                    </a:lnTo>
                    <a:lnTo>
                      <a:pt x="0" y="0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4" name="Google Shape;3454;p70">
                <a:extLst>
                  <a:ext uri="{FF2B5EF4-FFF2-40B4-BE49-F238E27FC236}">
                    <a16:creationId xmlns:a16="http://schemas.microsoft.com/office/drawing/2014/main" id="{3726A244-C719-52E4-8BEB-D92B8012CE52}"/>
                  </a:ext>
                </a:extLst>
              </p:cNvPr>
              <p:cNvSpPr/>
              <p:nvPr/>
            </p:nvSpPr>
            <p:spPr>
              <a:xfrm>
                <a:off x="1121274" y="3935407"/>
                <a:ext cx="21153" cy="74032"/>
              </a:xfrm>
              <a:custGeom>
                <a:avLst/>
                <a:gdLst/>
                <a:ahLst/>
                <a:cxnLst/>
                <a:rect l="l" t="t" r="r" b="b"/>
                <a:pathLst>
                  <a:path w="27" h="91" extrusionOk="0">
                    <a:moveTo>
                      <a:pt x="26" y="0"/>
                    </a:moveTo>
                    <a:lnTo>
                      <a:pt x="26" y="77"/>
                    </a:lnTo>
                    <a:lnTo>
                      <a:pt x="26" y="77"/>
                    </a:lnTo>
                    <a:cubicBezTo>
                      <a:pt x="18" y="82"/>
                      <a:pt x="9" y="86"/>
                      <a:pt x="0" y="90"/>
                    </a:cubicBezTo>
                    <a:lnTo>
                      <a:pt x="0" y="0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5" name="Google Shape;3455;p70">
                <a:extLst>
                  <a:ext uri="{FF2B5EF4-FFF2-40B4-BE49-F238E27FC236}">
                    <a16:creationId xmlns:a16="http://schemas.microsoft.com/office/drawing/2014/main" id="{741495C6-696B-77A7-DEE8-31BC89AD207B}"/>
                  </a:ext>
                </a:extLst>
              </p:cNvPr>
              <p:cNvSpPr/>
              <p:nvPr/>
            </p:nvSpPr>
            <p:spPr>
              <a:xfrm>
                <a:off x="1100121" y="3628698"/>
                <a:ext cx="28204" cy="292608"/>
              </a:xfrm>
              <a:custGeom>
                <a:avLst/>
                <a:gdLst/>
                <a:ahLst/>
                <a:cxnLst/>
                <a:rect l="l" t="t" r="r" b="b"/>
                <a:pathLst>
                  <a:path w="35" h="368" extrusionOk="0">
                    <a:moveTo>
                      <a:pt x="16" y="367"/>
                    </a:moveTo>
                    <a:lnTo>
                      <a:pt x="34" y="328"/>
                    </a:lnTo>
                    <a:lnTo>
                      <a:pt x="34" y="328"/>
                    </a:lnTo>
                    <a:cubicBezTo>
                      <a:pt x="34" y="300"/>
                      <a:pt x="34" y="271"/>
                      <a:pt x="34" y="239"/>
                    </a:cubicBezTo>
                    <a:lnTo>
                      <a:pt x="34" y="239"/>
                    </a:lnTo>
                    <a:cubicBezTo>
                      <a:pt x="34" y="106"/>
                      <a:pt x="26" y="0"/>
                      <a:pt x="17" y="2"/>
                    </a:cubicBezTo>
                    <a:lnTo>
                      <a:pt x="17" y="2"/>
                    </a:lnTo>
                    <a:cubicBezTo>
                      <a:pt x="8" y="4"/>
                      <a:pt x="0" y="111"/>
                      <a:pt x="1" y="241"/>
                    </a:cubicBezTo>
                    <a:lnTo>
                      <a:pt x="1" y="241"/>
                    </a:lnTo>
                    <a:cubicBezTo>
                      <a:pt x="1" y="287"/>
                      <a:pt x="3" y="329"/>
                      <a:pt x="5" y="367"/>
                    </a:cubicBezTo>
                    <a:lnTo>
                      <a:pt x="16" y="36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6" name="Google Shape;3456;p70">
                <a:extLst>
                  <a:ext uri="{FF2B5EF4-FFF2-40B4-BE49-F238E27FC236}">
                    <a16:creationId xmlns:a16="http://schemas.microsoft.com/office/drawing/2014/main" id="{98624DE1-E600-B23D-D042-145F13644C66}"/>
                  </a:ext>
                </a:extLst>
              </p:cNvPr>
              <p:cNvSpPr/>
              <p:nvPr/>
            </p:nvSpPr>
            <p:spPr>
              <a:xfrm>
                <a:off x="920325" y="3963610"/>
                <a:ext cx="176271" cy="116338"/>
              </a:xfrm>
              <a:custGeom>
                <a:avLst/>
                <a:gdLst/>
                <a:ahLst/>
                <a:cxnLst/>
                <a:rect l="l" t="t" r="r" b="b"/>
                <a:pathLst>
                  <a:path w="221" h="147" extrusionOk="0">
                    <a:moveTo>
                      <a:pt x="215" y="2"/>
                    </a:moveTo>
                    <a:lnTo>
                      <a:pt x="180" y="0"/>
                    </a:lnTo>
                    <a:lnTo>
                      <a:pt x="180" y="0"/>
                    </a:lnTo>
                    <a:cubicBezTo>
                      <a:pt x="162" y="10"/>
                      <a:pt x="144" y="22"/>
                      <a:pt x="125" y="35"/>
                    </a:cubicBezTo>
                    <a:lnTo>
                      <a:pt x="125" y="35"/>
                    </a:lnTo>
                    <a:cubicBezTo>
                      <a:pt x="51" y="85"/>
                      <a:pt x="0" y="129"/>
                      <a:pt x="3" y="137"/>
                    </a:cubicBezTo>
                    <a:lnTo>
                      <a:pt x="3" y="137"/>
                    </a:lnTo>
                    <a:cubicBezTo>
                      <a:pt x="5" y="146"/>
                      <a:pt x="64" y="118"/>
                      <a:pt x="140" y="69"/>
                    </a:cubicBezTo>
                    <a:lnTo>
                      <a:pt x="140" y="69"/>
                    </a:lnTo>
                    <a:cubicBezTo>
                      <a:pt x="169" y="51"/>
                      <a:pt x="196" y="32"/>
                      <a:pt x="220" y="14"/>
                    </a:cubicBezTo>
                    <a:lnTo>
                      <a:pt x="215" y="2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7" name="Google Shape;3457;p70">
                <a:extLst>
                  <a:ext uri="{FF2B5EF4-FFF2-40B4-BE49-F238E27FC236}">
                    <a16:creationId xmlns:a16="http://schemas.microsoft.com/office/drawing/2014/main" id="{A64B835B-9C64-5CB4-2F4E-99C860D1123D}"/>
                  </a:ext>
                </a:extLst>
              </p:cNvPr>
              <p:cNvSpPr/>
              <p:nvPr/>
            </p:nvSpPr>
            <p:spPr>
              <a:xfrm>
                <a:off x="1078969" y="3914255"/>
                <a:ext cx="88135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109" h="102" extrusionOk="0">
                    <a:moveTo>
                      <a:pt x="104" y="55"/>
                    </a:moveTo>
                    <a:lnTo>
                      <a:pt x="104" y="55"/>
                    </a:lnTo>
                    <a:cubicBezTo>
                      <a:pt x="101" y="83"/>
                      <a:pt x="55" y="101"/>
                      <a:pt x="35" y="97"/>
                    </a:cubicBezTo>
                    <a:lnTo>
                      <a:pt x="35" y="97"/>
                    </a:lnTo>
                    <a:cubicBezTo>
                      <a:pt x="14" y="93"/>
                      <a:pt x="0" y="69"/>
                      <a:pt x="3" y="43"/>
                    </a:cubicBezTo>
                    <a:lnTo>
                      <a:pt x="3" y="43"/>
                    </a:lnTo>
                    <a:cubicBezTo>
                      <a:pt x="5" y="17"/>
                      <a:pt x="24" y="0"/>
                      <a:pt x="45" y="2"/>
                    </a:cubicBezTo>
                    <a:lnTo>
                      <a:pt x="45" y="2"/>
                    </a:lnTo>
                    <a:cubicBezTo>
                      <a:pt x="66" y="6"/>
                      <a:pt x="108" y="29"/>
                      <a:pt x="104" y="55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8" name="Google Shape;3458;p70">
                <a:extLst>
                  <a:ext uri="{FF2B5EF4-FFF2-40B4-BE49-F238E27FC236}">
                    <a16:creationId xmlns:a16="http://schemas.microsoft.com/office/drawing/2014/main" id="{622F64C0-8E00-7652-2100-497D9F566DCD}"/>
                  </a:ext>
                </a:extLst>
              </p:cNvPr>
              <p:cNvSpPr/>
              <p:nvPr/>
            </p:nvSpPr>
            <p:spPr>
              <a:xfrm>
                <a:off x="1135376" y="3960086"/>
                <a:ext cx="264407" cy="218575"/>
              </a:xfrm>
              <a:custGeom>
                <a:avLst/>
                <a:gdLst/>
                <a:ahLst/>
                <a:cxnLst/>
                <a:rect l="l" t="t" r="r" b="b"/>
                <a:pathLst>
                  <a:path w="329" h="275" extrusionOk="0">
                    <a:moveTo>
                      <a:pt x="0" y="13"/>
                    </a:moveTo>
                    <a:lnTo>
                      <a:pt x="20" y="54"/>
                    </a:lnTo>
                    <a:lnTo>
                      <a:pt x="20" y="54"/>
                    </a:lnTo>
                    <a:cubicBezTo>
                      <a:pt x="41" y="71"/>
                      <a:pt x="64" y="90"/>
                      <a:pt x="89" y="110"/>
                    </a:cubicBezTo>
                    <a:lnTo>
                      <a:pt x="89" y="110"/>
                    </a:lnTo>
                    <a:cubicBezTo>
                      <a:pt x="202" y="199"/>
                      <a:pt x="314" y="274"/>
                      <a:pt x="321" y="264"/>
                    </a:cubicBezTo>
                    <a:lnTo>
                      <a:pt x="321" y="264"/>
                    </a:lnTo>
                    <a:cubicBezTo>
                      <a:pt x="328" y="254"/>
                      <a:pt x="226" y="162"/>
                      <a:pt x="108" y="73"/>
                    </a:cubicBezTo>
                    <a:lnTo>
                      <a:pt x="108" y="73"/>
                    </a:lnTo>
                    <a:cubicBezTo>
                      <a:pt x="70" y="44"/>
                      <a:pt x="36" y="20"/>
                      <a:pt x="7" y="0"/>
                    </a:cubicBezTo>
                    <a:lnTo>
                      <a:pt x="0" y="13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9" name="Google Shape;3459;p70">
                <a:extLst>
                  <a:ext uri="{FF2B5EF4-FFF2-40B4-BE49-F238E27FC236}">
                    <a16:creationId xmlns:a16="http://schemas.microsoft.com/office/drawing/2014/main" id="{E4855BD6-4703-8760-4BDD-E74BED2D4D7F}"/>
                  </a:ext>
                </a:extLst>
              </p:cNvPr>
              <p:cNvSpPr/>
              <p:nvPr/>
            </p:nvSpPr>
            <p:spPr>
              <a:xfrm>
                <a:off x="1078969" y="3914255"/>
                <a:ext cx="66982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82" h="102" extrusionOk="0">
                    <a:moveTo>
                      <a:pt x="78" y="57"/>
                    </a:moveTo>
                    <a:lnTo>
                      <a:pt x="78" y="57"/>
                    </a:lnTo>
                    <a:cubicBezTo>
                      <a:pt x="75" y="84"/>
                      <a:pt x="56" y="101"/>
                      <a:pt x="35" y="97"/>
                    </a:cubicBezTo>
                    <a:lnTo>
                      <a:pt x="35" y="97"/>
                    </a:lnTo>
                    <a:cubicBezTo>
                      <a:pt x="15" y="93"/>
                      <a:pt x="0" y="69"/>
                      <a:pt x="3" y="43"/>
                    </a:cubicBezTo>
                    <a:lnTo>
                      <a:pt x="3" y="43"/>
                    </a:lnTo>
                    <a:cubicBezTo>
                      <a:pt x="4" y="17"/>
                      <a:pt x="24" y="0"/>
                      <a:pt x="44" y="2"/>
                    </a:cubicBezTo>
                    <a:lnTo>
                      <a:pt x="44" y="2"/>
                    </a:lnTo>
                    <a:cubicBezTo>
                      <a:pt x="65" y="6"/>
                      <a:pt x="81" y="30"/>
                      <a:pt x="78" y="57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0" name="Google Shape;3460;p70">
                <a:extLst>
                  <a:ext uri="{FF2B5EF4-FFF2-40B4-BE49-F238E27FC236}">
                    <a16:creationId xmlns:a16="http://schemas.microsoft.com/office/drawing/2014/main" id="{8D844825-0178-3321-2C23-25388159734E}"/>
                  </a:ext>
                </a:extLst>
              </p:cNvPr>
              <p:cNvSpPr/>
              <p:nvPr/>
            </p:nvSpPr>
            <p:spPr>
              <a:xfrm>
                <a:off x="1086020" y="3931883"/>
                <a:ext cx="35254" cy="49356"/>
              </a:xfrm>
              <a:custGeom>
                <a:avLst/>
                <a:gdLst/>
                <a:ahLst/>
                <a:cxnLst/>
                <a:rect l="l" t="t" r="r" b="b"/>
                <a:pathLst>
                  <a:path w="45" h="61" extrusionOk="0">
                    <a:moveTo>
                      <a:pt x="43" y="34"/>
                    </a:moveTo>
                    <a:lnTo>
                      <a:pt x="43" y="34"/>
                    </a:lnTo>
                    <a:cubicBezTo>
                      <a:pt x="40" y="49"/>
                      <a:pt x="30" y="60"/>
                      <a:pt x="19" y="58"/>
                    </a:cubicBezTo>
                    <a:lnTo>
                      <a:pt x="19" y="58"/>
                    </a:lnTo>
                    <a:cubicBezTo>
                      <a:pt x="7" y="56"/>
                      <a:pt x="0" y="42"/>
                      <a:pt x="1" y="26"/>
                    </a:cubicBezTo>
                    <a:lnTo>
                      <a:pt x="1" y="26"/>
                    </a:lnTo>
                    <a:cubicBezTo>
                      <a:pt x="3" y="11"/>
                      <a:pt x="12" y="0"/>
                      <a:pt x="24" y="1"/>
                    </a:cubicBezTo>
                    <a:lnTo>
                      <a:pt x="24" y="1"/>
                    </a:lnTo>
                    <a:cubicBezTo>
                      <a:pt x="36" y="4"/>
                      <a:pt x="44" y="18"/>
                      <a:pt x="43" y="34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1" name="Google Shape;3461;p70">
                <a:extLst>
                  <a:ext uri="{FF2B5EF4-FFF2-40B4-BE49-F238E27FC236}">
                    <a16:creationId xmlns:a16="http://schemas.microsoft.com/office/drawing/2014/main" id="{D26BD48F-F250-6DAC-DFB6-8EFF7E9AD905}"/>
                  </a:ext>
                </a:extLst>
              </p:cNvPr>
              <p:cNvSpPr/>
              <p:nvPr/>
            </p:nvSpPr>
            <p:spPr>
              <a:xfrm>
                <a:off x="546629" y="4161033"/>
                <a:ext cx="278508" cy="779114"/>
              </a:xfrm>
              <a:custGeom>
                <a:avLst/>
                <a:gdLst/>
                <a:ahLst/>
                <a:cxnLst/>
                <a:rect l="l" t="t" r="r" b="b"/>
                <a:pathLst>
                  <a:path w="348" h="976" extrusionOk="0">
                    <a:moveTo>
                      <a:pt x="0" y="0"/>
                    </a:moveTo>
                    <a:lnTo>
                      <a:pt x="347" y="0"/>
                    </a:lnTo>
                    <a:lnTo>
                      <a:pt x="347" y="975"/>
                    </a:lnTo>
                    <a:lnTo>
                      <a:pt x="0" y="97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6B74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2" name="Google Shape;3462;p70">
                <a:extLst>
                  <a:ext uri="{FF2B5EF4-FFF2-40B4-BE49-F238E27FC236}">
                    <a16:creationId xmlns:a16="http://schemas.microsoft.com/office/drawing/2014/main" id="{128D7756-7FD7-4DA5-831B-4758915922E7}"/>
                  </a:ext>
                </a:extLst>
              </p:cNvPr>
              <p:cNvSpPr/>
              <p:nvPr/>
            </p:nvSpPr>
            <p:spPr>
              <a:xfrm>
                <a:off x="331577" y="4161033"/>
                <a:ext cx="257356" cy="779114"/>
              </a:xfrm>
              <a:custGeom>
                <a:avLst/>
                <a:gdLst/>
                <a:ahLst/>
                <a:cxnLst/>
                <a:rect l="l" t="t" r="r" b="b"/>
                <a:pathLst>
                  <a:path w="320" h="976" extrusionOk="0">
                    <a:moveTo>
                      <a:pt x="0" y="0"/>
                    </a:moveTo>
                    <a:lnTo>
                      <a:pt x="319" y="0"/>
                    </a:lnTo>
                    <a:lnTo>
                      <a:pt x="319" y="975"/>
                    </a:lnTo>
                    <a:lnTo>
                      <a:pt x="0" y="975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3" name="Google Shape;3463;p70">
                <a:extLst>
                  <a:ext uri="{FF2B5EF4-FFF2-40B4-BE49-F238E27FC236}">
                    <a16:creationId xmlns:a16="http://schemas.microsoft.com/office/drawing/2014/main" id="{BDE49ADD-E668-AE48-C8AD-BDE17ED6AF01}"/>
                  </a:ext>
                </a:extLst>
              </p:cNvPr>
              <p:cNvSpPr/>
              <p:nvPr/>
            </p:nvSpPr>
            <p:spPr>
              <a:xfrm>
                <a:off x="585408" y="4125779"/>
                <a:ext cx="257355" cy="84610"/>
              </a:xfrm>
              <a:custGeom>
                <a:avLst/>
                <a:gdLst/>
                <a:ahLst/>
                <a:cxnLst/>
                <a:rect l="l" t="t" r="r" b="b"/>
                <a:pathLst>
                  <a:path w="321" h="105" extrusionOk="0">
                    <a:moveTo>
                      <a:pt x="0" y="0"/>
                    </a:moveTo>
                    <a:lnTo>
                      <a:pt x="320" y="0"/>
                    </a:lnTo>
                    <a:lnTo>
                      <a:pt x="320" y="104"/>
                    </a:lnTo>
                    <a:lnTo>
                      <a:pt x="0" y="10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4" name="Google Shape;3464;p70">
                <a:extLst>
                  <a:ext uri="{FF2B5EF4-FFF2-40B4-BE49-F238E27FC236}">
                    <a16:creationId xmlns:a16="http://schemas.microsoft.com/office/drawing/2014/main" id="{F34EA638-AF65-8723-7E0B-19A0D88224BF}"/>
                  </a:ext>
                </a:extLst>
              </p:cNvPr>
              <p:cNvSpPr/>
              <p:nvPr/>
            </p:nvSpPr>
            <p:spPr>
              <a:xfrm>
                <a:off x="306900" y="4125779"/>
                <a:ext cx="299662" cy="84610"/>
              </a:xfrm>
              <a:custGeom>
                <a:avLst/>
                <a:gdLst/>
                <a:ahLst/>
                <a:cxnLst/>
                <a:rect l="l" t="t" r="r" b="b"/>
                <a:pathLst>
                  <a:path w="374" h="105" extrusionOk="0">
                    <a:moveTo>
                      <a:pt x="0" y="0"/>
                    </a:moveTo>
                    <a:lnTo>
                      <a:pt x="373" y="0"/>
                    </a:lnTo>
                    <a:lnTo>
                      <a:pt x="373" y="104"/>
                    </a:lnTo>
                    <a:lnTo>
                      <a:pt x="0" y="10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84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5" name="Google Shape;3465;p70">
                <a:extLst>
                  <a:ext uri="{FF2B5EF4-FFF2-40B4-BE49-F238E27FC236}">
                    <a16:creationId xmlns:a16="http://schemas.microsoft.com/office/drawing/2014/main" id="{5D44282A-FC88-A7FE-4394-20C470869087}"/>
                  </a:ext>
                </a:extLst>
              </p:cNvPr>
              <p:cNvSpPr/>
              <p:nvPr/>
            </p:nvSpPr>
            <p:spPr>
              <a:xfrm>
                <a:off x="370358" y="4287947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6" name="Google Shape;3466;p70">
                <a:extLst>
                  <a:ext uri="{FF2B5EF4-FFF2-40B4-BE49-F238E27FC236}">
                    <a16:creationId xmlns:a16="http://schemas.microsoft.com/office/drawing/2014/main" id="{02B42DBF-24FE-D91D-2757-84C1773914E6}"/>
                  </a:ext>
                </a:extLst>
              </p:cNvPr>
              <p:cNvSpPr/>
              <p:nvPr/>
            </p:nvSpPr>
            <p:spPr>
              <a:xfrm>
                <a:off x="440866" y="4287947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7" name="Google Shape;3467;p70">
                <a:extLst>
                  <a:ext uri="{FF2B5EF4-FFF2-40B4-BE49-F238E27FC236}">
                    <a16:creationId xmlns:a16="http://schemas.microsoft.com/office/drawing/2014/main" id="{66401104-83AD-85B9-E234-F21B699D9F79}"/>
                  </a:ext>
                </a:extLst>
              </p:cNvPr>
              <p:cNvSpPr/>
              <p:nvPr/>
            </p:nvSpPr>
            <p:spPr>
              <a:xfrm>
                <a:off x="511375" y="4287947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8" name="Google Shape;3468;p70">
                <a:extLst>
                  <a:ext uri="{FF2B5EF4-FFF2-40B4-BE49-F238E27FC236}">
                    <a16:creationId xmlns:a16="http://schemas.microsoft.com/office/drawing/2014/main" id="{F5EC401E-7112-27AB-8C5E-60E3CF12554D}"/>
                  </a:ext>
                </a:extLst>
              </p:cNvPr>
              <p:cNvSpPr/>
              <p:nvPr/>
            </p:nvSpPr>
            <p:spPr>
              <a:xfrm>
                <a:off x="370358" y="436198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9" name="Google Shape;3469;p70">
                <a:extLst>
                  <a:ext uri="{FF2B5EF4-FFF2-40B4-BE49-F238E27FC236}">
                    <a16:creationId xmlns:a16="http://schemas.microsoft.com/office/drawing/2014/main" id="{88427A6B-0A14-5A91-4CD3-1360AD123343}"/>
                  </a:ext>
                </a:extLst>
              </p:cNvPr>
              <p:cNvSpPr/>
              <p:nvPr/>
            </p:nvSpPr>
            <p:spPr>
              <a:xfrm>
                <a:off x="440866" y="436198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0" name="Google Shape;3470;p70">
                <a:extLst>
                  <a:ext uri="{FF2B5EF4-FFF2-40B4-BE49-F238E27FC236}">
                    <a16:creationId xmlns:a16="http://schemas.microsoft.com/office/drawing/2014/main" id="{149F07C8-B8D3-7975-3839-42924D399C9B}"/>
                  </a:ext>
                </a:extLst>
              </p:cNvPr>
              <p:cNvSpPr/>
              <p:nvPr/>
            </p:nvSpPr>
            <p:spPr>
              <a:xfrm>
                <a:off x="511375" y="436198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1" name="Google Shape;3471;p70">
                <a:extLst>
                  <a:ext uri="{FF2B5EF4-FFF2-40B4-BE49-F238E27FC236}">
                    <a16:creationId xmlns:a16="http://schemas.microsoft.com/office/drawing/2014/main" id="{8AA44CF3-976D-A539-F0F6-9E8BEA3BDCFA}"/>
                  </a:ext>
                </a:extLst>
              </p:cNvPr>
              <p:cNvSpPr/>
              <p:nvPr/>
            </p:nvSpPr>
            <p:spPr>
              <a:xfrm>
                <a:off x="370358" y="4432490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2" name="Google Shape;3472;p70">
                <a:extLst>
                  <a:ext uri="{FF2B5EF4-FFF2-40B4-BE49-F238E27FC236}">
                    <a16:creationId xmlns:a16="http://schemas.microsoft.com/office/drawing/2014/main" id="{B5FB57EC-DD57-6B5C-7910-B179EC438306}"/>
                  </a:ext>
                </a:extLst>
              </p:cNvPr>
              <p:cNvSpPr/>
              <p:nvPr/>
            </p:nvSpPr>
            <p:spPr>
              <a:xfrm>
                <a:off x="440866" y="4432490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3" name="Google Shape;3473;p70">
                <a:extLst>
                  <a:ext uri="{FF2B5EF4-FFF2-40B4-BE49-F238E27FC236}">
                    <a16:creationId xmlns:a16="http://schemas.microsoft.com/office/drawing/2014/main" id="{CE6D7500-2857-3F4E-F564-9F55A9E3EC97}"/>
                  </a:ext>
                </a:extLst>
              </p:cNvPr>
              <p:cNvSpPr/>
              <p:nvPr/>
            </p:nvSpPr>
            <p:spPr>
              <a:xfrm>
                <a:off x="511375" y="4432490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4" name="Google Shape;3474;p70">
                <a:extLst>
                  <a:ext uri="{FF2B5EF4-FFF2-40B4-BE49-F238E27FC236}">
                    <a16:creationId xmlns:a16="http://schemas.microsoft.com/office/drawing/2014/main" id="{021E8A2E-33E4-D262-FD64-5096210FC4BA}"/>
                  </a:ext>
                </a:extLst>
              </p:cNvPr>
              <p:cNvSpPr/>
              <p:nvPr/>
            </p:nvSpPr>
            <p:spPr>
              <a:xfrm>
                <a:off x="370358" y="450299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5" name="Google Shape;3475;p70">
                <a:extLst>
                  <a:ext uri="{FF2B5EF4-FFF2-40B4-BE49-F238E27FC236}">
                    <a16:creationId xmlns:a16="http://schemas.microsoft.com/office/drawing/2014/main" id="{2142B383-7D6F-7E32-30C1-5C481E3995D1}"/>
                  </a:ext>
                </a:extLst>
              </p:cNvPr>
              <p:cNvSpPr/>
              <p:nvPr/>
            </p:nvSpPr>
            <p:spPr>
              <a:xfrm>
                <a:off x="440866" y="450299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6" name="Google Shape;3476;p70">
                <a:extLst>
                  <a:ext uri="{FF2B5EF4-FFF2-40B4-BE49-F238E27FC236}">
                    <a16:creationId xmlns:a16="http://schemas.microsoft.com/office/drawing/2014/main" id="{CFD92B67-AF0E-2C54-1242-094EA82D4D70}"/>
                  </a:ext>
                </a:extLst>
              </p:cNvPr>
              <p:cNvSpPr/>
              <p:nvPr/>
            </p:nvSpPr>
            <p:spPr>
              <a:xfrm>
                <a:off x="511375" y="450299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7" name="Google Shape;3477;p70">
                <a:extLst>
                  <a:ext uri="{FF2B5EF4-FFF2-40B4-BE49-F238E27FC236}">
                    <a16:creationId xmlns:a16="http://schemas.microsoft.com/office/drawing/2014/main" id="{B3959E79-493B-1AAE-345A-E9981FEE9C8D}"/>
                  </a:ext>
                </a:extLst>
              </p:cNvPr>
              <p:cNvSpPr/>
              <p:nvPr/>
            </p:nvSpPr>
            <p:spPr>
              <a:xfrm>
                <a:off x="370358" y="457350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8" name="Google Shape;3478;p70">
                <a:extLst>
                  <a:ext uri="{FF2B5EF4-FFF2-40B4-BE49-F238E27FC236}">
                    <a16:creationId xmlns:a16="http://schemas.microsoft.com/office/drawing/2014/main" id="{A3972C80-519D-3428-71E8-B654D7F4BFA2}"/>
                  </a:ext>
                </a:extLst>
              </p:cNvPr>
              <p:cNvSpPr/>
              <p:nvPr/>
            </p:nvSpPr>
            <p:spPr>
              <a:xfrm>
                <a:off x="440866" y="457350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9" name="Google Shape;3479;p70">
                <a:extLst>
                  <a:ext uri="{FF2B5EF4-FFF2-40B4-BE49-F238E27FC236}">
                    <a16:creationId xmlns:a16="http://schemas.microsoft.com/office/drawing/2014/main" id="{A012A7F3-FCAE-65E0-6EDE-B49BB0C075B3}"/>
                  </a:ext>
                </a:extLst>
              </p:cNvPr>
              <p:cNvSpPr/>
              <p:nvPr/>
            </p:nvSpPr>
            <p:spPr>
              <a:xfrm>
                <a:off x="511375" y="457350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0" name="Google Shape;3480;p70">
                <a:extLst>
                  <a:ext uri="{FF2B5EF4-FFF2-40B4-BE49-F238E27FC236}">
                    <a16:creationId xmlns:a16="http://schemas.microsoft.com/office/drawing/2014/main" id="{A1E3733C-A23E-7D43-234A-15CA1F4028EF}"/>
                  </a:ext>
                </a:extLst>
              </p:cNvPr>
              <p:cNvSpPr/>
              <p:nvPr/>
            </p:nvSpPr>
            <p:spPr>
              <a:xfrm>
                <a:off x="370358" y="464753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1" name="Google Shape;3481;p70">
                <a:extLst>
                  <a:ext uri="{FF2B5EF4-FFF2-40B4-BE49-F238E27FC236}">
                    <a16:creationId xmlns:a16="http://schemas.microsoft.com/office/drawing/2014/main" id="{DAE578B5-6576-BA4A-1F31-7EBA7B41632E}"/>
                  </a:ext>
                </a:extLst>
              </p:cNvPr>
              <p:cNvSpPr/>
              <p:nvPr/>
            </p:nvSpPr>
            <p:spPr>
              <a:xfrm>
                <a:off x="440866" y="464753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2" name="Google Shape;3482;p70">
                <a:extLst>
                  <a:ext uri="{FF2B5EF4-FFF2-40B4-BE49-F238E27FC236}">
                    <a16:creationId xmlns:a16="http://schemas.microsoft.com/office/drawing/2014/main" id="{AD2C3CE7-9911-9DAD-BB67-8CE71B8EFD0A}"/>
                  </a:ext>
                </a:extLst>
              </p:cNvPr>
              <p:cNvSpPr/>
              <p:nvPr/>
            </p:nvSpPr>
            <p:spPr>
              <a:xfrm>
                <a:off x="511375" y="464753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3" name="Google Shape;3483;p70">
                <a:extLst>
                  <a:ext uri="{FF2B5EF4-FFF2-40B4-BE49-F238E27FC236}">
                    <a16:creationId xmlns:a16="http://schemas.microsoft.com/office/drawing/2014/main" id="{BAA9C147-7BD9-225F-A8C6-A568EAB8A0B1}"/>
                  </a:ext>
                </a:extLst>
              </p:cNvPr>
              <p:cNvSpPr/>
              <p:nvPr/>
            </p:nvSpPr>
            <p:spPr>
              <a:xfrm>
                <a:off x="370358" y="471804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4" name="Google Shape;3484;p70">
                <a:extLst>
                  <a:ext uri="{FF2B5EF4-FFF2-40B4-BE49-F238E27FC236}">
                    <a16:creationId xmlns:a16="http://schemas.microsoft.com/office/drawing/2014/main" id="{77668B1A-802B-5B85-A3A0-62D15BE21A3B}"/>
                  </a:ext>
                </a:extLst>
              </p:cNvPr>
              <p:cNvSpPr/>
              <p:nvPr/>
            </p:nvSpPr>
            <p:spPr>
              <a:xfrm>
                <a:off x="440866" y="471804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5" name="Google Shape;3485;p70">
                <a:extLst>
                  <a:ext uri="{FF2B5EF4-FFF2-40B4-BE49-F238E27FC236}">
                    <a16:creationId xmlns:a16="http://schemas.microsoft.com/office/drawing/2014/main" id="{09913B97-382D-FF42-7B21-E851BF38DCAA}"/>
                  </a:ext>
                </a:extLst>
              </p:cNvPr>
              <p:cNvSpPr/>
              <p:nvPr/>
            </p:nvSpPr>
            <p:spPr>
              <a:xfrm>
                <a:off x="511375" y="471804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6" name="Google Shape;3486;p70">
                <a:extLst>
                  <a:ext uri="{FF2B5EF4-FFF2-40B4-BE49-F238E27FC236}">
                    <a16:creationId xmlns:a16="http://schemas.microsoft.com/office/drawing/2014/main" id="{D0B34CD6-0824-83B5-198B-48FBDA3D656C}"/>
                  </a:ext>
                </a:extLst>
              </p:cNvPr>
              <p:cNvSpPr/>
              <p:nvPr/>
            </p:nvSpPr>
            <p:spPr>
              <a:xfrm>
                <a:off x="370358" y="478855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7" name="Google Shape;3487;p70">
                <a:extLst>
                  <a:ext uri="{FF2B5EF4-FFF2-40B4-BE49-F238E27FC236}">
                    <a16:creationId xmlns:a16="http://schemas.microsoft.com/office/drawing/2014/main" id="{40406A8A-27AC-8D89-6628-A925CD743418}"/>
                  </a:ext>
                </a:extLst>
              </p:cNvPr>
              <p:cNvSpPr/>
              <p:nvPr/>
            </p:nvSpPr>
            <p:spPr>
              <a:xfrm>
                <a:off x="440866" y="478855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8" name="Google Shape;3488;p70">
                <a:extLst>
                  <a:ext uri="{FF2B5EF4-FFF2-40B4-BE49-F238E27FC236}">
                    <a16:creationId xmlns:a16="http://schemas.microsoft.com/office/drawing/2014/main" id="{3D28C2DB-0EA1-9781-1999-60292D092CDE}"/>
                  </a:ext>
                </a:extLst>
              </p:cNvPr>
              <p:cNvSpPr/>
              <p:nvPr/>
            </p:nvSpPr>
            <p:spPr>
              <a:xfrm>
                <a:off x="511375" y="478855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9" name="Google Shape;3489;p70">
                <a:extLst>
                  <a:ext uri="{FF2B5EF4-FFF2-40B4-BE49-F238E27FC236}">
                    <a16:creationId xmlns:a16="http://schemas.microsoft.com/office/drawing/2014/main" id="{B4B19401-B4F6-DF30-D434-A7C4AD26E6D3}"/>
                  </a:ext>
                </a:extLst>
              </p:cNvPr>
              <p:cNvSpPr/>
              <p:nvPr/>
            </p:nvSpPr>
            <p:spPr>
              <a:xfrm>
                <a:off x="370358" y="485906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0" name="Google Shape;3490;p70">
                <a:extLst>
                  <a:ext uri="{FF2B5EF4-FFF2-40B4-BE49-F238E27FC236}">
                    <a16:creationId xmlns:a16="http://schemas.microsoft.com/office/drawing/2014/main" id="{208377D0-E870-AB45-75E6-486A2B7C4832}"/>
                  </a:ext>
                </a:extLst>
              </p:cNvPr>
              <p:cNvSpPr/>
              <p:nvPr/>
            </p:nvSpPr>
            <p:spPr>
              <a:xfrm>
                <a:off x="440866" y="485906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1" name="Google Shape;3491;p70">
                <a:extLst>
                  <a:ext uri="{FF2B5EF4-FFF2-40B4-BE49-F238E27FC236}">
                    <a16:creationId xmlns:a16="http://schemas.microsoft.com/office/drawing/2014/main" id="{E5AD567B-0B4F-EDAA-E1C4-F473FEEC663A}"/>
                  </a:ext>
                </a:extLst>
              </p:cNvPr>
              <p:cNvSpPr/>
              <p:nvPr/>
            </p:nvSpPr>
            <p:spPr>
              <a:xfrm>
                <a:off x="511375" y="485906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2" name="Google Shape;3492;p70">
                <a:extLst>
                  <a:ext uri="{FF2B5EF4-FFF2-40B4-BE49-F238E27FC236}">
                    <a16:creationId xmlns:a16="http://schemas.microsoft.com/office/drawing/2014/main" id="{C650709A-B72B-0C1A-E0F0-DBA04F9B3806}"/>
                  </a:ext>
                </a:extLst>
              </p:cNvPr>
              <p:cNvSpPr/>
              <p:nvPr/>
            </p:nvSpPr>
            <p:spPr>
              <a:xfrm>
                <a:off x="634764" y="4287947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3" name="Google Shape;3493;p70">
                <a:extLst>
                  <a:ext uri="{FF2B5EF4-FFF2-40B4-BE49-F238E27FC236}">
                    <a16:creationId xmlns:a16="http://schemas.microsoft.com/office/drawing/2014/main" id="{82887108-16CD-B98C-C23E-9D68CBCAD5D1}"/>
                  </a:ext>
                </a:extLst>
              </p:cNvPr>
              <p:cNvSpPr/>
              <p:nvPr/>
            </p:nvSpPr>
            <p:spPr>
              <a:xfrm>
                <a:off x="634764" y="4361982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4" name="Google Shape;3494;p70">
                <a:extLst>
                  <a:ext uri="{FF2B5EF4-FFF2-40B4-BE49-F238E27FC236}">
                    <a16:creationId xmlns:a16="http://schemas.microsoft.com/office/drawing/2014/main" id="{2D09E6C8-C0C0-FB3C-B93B-0099D9AC4659}"/>
                  </a:ext>
                </a:extLst>
              </p:cNvPr>
              <p:cNvSpPr/>
              <p:nvPr/>
            </p:nvSpPr>
            <p:spPr>
              <a:xfrm>
                <a:off x="634764" y="4432490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5" name="Google Shape;3495;p70">
                <a:extLst>
                  <a:ext uri="{FF2B5EF4-FFF2-40B4-BE49-F238E27FC236}">
                    <a16:creationId xmlns:a16="http://schemas.microsoft.com/office/drawing/2014/main" id="{0B72B1E4-68CC-F1BC-6D76-857847E18BFD}"/>
                  </a:ext>
                </a:extLst>
              </p:cNvPr>
              <p:cNvSpPr/>
              <p:nvPr/>
            </p:nvSpPr>
            <p:spPr>
              <a:xfrm>
                <a:off x="634764" y="4502998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6" name="Google Shape;3496;p70">
                <a:extLst>
                  <a:ext uri="{FF2B5EF4-FFF2-40B4-BE49-F238E27FC236}">
                    <a16:creationId xmlns:a16="http://schemas.microsoft.com/office/drawing/2014/main" id="{384BBC62-E0F8-FC27-D7A1-960EF5127285}"/>
                  </a:ext>
                </a:extLst>
              </p:cNvPr>
              <p:cNvSpPr/>
              <p:nvPr/>
            </p:nvSpPr>
            <p:spPr>
              <a:xfrm>
                <a:off x="634764" y="4573506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7" name="Google Shape;3497;p70">
                <a:extLst>
                  <a:ext uri="{FF2B5EF4-FFF2-40B4-BE49-F238E27FC236}">
                    <a16:creationId xmlns:a16="http://schemas.microsoft.com/office/drawing/2014/main" id="{DA15A328-A0B2-6502-326D-E7A828182C0D}"/>
                  </a:ext>
                </a:extLst>
              </p:cNvPr>
              <p:cNvSpPr/>
              <p:nvPr/>
            </p:nvSpPr>
            <p:spPr>
              <a:xfrm>
                <a:off x="634764" y="4647538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8" name="Google Shape;3498;p70">
                <a:extLst>
                  <a:ext uri="{FF2B5EF4-FFF2-40B4-BE49-F238E27FC236}">
                    <a16:creationId xmlns:a16="http://schemas.microsoft.com/office/drawing/2014/main" id="{1A41279A-208A-0E1B-CA9A-44A4B3D8E2FE}"/>
                  </a:ext>
                </a:extLst>
              </p:cNvPr>
              <p:cNvSpPr/>
              <p:nvPr/>
            </p:nvSpPr>
            <p:spPr>
              <a:xfrm>
                <a:off x="634764" y="4718046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9" name="Google Shape;3499;p70">
                <a:extLst>
                  <a:ext uri="{FF2B5EF4-FFF2-40B4-BE49-F238E27FC236}">
                    <a16:creationId xmlns:a16="http://schemas.microsoft.com/office/drawing/2014/main" id="{4D1A4C83-2E65-E674-B5FE-6905A07BDA72}"/>
                  </a:ext>
                </a:extLst>
              </p:cNvPr>
              <p:cNvSpPr/>
              <p:nvPr/>
            </p:nvSpPr>
            <p:spPr>
              <a:xfrm>
                <a:off x="634764" y="4788554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4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0" name="Google Shape;3500;p70">
                <a:extLst>
                  <a:ext uri="{FF2B5EF4-FFF2-40B4-BE49-F238E27FC236}">
                    <a16:creationId xmlns:a16="http://schemas.microsoft.com/office/drawing/2014/main" id="{39F991CD-48B3-32AF-3DFF-1B7B87521897}"/>
                  </a:ext>
                </a:extLst>
              </p:cNvPr>
              <p:cNvSpPr/>
              <p:nvPr/>
            </p:nvSpPr>
            <p:spPr>
              <a:xfrm>
                <a:off x="634764" y="4859062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1" name="Google Shape;3501;p70">
                <a:extLst>
                  <a:ext uri="{FF2B5EF4-FFF2-40B4-BE49-F238E27FC236}">
                    <a16:creationId xmlns:a16="http://schemas.microsoft.com/office/drawing/2014/main" id="{691D2EAF-A71B-C01B-D6FB-83D1537F8EF8}"/>
                  </a:ext>
                </a:extLst>
              </p:cNvPr>
              <p:cNvSpPr/>
              <p:nvPr/>
            </p:nvSpPr>
            <p:spPr>
              <a:xfrm>
                <a:off x="913275" y="4386659"/>
                <a:ext cx="655731" cy="553489"/>
              </a:xfrm>
              <a:custGeom>
                <a:avLst/>
                <a:gdLst/>
                <a:ahLst/>
                <a:cxnLst/>
                <a:rect l="l" t="t" r="r" b="b"/>
                <a:pathLst>
                  <a:path w="821" h="693" extrusionOk="0">
                    <a:moveTo>
                      <a:pt x="820" y="347"/>
                    </a:moveTo>
                    <a:lnTo>
                      <a:pt x="820" y="692"/>
                    </a:lnTo>
                    <a:lnTo>
                      <a:pt x="0" y="692"/>
                    </a:lnTo>
                    <a:lnTo>
                      <a:pt x="0" y="0"/>
                    </a:lnTo>
                    <a:lnTo>
                      <a:pt x="608" y="0"/>
                    </a:lnTo>
                    <a:lnTo>
                      <a:pt x="820" y="34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2" name="Google Shape;3502;p70">
                <a:extLst>
                  <a:ext uri="{FF2B5EF4-FFF2-40B4-BE49-F238E27FC236}">
                    <a16:creationId xmlns:a16="http://schemas.microsoft.com/office/drawing/2014/main" id="{18AA4186-3A1B-6AED-1587-341780E948EC}"/>
                  </a:ext>
                </a:extLst>
              </p:cNvPr>
              <p:cNvSpPr/>
              <p:nvPr/>
            </p:nvSpPr>
            <p:spPr>
              <a:xfrm>
                <a:off x="913275" y="4386659"/>
                <a:ext cx="655731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821" h="348" extrusionOk="0">
                    <a:moveTo>
                      <a:pt x="820" y="347"/>
                    </a:moveTo>
                    <a:lnTo>
                      <a:pt x="0" y="347"/>
                    </a:lnTo>
                    <a:lnTo>
                      <a:pt x="0" y="0"/>
                    </a:lnTo>
                    <a:lnTo>
                      <a:pt x="608" y="0"/>
                    </a:lnTo>
                    <a:lnTo>
                      <a:pt x="820" y="34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3" name="Google Shape;3503;p70">
                <a:extLst>
                  <a:ext uri="{FF2B5EF4-FFF2-40B4-BE49-F238E27FC236}">
                    <a16:creationId xmlns:a16="http://schemas.microsoft.com/office/drawing/2014/main" id="{451FEC62-9FAA-4DE5-E3A3-31EB085E732A}"/>
                  </a:ext>
                </a:extLst>
              </p:cNvPr>
              <p:cNvSpPr/>
              <p:nvPr/>
            </p:nvSpPr>
            <p:spPr>
              <a:xfrm>
                <a:off x="744054" y="4386659"/>
                <a:ext cx="338442" cy="553489"/>
              </a:xfrm>
              <a:custGeom>
                <a:avLst/>
                <a:gdLst/>
                <a:ahLst/>
                <a:cxnLst/>
                <a:rect l="l" t="t" r="r" b="b"/>
                <a:pathLst>
                  <a:path w="424" h="693" extrusionOk="0">
                    <a:moveTo>
                      <a:pt x="423" y="692"/>
                    </a:moveTo>
                    <a:lnTo>
                      <a:pt x="211" y="692"/>
                    </a:lnTo>
                    <a:lnTo>
                      <a:pt x="0" y="692"/>
                    </a:lnTo>
                    <a:lnTo>
                      <a:pt x="0" y="347"/>
                    </a:lnTo>
                    <a:lnTo>
                      <a:pt x="211" y="0"/>
                    </a:lnTo>
                    <a:lnTo>
                      <a:pt x="423" y="347"/>
                    </a:lnTo>
                    <a:lnTo>
                      <a:pt x="423" y="692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4" name="Google Shape;3504;p70">
                <a:extLst>
                  <a:ext uri="{FF2B5EF4-FFF2-40B4-BE49-F238E27FC236}">
                    <a16:creationId xmlns:a16="http://schemas.microsoft.com/office/drawing/2014/main" id="{1253FBC1-A1D7-E8DE-90A9-D12CC6BACC93}"/>
                  </a:ext>
                </a:extLst>
              </p:cNvPr>
              <p:cNvSpPr/>
              <p:nvPr/>
            </p:nvSpPr>
            <p:spPr>
              <a:xfrm>
                <a:off x="842766" y="4665166"/>
                <a:ext cx="141018" cy="274981"/>
              </a:xfrm>
              <a:custGeom>
                <a:avLst/>
                <a:gdLst/>
                <a:ahLst/>
                <a:cxnLst/>
                <a:rect l="l" t="t" r="r" b="b"/>
                <a:pathLst>
                  <a:path w="175" h="346" extrusionOk="0">
                    <a:moveTo>
                      <a:pt x="174" y="345"/>
                    </a:moveTo>
                    <a:lnTo>
                      <a:pt x="0" y="345"/>
                    </a:lnTo>
                    <a:lnTo>
                      <a:pt x="0" y="86"/>
                    </a:lnTo>
                    <a:lnTo>
                      <a:pt x="0" y="86"/>
                    </a:lnTo>
                    <a:cubicBezTo>
                      <a:pt x="0" y="39"/>
                      <a:pt x="38" y="0"/>
                      <a:pt x="86" y="0"/>
                    </a:cubicBezTo>
                    <a:lnTo>
                      <a:pt x="86" y="0"/>
                    </a:lnTo>
                    <a:lnTo>
                      <a:pt x="86" y="0"/>
                    </a:lnTo>
                    <a:cubicBezTo>
                      <a:pt x="134" y="0"/>
                      <a:pt x="172" y="39"/>
                      <a:pt x="172" y="86"/>
                    </a:cubicBezTo>
                    <a:lnTo>
                      <a:pt x="172" y="345"/>
                    </a:lnTo>
                    <a:lnTo>
                      <a:pt x="174" y="345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5" name="Google Shape;3505;p70">
                <a:extLst>
                  <a:ext uri="{FF2B5EF4-FFF2-40B4-BE49-F238E27FC236}">
                    <a16:creationId xmlns:a16="http://schemas.microsoft.com/office/drawing/2014/main" id="{3744B9AD-6EF3-CA81-9962-4CA1D967AF0D}"/>
                  </a:ext>
                </a:extLst>
              </p:cNvPr>
              <p:cNvSpPr/>
              <p:nvPr/>
            </p:nvSpPr>
            <p:spPr>
              <a:xfrm>
                <a:off x="1153004" y="4718046"/>
                <a:ext cx="63458" cy="112813"/>
              </a:xfrm>
              <a:custGeom>
                <a:avLst/>
                <a:gdLst/>
                <a:ahLst/>
                <a:cxnLst/>
                <a:rect l="l" t="t" r="r" b="b"/>
                <a:pathLst>
                  <a:path w="80" h="140" extrusionOk="0">
                    <a:moveTo>
                      <a:pt x="0" y="0"/>
                    </a:moveTo>
                    <a:lnTo>
                      <a:pt x="79" y="0"/>
                    </a:lnTo>
                    <a:lnTo>
                      <a:pt x="79" y="139"/>
                    </a:lnTo>
                    <a:lnTo>
                      <a:pt x="0" y="1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6" name="Google Shape;3506;p70">
                <a:extLst>
                  <a:ext uri="{FF2B5EF4-FFF2-40B4-BE49-F238E27FC236}">
                    <a16:creationId xmlns:a16="http://schemas.microsoft.com/office/drawing/2014/main" id="{EA29472F-3910-5421-7A1B-376C99AE9175}"/>
                  </a:ext>
                </a:extLst>
              </p:cNvPr>
              <p:cNvSpPr/>
              <p:nvPr/>
            </p:nvSpPr>
            <p:spPr>
              <a:xfrm>
                <a:off x="1294021" y="4718046"/>
                <a:ext cx="63458" cy="112813"/>
              </a:xfrm>
              <a:custGeom>
                <a:avLst/>
                <a:gdLst/>
                <a:ahLst/>
                <a:cxnLst/>
                <a:rect l="l" t="t" r="r" b="b"/>
                <a:pathLst>
                  <a:path w="80" h="140" extrusionOk="0">
                    <a:moveTo>
                      <a:pt x="0" y="0"/>
                    </a:moveTo>
                    <a:lnTo>
                      <a:pt x="79" y="0"/>
                    </a:lnTo>
                    <a:lnTo>
                      <a:pt x="79" y="139"/>
                    </a:lnTo>
                    <a:lnTo>
                      <a:pt x="0" y="1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7" name="Google Shape;3507;p70">
                <a:extLst>
                  <a:ext uri="{FF2B5EF4-FFF2-40B4-BE49-F238E27FC236}">
                    <a16:creationId xmlns:a16="http://schemas.microsoft.com/office/drawing/2014/main" id="{292C6C3B-2732-6694-C5AA-46911872E5AF}"/>
                  </a:ext>
                </a:extLst>
              </p:cNvPr>
              <p:cNvSpPr/>
              <p:nvPr/>
            </p:nvSpPr>
            <p:spPr>
              <a:xfrm>
                <a:off x="1435039" y="4718046"/>
                <a:ext cx="63458" cy="112813"/>
              </a:xfrm>
              <a:custGeom>
                <a:avLst/>
                <a:gdLst/>
                <a:ahLst/>
                <a:cxnLst/>
                <a:rect l="l" t="t" r="r" b="b"/>
                <a:pathLst>
                  <a:path w="79" h="140" extrusionOk="0">
                    <a:moveTo>
                      <a:pt x="0" y="0"/>
                    </a:moveTo>
                    <a:lnTo>
                      <a:pt x="78" y="0"/>
                    </a:lnTo>
                    <a:lnTo>
                      <a:pt x="78" y="139"/>
                    </a:lnTo>
                    <a:lnTo>
                      <a:pt x="0" y="1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8" name="Google Shape;3508;p70">
                <a:extLst>
                  <a:ext uri="{FF2B5EF4-FFF2-40B4-BE49-F238E27FC236}">
                    <a16:creationId xmlns:a16="http://schemas.microsoft.com/office/drawing/2014/main" id="{C3CE4829-4995-CC0C-774B-C53C90BE741C}"/>
                  </a:ext>
                </a:extLst>
              </p:cNvPr>
              <p:cNvSpPr/>
              <p:nvPr/>
            </p:nvSpPr>
            <p:spPr>
              <a:xfrm>
                <a:off x="945002" y="4386659"/>
                <a:ext cx="197425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7" h="348" extrusionOk="0">
                    <a:moveTo>
                      <a:pt x="246" y="347"/>
                    </a:moveTo>
                    <a:lnTo>
                      <a:pt x="211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6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9" name="Google Shape;3509;p70">
                <a:extLst>
                  <a:ext uri="{FF2B5EF4-FFF2-40B4-BE49-F238E27FC236}">
                    <a16:creationId xmlns:a16="http://schemas.microsoft.com/office/drawing/2014/main" id="{29B192DC-AB24-516A-1DFE-52874CEEEEE5}"/>
                  </a:ext>
                </a:extLst>
              </p:cNvPr>
              <p:cNvSpPr/>
              <p:nvPr/>
            </p:nvSpPr>
            <p:spPr>
              <a:xfrm>
                <a:off x="1022562" y="4386659"/>
                <a:ext cx="197424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8" h="348" extrusionOk="0">
                    <a:moveTo>
                      <a:pt x="247" y="347"/>
                    </a:moveTo>
                    <a:lnTo>
                      <a:pt x="212" y="347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247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0" name="Google Shape;3510;p70">
                <a:extLst>
                  <a:ext uri="{FF2B5EF4-FFF2-40B4-BE49-F238E27FC236}">
                    <a16:creationId xmlns:a16="http://schemas.microsoft.com/office/drawing/2014/main" id="{5E3B890F-A4DC-1CF5-FCEB-CB0D181F5727}"/>
                  </a:ext>
                </a:extLst>
              </p:cNvPr>
              <p:cNvSpPr/>
              <p:nvPr/>
            </p:nvSpPr>
            <p:spPr>
              <a:xfrm>
                <a:off x="1103648" y="4386659"/>
                <a:ext cx="197424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8" h="348" extrusionOk="0">
                    <a:moveTo>
                      <a:pt x="247" y="347"/>
                    </a:moveTo>
                    <a:lnTo>
                      <a:pt x="211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7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1" name="Google Shape;3511;p70">
                <a:extLst>
                  <a:ext uri="{FF2B5EF4-FFF2-40B4-BE49-F238E27FC236}">
                    <a16:creationId xmlns:a16="http://schemas.microsoft.com/office/drawing/2014/main" id="{0C33A37C-0984-95E7-D55F-72E10217F993}"/>
                  </a:ext>
                </a:extLst>
              </p:cNvPr>
              <p:cNvSpPr/>
              <p:nvPr/>
            </p:nvSpPr>
            <p:spPr>
              <a:xfrm>
                <a:off x="1181208" y="4386659"/>
                <a:ext cx="197425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7" h="348" extrusionOk="0">
                    <a:moveTo>
                      <a:pt x="246" y="347"/>
                    </a:moveTo>
                    <a:lnTo>
                      <a:pt x="211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6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2" name="Google Shape;3512;p70">
                <a:extLst>
                  <a:ext uri="{FF2B5EF4-FFF2-40B4-BE49-F238E27FC236}">
                    <a16:creationId xmlns:a16="http://schemas.microsoft.com/office/drawing/2014/main" id="{F4D0AAEF-7B13-0E3B-7D70-04F31E7DC143}"/>
                  </a:ext>
                </a:extLst>
              </p:cNvPr>
              <p:cNvSpPr/>
              <p:nvPr/>
            </p:nvSpPr>
            <p:spPr>
              <a:xfrm>
                <a:off x="1258767" y="4386659"/>
                <a:ext cx="197423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9" h="348" extrusionOk="0">
                    <a:moveTo>
                      <a:pt x="248" y="347"/>
                    </a:moveTo>
                    <a:lnTo>
                      <a:pt x="212" y="347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248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3" name="Google Shape;3513;p70">
                <a:extLst>
                  <a:ext uri="{FF2B5EF4-FFF2-40B4-BE49-F238E27FC236}">
                    <a16:creationId xmlns:a16="http://schemas.microsoft.com/office/drawing/2014/main" id="{949A230F-A507-38D3-54A1-3F34EBF75DF6}"/>
                  </a:ext>
                </a:extLst>
              </p:cNvPr>
              <p:cNvSpPr/>
              <p:nvPr/>
            </p:nvSpPr>
            <p:spPr>
              <a:xfrm>
                <a:off x="1336327" y="4386659"/>
                <a:ext cx="197424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8" h="348" extrusionOk="0">
                    <a:moveTo>
                      <a:pt x="247" y="347"/>
                    </a:moveTo>
                    <a:lnTo>
                      <a:pt x="212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7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4" name="Google Shape;3514;p70">
                <a:extLst>
                  <a:ext uri="{FF2B5EF4-FFF2-40B4-BE49-F238E27FC236}">
                    <a16:creationId xmlns:a16="http://schemas.microsoft.com/office/drawing/2014/main" id="{23FD808E-27E1-66BC-47F4-4FA5CBFAB879}"/>
                  </a:ext>
                </a:extLst>
              </p:cNvPr>
              <p:cNvSpPr/>
              <p:nvPr/>
            </p:nvSpPr>
            <p:spPr>
              <a:xfrm>
                <a:off x="1452665" y="4055271"/>
                <a:ext cx="408950" cy="884874"/>
              </a:xfrm>
              <a:custGeom>
                <a:avLst/>
                <a:gdLst/>
                <a:ahLst/>
                <a:cxnLst/>
                <a:rect l="l" t="t" r="r" b="b"/>
                <a:pathLst>
                  <a:path w="512" h="1108" extrusionOk="0">
                    <a:moveTo>
                      <a:pt x="511" y="0"/>
                    </a:moveTo>
                    <a:lnTo>
                      <a:pt x="511" y="1107"/>
                    </a:lnTo>
                    <a:lnTo>
                      <a:pt x="0" y="1107"/>
                    </a:lnTo>
                    <a:lnTo>
                      <a:pt x="0" y="279"/>
                    </a:lnTo>
                    <a:lnTo>
                      <a:pt x="171" y="0"/>
                    </a:lnTo>
                    <a:lnTo>
                      <a:pt x="511" y="0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5" name="Google Shape;3515;p70">
                <a:extLst>
                  <a:ext uri="{FF2B5EF4-FFF2-40B4-BE49-F238E27FC236}">
                    <a16:creationId xmlns:a16="http://schemas.microsoft.com/office/drawing/2014/main" id="{DE45CE1C-14B1-D21B-9B0D-F9B72293125B}"/>
                  </a:ext>
                </a:extLst>
              </p:cNvPr>
              <p:cNvSpPr/>
              <p:nvPr/>
            </p:nvSpPr>
            <p:spPr>
              <a:xfrm>
                <a:off x="1452665" y="4055271"/>
                <a:ext cx="408950" cy="222099"/>
              </a:xfrm>
              <a:custGeom>
                <a:avLst/>
                <a:gdLst/>
                <a:ahLst/>
                <a:cxnLst/>
                <a:rect l="l" t="t" r="r" b="b"/>
                <a:pathLst>
                  <a:path w="512" h="280" extrusionOk="0">
                    <a:moveTo>
                      <a:pt x="511" y="0"/>
                    </a:moveTo>
                    <a:lnTo>
                      <a:pt x="511" y="279"/>
                    </a:lnTo>
                    <a:lnTo>
                      <a:pt x="0" y="279"/>
                    </a:lnTo>
                    <a:lnTo>
                      <a:pt x="29" y="232"/>
                    </a:lnTo>
                    <a:lnTo>
                      <a:pt x="37" y="220"/>
                    </a:lnTo>
                    <a:lnTo>
                      <a:pt x="58" y="183"/>
                    </a:lnTo>
                    <a:lnTo>
                      <a:pt x="67" y="172"/>
                    </a:lnTo>
                    <a:lnTo>
                      <a:pt x="88" y="136"/>
                    </a:lnTo>
                    <a:lnTo>
                      <a:pt x="96" y="124"/>
                    </a:lnTo>
                    <a:lnTo>
                      <a:pt x="117" y="88"/>
                    </a:lnTo>
                    <a:lnTo>
                      <a:pt x="125" y="77"/>
                    </a:lnTo>
                    <a:lnTo>
                      <a:pt x="146" y="41"/>
                    </a:lnTo>
                    <a:lnTo>
                      <a:pt x="154" y="29"/>
                    </a:lnTo>
                    <a:lnTo>
                      <a:pt x="171" y="0"/>
                    </a:lnTo>
                    <a:lnTo>
                      <a:pt x="511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6" name="Google Shape;3516;p70">
                <a:extLst>
                  <a:ext uri="{FF2B5EF4-FFF2-40B4-BE49-F238E27FC236}">
                    <a16:creationId xmlns:a16="http://schemas.microsoft.com/office/drawing/2014/main" id="{0001950A-7AA7-9A51-C321-7B8FF604AB2D}"/>
                  </a:ext>
                </a:extLst>
              </p:cNvPr>
              <p:cNvSpPr/>
              <p:nvPr/>
            </p:nvSpPr>
            <p:spPr>
              <a:xfrm>
                <a:off x="1569005" y="4079950"/>
                <a:ext cx="292610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13" extrusionOk="0">
                    <a:moveTo>
                      <a:pt x="365" y="0"/>
                    </a:moveTo>
                    <a:lnTo>
                      <a:pt x="365" y="12"/>
                    </a:lnTo>
                    <a:lnTo>
                      <a:pt x="0" y="12"/>
                    </a:lnTo>
                    <a:lnTo>
                      <a:pt x="8" y="0"/>
                    </a:lnTo>
                    <a:lnTo>
                      <a:pt x="365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7" name="Google Shape;3517;p70">
                <a:extLst>
                  <a:ext uri="{FF2B5EF4-FFF2-40B4-BE49-F238E27FC236}">
                    <a16:creationId xmlns:a16="http://schemas.microsoft.com/office/drawing/2014/main" id="{29691A6F-BA0F-E908-F4E0-7CFAF266C651}"/>
                  </a:ext>
                </a:extLst>
              </p:cNvPr>
              <p:cNvSpPr/>
              <p:nvPr/>
            </p:nvSpPr>
            <p:spPr>
              <a:xfrm>
                <a:off x="1547853" y="4115204"/>
                <a:ext cx="317290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395" h="12" extrusionOk="0">
                    <a:moveTo>
                      <a:pt x="394" y="0"/>
                    </a:moveTo>
                    <a:lnTo>
                      <a:pt x="394" y="11"/>
                    </a:lnTo>
                    <a:lnTo>
                      <a:pt x="0" y="11"/>
                    </a:lnTo>
                    <a:lnTo>
                      <a:pt x="8" y="0"/>
                    </a:lnTo>
                    <a:lnTo>
                      <a:pt x="394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8" name="Google Shape;3518;p70">
                <a:extLst>
                  <a:ext uri="{FF2B5EF4-FFF2-40B4-BE49-F238E27FC236}">
                    <a16:creationId xmlns:a16="http://schemas.microsoft.com/office/drawing/2014/main" id="{A70BD3F9-8BC9-B693-26B7-B10A63457306}"/>
                  </a:ext>
                </a:extLst>
              </p:cNvPr>
              <p:cNvSpPr/>
              <p:nvPr/>
            </p:nvSpPr>
            <p:spPr>
              <a:xfrm>
                <a:off x="1523174" y="4153982"/>
                <a:ext cx="338442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424" h="13" extrusionOk="0">
                    <a:moveTo>
                      <a:pt x="423" y="0"/>
                    </a:moveTo>
                    <a:lnTo>
                      <a:pt x="423" y="12"/>
                    </a:lnTo>
                    <a:lnTo>
                      <a:pt x="0" y="12"/>
                    </a:lnTo>
                    <a:lnTo>
                      <a:pt x="8" y="0"/>
                    </a:lnTo>
                    <a:lnTo>
                      <a:pt x="423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9" name="Google Shape;3519;p70">
                <a:extLst>
                  <a:ext uri="{FF2B5EF4-FFF2-40B4-BE49-F238E27FC236}">
                    <a16:creationId xmlns:a16="http://schemas.microsoft.com/office/drawing/2014/main" id="{5509AB8C-7DF0-E23D-D876-2D6578F83033}"/>
                  </a:ext>
                </a:extLst>
              </p:cNvPr>
              <p:cNvSpPr/>
              <p:nvPr/>
            </p:nvSpPr>
            <p:spPr>
              <a:xfrm>
                <a:off x="1498497" y="4192763"/>
                <a:ext cx="363117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454" h="12" extrusionOk="0">
                    <a:moveTo>
                      <a:pt x="453" y="0"/>
                    </a:moveTo>
                    <a:lnTo>
                      <a:pt x="453" y="11"/>
                    </a:lnTo>
                    <a:lnTo>
                      <a:pt x="0" y="11"/>
                    </a:lnTo>
                    <a:lnTo>
                      <a:pt x="9" y="0"/>
                    </a:lnTo>
                    <a:lnTo>
                      <a:pt x="453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0" name="Google Shape;3520;p70">
                <a:extLst>
                  <a:ext uri="{FF2B5EF4-FFF2-40B4-BE49-F238E27FC236}">
                    <a16:creationId xmlns:a16="http://schemas.microsoft.com/office/drawing/2014/main" id="{D6A5008C-8958-5277-C17B-8DB5EE8C583C}"/>
                  </a:ext>
                </a:extLst>
              </p:cNvPr>
              <p:cNvSpPr/>
              <p:nvPr/>
            </p:nvSpPr>
            <p:spPr>
              <a:xfrm>
                <a:off x="1477344" y="4231541"/>
                <a:ext cx="387797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483" h="13" extrusionOk="0">
                    <a:moveTo>
                      <a:pt x="482" y="0"/>
                    </a:moveTo>
                    <a:lnTo>
                      <a:pt x="482" y="12"/>
                    </a:lnTo>
                    <a:lnTo>
                      <a:pt x="0" y="12"/>
                    </a:lnTo>
                    <a:lnTo>
                      <a:pt x="8" y="0"/>
                    </a:lnTo>
                    <a:lnTo>
                      <a:pt x="482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1" name="Google Shape;3521;p70">
                <a:extLst>
                  <a:ext uri="{FF2B5EF4-FFF2-40B4-BE49-F238E27FC236}">
                    <a16:creationId xmlns:a16="http://schemas.microsoft.com/office/drawing/2014/main" id="{30FA49D7-1BD5-A9B1-ABCF-D7CFADED49BB}"/>
                  </a:ext>
                </a:extLst>
              </p:cNvPr>
              <p:cNvSpPr/>
              <p:nvPr/>
            </p:nvSpPr>
            <p:spPr>
              <a:xfrm>
                <a:off x="1727649" y="4055271"/>
                <a:ext cx="274983" cy="884874"/>
              </a:xfrm>
              <a:custGeom>
                <a:avLst/>
                <a:gdLst/>
                <a:ahLst/>
                <a:cxnLst/>
                <a:rect l="l" t="t" r="r" b="b"/>
                <a:pathLst>
                  <a:path w="343" h="1108" extrusionOk="0">
                    <a:moveTo>
                      <a:pt x="0" y="1107"/>
                    </a:moveTo>
                    <a:lnTo>
                      <a:pt x="170" y="1107"/>
                    </a:lnTo>
                    <a:lnTo>
                      <a:pt x="342" y="1107"/>
                    </a:lnTo>
                    <a:lnTo>
                      <a:pt x="342" y="279"/>
                    </a:lnTo>
                    <a:lnTo>
                      <a:pt x="170" y="0"/>
                    </a:lnTo>
                    <a:lnTo>
                      <a:pt x="0" y="279"/>
                    </a:lnTo>
                    <a:lnTo>
                      <a:pt x="0" y="1107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2" name="Google Shape;3522;p70">
                <a:extLst>
                  <a:ext uri="{FF2B5EF4-FFF2-40B4-BE49-F238E27FC236}">
                    <a16:creationId xmlns:a16="http://schemas.microsoft.com/office/drawing/2014/main" id="{677478EA-1839-5A74-A92E-2EF21FB359EC}"/>
                  </a:ext>
                </a:extLst>
              </p:cNvPr>
              <p:cNvSpPr/>
              <p:nvPr/>
            </p:nvSpPr>
            <p:spPr>
              <a:xfrm>
                <a:off x="1498497" y="4351404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3" h="225" extrusionOk="0">
                    <a:moveTo>
                      <a:pt x="0" y="0"/>
                    </a:moveTo>
                    <a:lnTo>
                      <a:pt x="82" y="0"/>
                    </a:lnTo>
                    <a:lnTo>
                      <a:pt x="82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3" name="Google Shape;3523;p70">
                <a:extLst>
                  <a:ext uri="{FF2B5EF4-FFF2-40B4-BE49-F238E27FC236}">
                    <a16:creationId xmlns:a16="http://schemas.microsoft.com/office/drawing/2014/main" id="{A2681EF0-4A47-A3C3-0FE6-B445052208BA}"/>
                  </a:ext>
                </a:extLst>
              </p:cNvPr>
              <p:cNvSpPr/>
              <p:nvPr/>
            </p:nvSpPr>
            <p:spPr>
              <a:xfrm>
                <a:off x="1604260" y="4351404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2" h="225" extrusionOk="0">
                    <a:moveTo>
                      <a:pt x="0" y="0"/>
                    </a:moveTo>
                    <a:lnTo>
                      <a:pt x="81" y="0"/>
                    </a:lnTo>
                    <a:lnTo>
                      <a:pt x="81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4" name="Google Shape;3524;p70">
                <a:extLst>
                  <a:ext uri="{FF2B5EF4-FFF2-40B4-BE49-F238E27FC236}">
                    <a16:creationId xmlns:a16="http://schemas.microsoft.com/office/drawing/2014/main" id="{B079B37D-9D18-7490-5B2D-5128A84BACEC}"/>
                  </a:ext>
                </a:extLst>
              </p:cNvPr>
              <p:cNvSpPr/>
              <p:nvPr/>
            </p:nvSpPr>
            <p:spPr>
              <a:xfrm>
                <a:off x="1498497" y="4580557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3" h="225" extrusionOk="0">
                    <a:moveTo>
                      <a:pt x="0" y="0"/>
                    </a:moveTo>
                    <a:lnTo>
                      <a:pt x="82" y="0"/>
                    </a:lnTo>
                    <a:lnTo>
                      <a:pt x="82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5" name="Google Shape;3525;p70">
                <a:extLst>
                  <a:ext uri="{FF2B5EF4-FFF2-40B4-BE49-F238E27FC236}">
                    <a16:creationId xmlns:a16="http://schemas.microsoft.com/office/drawing/2014/main" id="{6B3545B1-7C8B-E750-9FFD-D4CD0D1E9373}"/>
                  </a:ext>
                </a:extLst>
              </p:cNvPr>
              <p:cNvSpPr/>
              <p:nvPr/>
            </p:nvSpPr>
            <p:spPr>
              <a:xfrm>
                <a:off x="1604260" y="4580557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2" h="225" extrusionOk="0">
                    <a:moveTo>
                      <a:pt x="0" y="0"/>
                    </a:moveTo>
                    <a:lnTo>
                      <a:pt x="81" y="0"/>
                    </a:lnTo>
                    <a:lnTo>
                      <a:pt x="81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6" name="Google Shape;3526;p70">
                <a:extLst>
                  <a:ext uri="{FF2B5EF4-FFF2-40B4-BE49-F238E27FC236}">
                    <a16:creationId xmlns:a16="http://schemas.microsoft.com/office/drawing/2014/main" id="{57B1DC56-C0D7-B135-864B-C011D63D18C5}"/>
                  </a:ext>
                </a:extLst>
              </p:cNvPr>
              <p:cNvSpPr/>
              <p:nvPr/>
            </p:nvSpPr>
            <p:spPr>
              <a:xfrm>
                <a:off x="1826361" y="4760351"/>
                <a:ext cx="77560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97" h="225" extrusionOk="0">
                    <a:moveTo>
                      <a:pt x="0" y="0"/>
                    </a:moveTo>
                    <a:lnTo>
                      <a:pt x="96" y="0"/>
                    </a:lnTo>
                    <a:lnTo>
                      <a:pt x="96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7" name="Google Shape;3527;p70">
                <a:extLst>
                  <a:ext uri="{FF2B5EF4-FFF2-40B4-BE49-F238E27FC236}">
                    <a16:creationId xmlns:a16="http://schemas.microsoft.com/office/drawing/2014/main" id="{F1ACA3BE-F379-349B-6CA1-8E5229B22BB9}"/>
                  </a:ext>
                </a:extLst>
              </p:cNvPr>
              <p:cNvSpPr/>
              <p:nvPr/>
            </p:nvSpPr>
            <p:spPr>
              <a:xfrm>
                <a:off x="1777005" y="435140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8" name="Google Shape;3528;p70">
                <a:extLst>
                  <a:ext uri="{FF2B5EF4-FFF2-40B4-BE49-F238E27FC236}">
                    <a16:creationId xmlns:a16="http://schemas.microsoft.com/office/drawing/2014/main" id="{2BE8B4D0-E61E-AD67-5B58-E2CB295EEB39}"/>
                  </a:ext>
                </a:extLst>
              </p:cNvPr>
              <p:cNvSpPr/>
              <p:nvPr/>
            </p:nvSpPr>
            <p:spPr>
              <a:xfrm>
                <a:off x="1843989" y="435140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9" name="Google Shape;3529;p70">
                <a:extLst>
                  <a:ext uri="{FF2B5EF4-FFF2-40B4-BE49-F238E27FC236}">
                    <a16:creationId xmlns:a16="http://schemas.microsoft.com/office/drawing/2014/main" id="{AEA7344B-82E7-7800-C781-50AC04D7D000}"/>
                  </a:ext>
                </a:extLst>
              </p:cNvPr>
              <p:cNvSpPr/>
              <p:nvPr/>
            </p:nvSpPr>
            <p:spPr>
              <a:xfrm>
                <a:off x="1914498" y="435140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0" name="Google Shape;3530;p70">
                <a:extLst>
                  <a:ext uri="{FF2B5EF4-FFF2-40B4-BE49-F238E27FC236}">
                    <a16:creationId xmlns:a16="http://schemas.microsoft.com/office/drawing/2014/main" id="{201A5031-E9C9-DAC0-52DE-AE88365453D2}"/>
                  </a:ext>
                </a:extLst>
              </p:cNvPr>
              <p:cNvSpPr/>
              <p:nvPr/>
            </p:nvSpPr>
            <p:spPr>
              <a:xfrm>
                <a:off x="1777005" y="442191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1" name="Google Shape;3531;p70">
                <a:extLst>
                  <a:ext uri="{FF2B5EF4-FFF2-40B4-BE49-F238E27FC236}">
                    <a16:creationId xmlns:a16="http://schemas.microsoft.com/office/drawing/2014/main" id="{D5BD5C56-07BC-765B-EA7B-50ACB08263A0}"/>
                  </a:ext>
                </a:extLst>
              </p:cNvPr>
              <p:cNvSpPr/>
              <p:nvPr/>
            </p:nvSpPr>
            <p:spPr>
              <a:xfrm>
                <a:off x="1843989" y="442191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2" name="Google Shape;3532;p70">
                <a:extLst>
                  <a:ext uri="{FF2B5EF4-FFF2-40B4-BE49-F238E27FC236}">
                    <a16:creationId xmlns:a16="http://schemas.microsoft.com/office/drawing/2014/main" id="{9DD8894D-648B-5706-570D-AD152A11A738}"/>
                  </a:ext>
                </a:extLst>
              </p:cNvPr>
              <p:cNvSpPr/>
              <p:nvPr/>
            </p:nvSpPr>
            <p:spPr>
              <a:xfrm>
                <a:off x="1914498" y="442191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3" name="Google Shape;3533;p70">
                <a:extLst>
                  <a:ext uri="{FF2B5EF4-FFF2-40B4-BE49-F238E27FC236}">
                    <a16:creationId xmlns:a16="http://schemas.microsoft.com/office/drawing/2014/main" id="{E8DD5B56-AC14-757D-DDB9-434BCC3C50D6}"/>
                  </a:ext>
                </a:extLst>
              </p:cNvPr>
              <p:cNvSpPr/>
              <p:nvPr/>
            </p:nvSpPr>
            <p:spPr>
              <a:xfrm>
                <a:off x="1777005" y="4492421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5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4"/>
                    </a:lnTo>
                    <a:lnTo>
                      <a:pt x="0" y="4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4" name="Google Shape;3534;p70">
                <a:extLst>
                  <a:ext uri="{FF2B5EF4-FFF2-40B4-BE49-F238E27FC236}">
                    <a16:creationId xmlns:a16="http://schemas.microsoft.com/office/drawing/2014/main" id="{2A733DA7-CB52-B8F4-077B-DF8F2F3AE509}"/>
                  </a:ext>
                </a:extLst>
              </p:cNvPr>
              <p:cNvSpPr/>
              <p:nvPr/>
            </p:nvSpPr>
            <p:spPr>
              <a:xfrm>
                <a:off x="1843989" y="4492421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5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5" name="Google Shape;3535;p70">
                <a:extLst>
                  <a:ext uri="{FF2B5EF4-FFF2-40B4-BE49-F238E27FC236}">
                    <a16:creationId xmlns:a16="http://schemas.microsoft.com/office/drawing/2014/main" id="{B825E743-8503-BEBD-578B-8F4B6B084AD2}"/>
                  </a:ext>
                </a:extLst>
              </p:cNvPr>
              <p:cNvSpPr/>
              <p:nvPr/>
            </p:nvSpPr>
            <p:spPr>
              <a:xfrm>
                <a:off x="1914498" y="4492421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5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6" name="Google Shape;3536;p70">
                <a:extLst>
                  <a:ext uri="{FF2B5EF4-FFF2-40B4-BE49-F238E27FC236}">
                    <a16:creationId xmlns:a16="http://schemas.microsoft.com/office/drawing/2014/main" id="{2E9769FC-61D3-B9DC-6681-58DDDD7139FA}"/>
                  </a:ext>
                </a:extLst>
              </p:cNvPr>
              <p:cNvSpPr/>
              <p:nvPr/>
            </p:nvSpPr>
            <p:spPr>
              <a:xfrm>
                <a:off x="1777005" y="4566455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7" name="Google Shape;3537;p70">
                <a:extLst>
                  <a:ext uri="{FF2B5EF4-FFF2-40B4-BE49-F238E27FC236}">
                    <a16:creationId xmlns:a16="http://schemas.microsoft.com/office/drawing/2014/main" id="{6C138B21-B7EF-9532-D502-B7C88E4351D1}"/>
                  </a:ext>
                </a:extLst>
              </p:cNvPr>
              <p:cNvSpPr/>
              <p:nvPr/>
            </p:nvSpPr>
            <p:spPr>
              <a:xfrm>
                <a:off x="1843989" y="4566455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8" name="Google Shape;3538;p70">
                <a:extLst>
                  <a:ext uri="{FF2B5EF4-FFF2-40B4-BE49-F238E27FC236}">
                    <a16:creationId xmlns:a16="http://schemas.microsoft.com/office/drawing/2014/main" id="{FBEA7B6F-0A6A-87DE-512D-E88D074ADEB7}"/>
                  </a:ext>
                </a:extLst>
              </p:cNvPr>
              <p:cNvSpPr/>
              <p:nvPr/>
            </p:nvSpPr>
            <p:spPr>
              <a:xfrm>
                <a:off x="1914498" y="4566455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65E0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9" name="Google Shape;3539;p70">
                <a:extLst>
                  <a:ext uri="{FF2B5EF4-FFF2-40B4-BE49-F238E27FC236}">
                    <a16:creationId xmlns:a16="http://schemas.microsoft.com/office/drawing/2014/main" id="{27673C75-CFFA-85DC-442C-AFD8FC7EA9B9}"/>
                  </a:ext>
                </a:extLst>
              </p:cNvPr>
              <p:cNvSpPr/>
              <p:nvPr/>
            </p:nvSpPr>
            <p:spPr>
              <a:xfrm>
                <a:off x="1777005" y="463696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0" name="Google Shape;3540;p70">
                <a:extLst>
                  <a:ext uri="{FF2B5EF4-FFF2-40B4-BE49-F238E27FC236}">
                    <a16:creationId xmlns:a16="http://schemas.microsoft.com/office/drawing/2014/main" id="{A6C51738-0AAD-22E6-F262-E743AF47D4B0}"/>
                  </a:ext>
                </a:extLst>
              </p:cNvPr>
              <p:cNvSpPr/>
              <p:nvPr/>
            </p:nvSpPr>
            <p:spPr>
              <a:xfrm>
                <a:off x="1843989" y="463696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1" name="Google Shape;3541;p70">
                <a:extLst>
                  <a:ext uri="{FF2B5EF4-FFF2-40B4-BE49-F238E27FC236}">
                    <a16:creationId xmlns:a16="http://schemas.microsoft.com/office/drawing/2014/main" id="{CEB7907E-AF5C-89DE-B73F-0C39307A102A}"/>
                  </a:ext>
                </a:extLst>
              </p:cNvPr>
              <p:cNvSpPr/>
              <p:nvPr/>
            </p:nvSpPr>
            <p:spPr>
              <a:xfrm>
                <a:off x="1914498" y="463696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65E0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2" name="Google Shape;3542;p70">
                <a:extLst>
                  <a:ext uri="{FF2B5EF4-FFF2-40B4-BE49-F238E27FC236}">
                    <a16:creationId xmlns:a16="http://schemas.microsoft.com/office/drawing/2014/main" id="{C6D5C51F-14D4-2A49-5B6F-91CBCA2E49EE}"/>
                  </a:ext>
                </a:extLst>
              </p:cNvPr>
              <p:cNvSpPr/>
              <p:nvPr/>
            </p:nvSpPr>
            <p:spPr>
              <a:xfrm>
                <a:off x="2154227" y="4369033"/>
                <a:ext cx="310240" cy="574638"/>
              </a:xfrm>
              <a:custGeom>
                <a:avLst/>
                <a:gdLst/>
                <a:ahLst/>
                <a:cxnLst/>
                <a:rect l="l" t="t" r="r" b="b"/>
                <a:pathLst>
                  <a:path w="387" h="717" extrusionOk="0">
                    <a:moveTo>
                      <a:pt x="0" y="0"/>
                    </a:moveTo>
                    <a:lnTo>
                      <a:pt x="386" y="0"/>
                    </a:lnTo>
                    <a:lnTo>
                      <a:pt x="386" y="716"/>
                    </a:lnTo>
                    <a:lnTo>
                      <a:pt x="0" y="716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3" name="Google Shape;3543;p70">
                <a:extLst>
                  <a:ext uri="{FF2B5EF4-FFF2-40B4-BE49-F238E27FC236}">
                    <a16:creationId xmlns:a16="http://schemas.microsoft.com/office/drawing/2014/main" id="{77195EC6-279D-B6E8-E1B1-B6D4A10EF736}"/>
                  </a:ext>
                </a:extLst>
              </p:cNvPr>
              <p:cNvSpPr/>
              <p:nvPr/>
            </p:nvSpPr>
            <p:spPr>
              <a:xfrm>
                <a:off x="1907447" y="4369033"/>
                <a:ext cx="246780" cy="574638"/>
              </a:xfrm>
              <a:custGeom>
                <a:avLst/>
                <a:gdLst/>
                <a:ahLst/>
                <a:cxnLst/>
                <a:rect l="l" t="t" r="r" b="b"/>
                <a:pathLst>
                  <a:path w="310" h="717" extrusionOk="0">
                    <a:moveTo>
                      <a:pt x="309" y="716"/>
                    </a:moveTo>
                    <a:lnTo>
                      <a:pt x="0" y="716"/>
                    </a:lnTo>
                    <a:lnTo>
                      <a:pt x="0" y="180"/>
                    </a:lnTo>
                    <a:lnTo>
                      <a:pt x="309" y="0"/>
                    </a:lnTo>
                    <a:lnTo>
                      <a:pt x="309" y="716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4" name="Google Shape;3544;p70">
                <a:extLst>
                  <a:ext uri="{FF2B5EF4-FFF2-40B4-BE49-F238E27FC236}">
                    <a16:creationId xmlns:a16="http://schemas.microsoft.com/office/drawing/2014/main" id="{290E90DF-DCD9-B052-D937-7A3E3B869CEF}"/>
                  </a:ext>
                </a:extLst>
              </p:cNvPr>
              <p:cNvSpPr/>
              <p:nvPr/>
            </p:nvSpPr>
            <p:spPr>
              <a:xfrm>
                <a:off x="1946226" y="4584081"/>
                <a:ext cx="52880" cy="356064"/>
              </a:xfrm>
              <a:custGeom>
                <a:avLst/>
                <a:gdLst/>
                <a:ahLst/>
                <a:cxnLst/>
                <a:rect l="l" t="t" r="r" b="b"/>
                <a:pathLst>
                  <a:path w="65" h="446" extrusionOk="0">
                    <a:moveTo>
                      <a:pt x="0" y="37"/>
                    </a:moveTo>
                    <a:lnTo>
                      <a:pt x="0" y="445"/>
                    </a:lnTo>
                    <a:lnTo>
                      <a:pt x="64" y="445"/>
                    </a:lnTo>
                    <a:lnTo>
                      <a:pt x="64" y="0"/>
                    </a:lnTo>
                    <a:lnTo>
                      <a:pt x="0" y="3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5" name="Google Shape;3545;p70">
                <a:extLst>
                  <a:ext uri="{FF2B5EF4-FFF2-40B4-BE49-F238E27FC236}">
                    <a16:creationId xmlns:a16="http://schemas.microsoft.com/office/drawing/2014/main" id="{5E4CA850-9E9C-5885-EEAE-2E3ACAD3F7D9}"/>
                  </a:ext>
                </a:extLst>
              </p:cNvPr>
              <p:cNvSpPr/>
              <p:nvPr/>
            </p:nvSpPr>
            <p:spPr>
              <a:xfrm>
                <a:off x="2048464" y="4524150"/>
                <a:ext cx="52880" cy="415998"/>
              </a:xfrm>
              <a:custGeom>
                <a:avLst/>
                <a:gdLst/>
                <a:ahLst/>
                <a:cxnLst/>
                <a:rect l="l" t="t" r="r" b="b"/>
                <a:pathLst>
                  <a:path w="66" h="521" extrusionOk="0">
                    <a:moveTo>
                      <a:pt x="0" y="38"/>
                    </a:moveTo>
                    <a:lnTo>
                      <a:pt x="0" y="520"/>
                    </a:lnTo>
                    <a:lnTo>
                      <a:pt x="65" y="520"/>
                    </a:lnTo>
                    <a:lnTo>
                      <a:pt x="65" y="0"/>
                    </a:lnTo>
                    <a:lnTo>
                      <a:pt x="0" y="38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6" name="Google Shape;3546;p70">
                <a:extLst>
                  <a:ext uri="{FF2B5EF4-FFF2-40B4-BE49-F238E27FC236}">
                    <a16:creationId xmlns:a16="http://schemas.microsoft.com/office/drawing/2014/main" id="{C36C6622-44FD-EE15-43A6-8DACC3B771DA}"/>
                  </a:ext>
                </a:extLst>
              </p:cNvPr>
              <p:cNvSpPr/>
              <p:nvPr/>
            </p:nvSpPr>
            <p:spPr>
              <a:xfrm>
                <a:off x="2203583" y="4524150"/>
                <a:ext cx="22210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9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8"/>
                    </a:lnTo>
                    <a:lnTo>
                      <a:pt x="0" y="7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7" name="Google Shape;3547;p70">
                <a:extLst>
                  <a:ext uri="{FF2B5EF4-FFF2-40B4-BE49-F238E27FC236}">
                    <a16:creationId xmlns:a16="http://schemas.microsoft.com/office/drawing/2014/main" id="{1A6D5566-9E97-2312-386F-FF40195EC9F5}"/>
                  </a:ext>
                </a:extLst>
              </p:cNvPr>
              <p:cNvSpPr/>
              <p:nvPr/>
            </p:nvSpPr>
            <p:spPr>
              <a:xfrm>
                <a:off x="2203583" y="4633437"/>
                <a:ext cx="22210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9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8"/>
                    </a:lnTo>
                    <a:lnTo>
                      <a:pt x="0" y="7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8" name="Google Shape;3548;p70">
                <a:extLst>
                  <a:ext uri="{FF2B5EF4-FFF2-40B4-BE49-F238E27FC236}">
                    <a16:creationId xmlns:a16="http://schemas.microsoft.com/office/drawing/2014/main" id="{0F31A397-17A2-8B1C-D588-D4F3A7BC571A}"/>
                  </a:ext>
                </a:extLst>
              </p:cNvPr>
              <p:cNvSpPr/>
              <p:nvPr/>
            </p:nvSpPr>
            <p:spPr>
              <a:xfrm>
                <a:off x="2203583" y="4746249"/>
                <a:ext cx="22210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8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7"/>
                    </a:lnTo>
                    <a:lnTo>
                      <a:pt x="0" y="77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9" name="Google Shape;3549;p70">
                <a:extLst>
                  <a:ext uri="{FF2B5EF4-FFF2-40B4-BE49-F238E27FC236}">
                    <a16:creationId xmlns:a16="http://schemas.microsoft.com/office/drawing/2014/main" id="{69E722D2-1A98-7C7E-E396-23ADD79967B0}"/>
                  </a:ext>
                </a:extLst>
              </p:cNvPr>
              <p:cNvSpPr/>
              <p:nvPr/>
            </p:nvSpPr>
            <p:spPr>
              <a:xfrm>
                <a:off x="2203583" y="4855538"/>
                <a:ext cx="222100" cy="59931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7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6"/>
                    </a:lnTo>
                    <a:lnTo>
                      <a:pt x="0" y="76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550" name="Google Shape;3550;p70">
            <a:extLst>
              <a:ext uri="{FF2B5EF4-FFF2-40B4-BE49-F238E27FC236}">
                <a16:creationId xmlns:a16="http://schemas.microsoft.com/office/drawing/2014/main" id="{78F5A734-F1EF-3D1F-1A9E-E5E71B38F75D}"/>
              </a:ext>
            </a:extLst>
          </p:cNvPr>
          <p:cNvSpPr txBox="1"/>
          <p:nvPr/>
        </p:nvSpPr>
        <p:spPr>
          <a:xfrm flipH="1">
            <a:off x="1532369" y="1340573"/>
            <a:ext cx="5082440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2" name="Google Shape;3553;p70">
            <a:extLst>
              <a:ext uri="{FF2B5EF4-FFF2-40B4-BE49-F238E27FC236}">
                <a16:creationId xmlns:a16="http://schemas.microsoft.com/office/drawing/2014/main" id="{B9D5DD12-92A4-AF39-6AD8-87004F82CD97}"/>
              </a:ext>
            </a:extLst>
          </p:cNvPr>
          <p:cNvSpPr txBox="1"/>
          <p:nvPr/>
        </p:nvSpPr>
        <p:spPr>
          <a:xfrm flipH="1">
            <a:off x="803640" y="1054673"/>
            <a:ext cx="5811168" cy="834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Quantitative part of our methodology.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Consists of sets of interconnected tables, constructed based on national account data (supply and use tables).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" name="Picture 3" descr="A table with numbers and symbols&#10;&#10;AI-generated content may be incorrect.">
            <a:extLst>
              <a:ext uri="{FF2B5EF4-FFF2-40B4-BE49-F238E27FC236}">
                <a16:creationId xmlns:a16="http://schemas.microsoft.com/office/drawing/2014/main" id="{D90DF857-5CC7-5046-2736-547BFE70D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0" y="1807673"/>
            <a:ext cx="7046228" cy="308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36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BE4B061-FF99-0145-1369-5BB1D2B40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155" y="249383"/>
            <a:ext cx="5881687" cy="449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646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7">
          <a:extLst>
            <a:ext uri="{FF2B5EF4-FFF2-40B4-BE49-F238E27FC236}">
              <a16:creationId xmlns:a16="http://schemas.microsoft.com/office/drawing/2014/main" id="{873E24FB-A744-63CC-94C3-EC7170DDD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8" name="Google Shape;3408;p70">
            <a:extLst>
              <a:ext uri="{FF2B5EF4-FFF2-40B4-BE49-F238E27FC236}">
                <a16:creationId xmlns:a16="http://schemas.microsoft.com/office/drawing/2014/main" id="{4F601A85-8A52-C6FD-CCD8-977A2B8CDB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386375"/>
            <a:ext cx="77040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Input-Output Modelling #2</a:t>
            </a:r>
            <a:endParaRPr dirty="0"/>
          </a:p>
        </p:txBody>
      </p:sp>
      <p:grpSp>
        <p:nvGrpSpPr>
          <p:cNvPr id="3409" name="Google Shape;3409;p70">
            <a:extLst>
              <a:ext uri="{FF2B5EF4-FFF2-40B4-BE49-F238E27FC236}">
                <a16:creationId xmlns:a16="http://schemas.microsoft.com/office/drawing/2014/main" id="{22564CA1-E470-FBB3-4DBC-B08D92C24B68}"/>
              </a:ext>
            </a:extLst>
          </p:cNvPr>
          <p:cNvGrpSpPr/>
          <p:nvPr/>
        </p:nvGrpSpPr>
        <p:grpSpPr>
          <a:xfrm>
            <a:off x="4731715" y="890325"/>
            <a:ext cx="4434698" cy="4588032"/>
            <a:chOff x="4084239" y="890325"/>
            <a:chExt cx="4434698" cy="4588032"/>
          </a:xfrm>
        </p:grpSpPr>
        <p:grpSp>
          <p:nvGrpSpPr>
            <p:cNvPr id="3410" name="Google Shape;3410;p70">
              <a:extLst>
                <a:ext uri="{FF2B5EF4-FFF2-40B4-BE49-F238E27FC236}">
                  <a16:creationId xmlns:a16="http://schemas.microsoft.com/office/drawing/2014/main" id="{73F946F3-2EF5-0589-ACB3-A4DE1FE64B50}"/>
                </a:ext>
              </a:extLst>
            </p:cNvPr>
            <p:cNvGrpSpPr/>
            <p:nvPr/>
          </p:nvGrpSpPr>
          <p:grpSpPr>
            <a:xfrm>
              <a:off x="4267792" y="890325"/>
              <a:ext cx="4251145" cy="4588032"/>
              <a:chOff x="4267792" y="890325"/>
              <a:chExt cx="4251145" cy="4588032"/>
            </a:xfrm>
          </p:grpSpPr>
          <p:sp>
            <p:nvSpPr>
              <p:cNvPr id="3411" name="Google Shape;3411;p70">
                <a:extLst>
                  <a:ext uri="{FF2B5EF4-FFF2-40B4-BE49-F238E27FC236}">
                    <a16:creationId xmlns:a16="http://schemas.microsoft.com/office/drawing/2014/main" id="{6E22748C-B0F9-F25B-5ABE-EAB93EECCFA6}"/>
                  </a:ext>
                </a:extLst>
              </p:cNvPr>
              <p:cNvSpPr/>
              <p:nvPr/>
            </p:nvSpPr>
            <p:spPr>
              <a:xfrm>
                <a:off x="5925806" y="2545258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2" name="Google Shape;3412;p70">
                <a:extLst>
                  <a:ext uri="{FF2B5EF4-FFF2-40B4-BE49-F238E27FC236}">
                    <a16:creationId xmlns:a16="http://schemas.microsoft.com/office/drawing/2014/main" id="{712743EF-8350-6D0D-D793-2641A540A024}"/>
                  </a:ext>
                </a:extLst>
              </p:cNvPr>
              <p:cNvSpPr/>
              <p:nvPr/>
            </p:nvSpPr>
            <p:spPr>
              <a:xfrm>
                <a:off x="6192406" y="2649308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3" name="Google Shape;3413;p70">
                <a:extLst>
                  <a:ext uri="{FF2B5EF4-FFF2-40B4-BE49-F238E27FC236}">
                    <a16:creationId xmlns:a16="http://schemas.microsoft.com/office/drawing/2014/main" id="{42C94545-1BE1-16A7-93F1-58049E76B97E}"/>
                  </a:ext>
                </a:extLst>
              </p:cNvPr>
              <p:cNvSpPr/>
              <p:nvPr/>
            </p:nvSpPr>
            <p:spPr>
              <a:xfrm>
                <a:off x="6891356" y="2889883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4" name="Google Shape;3414;p70">
                <a:extLst>
                  <a:ext uri="{FF2B5EF4-FFF2-40B4-BE49-F238E27FC236}">
                    <a16:creationId xmlns:a16="http://schemas.microsoft.com/office/drawing/2014/main" id="{55CD619D-0F45-1F41-801A-D0FAC202060E}"/>
                  </a:ext>
                </a:extLst>
              </p:cNvPr>
              <p:cNvSpPr/>
              <p:nvPr/>
            </p:nvSpPr>
            <p:spPr>
              <a:xfrm>
                <a:off x="6574381" y="2319358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5" name="Google Shape;3415;p70">
                <a:extLst>
                  <a:ext uri="{FF2B5EF4-FFF2-40B4-BE49-F238E27FC236}">
                    <a16:creationId xmlns:a16="http://schemas.microsoft.com/office/drawing/2014/main" id="{073CA86E-5394-EACD-16DE-BC54F96EE780}"/>
                  </a:ext>
                </a:extLst>
              </p:cNvPr>
              <p:cNvSpPr/>
              <p:nvPr/>
            </p:nvSpPr>
            <p:spPr>
              <a:xfrm>
                <a:off x="6380956" y="2865483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6" name="Google Shape;3416;p70">
                <a:extLst>
                  <a:ext uri="{FF2B5EF4-FFF2-40B4-BE49-F238E27FC236}">
                    <a16:creationId xmlns:a16="http://schemas.microsoft.com/office/drawing/2014/main" id="{FA39321C-AE4F-F7F6-F4D4-307C8C5B9CF4}"/>
                  </a:ext>
                </a:extLst>
              </p:cNvPr>
              <p:cNvSpPr/>
              <p:nvPr/>
            </p:nvSpPr>
            <p:spPr>
              <a:xfrm>
                <a:off x="5766531" y="2976033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7" name="Google Shape;3417;p70">
                <a:extLst>
                  <a:ext uri="{FF2B5EF4-FFF2-40B4-BE49-F238E27FC236}">
                    <a16:creationId xmlns:a16="http://schemas.microsoft.com/office/drawing/2014/main" id="{E17E6B28-6C1F-0E50-11E8-81122EFDDD16}"/>
                  </a:ext>
                </a:extLst>
              </p:cNvPr>
              <p:cNvSpPr/>
              <p:nvPr/>
            </p:nvSpPr>
            <p:spPr>
              <a:xfrm>
                <a:off x="6862056" y="2503033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8" name="Google Shape;3418;p70">
                <a:extLst>
                  <a:ext uri="{FF2B5EF4-FFF2-40B4-BE49-F238E27FC236}">
                    <a16:creationId xmlns:a16="http://schemas.microsoft.com/office/drawing/2014/main" id="{A55AB792-B2B4-7AEC-B6CB-01AA783F3EA7}"/>
                  </a:ext>
                </a:extLst>
              </p:cNvPr>
              <p:cNvSpPr/>
              <p:nvPr/>
            </p:nvSpPr>
            <p:spPr>
              <a:xfrm>
                <a:off x="6627381" y="3135308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9" name="Google Shape;3419;p70">
                <a:extLst>
                  <a:ext uri="{FF2B5EF4-FFF2-40B4-BE49-F238E27FC236}">
                    <a16:creationId xmlns:a16="http://schemas.microsoft.com/office/drawing/2014/main" id="{B02FEDDF-E69D-6B21-E0B7-77A00C7A0D2C}"/>
                  </a:ext>
                </a:extLst>
              </p:cNvPr>
              <p:cNvSpPr/>
              <p:nvPr/>
            </p:nvSpPr>
            <p:spPr>
              <a:xfrm>
                <a:off x="5967456" y="3229583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0" name="Google Shape;3420;p70">
                <a:extLst>
                  <a:ext uri="{FF2B5EF4-FFF2-40B4-BE49-F238E27FC236}">
                    <a16:creationId xmlns:a16="http://schemas.microsoft.com/office/drawing/2014/main" id="{A7BC6413-DFEF-565F-AF49-7E50B9CD4E5C}"/>
                  </a:ext>
                </a:extLst>
              </p:cNvPr>
              <p:cNvSpPr/>
              <p:nvPr/>
            </p:nvSpPr>
            <p:spPr>
              <a:xfrm>
                <a:off x="6192406" y="1940633"/>
                <a:ext cx="52987" cy="52987"/>
              </a:xfrm>
              <a:custGeom>
                <a:avLst/>
                <a:gdLst/>
                <a:ahLst/>
                <a:cxnLst/>
                <a:rect l="l" t="t" r="r" b="b"/>
                <a:pathLst>
                  <a:path w="67" h="68" extrusionOk="0">
                    <a:moveTo>
                      <a:pt x="66" y="34"/>
                    </a:moveTo>
                    <a:lnTo>
                      <a:pt x="66" y="34"/>
                    </a:lnTo>
                    <a:cubicBezTo>
                      <a:pt x="66" y="53"/>
                      <a:pt x="51" y="67"/>
                      <a:pt x="33" y="67"/>
                    </a:cubicBezTo>
                    <a:lnTo>
                      <a:pt x="33" y="67"/>
                    </a:lnTo>
                    <a:cubicBezTo>
                      <a:pt x="14" y="67"/>
                      <a:pt x="0" y="53"/>
                      <a:pt x="0" y="34"/>
                    </a:cubicBezTo>
                    <a:lnTo>
                      <a:pt x="0" y="34"/>
                    </a:lnTo>
                    <a:cubicBezTo>
                      <a:pt x="0" y="15"/>
                      <a:pt x="14" y="0"/>
                      <a:pt x="33" y="0"/>
                    </a:cubicBezTo>
                    <a:lnTo>
                      <a:pt x="33" y="0"/>
                    </a:lnTo>
                    <a:cubicBezTo>
                      <a:pt x="51" y="0"/>
                      <a:pt x="66" y="16"/>
                      <a:pt x="66" y="34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21" name="Google Shape;3421;p70">
                <a:extLst>
                  <a:ext uri="{FF2B5EF4-FFF2-40B4-BE49-F238E27FC236}">
                    <a16:creationId xmlns:a16="http://schemas.microsoft.com/office/drawing/2014/main" id="{20B452A5-E0F1-37DA-849F-C49C1A046A6A}"/>
                  </a:ext>
                </a:extLst>
              </p:cNvPr>
              <p:cNvGrpSpPr/>
              <p:nvPr/>
            </p:nvGrpSpPr>
            <p:grpSpPr>
              <a:xfrm rot="-2117887">
                <a:off x="5161521" y="1245719"/>
                <a:ext cx="2463688" cy="3877243"/>
                <a:chOff x="8560621" y="3562101"/>
                <a:chExt cx="234302" cy="368734"/>
              </a:xfrm>
            </p:grpSpPr>
            <p:sp>
              <p:nvSpPr>
                <p:cNvPr id="3422" name="Google Shape;3422;p70">
                  <a:extLst>
                    <a:ext uri="{FF2B5EF4-FFF2-40B4-BE49-F238E27FC236}">
                      <a16:creationId xmlns:a16="http://schemas.microsoft.com/office/drawing/2014/main" id="{56A5BF10-B4B0-9692-259C-E6C441F638CF}"/>
                    </a:ext>
                  </a:extLst>
                </p:cNvPr>
                <p:cNvSpPr/>
                <p:nvPr/>
              </p:nvSpPr>
              <p:spPr>
                <a:xfrm rot="734707">
                  <a:off x="8588464" y="3643318"/>
                  <a:ext cx="131756" cy="2766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" h="371" extrusionOk="0">
                      <a:moveTo>
                        <a:pt x="0" y="359"/>
                      </a:moveTo>
                      <a:lnTo>
                        <a:pt x="155" y="0"/>
                      </a:lnTo>
                      <a:lnTo>
                        <a:pt x="176" y="9"/>
                      </a:lnTo>
                      <a:lnTo>
                        <a:pt x="22" y="370"/>
                      </a:lnTo>
                      <a:lnTo>
                        <a:pt x="0" y="359"/>
                      </a:ln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23" name="Google Shape;3423;p70">
                  <a:extLst>
                    <a:ext uri="{FF2B5EF4-FFF2-40B4-BE49-F238E27FC236}">
                      <a16:creationId xmlns:a16="http://schemas.microsoft.com/office/drawing/2014/main" id="{2CAEF9BD-2B46-3654-5B28-93565A4E950E}"/>
                    </a:ext>
                  </a:extLst>
                </p:cNvPr>
                <p:cNvSpPr/>
                <p:nvPr/>
              </p:nvSpPr>
              <p:spPr>
                <a:xfrm rot="734701">
                  <a:off x="8589734" y="3577816"/>
                  <a:ext cx="177871" cy="2766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" h="372" extrusionOk="0">
                      <a:moveTo>
                        <a:pt x="187" y="284"/>
                      </a:moveTo>
                      <a:lnTo>
                        <a:pt x="223" y="238"/>
                      </a:lnTo>
                      <a:lnTo>
                        <a:pt x="223" y="238"/>
                      </a:lnTo>
                      <a:cubicBezTo>
                        <a:pt x="228" y="207"/>
                        <a:pt x="232" y="165"/>
                        <a:pt x="234" y="126"/>
                      </a:cubicBezTo>
                      <a:lnTo>
                        <a:pt x="200" y="155"/>
                      </a:lnTo>
                      <a:lnTo>
                        <a:pt x="234" y="99"/>
                      </a:lnTo>
                      <a:lnTo>
                        <a:pt x="234" y="99"/>
                      </a:lnTo>
                      <a:cubicBezTo>
                        <a:pt x="236" y="49"/>
                        <a:pt x="234" y="8"/>
                        <a:pt x="223" y="5"/>
                      </a:cubicBezTo>
                      <a:lnTo>
                        <a:pt x="223" y="5"/>
                      </a:lnTo>
                      <a:cubicBezTo>
                        <a:pt x="213" y="0"/>
                        <a:pt x="182" y="26"/>
                        <a:pt x="147" y="62"/>
                      </a:cubicBezTo>
                      <a:lnTo>
                        <a:pt x="129" y="126"/>
                      </a:lnTo>
                      <a:lnTo>
                        <a:pt x="128" y="80"/>
                      </a:lnTo>
                      <a:lnTo>
                        <a:pt x="128" y="80"/>
                      </a:lnTo>
                      <a:cubicBezTo>
                        <a:pt x="101" y="108"/>
                        <a:pt x="73" y="141"/>
                        <a:pt x="53" y="165"/>
                      </a:cubicBezTo>
                      <a:lnTo>
                        <a:pt x="45" y="223"/>
                      </a:lnTo>
                      <a:lnTo>
                        <a:pt x="40" y="183"/>
                      </a:lnTo>
                      <a:lnTo>
                        <a:pt x="40" y="183"/>
                      </a:lnTo>
                      <a:cubicBezTo>
                        <a:pt x="31" y="193"/>
                        <a:pt x="26" y="201"/>
                        <a:pt x="24" y="206"/>
                      </a:cubicBezTo>
                      <a:lnTo>
                        <a:pt x="24" y="206"/>
                      </a:lnTo>
                      <a:cubicBezTo>
                        <a:pt x="0" y="262"/>
                        <a:pt x="23" y="326"/>
                        <a:pt x="75" y="349"/>
                      </a:cubicBezTo>
                      <a:lnTo>
                        <a:pt x="75" y="349"/>
                      </a:lnTo>
                      <a:cubicBezTo>
                        <a:pt x="128" y="371"/>
                        <a:pt x="189" y="344"/>
                        <a:pt x="214" y="288"/>
                      </a:cubicBezTo>
                      <a:lnTo>
                        <a:pt x="214" y="288"/>
                      </a:lnTo>
                      <a:cubicBezTo>
                        <a:pt x="216" y="284"/>
                        <a:pt x="218" y="274"/>
                        <a:pt x="220" y="262"/>
                      </a:cubicBezTo>
                      <a:lnTo>
                        <a:pt x="187" y="284"/>
                      </a:ln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3424" name="Google Shape;3424;p70">
              <a:extLst>
                <a:ext uri="{FF2B5EF4-FFF2-40B4-BE49-F238E27FC236}">
                  <a16:creationId xmlns:a16="http://schemas.microsoft.com/office/drawing/2014/main" id="{08F4315A-70AF-AF57-17C0-E3F3BD4F7FF1}"/>
                </a:ext>
              </a:extLst>
            </p:cNvPr>
            <p:cNvGrpSpPr/>
            <p:nvPr/>
          </p:nvGrpSpPr>
          <p:grpSpPr>
            <a:xfrm>
              <a:off x="4084239" y="3643251"/>
              <a:ext cx="3495261" cy="1500255"/>
              <a:chOff x="306900" y="3628698"/>
              <a:chExt cx="3063600" cy="1314975"/>
            </a:xfrm>
          </p:grpSpPr>
          <p:sp>
            <p:nvSpPr>
              <p:cNvPr id="3425" name="Google Shape;3425;p70">
                <a:extLst>
                  <a:ext uri="{FF2B5EF4-FFF2-40B4-BE49-F238E27FC236}">
                    <a16:creationId xmlns:a16="http://schemas.microsoft.com/office/drawing/2014/main" id="{80A39546-1860-BC77-5AB3-3C7E98CB3BA7}"/>
                  </a:ext>
                </a:extLst>
              </p:cNvPr>
              <p:cNvSpPr/>
              <p:nvPr/>
            </p:nvSpPr>
            <p:spPr>
              <a:xfrm>
                <a:off x="3113145" y="4069372"/>
                <a:ext cx="243255" cy="874296"/>
              </a:xfrm>
              <a:custGeom>
                <a:avLst/>
                <a:gdLst/>
                <a:ahLst/>
                <a:cxnLst/>
                <a:rect l="l" t="t" r="r" b="b"/>
                <a:pathLst>
                  <a:path w="304" h="1092" extrusionOk="0">
                    <a:moveTo>
                      <a:pt x="0" y="0"/>
                    </a:moveTo>
                    <a:lnTo>
                      <a:pt x="303" y="0"/>
                    </a:lnTo>
                    <a:lnTo>
                      <a:pt x="303" y="1091"/>
                    </a:lnTo>
                    <a:lnTo>
                      <a:pt x="0" y="10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6" name="Google Shape;3426;p70">
                <a:extLst>
                  <a:ext uri="{FF2B5EF4-FFF2-40B4-BE49-F238E27FC236}">
                    <a16:creationId xmlns:a16="http://schemas.microsoft.com/office/drawing/2014/main" id="{6DBF0E09-82F4-70C1-E8F3-925CD5820BDA}"/>
                  </a:ext>
                </a:extLst>
              </p:cNvPr>
              <p:cNvSpPr/>
              <p:nvPr/>
            </p:nvSpPr>
            <p:spPr>
              <a:xfrm>
                <a:off x="2926296" y="4069372"/>
                <a:ext cx="222101" cy="874296"/>
              </a:xfrm>
              <a:custGeom>
                <a:avLst/>
                <a:gdLst/>
                <a:ahLst/>
                <a:cxnLst/>
                <a:rect l="l" t="t" r="r" b="b"/>
                <a:pathLst>
                  <a:path w="278" h="1092" extrusionOk="0">
                    <a:moveTo>
                      <a:pt x="0" y="0"/>
                    </a:moveTo>
                    <a:lnTo>
                      <a:pt x="277" y="0"/>
                    </a:lnTo>
                    <a:lnTo>
                      <a:pt x="277" y="1091"/>
                    </a:lnTo>
                    <a:lnTo>
                      <a:pt x="0" y="10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7" name="Google Shape;3427;p70">
                <a:extLst>
                  <a:ext uri="{FF2B5EF4-FFF2-40B4-BE49-F238E27FC236}">
                    <a16:creationId xmlns:a16="http://schemas.microsoft.com/office/drawing/2014/main" id="{DA9A1EEF-A847-2523-E655-2DF7E4E10A49}"/>
                  </a:ext>
                </a:extLst>
              </p:cNvPr>
              <p:cNvSpPr/>
              <p:nvPr/>
            </p:nvSpPr>
            <p:spPr>
              <a:xfrm>
                <a:off x="3148400" y="4037645"/>
                <a:ext cx="222100" cy="74032"/>
              </a:xfrm>
              <a:custGeom>
                <a:avLst/>
                <a:gdLst/>
                <a:ahLst/>
                <a:cxnLst/>
                <a:rect l="l" t="t" r="r" b="b"/>
                <a:pathLst>
                  <a:path w="280" h="92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91"/>
                    </a:lnTo>
                    <a:lnTo>
                      <a:pt x="0" y="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8" name="Google Shape;3428;p70">
                <a:extLst>
                  <a:ext uri="{FF2B5EF4-FFF2-40B4-BE49-F238E27FC236}">
                    <a16:creationId xmlns:a16="http://schemas.microsoft.com/office/drawing/2014/main" id="{53ACDAF1-583C-2FF6-7982-501D7F97DF64}"/>
                  </a:ext>
                </a:extLst>
              </p:cNvPr>
              <p:cNvSpPr/>
              <p:nvPr/>
            </p:nvSpPr>
            <p:spPr>
              <a:xfrm>
                <a:off x="2905144" y="4037645"/>
                <a:ext cx="260881" cy="74032"/>
              </a:xfrm>
              <a:custGeom>
                <a:avLst/>
                <a:gdLst/>
                <a:ahLst/>
                <a:cxnLst/>
                <a:rect l="l" t="t" r="r" b="b"/>
                <a:pathLst>
                  <a:path w="327" h="92" extrusionOk="0">
                    <a:moveTo>
                      <a:pt x="0" y="0"/>
                    </a:moveTo>
                    <a:lnTo>
                      <a:pt x="326" y="0"/>
                    </a:lnTo>
                    <a:lnTo>
                      <a:pt x="326" y="91"/>
                    </a:lnTo>
                    <a:lnTo>
                      <a:pt x="0" y="9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9" name="Google Shape;3429;p70">
                <a:extLst>
                  <a:ext uri="{FF2B5EF4-FFF2-40B4-BE49-F238E27FC236}">
                    <a16:creationId xmlns:a16="http://schemas.microsoft.com/office/drawing/2014/main" id="{71DA6B47-E4A7-481F-5675-0158D36F1B03}"/>
                  </a:ext>
                </a:extLst>
              </p:cNvPr>
              <p:cNvSpPr/>
              <p:nvPr/>
            </p:nvSpPr>
            <p:spPr>
              <a:xfrm>
                <a:off x="2975652" y="4693370"/>
                <a:ext cx="123389" cy="250304"/>
              </a:xfrm>
              <a:custGeom>
                <a:avLst/>
                <a:gdLst/>
                <a:ahLst/>
                <a:cxnLst/>
                <a:rect l="l" t="t" r="r" b="b"/>
                <a:pathLst>
                  <a:path w="155" h="312" extrusionOk="0">
                    <a:moveTo>
                      <a:pt x="154" y="311"/>
                    </a:moveTo>
                    <a:lnTo>
                      <a:pt x="0" y="311"/>
                    </a:lnTo>
                    <a:lnTo>
                      <a:pt x="0" y="76"/>
                    </a:lnTo>
                    <a:lnTo>
                      <a:pt x="0" y="76"/>
                    </a:lnTo>
                    <a:cubicBezTo>
                      <a:pt x="0" y="34"/>
                      <a:pt x="34" y="0"/>
                      <a:pt x="78" y="0"/>
                    </a:cubicBezTo>
                    <a:lnTo>
                      <a:pt x="78" y="0"/>
                    </a:lnTo>
                    <a:lnTo>
                      <a:pt x="78" y="0"/>
                    </a:lnTo>
                    <a:cubicBezTo>
                      <a:pt x="120" y="0"/>
                      <a:pt x="154" y="34"/>
                      <a:pt x="154" y="76"/>
                    </a:cubicBezTo>
                    <a:lnTo>
                      <a:pt x="154" y="311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0" name="Google Shape;3430;p70">
                <a:extLst>
                  <a:ext uri="{FF2B5EF4-FFF2-40B4-BE49-F238E27FC236}">
                    <a16:creationId xmlns:a16="http://schemas.microsoft.com/office/drawing/2014/main" id="{33A1C5FC-A9F7-87C7-1E1B-165403A20490}"/>
                  </a:ext>
                </a:extLst>
              </p:cNvPr>
              <p:cNvSpPr/>
              <p:nvPr/>
            </p:nvSpPr>
            <p:spPr>
              <a:xfrm>
                <a:off x="2975652" y="4199813"/>
                <a:ext cx="123389" cy="123388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54" extrusionOk="0">
                    <a:moveTo>
                      <a:pt x="0" y="0"/>
                    </a:moveTo>
                    <a:lnTo>
                      <a:pt x="154" y="0"/>
                    </a:lnTo>
                    <a:lnTo>
                      <a:pt x="154" y="153"/>
                    </a:lnTo>
                    <a:lnTo>
                      <a:pt x="0" y="15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1" name="Google Shape;3431;p70">
                <a:extLst>
                  <a:ext uri="{FF2B5EF4-FFF2-40B4-BE49-F238E27FC236}">
                    <a16:creationId xmlns:a16="http://schemas.microsoft.com/office/drawing/2014/main" id="{7DED5FD0-BEE8-4B8E-CBC7-67DEBDD74F03}"/>
                  </a:ext>
                </a:extLst>
              </p:cNvPr>
              <p:cNvSpPr/>
              <p:nvPr/>
            </p:nvSpPr>
            <p:spPr>
              <a:xfrm>
                <a:off x="2975652" y="4390185"/>
                <a:ext cx="123389" cy="123388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55" extrusionOk="0">
                    <a:moveTo>
                      <a:pt x="0" y="0"/>
                    </a:moveTo>
                    <a:lnTo>
                      <a:pt x="154" y="0"/>
                    </a:lnTo>
                    <a:lnTo>
                      <a:pt x="154" y="154"/>
                    </a:lnTo>
                    <a:lnTo>
                      <a:pt x="0" y="15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2" name="Google Shape;3432;p70">
                <a:extLst>
                  <a:ext uri="{FF2B5EF4-FFF2-40B4-BE49-F238E27FC236}">
                    <a16:creationId xmlns:a16="http://schemas.microsoft.com/office/drawing/2014/main" id="{737485C0-89E7-C358-13AC-F43DD5A321AA}"/>
                  </a:ext>
                </a:extLst>
              </p:cNvPr>
              <p:cNvSpPr/>
              <p:nvPr/>
            </p:nvSpPr>
            <p:spPr>
              <a:xfrm>
                <a:off x="3187178" y="4199813"/>
                <a:ext cx="13749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170" h="80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79"/>
                    </a:lnTo>
                    <a:lnTo>
                      <a:pt x="0" y="7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3" name="Google Shape;3433;p70">
                <a:extLst>
                  <a:ext uri="{FF2B5EF4-FFF2-40B4-BE49-F238E27FC236}">
                    <a16:creationId xmlns:a16="http://schemas.microsoft.com/office/drawing/2014/main" id="{8746C54C-222D-CD63-ABFD-292DD11C2FCB}"/>
                  </a:ext>
                </a:extLst>
              </p:cNvPr>
              <p:cNvSpPr/>
              <p:nvPr/>
            </p:nvSpPr>
            <p:spPr>
              <a:xfrm>
                <a:off x="3187178" y="4323201"/>
                <a:ext cx="13749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170" h="81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80"/>
                    </a:lnTo>
                    <a:lnTo>
                      <a:pt x="0" y="8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4" name="Google Shape;3434;p70">
                <a:extLst>
                  <a:ext uri="{FF2B5EF4-FFF2-40B4-BE49-F238E27FC236}">
                    <a16:creationId xmlns:a16="http://schemas.microsoft.com/office/drawing/2014/main" id="{5CDEBD0F-9E8F-8535-14C9-40BE4CFB52CD}"/>
                  </a:ext>
                </a:extLst>
              </p:cNvPr>
              <p:cNvSpPr/>
              <p:nvPr/>
            </p:nvSpPr>
            <p:spPr>
              <a:xfrm>
                <a:off x="3187178" y="4450116"/>
                <a:ext cx="13749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170" h="80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79"/>
                    </a:lnTo>
                    <a:lnTo>
                      <a:pt x="0" y="7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5" name="Google Shape;3435;p70">
                <a:extLst>
                  <a:ext uri="{FF2B5EF4-FFF2-40B4-BE49-F238E27FC236}">
                    <a16:creationId xmlns:a16="http://schemas.microsoft.com/office/drawing/2014/main" id="{8F8D4101-1B11-C781-C152-F45E87A95068}"/>
                  </a:ext>
                </a:extLst>
              </p:cNvPr>
              <p:cNvSpPr/>
              <p:nvPr/>
            </p:nvSpPr>
            <p:spPr>
              <a:xfrm>
                <a:off x="2584330" y="4351404"/>
                <a:ext cx="426575" cy="592266"/>
              </a:xfrm>
              <a:custGeom>
                <a:avLst/>
                <a:gdLst/>
                <a:ahLst/>
                <a:cxnLst/>
                <a:rect l="l" t="t" r="r" b="b"/>
                <a:pathLst>
                  <a:path w="534" h="739" extrusionOk="0">
                    <a:moveTo>
                      <a:pt x="533" y="306"/>
                    </a:moveTo>
                    <a:lnTo>
                      <a:pt x="533" y="738"/>
                    </a:lnTo>
                    <a:lnTo>
                      <a:pt x="0" y="738"/>
                    </a:lnTo>
                    <a:lnTo>
                      <a:pt x="0" y="0"/>
                    </a:lnTo>
                    <a:lnTo>
                      <a:pt x="347" y="0"/>
                    </a:lnTo>
                    <a:lnTo>
                      <a:pt x="533" y="306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6" name="Google Shape;3436;p70">
                <a:extLst>
                  <a:ext uri="{FF2B5EF4-FFF2-40B4-BE49-F238E27FC236}">
                    <a16:creationId xmlns:a16="http://schemas.microsoft.com/office/drawing/2014/main" id="{0BF8D2F4-E7FE-1E9F-322C-F17FFA2B1BD5}"/>
                  </a:ext>
                </a:extLst>
              </p:cNvPr>
              <p:cNvSpPr/>
              <p:nvPr/>
            </p:nvSpPr>
            <p:spPr>
              <a:xfrm>
                <a:off x="2584330" y="4351404"/>
                <a:ext cx="426575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534" h="307" extrusionOk="0">
                    <a:moveTo>
                      <a:pt x="533" y="306"/>
                    </a:moveTo>
                    <a:lnTo>
                      <a:pt x="0" y="306"/>
                    </a:lnTo>
                    <a:lnTo>
                      <a:pt x="0" y="0"/>
                    </a:lnTo>
                    <a:lnTo>
                      <a:pt x="347" y="0"/>
                    </a:lnTo>
                    <a:lnTo>
                      <a:pt x="533" y="306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7" name="Google Shape;3437;p70">
                <a:extLst>
                  <a:ext uri="{FF2B5EF4-FFF2-40B4-BE49-F238E27FC236}">
                    <a16:creationId xmlns:a16="http://schemas.microsoft.com/office/drawing/2014/main" id="{DE45A890-F850-A973-3885-791100AE2EFA}"/>
                  </a:ext>
                </a:extLst>
              </p:cNvPr>
              <p:cNvSpPr/>
              <p:nvPr/>
            </p:nvSpPr>
            <p:spPr>
              <a:xfrm>
                <a:off x="2813482" y="4351404"/>
                <a:ext cx="165694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8" h="307" extrusionOk="0">
                    <a:moveTo>
                      <a:pt x="207" y="306"/>
                    </a:moveTo>
                    <a:lnTo>
                      <a:pt x="187" y="306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7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8" name="Google Shape;3438;p70">
                <a:extLst>
                  <a:ext uri="{FF2B5EF4-FFF2-40B4-BE49-F238E27FC236}">
                    <a16:creationId xmlns:a16="http://schemas.microsoft.com/office/drawing/2014/main" id="{960F5A7A-8396-A881-C32E-328FD258369B}"/>
                  </a:ext>
                </a:extLst>
              </p:cNvPr>
              <p:cNvSpPr/>
              <p:nvPr/>
            </p:nvSpPr>
            <p:spPr>
              <a:xfrm>
                <a:off x="2746500" y="4351404"/>
                <a:ext cx="165694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8" h="307" extrusionOk="0">
                    <a:moveTo>
                      <a:pt x="207" y="306"/>
                    </a:moveTo>
                    <a:lnTo>
                      <a:pt x="187" y="306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7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9" name="Google Shape;3439;p70">
                <a:extLst>
                  <a:ext uri="{FF2B5EF4-FFF2-40B4-BE49-F238E27FC236}">
                    <a16:creationId xmlns:a16="http://schemas.microsoft.com/office/drawing/2014/main" id="{7B8BE095-264C-976B-04CF-0FF20C0B3398}"/>
                  </a:ext>
                </a:extLst>
              </p:cNvPr>
              <p:cNvSpPr/>
              <p:nvPr/>
            </p:nvSpPr>
            <p:spPr>
              <a:xfrm>
                <a:off x="2683042" y="4351404"/>
                <a:ext cx="165694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8" h="307" extrusionOk="0">
                    <a:moveTo>
                      <a:pt x="207" y="306"/>
                    </a:moveTo>
                    <a:lnTo>
                      <a:pt x="187" y="306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7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0" name="Google Shape;3440;p70">
                <a:extLst>
                  <a:ext uri="{FF2B5EF4-FFF2-40B4-BE49-F238E27FC236}">
                    <a16:creationId xmlns:a16="http://schemas.microsoft.com/office/drawing/2014/main" id="{15A7CB2F-6EFC-5ABE-3775-6C524AC47D3D}"/>
                  </a:ext>
                </a:extLst>
              </p:cNvPr>
              <p:cNvSpPr/>
              <p:nvPr/>
            </p:nvSpPr>
            <p:spPr>
              <a:xfrm>
                <a:off x="2616058" y="4351404"/>
                <a:ext cx="165695" cy="246777"/>
              </a:xfrm>
              <a:custGeom>
                <a:avLst/>
                <a:gdLst/>
                <a:ahLst/>
                <a:cxnLst/>
                <a:rect l="l" t="t" r="r" b="b"/>
                <a:pathLst>
                  <a:path w="207" h="307" extrusionOk="0">
                    <a:moveTo>
                      <a:pt x="206" y="306"/>
                    </a:moveTo>
                    <a:lnTo>
                      <a:pt x="186" y="306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206" y="30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1" name="Google Shape;3441;p70">
                <a:extLst>
                  <a:ext uri="{FF2B5EF4-FFF2-40B4-BE49-F238E27FC236}">
                    <a16:creationId xmlns:a16="http://schemas.microsoft.com/office/drawing/2014/main" id="{3E75A4B0-6BFE-4D6E-2BBF-FA802423D01D}"/>
                  </a:ext>
                </a:extLst>
              </p:cNvPr>
              <p:cNvSpPr/>
              <p:nvPr/>
            </p:nvSpPr>
            <p:spPr>
              <a:xfrm>
                <a:off x="2432735" y="4351404"/>
                <a:ext cx="299662" cy="592266"/>
              </a:xfrm>
              <a:custGeom>
                <a:avLst/>
                <a:gdLst/>
                <a:ahLst/>
                <a:cxnLst/>
                <a:rect l="l" t="t" r="r" b="b"/>
                <a:pathLst>
                  <a:path w="374" h="739" extrusionOk="0">
                    <a:moveTo>
                      <a:pt x="373" y="738"/>
                    </a:moveTo>
                    <a:lnTo>
                      <a:pt x="187" y="738"/>
                    </a:lnTo>
                    <a:lnTo>
                      <a:pt x="0" y="738"/>
                    </a:lnTo>
                    <a:lnTo>
                      <a:pt x="0" y="306"/>
                    </a:lnTo>
                    <a:lnTo>
                      <a:pt x="187" y="0"/>
                    </a:lnTo>
                    <a:lnTo>
                      <a:pt x="373" y="306"/>
                    </a:lnTo>
                    <a:lnTo>
                      <a:pt x="373" y="738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2" name="Google Shape;3442;p70">
                <a:extLst>
                  <a:ext uri="{FF2B5EF4-FFF2-40B4-BE49-F238E27FC236}">
                    <a16:creationId xmlns:a16="http://schemas.microsoft.com/office/drawing/2014/main" id="{0E9BB966-8F76-AE45-77B7-246708C58F25}"/>
                  </a:ext>
                </a:extLst>
              </p:cNvPr>
              <p:cNvSpPr/>
              <p:nvPr/>
            </p:nvSpPr>
            <p:spPr>
              <a:xfrm>
                <a:off x="2520872" y="4654589"/>
                <a:ext cx="119865" cy="285556"/>
              </a:xfrm>
              <a:custGeom>
                <a:avLst/>
                <a:gdLst/>
                <a:ahLst/>
                <a:cxnLst/>
                <a:rect l="l" t="t" r="r" b="b"/>
                <a:pathLst>
                  <a:path w="151" h="359" extrusionOk="0">
                    <a:moveTo>
                      <a:pt x="150" y="358"/>
                    </a:moveTo>
                    <a:lnTo>
                      <a:pt x="0" y="358"/>
                    </a:lnTo>
                    <a:lnTo>
                      <a:pt x="0" y="68"/>
                    </a:lnTo>
                    <a:lnTo>
                      <a:pt x="0" y="68"/>
                    </a:lnTo>
                    <a:cubicBezTo>
                      <a:pt x="0" y="31"/>
                      <a:pt x="30" y="0"/>
                      <a:pt x="69" y="0"/>
                    </a:cubicBezTo>
                    <a:lnTo>
                      <a:pt x="82" y="0"/>
                    </a:lnTo>
                    <a:lnTo>
                      <a:pt x="82" y="0"/>
                    </a:lnTo>
                    <a:cubicBezTo>
                      <a:pt x="119" y="0"/>
                      <a:pt x="150" y="30"/>
                      <a:pt x="150" y="68"/>
                    </a:cubicBezTo>
                    <a:lnTo>
                      <a:pt x="150" y="358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3" name="Google Shape;3443;p70">
                <a:extLst>
                  <a:ext uri="{FF2B5EF4-FFF2-40B4-BE49-F238E27FC236}">
                    <a16:creationId xmlns:a16="http://schemas.microsoft.com/office/drawing/2014/main" id="{274A4CD8-635C-060E-4546-B4A935143B49}"/>
                  </a:ext>
                </a:extLst>
              </p:cNvPr>
              <p:cNvSpPr/>
              <p:nvPr/>
            </p:nvSpPr>
            <p:spPr>
              <a:xfrm>
                <a:off x="2774704" y="4654589"/>
                <a:ext cx="204474" cy="95185"/>
              </a:xfrm>
              <a:custGeom>
                <a:avLst/>
                <a:gdLst/>
                <a:ahLst/>
                <a:cxnLst/>
                <a:rect l="l" t="t" r="r" b="b"/>
                <a:pathLst>
                  <a:path w="255" h="119" extrusionOk="0">
                    <a:moveTo>
                      <a:pt x="0" y="0"/>
                    </a:moveTo>
                    <a:lnTo>
                      <a:pt x="254" y="0"/>
                    </a:lnTo>
                    <a:lnTo>
                      <a:pt x="254" y="118"/>
                    </a:lnTo>
                    <a:lnTo>
                      <a:pt x="0" y="11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4" name="Google Shape;3444;p70">
                <a:extLst>
                  <a:ext uri="{FF2B5EF4-FFF2-40B4-BE49-F238E27FC236}">
                    <a16:creationId xmlns:a16="http://schemas.microsoft.com/office/drawing/2014/main" id="{142F2780-182E-AAA6-D4AC-6FC6EFEB5DD1}"/>
                  </a:ext>
                </a:extLst>
              </p:cNvPr>
              <p:cNvSpPr/>
              <p:nvPr/>
            </p:nvSpPr>
            <p:spPr>
              <a:xfrm>
                <a:off x="2542025" y="4506522"/>
                <a:ext cx="77559" cy="77559"/>
              </a:xfrm>
              <a:custGeom>
                <a:avLst/>
                <a:gdLst/>
                <a:ahLst/>
                <a:cxnLst/>
                <a:rect l="l" t="t" r="r" b="b"/>
                <a:pathLst>
                  <a:path w="99" h="98" extrusionOk="0">
                    <a:moveTo>
                      <a:pt x="98" y="49"/>
                    </a:moveTo>
                    <a:lnTo>
                      <a:pt x="98" y="49"/>
                    </a:lnTo>
                    <a:cubicBezTo>
                      <a:pt x="98" y="76"/>
                      <a:pt x="76" y="97"/>
                      <a:pt x="49" y="97"/>
                    </a:cubicBezTo>
                    <a:lnTo>
                      <a:pt x="49" y="97"/>
                    </a:lnTo>
                    <a:cubicBezTo>
                      <a:pt x="22" y="97"/>
                      <a:pt x="0" y="76"/>
                      <a:pt x="0" y="49"/>
                    </a:cubicBezTo>
                    <a:lnTo>
                      <a:pt x="0" y="49"/>
                    </a:lnTo>
                    <a:cubicBezTo>
                      <a:pt x="0" y="22"/>
                      <a:pt x="22" y="0"/>
                      <a:pt x="49" y="0"/>
                    </a:cubicBezTo>
                    <a:lnTo>
                      <a:pt x="49" y="0"/>
                    </a:lnTo>
                    <a:cubicBezTo>
                      <a:pt x="76" y="0"/>
                      <a:pt x="98" y="22"/>
                      <a:pt x="98" y="49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5" name="Google Shape;3445;p70">
                <a:extLst>
                  <a:ext uri="{FF2B5EF4-FFF2-40B4-BE49-F238E27FC236}">
                    <a16:creationId xmlns:a16="http://schemas.microsoft.com/office/drawing/2014/main" id="{A54A80F9-59D1-E440-79B6-0C97A3F8FEFB}"/>
                  </a:ext>
                </a:extLst>
              </p:cNvPr>
              <p:cNvSpPr/>
              <p:nvPr/>
            </p:nvSpPr>
            <p:spPr>
              <a:xfrm>
                <a:off x="2150701" y="3967137"/>
                <a:ext cx="24677" cy="835518"/>
              </a:xfrm>
              <a:custGeom>
                <a:avLst/>
                <a:gdLst/>
                <a:ahLst/>
                <a:cxnLst/>
                <a:rect l="l" t="t" r="r" b="b"/>
                <a:pathLst>
                  <a:path w="30" h="1044" extrusionOk="0">
                    <a:moveTo>
                      <a:pt x="26" y="0"/>
                    </a:moveTo>
                    <a:lnTo>
                      <a:pt x="29" y="1043"/>
                    </a:lnTo>
                    <a:lnTo>
                      <a:pt x="3" y="1043"/>
                    </a:lnTo>
                    <a:lnTo>
                      <a:pt x="0" y="2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6" name="Google Shape;3446;p70">
                <a:extLst>
                  <a:ext uri="{FF2B5EF4-FFF2-40B4-BE49-F238E27FC236}">
                    <a16:creationId xmlns:a16="http://schemas.microsoft.com/office/drawing/2014/main" id="{9B521A99-3912-A73C-4E3A-11616FDAB412}"/>
                  </a:ext>
                </a:extLst>
              </p:cNvPr>
              <p:cNvSpPr/>
              <p:nvPr/>
            </p:nvSpPr>
            <p:spPr>
              <a:xfrm>
                <a:off x="2150701" y="3967137"/>
                <a:ext cx="21153" cy="70508"/>
              </a:xfrm>
              <a:custGeom>
                <a:avLst/>
                <a:gdLst/>
                <a:ahLst/>
                <a:cxnLst/>
                <a:rect l="l" t="t" r="r" b="b"/>
                <a:pathLst>
                  <a:path w="27" h="90" extrusionOk="0">
                    <a:moveTo>
                      <a:pt x="26" y="0"/>
                    </a:moveTo>
                    <a:lnTo>
                      <a:pt x="26" y="75"/>
                    </a:lnTo>
                    <a:lnTo>
                      <a:pt x="26" y="75"/>
                    </a:lnTo>
                    <a:cubicBezTo>
                      <a:pt x="18" y="81"/>
                      <a:pt x="9" y="85"/>
                      <a:pt x="0" y="89"/>
                    </a:cubicBezTo>
                    <a:lnTo>
                      <a:pt x="0" y="0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7" name="Google Shape;3447;p70">
                <a:extLst>
                  <a:ext uri="{FF2B5EF4-FFF2-40B4-BE49-F238E27FC236}">
                    <a16:creationId xmlns:a16="http://schemas.microsoft.com/office/drawing/2014/main" id="{E64283C5-3880-70F2-8A9E-33C01D10622C}"/>
                  </a:ext>
                </a:extLst>
              </p:cNvPr>
              <p:cNvSpPr/>
              <p:nvPr/>
            </p:nvSpPr>
            <p:spPr>
              <a:xfrm>
                <a:off x="2126024" y="3660426"/>
                <a:ext cx="28203" cy="292608"/>
              </a:xfrm>
              <a:custGeom>
                <a:avLst/>
                <a:gdLst/>
                <a:ahLst/>
                <a:cxnLst/>
                <a:rect l="l" t="t" r="r" b="b"/>
                <a:pathLst>
                  <a:path w="36" h="368" extrusionOk="0">
                    <a:moveTo>
                      <a:pt x="16" y="367"/>
                    </a:moveTo>
                    <a:lnTo>
                      <a:pt x="34" y="328"/>
                    </a:lnTo>
                    <a:lnTo>
                      <a:pt x="34" y="328"/>
                    </a:lnTo>
                    <a:cubicBezTo>
                      <a:pt x="35" y="301"/>
                      <a:pt x="35" y="271"/>
                      <a:pt x="35" y="239"/>
                    </a:cubicBezTo>
                    <a:lnTo>
                      <a:pt x="35" y="239"/>
                    </a:lnTo>
                    <a:cubicBezTo>
                      <a:pt x="35" y="106"/>
                      <a:pt x="26" y="0"/>
                      <a:pt x="17" y="2"/>
                    </a:cubicBezTo>
                    <a:lnTo>
                      <a:pt x="17" y="2"/>
                    </a:lnTo>
                    <a:cubicBezTo>
                      <a:pt x="8" y="5"/>
                      <a:pt x="0" y="111"/>
                      <a:pt x="1" y="241"/>
                    </a:cubicBezTo>
                    <a:lnTo>
                      <a:pt x="1" y="241"/>
                    </a:lnTo>
                    <a:cubicBezTo>
                      <a:pt x="1" y="288"/>
                      <a:pt x="3" y="330"/>
                      <a:pt x="5" y="367"/>
                    </a:cubicBezTo>
                    <a:lnTo>
                      <a:pt x="16" y="36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8" name="Google Shape;3448;p70">
                <a:extLst>
                  <a:ext uri="{FF2B5EF4-FFF2-40B4-BE49-F238E27FC236}">
                    <a16:creationId xmlns:a16="http://schemas.microsoft.com/office/drawing/2014/main" id="{A67A5FF0-7C78-858C-DF2F-8911D2CA18CB}"/>
                  </a:ext>
                </a:extLst>
              </p:cNvPr>
              <p:cNvSpPr/>
              <p:nvPr/>
            </p:nvSpPr>
            <p:spPr>
              <a:xfrm>
                <a:off x="1946226" y="3995340"/>
                <a:ext cx="176272" cy="116338"/>
              </a:xfrm>
              <a:custGeom>
                <a:avLst/>
                <a:gdLst/>
                <a:ahLst/>
                <a:cxnLst/>
                <a:rect l="l" t="t" r="r" b="b"/>
                <a:pathLst>
                  <a:path w="222" h="147" extrusionOk="0">
                    <a:moveTo>
                      <a:pt x="216" y="2"/>
                    </a:moveTo>
                    <a:lnTo>
                      <a:pt x="181" y="0"/>
                    </a:lnTo>
                    <a:lnTo>
                      <a:pt x="181" y="0"/>
                    </a:lnTo>
                    <a:cubicBezTo>
                      <a:pt x="163" y="10"/>
                      <a:pt x="145" y="23"/>
                      <a:pt x="126" y="35"/>
                    </a:cubicBezTo>
                    <a:lnTo>
                      <a:pt x="126" y="35"/>
                    </a:lnTo>
                    <a:cubicBezTo>
                      <a:pt x="52" y="85"/>
                      <a:pt x="0" y="129"/>
                      <a:pt x="4" y="137"/>
                    </a:cubicBezTo>
                    <a:lnTo>
                      <a:pt x="4" y="137"/>
                    </a:lnTo>
                    <a:cubicBezTo>
                      <a:pt x="6" y="146"/>
                      <a:pt x="64" y="118"/>
                      <a:pt x="141" y="69"/>
                    </a:cubicBezTo>
                    <a:lnTo>
                      <a:pt x="141" y="69"/>
                    </a:lnTo>
                    <a:cubicBezTo>
                      <a:pt x="170" y="51"/>
                      <a:pt x="197" y="32"/>
                      <a:pt x="221" y="14"/>
                    </a:cubicBezTo>
                    <a:lnTo>
                      <a:pt x="216" y="2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9" name="Google Shape;3449;p70">
                <a:extLst>
                  <a:ext uri="{FF2B5EF4-FFF2-40B4-BE49-F238E27FC236}">
                    <a16:creationId xmlns:a16="http://schemas.microsoft.com/office/drawing/2014/main" id="{0B7E94E5-535A-0D64-312B-FEA5A839F23E}"/>
                  </a:ext>
                </a:extLst>
              </p:cNvPr>
              <p:cNvSpPr/>
              <p:nvPr/>
            </p:nvSpPr>
            <p:spPr>
              <a:xfrm>
                <a:off x="2108396" y="3945984"/>
                <a:ext cx="84610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108" h="102" extrusionOk="0">
                    <a:moveTo>
                      <a:pt x="104" y="56"/>
                    </a:moveTo>
                    <a:lnTo>
                      <a:pt x="104" y="56"/>
                    </a:lnTo>
                    <a:cubicBezTo>
                      <a:pt x="102" y="83"/>
                      <a:pt x="56" y="101"/>
                      <a:pt x="35" y="97"/>
                    </a:cubicBezTo>
                    <a:lnTo>
                      <a:pt x="35" y="97"/>
                    </a:lnTo>
                    <a:cubicBezTo>
                      <a:pt x="15" y="93"/>
                      <a:pt x="0" y="70"/>
                      <a:pt x="3" y="43"/>
                    </a:cubicBezTo>
                    <a:lnTo>
                      <a:pt x="3" y="43"/>
                    </a:lnTo>
                    <a:cubicBezTo>
                      <a:pt x="4" y="18"/>
                      <a:pt x="24" y="0"/>
                      <a:pt x="44" y="2"/>
                    </a:cubicBezTo>
                    <a:lnTo>
                      <a:pt x="44" y="2"/>
                    </a:lnTo>
                    <a:cubicBezTo>
                      <a:pt x="65" y="6"/>
                      <a:pt x="107" y="29"/>
                      <a:pt x="104" y="56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0" name="Google Shape;3450;p70">
                <a:extLst>
                  <a:ext uri="{FF2B5EF4-FFF2-40B4-BE49-F238E27FC236}">
                    <a16:creationId xmlns:a16="http://schemas.microsoft.com/office/drawing/2014/main" id="{4B14383A-7FD6-0F83-2BC0-B057E7D2A57F}"/>
                  </a:ext>
                </a:extLst>
              </p:cNvPr>
              <p:cNvSpPr/>
              <p:nvPr/>
            </p:nvSpPr>
            <p:spPr>
              <a:xfrm>
                <a:off x="2164802" y="3988289"/>
                <a:ext cx="264407" cy="218575"/>
              </a:xfrm>
              <a:custGeom>
                <a:avLst/>
                <a:gdLst/>
                <a:ahLst/>
                <a:cxnLst/>
                <a:rect l="l" t="t" r="r" b="b"/>
                <a:pathLst>
                  <a:path w="329" h="275" extrusionOk="0">
                    <a:moveTo>
                      <a:pt x="0" y="12"/>
                    </a:moveTo>
                    <a:lnTo>
                      <a:pt x="20" y="54"/>
                    </a:lnTo>
                    <a:lnTo>
                      <a:pt x="20" y="54"/>
                    </a:lnTo>
                    <a:cubicBezTo>
                      <a:pt x="40" y="70"/>
                      <a:pt x="64" y="89"/>
                      <a:pt x="89" y="109"/>
                    </a:cubicBezTo>
                    <a:lnTo>
                      <a:pt x="89" y="109"/>
                    </a:lnTo>
                    <a:cubicBezTo>
                      <a:pt x="202" y="199"/>
                      <a:pt x="314" y="274"/>
                      <a:pt x="321" y="264"/>
                    </a:cubicBezTo>
                    <a:lnTo>
                      <a:pt x="321" y="264"/>
                    </a:lnTo>
                    <a:cubicBezTo>
                      <a:pt x="328" y="253"/>
                      <a:pt x="225" y="161"/>
                      <a:pt x="108" y="73"/>
                    </a:cubicBezTo>
                    <a:lnTo>
                      <a:pt x="108" y="73"/>
                    </a:lnTo>
                    <a:cubicBezTo>
                      <a:pt x="69" y="44"/>
                      <a:pt x="36" y="19"/>
                      <a:pt x="6" y="0"/>
                    </a:cubicBezTo>
                    <a:lnTo>
                      <a:pt x="0" y="12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1" name="Google Shape;3451;p70">
                <a:extLst>
                  <a:ext uri="{FF2B5EF4-FFF2-40B4-BE49-F238E27FC236}">
                    <a16:creationId xmlns:a16="http://schemas.microsoft.com/office/drawing/2014/main" id="{4332A3D3-68D1-7DCC-9E52-95FFB53CD68D}"/>
                  </a:ext>
                </a:extLst>
              </p:cNvPr>
              <p:cNvSpPr/>
              <p:nvPr/>
            </p:nvSpPr>
            <p:spPr>
              <a:xfrm>
                <a:off x="2108396" y="3945984"/>
                <a:ext cx="66982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82" h="102" extrusionOk="0">
                    <a:moveTo>
                      <a:pt x="79" y="58"/>
                    </a:moveTo>
                    <a:lnTo>
                      <a:pt x="79" y="58"/>
                    </a:lnTo>
                    <a:cubicBezTo>
                      <a:pt x="75" y="84"/>
                      <a:pt x="56" y="101"/>
                      <a:pt x="35" y="97"/>
                    </a:cubicBezTo>
                    <a:lnTo>
                      <a:pt x="35" y="97"/>
                    </a:lnTo>
                    <a:cubicBezTo>
                      <a:pt x="15" y="93"/>
                      <a:pt x="0" y="70"/>
                      <a:pt x="3" y="43"/>
                    </a:cubicBezTo>
                    <a:lnTo>
                      <a:pt x="3" y="43"/>
                    </a:lnTo>
                    <a:cubicBezTo>
                      <a:pt x="4" y="18"/>
                      <a:pt x="24" y="0"/>
                      <a:pt x="44" y="2"/>
                    </a:cubicBezTo>
                    <a:lnTo>
                      <a:pt x="44" y="2"/>
                    </a:lnTo>
                    <a:cubicBezTo>
                      <a:pt x="65" y="6"/>
                      <a:pt x="81" y="30"/>
                      <a:pt x="79" y="58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2" name="Google Shape;3452;p70">
                <a:extLst>
                  <a:ext uri="{FF2B5EF4-FFF2-40B4-BE49-F238E27FC236}">
                    <a16:creationId xmlns:a16="http://schemas.microsoft.com/office/drawing/2014/main" id="{4AF4E39B-8287-B9AD-A029-66CBDCA7F14E}"/>
                  </a:ext>
                </a:extLst>
              </p:cNvPr>
              <p:cNvSpPr/>
              <p:nvPr/>
            </p:nvSpPr>
            <p:spPr>
              <a:xfrm>
                <a:off x="2115446" y="3960086"/>
                <a:ext cx="35254" cy="49356"/>
              </a:xfrm>
              <a:custGeom>
                <a:avLst/>
                <a:gdLst/>
                <a:ahLst/>
                <a:cxnLst/>
                <a:rect l="l" t="t" r="r" b="b"/>
                <a:pathLst>
                  <a:path w="45" h="61" extrusionOk="0">
                    <a:moveTo>
                      <a:pt x="43" y="33"/>
                    </a:moveTo>
                    <a:lnTo>
                      <a:pt x="43" y="33"/>
                    </a:lnTo>
                    <a:cubicBezTo>
                      <a:pt x="41" y="49"/>
                      <a:pt x="30" y="60"/>
                      <a:pt x="19" y="58"/>
                    </a:cubicBezTo>
                    <a:lnTo>
                      <a:pt x="19" y="58"/>
                    </a:lnTo>
                    <a:cubicBezTo>
                      <a:pt x="7" y="55"/>
                      <a:pt x="0" y="41"/>
                      <a:pt x="1" y="26"/>
                    </a:cubicBezTo>
                    <a:lnTo>
                      <a:pt x="1" y="26"/>
                    </a:lnTo>
                    <a:cubicBezTo>
                      <a:pt x="3" y="10"/>
                      <a:pt x="12" y="0"/>
                      <a:pt x="24" y="1"/>
                    </a:cubicBezTo>
                    <a:lnTo>
                      <a:pt x="24" y="1"/>
                    </a:lnTo>
                    <a:cubicBezTo>
                      <a:pt x="36" y="3"/>
                      <a:pt x="44" y="17"/>
                      <a:pt x="43" y="33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3" name="Google Shape;3453;p70">
                <a:extLst>
                  <a:ext uri="{FF2B5EF4-FFF2-40B4-BE49-F238E27FC236}">
                    <a16:creationId xmlns:a16="http://schemas.microsoft.com/office/drawing/2014/main" id="{76E92B34-9F7C-2A87-8AE6-4ADBD6011B46}"/>
                  </a:ext>
                </a:extLst>
              </p:cNvPr>
              <p:cNvSpPr/>
              <p:nvPr/>
            </p:nvSpPr>
            <p:spPr>
              <a:xfrm>
                <a:off x="1121274" y="3935407"/>
                <a:ext cx="24677" cy="906027"/>
              </a:xfrm>
              <a:custGeom>
                <a:avLst/>
                <a:gdLst/>
                <a:ahLst/>
                <a:cxnLst/>
                <a:rect l="l" t="t" r="r" b="b"/>
                <a:pathLst>
                  <a:path w="30" h="1132" extrusionOk="0">
                    <a:moveTo>
                      <a:pt x="26" y="0"/>
                    </a:moveTo>
                    <a:lnTo>
                      <a:pt x="29" y="1131"/>
                    </a:lnTo>
                    <a:lnTo>
                      <a:pt x="3" y="1131"/>
                    </a:lnTo>
                    <a:lnTo>
                      <a:pt x="0" y="0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4" name="Google Shape;3454;p70">
                <a:extLst>
                  <a:ext uri="{FF2B5EF4-FFF2-40B4-BE49-F238E27FC236}">
                    <a16:creationId xmlns:a16="http://schemas.microsoft.com/office/drawing/2014/main" id="{AECA9266-B3A5-DDC0-010A-86B35608303B}"/>
                  </a:ext>
                </a:extLst>
              </p:cNvPr>
              <p:cNvSpPr/>
              <p:nvPr/>
            </p:nvSpPr>
            <p:spPr>
              <a:xfrm>
                <a:off x="1121274" y="3935407"/>
                <a:ext cx="21153" cy="74032"/>
              </a:xfrm>
              <a:custGeom>
                <a:avLst/>
                <a:gdLst/>
                <a:ahLst/>
                <a:cxnLst/>
                <a:rect l="l" t="t" r="r" b="b"/>
                <a:pathLst>
                  <a:path w="27" h="91" extrusionOk="0">
                    <a:moveTo>
                      <a:pt x="26" y="0"/>
                    </a:moveTo>
                    <a:lnTo>
                      <a:pt x="26" y="77"/>
                    </a:lnTo>
                    <a:lnTo>
                      <a:pt x="26" y="77"/>
                    </a:lnTo>
                    <a:cubicBezTo>
                      <a:pt x="18" y="82"/>
                      <a:pt x="9" y="86"/>
                      <a:pt x="0" y="90"/>
                    </a:cubicBezTo>
                    <a:lnTo>
                      <a:pt x="0" y="0"/>
                    </a:lnTo>
                    <a:lnTo>
                      <a:pt x="26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5" name="Google Shape;3455;p70">
                <a:extLst>
                  <a:ext uri="{FF2B5EF4-FFF2-40B4-BE49-F238E27FC236}">
                    <a16:creationId xmlns:a16="http://schemas.microsoft.com/office/drawing/2014/main" id="{CA90F90E-75DA-24D4-4EDC-CE5C2CF71711}"/>
                  </a:ext>
                </a:extLst>
              </p:cNvPr>
              <p:cNvSpPr/>
              <p:nvPr/>
            </p:nvSpPr>
            <p:spPr>
              <a:xfrm>
                <a:off x="1100121" y="3628698"/>
                <a:ext cx="28204" cy="292608"/>
              </a:xfrm>
              <a:custGeom>
                <a:avLst/>
                <a:gdLst/>
                <a:ahLst/>
                <a:cxnLst/>
                <a:rect l="l" t="t" r="r" b="b"/>
                <a:pathLst>
                  <a:path w="35" h="368" extrusionOk="0">
                    <a:moveTo>
                      <a:pt x="16" y="367"/>
                    </a:moveTo>
                    <a:lnTo>
                      <a:pt x="34" y="328"/>
                    </a:lnTo>
                    <a:lnTo>
                      <a:pt x="34" y="328"/>
                    </a:lnTo>
                    <a:cubicBezTo>
                      <a:pt x="34" y="300"/>
                      <a:pt x="34" y="271"/>
                      <a:pt x="34" y="239"/>
                    </a:cubicBezTo>
                    <a:lnTo>
                      <a:pt x="34" y="239"/>
                    </a:lnTo>
                    <a:cubicBezTo>
                      <a:pt x="34" y="106"/>
                      <a:pt x="26" y="0"/>
                      <a:pt x="17" y="2"/>
                    </a:cubicBezTo>
                    <a:lnTo>
                      <a:pt x="17" y="2"/>
                    </a:lnTo>
                    <a:cubicBezTo>
                      <a:pt x="8" y="4"/>
                      <a:pt x="0" y="111"/>
                      <a:pt x="1" y="241"/>
                    </a:cubicBezTo>
                    <a:lnTo>
                      <a:pt x="1" y="241"/>
                    </a:lnTo>
                    <a:cubicBezTo>
                      <a:pt x="1" y="287"/>
                      <a:pt x="3" y="329"/>
                      <a:pt x="5" y="367"/>
                    </a:cubicBezTo>
                    <a:lnTo>
                      <a:pt x="16" y="36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6" name="Google Shape;3456;p70">
                <a:extLst>
                  <a:ext uri="{FF2B5EF4-FFF2-40B4-BE49-F238E27FC236}">
                    <a16:creationId xmlns:a16="http://schemas.microsoft.com/office/drawing/2014/main" id="{6C2AA3B8-7F02-191E-F4B8-4F2F103E0359}"/>
                  </a:ext>
                </a:extLst>
              </p:cNvPr>
              <p:cNvSpPr/>
              <p:nvPr/>
            </p:nvSpPr>
            <p:spPr>
              <a:xfrm>
                <a:off x="920325" y="3963610"/>
                <a:ext cx="176271" cy="116338"/>
              </a:xfrm>
              <a:custGeom>
                <a:avLst/>
                <a:gdLst/>
                <a:ahLst/>
                <a:cxnLst/>
                <a:rect l="l" t="t" r="r" b="b"/>
                <a:pathLst>
                  <a:path w="221" h="147" extrusionOk="0">
                    <a:moveTo>
                      <a:pt x="215" y="2"/>
                    </a:moveTo>
                    <a:lnTo>
                      <a:pt x="180" y="0"/>
                    </a:lnTo>
                    <a:lnTo>
                      <a:pt x="180" y="0"/>
                    </a:lnTo>
                    <a:cubicBezTo>
                      <a:pt x="162" y="10"/>
                      <a:pt x="144" y="22"/>
                      <a:pt x="125" y="35"/>
                    </a:cubicBezTo>
                    <a:lnTo>
                      <a:pt x="125" y="35"/>
                    </a:lnTo>
                    <a:cubicBezTo>
                      <a:pt x="51" y="85"/>
                      <a:pt x="0" y="129"/>
                      <a:pt x="3" y="137"/>
                    </a:cubicBezTo>
                    <a:lnTo>
                      <a:pt x="3" y="137"/>
                    </a:lnTo>
                    <a:cubicBezTo>
                      <a:pt x="5" y="146"/>
                      <a:pt x="64" y="118"/>
                      <a:pt x="140" y="69"/>
                    </a:cubicBezTo>
                    <a:lnTo>
                      <a:pt x="140" y="69"/>
                    </a:lnTo>
                    <a:cubicBezTo>
                      <a:pt x="169" y="51"/>
                      <a:pt x="196" y="32"/>
                      <a:pt x="220" y="14"/>
                    </a:cubicBezTo>
                    <a:lnTo>
                      <a:pt x="215" y="2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7" name="Google Shape;3457;p70">
                <a:extLst>
                  <a:ext uri="{FF2B5EF4-FFF2-40B4-BE49-F238E27FC236}">
                    <a16:creationId xmlns:a16="http://schemas.microsoft.com/office/drawing/2014/main" id="{D4E59EE7-7ECA-010B-FD17-EF0CF44AC3B6}"/>
                  </a:ext>
                </a:extLst>
              </p:cNvPr>
              <p:cNvSpPr/>
              <p:nvPr/>
            </p:nvSpPr>
            <p:spPr>
              <a:xfrm>
                <a:off x="1078969" y="3914255"/>
                <a:ext cx="88135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109" h="102" extrusionOk="0">
                    <a:moveTo>
                      <a:pt x="104" y="55"/>
                    </a:moveTo>
                    <a:lnTo>
                      <a:pt x="104" y="55"/>
                    </a:lnTo>
                    <a:cubicBezTo>
                      <a:pt x="101" y="83"/>
                      <a:pt x="55" y="101"/>
                      <a:pt x="35" y="97"/>
                    </a:cubicBezTo>
                    <a:lnTo>
                      <a:pt x="35" y="97"/>
                    </a:lnTo>
                    <a:cubicBezTo>
                      <a:pt x="14" y="93"/>
                      <a:pt x="0" y="69"/>
                      <a:pt x="3" y="43"/>
                    </a:cubicBezTo>
                    <a:lnTo>
                      <a:pt x="3" y="43"/>
                    </a:lnTo>
                    <a:cubicBezTo>
                      <a:pt x="5" y="17"/>
                      <a:pt x="24" y="0"/>
                      <a:pt x="45" y="2"/>
                    </a:cubicBezTo>
                    <a:lnTo>
                      <a:pt x="45" y="2"/>
                    </a:lnTo>
                    <a:cubicBezTo>
                      <a:pt x="66" y="6"/>
                      <a:pt x="108" y="29"/>
                      <a:pt x="104" y="55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8" name="Google Shape;3458;p70">
                <a:extLst>
                  <a:ext uri="{FF2B5EF4-FFF2-40B4-BE49-F238E27FC236}">
                    <a16:creationId xmlns:a16="http://schemas.microsoft.com/office/drawing/2014/main" id="{9FF23815-AFFB-7EFF-44BC-F61D29BFDB6A}"/>
                  </a:ext>
                </a:extLst>
              </p:cNvPr>
              <p:cNvSpPr/>
              <p:nvPr/>
            </p:nvSpPr>
            <p:spPr>
              <a:xfrm>
                <a:off x="1135376" y="3960086"/>
                <a:ext cx="264407" cy="218575"/>
              </a:xfrm>
              <a:custGeom>
                <a:avLst/>
                <a:gdLst/>
                <a:ahLst/>
                <a:cxnLst/>
                <a:rect l="l" t="t" r="r" b="b"/>
                <a:pathLst>
                  <a:path w="329" h="275" extrusionOk="0">
                    <a:moveTo>
                      <a:pt x="0" y="13"/>
                    </a:moveTo>
                    <a:lnTo>
                      <a:pt x="20" y="54"/>
                    </a:lnTo>
                    <a:lnTo>
                      <a:pt x="20" y="54"/>
                    </a:lnTo>
                    <a:cubicBezTo>
                      <a:pt x="41" y="71"/>
                      <a:pt x="64" y="90"/>
                      <a:pt x="89" y="110"/>
                    </a:cubicBezTo>
                    <a:lnTo>
                      <a:pt x="89" y="110"/>
                    </a:lnTo>
                    <a:cubicBezTo>
                      <a:pt x="202" y="199"/>
                      <a:pt x="314" y="274"/>
                      <a:pt x="321" y="264"/>
                    </a:cubicBezTo>
                    <a:lnTo>
                      <a:pt x="321" y="264"/>
                    </a:lnTo>
                    <a:cubicBezTo>
                      <a:pt x="328" y="254"/>
                      <a:pt x="226" y="162"/>
                      <a:pt x="108" y="73"/>
                    </a:cubicBezTo>
                    <a:lnTo>
                      <a:pt x="108" y="73"/>
                    </a:lnTo>
                    <a:cubicBezTo>
                      <a:pt x="70" y="44"/>
                      <a:pt x="36" y="20"/>
                      <a:pt x="7" y="0"/>
                    </a:cubicBezTo>
                    <a:lnTo>
                      <a:pt x="0" y="13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9" name="Google Shape;3459;p70">
                <a:extLst>
                  <a:ext uri="{FF2B5EF4-FFF2-40B4-BE49-F238E27FC236}">
                    <a16:creationId xmlns:a16="http://schemas.microsoft.com/office/drawing/2014/main" id="{05F7763D-4FA3-5335-F4CA-1FF5AF37D735}"/>
                  </a:ext>
                </a:extLst>
              </p:cNvPr>
              <p:cNvSpPr/>
              <p:nvPr/>
            </p:nvSpPr>
            <p:spPr>
              <a:xfrm>
                <a:off x="1078969" y="3914255"/>
                <a:ext cx="66982" cy="81083"/>
              </a:xfrm>
              <a:custGeom>
                <a:avLst/>
                <a:gdLst/>
                <a:ahLst/>
                <a:cxnLst/>
                <a:rect l="l" t="t" r="r" b="b"/>
                <a:pathLst>
                  <a:path w="82" h="102" extrusionOk="0">
                    <a:moveTo>
                      <a:pt x="78" y="57"/>
                    </a:moveTo>
                    <a:lnTo>
                      <a:pt x="78" y="57"/>
                    </a:lnTo>
                    <a:cubicBezTo>
                      <a:pt x="75" y="84"/>
                      <a:pt x="56" y="101"/>
                      <a:pt x="35" y="97"/>
                    </a:cubicBezTo>
                    <a:lnTo>
                      <a:pt x="35" y="97"/>
                    </a:lnTo>
                    <a:cubicBezTo>
                      <a:pt x="15" y="93"/>
                      <a:pt x="0" y="69"/>
                      <a:pt x="3" y="43"/>
                    </a:cubicBezTo>
                    <a:lnTo>
                      <a:pt x="3" y="43"/>
                    </a:lnTo>
                    <a:cubicBezTo>
                      <a:pt x="4" y="17"/>
                      <a:pt x="24" y="0"/>
                      <a:pt x="44" y="2"/>
                    </a:cubicBezTo>
                    <a:lnTo>
                      <a:pt x="44" y="2"/>
                    </a:lnTo>
                    <a:cubicBezTo>
                      <a:pt x="65" y="6"/>
                      <a:pt x="81" y="30"/>
                      <a:pt x="78" y="57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0" name="Google Shape;3460;p70">
                <a:extLst>
                  <a:ext uri="{FF2B5EF4-FFF2-40B4-BE49-F238E27FC236}">
                    <a16:creationId xmlns:a16="http://schemas.microsoft.com/office/drawing/2014/main" id="{9A32D714-CD17-AEA3-89B4-E91C7920E135}"/>
                  </a:ext>
                </a:extLst>
              </p:cNvPr>
              <p:cNvSpPr/>
              <p:nvPr/>
            </p:nvSpPr>
            <p:spPr>
              <a:xfrm>
                <a:off x="1086020" y="3931883"/>
                <a:ext cx="35254" cy="49356"/>
              </a:xfrm>
              <a:custGeom>
                <a:avLst/>
                <a:gdLst/>
                <a:ahLst/>
                <a:cxnLst/>
                <a:rect l="l" t="t" r="r" b="b"/>
                <a:pathLst>
                  <a:path w="45" h="61" extrusionOk="0">
                    <a:moveTo>
                      <a:pt x="43" y="34"/>
                    </a:moveTo>
                    <a:lnTo>
                      <a:pt x="43" y="34"/>
                    </a:lnTo>
                    <a:cubicBezTo>
                      <a:pt x="40" y="49"/>
                      <a:pt x="30" y="60"/>
                      <a:pt x="19" y="58"/>
                    </a:cubicBezTo>
                    <a:lnTo>
                      <a:pt x="19" y="58"/>
                    </a:lnTo>
                    <a:cubicBezTo>
                      <a:pt x="7" y="56"/>
                      <a:pt x="0" y="42"/>
                      <a:pt x="1" y="26"/>
                    </a:cubicBezTo>
                    <a:lnTo>
                      <a:pt x="1" y="26"/>
                    </a:lnTo>
                    <a:cubicBezTo>
                      <a:pt x="3" y="11"/>
                      <a:pt x="12" y="0"/>
                      <a:pt x="24" y="1"/>
                    </a:cubicBezTo>
                    <a:lnTo>
                      <a:pt x="24" y="1"/>
                    </a:lnTo>
                    <a:cubicBezTo>
                      <a:pt x="36" y="4"/>
                      <a:pt x="44" y="18"/>
                      <a:pt x="43" y="34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1" name="Google Shape;3461;p70">
                <a:extLst>
                  <a:ext uri="{FF2B5EF4-FFF2-40B4-BE49-F238E27FC236}">
                    <a16:creationId xmlns:a16="http://schemas.microsoft.com/office/drawing/2014/main" id="{1BEDD0A9-FE61-9513-DD9F-CB2FC1527AAE}"/>
                  </a:ext>
                </a:extLst>
              </p:cNvPr>
              <p:cNvSpPr/>
              <p:nvPr/>
            </p:nvSpPr>
            <p:spPr>
              <a:xfrm>
                <a:off x="546629" y="4161033"/>
                <a:ext cx="278508" cy="779114"/>
              </a:xfrm>
              <a:custGeom>
                <a:avLst/>
                <a:gdLst/>
                <a:ahLst/>
                <a:cxnLst/>
                <a:rect l="l" t="t" r="r" b="b"/>
                <a:pathLst>
                  <a:path w="348" h="976" extrusionOk="0">
                    <a:moveTo>
                      <a:pt x="0" y="0"/>
                    </a:moveTo>
                    <a:lnTo>
                      <a:pt x="347" y="0"/>
                    </a:lnTo>
                    <a:lnTo>
                      <a:pt x="347" y="975"/>
                    </a:lnTo>
                    <a:lnTo>
                      <a:pt x="0" y="97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6B74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2" name="Google Shape;3462;p70">
                <a:extLst>
                  <a:ext uri="{FF2B5EF4-FFF2-40B4-BE49-F238E27FC236}">
                    <a16:creationId xmlns:a16="http://schemas.microsoft.com/office/drawing/2014/main" id="{6EED992C-B62A-ABA9-6504-A447DD9A510E}"/>
                  </a:ext>
                </a:extLst>
              </p:cNvPr>
              <p:cNvSpPr/>
              <p:nvPr/>
            </p:nvSpPr>
            <p:spPr>
              <a:xfrm>
                <a:off x="331577" y="4161033"/>
                <a:ext cx="257356" cy="779114"/>
              </a:xfrm>
              <a:custGeom>
                <a:avLst/>
                <a:gdLst/>
                <a:ahLst/>
                <a:cxnLst/>
                <a:rect l="l" t="t" r="r" b="b"/>
                <a:pathLst>
                  <a:path w="320" h="976" extrusionOk="0">
                    <a:moveTo>
                      <a:pt x="0" y="0"/>
                    </a:moveTo>
                    <a:lnTo>
                      <a:pt x="319" y="0"/>
                    </a:lnTo>
                    <a:lnTo>
                      <a:pt x="319" y="975"/>
                    </a:lnTo>
                    <a:lnTo>
                      <a:pt x="0" y="975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3" name="Google Shape;3463;p70">
                <a:extLst>
                  <a:ext uri="{FF2B5EF4-FFF2-40B4-BE49-F238E27FC236}">
                    <a16:creationId xmlns:a16="http://schemas.microsoft.com/office/drawing/2014/main" id="{5F5EF1FB-DFD3-8B50-E256-6623939D8350}"/>
                  </a:ext>
                </a:extLst>
              </p:cNvPr>
              <p:cNvSpPr/>
              <p:nvPr/>
            </p:nvSpPr>
            <p:spPr>
              <a:xfrm>
                <a:off x="585408" y="4125779"/>
                <a:ext cx="257355" cy="84610"/>
              </a:xfrm>
              <a:custGeom>
                <a:avLst/>
                <a:gdLst/>
                <a:ahLst/>
                <a:cxnLst/>
                <a:rect l="l" t="t" r="r" b="b"/>
                <a:pathLst>
                  <a:path w="321" h="105" extrusionOk="0">
                    <a:moveTo>
                      <a:pt x="0" y="0"/>
                    </a:moveTo>
                    <a:lnTo>
                      <a:pt x="320" y="0"/>
                    </a:lnTo>
                    <a:lnTo>
                      <a:pt x="320" y="104"/>
                    </a:lnTo>
                    <a:lnTo>
                      <a:pt x="0" y="10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4" name="Google Shape;3464;p70">
                <a:extLst>
                  <a:ext uri="{FF2B5EF4-FFF2-40B4-BE49-F238E27FC236}">
                    <a16:creationId xmlns:a16="http://schemas.microsoft.com/office/drawing/2014/main" id="{9E0E3938-C458-8852-6F17-2E34EF32F6A6}"/>
                  </a:ext>
                </a:extLst>
              </p:cNvPr>
              <p:cNvSpPr/>
              <p:nvPr/>
            </p:nvSpPr>
            <p:spPr>
              <a:xfrm>
                <a:off x="306900" y="4125779"/>
                <a:ext cx="299662" cy="84610"/>
              </a:xfrm>
              <a:custGeom>
                <a:avLst/>
                <a:gdLst/>
                <a:ahLst/>
                <a:cxnLst/>
                <a:rect l="l" t="t" r="r" b="b"/>
                <a:pathLst>
                  <a:path w="374" h="105" extrusionOk="0">
                    <a:moveTo>
                      <a:pt x="0" y="0"/>
                    </a:moveTo>
                    <a:lnTo>
                      <a:pt x="373" y="0"/>
                    </a:lnTo>
                    <a:lnTo>
                      <a:pt x="373" y="104"/>
                    </a:lnTo>
                    <a:lnTo>
                      <a:pt x="0" y="10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84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5" name="Google Shape;3465;p70">
                <a:extLst>
                  <a:ext uri="{FF2B5EF4-FFF2-40B4-BE49-F238E27FC236}">
                    <a16:creationId xmlns:a16="http://schemas.microsoft.com/office/drawing/2014/main" id="{A8F35EEB-7488-9A15-5DD9-C244ECC79D9F}"/>
                  </a:ext>
                </a:extLst>
              </p:cNvPr>
              <p:cNvSpPr/>
              <p:nvPr/>
            </p:nvSpPr>
            <p:spPr>
              <a:xfrm>
                <a:off x="370358" y="4287947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6" name="Google Shape;3466;p70">
                <a:extLst>
                  <a:ext uri="{FF2B5EF4-FFF2-40B4-BE49-F238E27FC236}">
                    <a16:creationId xmlns:a16="http://schemas.microsoft.com/office/drawing/2014/main" id="{F3AC052B-CB0D-E4E7-234B-65D7B2EA1FEE}"/>
                  </a:ext>
                </a:extLst>
              </p:cNvPr>
              <p:cNvSpPr/>
              <p:nvPr/>
            </p:nvSpPr>
            <p:spPr>
              <a:xfrm>
                <a:off x="440866" y="4287947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7" name="Google Shape;3467;p70">
                <a:extLst>
                  <a:ext uri="{FF2B5EF4-FFF2-40B4-BE49-F238E27FC236}">
                    <a16:creationId xmlns:a16="http://schemas.microsoft.com/office/drawing/2014/main" id="{24227630-6582-4741-9769-74D29A3B5B64}"/>
                  </a:ext>
                </a:extLst>
              </p:cNvPr>
              <p:cNvSpPr/>
              <p:nvPr/>
            </p:nvSpPr>
            <p:spPr>
              <a:xfrm>
                <a:off x="511375" y="4287947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8" name="Google Shape;3468;p70">
                <a:extLst>
                  <a:ext uri="{FF2B5EF4-FFF2-40B4-BE49-F238E27FC236}">
                    <a16:creationId xmlns:a16="http://schemas.microsoft.com/office/drawing/2014/main" id="{E25BC96E-F54F-A23D-C626-EF75C6F7AD83}"/>
                  </a:ext>
                </a:extLst>
              </p:cNvPr>
              <p:cNvSpPr/>
              <p:nvPr/>
            </p:nvSpPr>
            <p:spPr>
              <a:xfrm>
                <a:off x="370358" y="436198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9" name="Google Shape;3469;p70">
                <a:extLst>
                  <a:ext uri="{FF2B5EF4-FFF2-40B4-BE49-F238E27FC236}">
                    <a16:creationId xmlns:a16="http://schemas.microsoft.com/office/drawing/2014/main" id="{83A74308-99EF-1CDA-649C-47E8BD369B26}"/>
                  </a:ext>
                </a:extLst>
              </p:cNvPr>
              <p:cNvSpPr/>
              <p:nvPr/>
            </p:nvSpPr>
            <p:spPr>
              <a:xfrm>
                <a:off x="440866" y="436198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0" name="Google Shape;3470;p70">
                <a:extLst>
                  <a:ext uri="{FF2B5EF4-FFF2-40B4-BE49-F238E27FC236}">
                    <a16:creationId xmlns:a16="http://schemas.microsoft.com/office/drawing/2014/main" id="{D117AF6E-E184-C3DA-B811-0D0D7481A170}"/>
                  </a:ext>
                </a:extLst>
              </p:cNvPr>
              <p:cNvSpPr/>
              <p:nvPr/>
            </p:nvSpPr>
            <p:spPr>
              <a:xfrm>
                <a:off x="511375" y="436198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1" name="Google Shape;3471;p70">
                <a:extLst>
                  <a:ext uri="{FF2B5EF4-FFF2-40B4-BE49-F238E27FC236}">
                    <a16:creationId xmlns:a16="http://schemas.microsoft.com/office/drawing/2014/main" id="{970B9C80-9AD8-DAD9-B094-A4643BC2A438}"/>
                  </a:ext>
                </a:extLst>
              </p:cNvPr>
              <p:cNvSpPr/>
              <p:nvPr/>
            </p:nvSpPr>
            <p:spPr>
              <a:xfrm>
                <a:off x="370358" y="4432490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2" name="Google Shape;3472;p70">
                <a:extLst>
                  <a:ext uri="{FF2B5EF4-FFF2-40B4-BE49-F238E27FC236}">
                    <a16:creationId xmlns:a16="http://schemas.microsoft.com/office/drawing/2014/main" id="{79A7D32E-CBCD-622F-8DCE-D34B37F39C70}"/>
                  </a:ext>
                </a:extLst>
              </p:cNvPr>
              <p:cNvSpPr/>
              <p:nvPr/>
            </p:nvSpPr>
            <p:spPr>
              <a:xfrm>
                <a:off x="440866" y="4432490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3" name="Google Shape;3473;p70">
                <a:extLst>
                  <a:ext uri="{FF2B5EF4-FFF2-40B4-BE49-F238E27FC236}">
                    <a16:creationId xmlns:a16="http://schemas.microsoft.com/office/drawing/2014/main" id="{373271F2-4A03-61D9-3B99-4EE46B5C6FAE}"/>
                  </a:ext>
                </a:extLst>
              </p:cNvPr>
              <p:cNvSpPr/>
              <p:nvPr/>
            </p:nvSpPr>
            <p:spPr>
              <a:xfrm>
                <a:off x="511375" y="4432490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4" name="Google Shape;3474;p70">
                <a:extLst>
                  <a:ext uri="{FF2B5EF4-FFF2-40B4-BE49-F238E27FC236}">
                    <a16:creationId xmlns:a16="http://schemas.microsoft.com/office/drawing/2014/main" id="{F470E6AE-1D0B-E983-65E5-4B0F77D99AA0}"/>
                  </a:ext>
                </a:extLst>
              </p:cNvPr>
              <p:cNvSpPr/>
              <p:nvPr/>
            </p:nvSpPr>
            <p:spPr>
              <a:xfrm>
                <a:off x="370358" y="450299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5" name="Google Shape;3475;p70">
                <a:extLst>
                  <a:ext uri="{FF2B5EF4-FFF2-40B4-BE49-F238E27FC236}">
                    <a16:creationId xmlns:a16="http://schemas.microsoft.com/office/drawing/2014/main" id="{DB8A83B0-0CFF-C1DD-BC45-2922A23F7F55}"/>
                  </a:ext>
                </a:extLst>
              </p:cNvPr>
              <p:cNvSpPr/>
              <p:nvPr/>
            </p:nvSpPr>
            <p:spPr>
              <a:xfrm>
                <a:off x="440866" y="450299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6" name="Google Shape;3476;p70">
                <a:extLst>
                  <a:ext uri="{FF2B5EF4-FFF2-40B4-BE49-F238E27FC236}">
                    <a16:creationId xmlns:a16="http://schemas.microsoft.com/office/drawing/2014/main" id="{2555B0D8-4F78-8CCE-DD6C-871844DC5636}"/>
                  </a:ext>
                </a:extLst>
              </p:cNvPr>
              <p:cNvSpPr/>
              <p:nvPr/>
            </p:nvSpPr>
            <p:spPr>
              <a:xfrm>
                <a:off x="511375" y="450299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7" name="Google Shape;3477;p70">
                <a:extLst>
                  <a:ext uri="{FF2B5EF4-FFF2-40B4-BE49-F238E27FC236}">
                    <a16:creationId xmlns:a16="http://schemas.microsoft.com/office/drawing/2014/main" id="{6BA72B12-69EF-99F6-6DCC-50EB46BE0B1A}"/>
                  </a:ext>
                </a:extLst>
              </p:cNvPr>
              <p:cNvSpPr/>
              <p:nvPr/>
            </p:nvSpPr>
            <p:spPr>
              <a:xfrm>
                <a:off x="370358" y="457350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8" name="Google Shape;3478;p70">
                <a:extLst>
                  <a:ext uri="{FF2B5EF4-FFF2-40B4-BE49-F238E27FC236}">
                    <a16:creationId xmlns:a16="http://schemas.microsoft.com/office/drawing/2014/main" id="{0CE42F6A-8C33-912F-9C10-8677F455FF13}"/>
                  </a:ext>
                </a:extLst>
              </p:cNvPr>
              <p:cNvSpPr/>
              <p:nvPr/>
            </p:nvSpPr>
            <p:spPr>
              <a:xfrm>
                <a:off x="440866" y="457350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9" name="Google Shape;3479;p70">
                <a:extLst>
                  <a:ext uri="{FF2B5EF4-FFF2-40B4-BE49-F238E27FC236}">
                    <a16:creationId xmlns:a16="http://schemas.microsoft.com/office/drawing/2014/main" id="{B924A50B-2C6D-1D78-AAA8-D52797D10F3C}"/>
                  </a:ext>
                </a:extLst>
              </p:cNvPr>
              <p:cNvSpPr/>
              <p:nvPr/>
            </p:nvSpPr>
            <p:spPr>
              <a:xfrm>
                <a:off x="511375" y="457350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0" name="Google Shape;3480;p70">
                <a:extLst>
                  <a:ext uri="{FF2B5EF4-FFF2-40B4-BE49-F238E27FC236}">
                    <a16:creationId xmlns:a16="http://schemas.microsoft.com/office/drawing/2014/main" id="{01BC8928-1DF8-1359-DC41-D0BDBF529224}"/>
                  </a:ext>
                </a:extLst>
              </p:cNvPr>
              <p:cNvSpPr/>
              <p:nvPr/>
            </p:nvSpPr>
            <p:spPr>
              <a:xfrm>
                <a:off x="370358" y="464753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1" name="Google Shape;3481;p70">
                <a:extLst>
                  <a:ext uri="{FF2B5EF4-FFF2-40B4-BE49-F238E27FC236}">
                    <a16:creationId xmlns:a16="http://schemas.microsoft.com/office/drawing/2014/main" id="{37D0E652-ABD3-3D3F-EBA6-ED25307E0B7E}"/>
                  </a:ext>
                </a:extLst>
              </p:cNvPr>
              <p:cNvSpPr/>
              <p:nvPr/>
            </p:nvSpPr>
            <p:spPr>
              <a:xfrm>
                <a:off x="440866" y="464753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2" name="Google Shape;3482;p70">
                <a:extLst>
                  <a:ext uri="{FF2B5EF4-FFF2-40B4-BE49-F238E27FC236}">
                    <a16:creationId xmlns:a16="http://schemas.microsoft.com/office/drawing/2014/main" id="{2A69AA4F-022B-8102-C1F5-4E457AC39E17}"/>
                  </a:ext>
                </a:extLst>
              </p:cNvPr>
              <p:cNvSpPr/>
              <p:nvPr/>
            </p:nvSpPr>
            <p:spPr>
              <a:xfrm>
                <a:off x="511375" y="4647538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3" name="Google Shape;3483;p70">
                <a:extLst>
                  <a:ext uri="{FF2B5EF4-FFF2-40B4-BE49-F238E27FC236}">
                    <a16:creationId xmlns:a16="http://schemas.microsoft.com/office/drawing/2014/main" id="{33DC24DB-44BE-3836-4BDB-A5315B96EEFD}"/>
                  </a:ext>
                </a:extLst>
              </p:cNvPr>
              <p:cNvSpPr/>
              <p:nvPr/>
            </p:nvSpPr>
            <p:spPr>
              <a:xfrm>
                <a:off x="370358" y="471804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4" name="Google Shape;3484;p70">
                <a:extLst>
                  <a:ext uri="{FF2B5EF4-FFF2-40B4-BE49-F238E27FC236}">
                    <a16:creationId xmlns:a16="http://schemas.microsoft.com/office/drawing/2014/main" id="{88203B27-5360-D138-DAD8-4F5A2B1BB6AB}"/>
                  </a:ext>
                </a:extLst>
              </p:cNvPr>
              <p:cNvSpPr/>
              <p:nvPr/>
            </p:nvSpPr>
            <p:spPr>
              <a:xfrm>
                <a:off x="440866" y="471804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5" name="Google Shape;3485;p70">
                <a:extLst>
                  <a:ext uri="{FF2B5EF4-FFF2-40B4-BE49-F238E27FC236}">
                    <a16:creationId xmlns:a16="http://schemas.microsoft.com/office/drawing/2014/main" id="{00B36684-DA92-A704-FBBA-BD0E39256BB1}"/>
                  </a:ext>
                </a:extLst>
              </p:cNvPr>
              <p:cNvSpPr/>
              <p:nvPr/>
            </p:nvSpPr>
            <p:spPr>
              <a:xfrm>
                <a:off x="511375" y="4718046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6" name="Google Shape;3486;p70">
                <a:extLst>
                  <a:ext uri="{FF2B5EF4-FFF2-40B4-BE49-F238E27FC236}">
                    <a16:creationId xmlns:a16="http://schemas.microsoft.com/office/drawing/2014/main" id="{DE6A2F2A-A98B-13AD-9B99-6DA370A17E54}"/>
                  </a:ext>
                </a:extLst>
              </p:cNvPr>
              <p:cNvSpPr/>
              <p:nvPr/>
            </p:nvSpPr>
            <p:spPr>
              <a:xfrm>
                <a:off x="370358" y="478855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7" name="Google Shape;3487;p70">
                <a:extLst>
                  <a:ext uri="{FF2B5EF4-FFF2-40B4-BE49-F238E27FC236}">
                    <a16:creationId xmlns:a16="http://schemas.microsoft.com/office/drawing/2014/main" id="{4EF26EDE-C0FC-763A-29A2-43AA1F3DAE4A}"/>
                  </a:ext>
                </a:extLst>
              </p:cNvPr>
              <p:cNvSpPr/>
              <p:nvPr/>
            </p:nvSpPr>
            <p:spPr>
              <a:xfrm>
                <a:off x="440866" y="478855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8" name="Google Shape;3488;p70">
                <a:extLst>
                  <a:ext uri="{FF2B5EF4-FFF2-40B4-BE49-F238E27FC236}">
                    <a16:creationId xmlns:a16="http://schemas.microsoft.com/office/drawing/2014/main" id="{9275D534-097E-3CBD-48BF-D5C9BA022CFD}"/>
                  </a:ext>
                </a:extLst>
              </p:cNvPr>
              <p:cNvSpPr/>
              <p:nvPr/>
            </p:nvSpPr>
            <p:spPr>
              <a:xfrm>
                <a:off x="511375" y="478855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4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9" name="Google Shape;3489;p70">
                <a:extLst>
                  <a:ext uri="{FF2B5EF4-FFF2-40B4-BE49-F238E27FC236}">
                    <a16:creationId xmlns:a16="http://schemas.microsoft.com/office/drawing/2014/main" id="{E1FF3262-E07A-AD08-03CC-1AF2F2F4E749}"/>
                  </a:ext>
                </a:extLst>
              </p:cNvPr>
              <p:cNvSpPr/>
              <p:nvPr/>
            </p:nvSpPr>
            <p:spPr>
              <a:xfrm>
                <a:off x="370358" y="485906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0" name="Google Shape;3490;p70">
                <a:extLst>
                  <a:ext uri="{FF2B5EF4-FFF2-40B4-BE49-F238E27FC236}">
                    <a16:creationId xmlns:a16="http://schemas.microsoft.com/office/drawing/2014/main" id="{5416EBD1-E861-000B-31E9-10B45AEF7F74}"/>
                  </a:ext>
                </a:extLst>
              </p:cNvPr>
              <p:cNvSpPr/>
              <p:nvPr/>
            </p:nvSpPr>
            <p:spPr>
              <a:xfrm>
                <a:off x="440866" y="485906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1" name="Google Shape;3491;p70">
                <a:extLst>
                  <a:ext uri="{FF2B5EF4-FFF2-40B4-BE49-F238E27FC236}">
                    <a16:creationId xmlns:a16="http://schemas.microsoft.com/office/drawing/2014/main" id="{0F24B73F-1A15-AC9A-0DC3-ECDF6AADC11F}"/>
                  </a:ext>
                </a:extLst>
              </p:cNvPr>
              <p:cNvSpPr/>
              <p:nvPr/>
            </p:nvSpPr>
            <p:spPr>
              <a:xfrm>
                <a:off x="511375" y="4859062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0"/>
                    </a:moveTo>
                    <a:lnTo>
                      <a:pt x="42" y="0"/>
                    </a:lnTo>
                    <a:lnTo>
                      <a:pt x="42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2" name="Google Shape;3492;p70">
                <a:extLst>
                  <a:ext uri="{FF2B5EF4-FFF2-40B4-BE49-F238E27FC236}">
                    <a16:creationId xmlns:a16="http://schemas.microsoft.com/office/drawing/2014/main" id="{CF9EF73B-EE40-CD74-CAE9-00DFBCA0EFDC}"/>
                  </a:ext>
                </a:extLst>
              </p:cNvPr>
              <p:cNvSpPr/>
              <p:nvPr/>
            </p:nvSpPr>
            <p:spPr>
              <a:xfrm>
                <a:off x="634764" y="4287947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3" name="Google Shape;3493;p70">
                <a:extLst>
                  <a:ext uri="{FF2B5EF4-FFF2-40B4-BE49-F238E27FC236}">
                    <a16:creationId xmlns:a16="http://schemas.microsoft.com/office/drawing/2014/main" id="{38DCA485-F3B6-AB6F-D26A-73BB9FE21C94}"/>
                  </a:ext>
                </a:extLst>
              </p:cNvPr>
              <p:cNvSpPr/>
              <p:nvPr/>
            </p:nvSpPr>
            <p:spPr>
              <a:xfrm>
                <a:off x="634764" y="4361982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4" name="Google Shape;3494;p70">
                <a:extLst>
                  <a:ext uri="{FF2B5EF4-FFF2-40B4-BE49-F238E27FC236}">
                    <a16:creationId xmlns:a16="http://schemas.microsoft.com/office/drawing/2014/main" id="{8CBB6685-2B88-57D4-F78B-460AF6226B2F}"/>
                  </a:ext>
                </a:extLst>
              </p:cNvPr>
              <p:cNvSpPr/>
              <p:nvPr/>
            </p:nvSpPr>
            <p:spPr>
              <a:xfrm>
                <a:off x="634764" y="4432490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5" name="Google Shape;3495;p70">
                <a:extLst>
                  <a:ext uri="{FF2B5EF4-FFF2-40B4-BE49-F238E27FC236}">
                    <a16:creationId xmlns:a16="http://schemas.microsoft.com/office/drawing/2014/main" id="{C34C49A6-C27C-49E7-5269-180A12C7AC94}"/>
                  </a:ext>
                </a:extLst>
              </p:cNvPr>
              <p:cNvSpPr/>
              <p:nvPr/>
            </p:nvSpPr>
            <p:spPr>
              <a:xfrm>
                <a:off x="634764" y="4502998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6" name="Google Shape;3496;p70">
                <a:extLst>
                  <a:ext uri="{FF2B5EF4-FFF2-40B4-BE49-F238E27FC236}">
                    <a16:creationId xmlns:a16="http://schemas.microsoft.com/office/drawing/2014/main" id="{BC213768-3F91-B9DD-0DD3-074FC6B3274B}"/>
                  </a:ext>
                </a:extLst>
              </p:cNvPr>
              <p:cNvSpPr/>
              <p:nvPr/>
            </p:nvSpPr>
            <p:spPr>
              <a:xfrm>
                <a:off x="634764" y="4573506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7" name="Google Shape;3497;p70">
                <a:extLst>
                  <a:ext uri="{FF2B5EF4-FFF2-40B4-BE49-F238E27FC236}">
                    <a16:creationId xmlns:a16="http://schemas.microsoft.com/office/drawing/2014/main" id="{FE90FAEF-D1DD-A01D-8EAA-60EDDDFE7BB0}"/>
                  </a:ext>
                </a:extLst>
              </p:cNvPr>
              <p:cNvSpPr/>
              <p:nvPr/>
            </p:nvSpPr>
            <p:spPr>
              <a:xfrm>
                <a:off x="634764" y="4647538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8" name="Google Shape;3498;p70">
                <a:extLst>
                  <a:ext uri="{FF2B5EF4-FFF2-40B4-BE49-F238E27FC236}">
                    <a16:creationId xmlns:a16="http://schemas.microsoft.com/office/drawing/2014/main" id="{1F8DB226-3861-F074-2348-09DDF9A2CC56}"/>
                  </a:ext>
                </a:extLst>
              </p:cNvPr>
              <p:cNvSpPr/>
              <p:nvPr/>
            </p:nvSpPr>
            <p:spPr>
              <a:xfrm>
                <a:off x="634764" y="4718046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9" name="Google Shape;3499;p70">
                <a:extLst>
                  <a:ext uri="{FF2B5EF4-FFF2-40B4-BE49-F238E27FC236}">
                    <a16:creationId xmlns:a16="http://schemas.microsoft.com/office/drawing/2014/main" id="{2770608D-F8FF-572F-00FF-7D5F918E9B4B}"/>
                  </a:ext>
                </a:extLst>
              </p:cNvPr>
              <p:cNvSpPr/>
              <p:nvPr/>
            </p:nvSpPr>
            <p:spPr>
              <a:xfrm>
                <a:off x="634764" y="4788554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4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0" name="Google Shape;3500;p70">
                <a:extLst>
                  <a:ext uri="{FF2B5EF4-FFF2-40B4-BE49-F238E27FC236}">
                    <a16:creationId xmlns:a16="http://schemas.microsoft.com/office/drawing/2014/main" id="{960B26DE-8A9B-4474-E157-3348CEA5E0B4}"/>
                  </a:ext>
                </a:extLst>
              </p:cNvPr>
              <p:cNvSpPr/>
              <p:nvPr/>
            </p:nvSpPr>
            <p:spPr>
              <a:xfrm>
                <a:off x="634764" y="4859062"/>
                <a:ext cx="137490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170" h="43" extrusionOk="0">
                    <a:moveTo>
                      <a:pt x="0" y="0"/>
                    </a:moveTo>
                    <a:lnTo>
                      <a:pt x="169" y="0"/>
                    </a:lnTo>
                    <a:lnTo>
                      <a:pt x="169" y="42"/>
                    </a:ln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1" name="Google Shape;3501;p70">
                <a:extLst>
                  <a:ext uri="{FF2B5EF4-FFF2-40B4-BE49-F238E27FC236}">
                    <a16:creationId xmlns:a16="http://schemas.microsoft.com/office/drawing/2014/main" id="{445CBFE8-248E-1BE2-3CFA-66126757EF5D}"/>
                  </a:ext>
                </a:extLst>
              </p:cNvPr>
              <p:cNvSpPr/>
              <p:nvPr/>
            </p:nvSpPr>
            <p:spPr>
              <a:xfrm>
                <a:off x="913275" y="4386659"/>
                <a:ext cx="655731" cy="553489"/>
              </a:xfrm>
              <a:custGeom>
                <a:avLst/>
                <a:gdLst/>
                <a:ahLst/>
                <a:cxnLst/>
                <a:rect l="l" t="t" r="r" b="b"/>
                <a:pathLst>
                  <a:path w="821" h="693" extrusionOk="0">
                    <a:moveTo>
                      <a:pt x="820" y="347"/>
                    </a:moveTo>
                    <a:lnTo>
                      <a:pt x="820" y="692"/>
                    </a:lnTo>
                    <a:lnTo>
                      <a:pt x="0" y="692"/>
                    </a:lnTo>
                    <a:lnTo>
                      <a:pt x="0" y="0"/>
                    </a:lnTo>
                    <a:lnTo>
                      <a:pt x="608" y="0"/>
                    </a:lnTo>
                    <a:lnTo>
                      <a:pt x="820" y="34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2" name="Google Shape;3502;p70">
                <a:extLst>
                  <a:ext uri="{FF2B5EF4-FFF2-40B4-BE49-F238E27FC236}">
                    <a16:creationId xmlns:a16="http://schemas.microsoft.com/office/drawing/2014/main" id="{66EE1A96-7FFE-7BB3-3B07-760E6FCBDF65}"/>
                  </a:ext>
                </a:extLst>
              </p:cNvPr>
              <p:cNvSpPr/>
              <p:nvPr/>
            </p:nvSpPr>
            <p:spPr>
              <a:xfrm>
                <a:off x="913275" y="4386659"/>
                <a:ext cx="655731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821" h="348" extrusionOk="0">
                    <a:moveTo>
                      <a:pt x="820" y="347"/>
                    </a:moveTo>
                    <a:lnTo>
                      <a:pt x="0" y="347"/>
                    </a:lnTo>
                    <a:lnTo>
                      <a:pt x="0" y="0"/>
                    </a:lnTo>
                    <a:lnTo>
                      <a:pt x="608" y="0"/>
                    </a:lnTo>
                    <a:lnTo>
                      <a:pt x="820" y="34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3" name="Google Shape;3503;p70">
                <a:extLst>
                  <a:ext uri="{FF2B5EF4-FFF2-40B4-BE49-F238E27FC236}">
                    <a16:creationId xmlns:a16="http://schemas.microsoft.com/office/drawing/2014/main" id="{5DB3130A-5A6C-BE73-E462-1AC8B7F2BA9F}"/>
                  </a:ext>
                </a:extLst>
              </p:cNvPr>
              <p:cNvSpPr/>
              <p:nvPr/>
            </p:nvSpPr>
            <p:spPr>
              <a:xfrm>
                <a:off x="744054" y="4386659"/>
                <a:ext cx="338442" cy="553489"/>
              </a:xfrm>
              <a:custGeom>
                <a:avLst/>
                <a:gdLst/>
                <a:ahLst/>
                <a:cxnLst/>
                <a:rect l="l" t="t" r="r" b="b"/>
                <a:pathLst>
                  <a:path w="424" h="693" extrusionOk="0">
                    <a:moveTo>
                      <a:pt x="423" y="692"/>
                    </a:moveTo>
                    <a:lnTo>
                      <a:pt x="211" y="692"/>
                    </a:lnTo>
                    <a:lnTo>
                      <a:pt x="0" y="692"/>
                    </a:lnTo>
                    <a:lnTo>
                      <a:pt x="0" y="347"/>
                    </a:lnTo>
                    <a:lnTo>
                      <a:pt x="211" y="0"/>
                    </a:lnTo>
                    <a:lnTo>
                      <a:pt x="423" y="347"/>
                    </a:lnTo>
                    <a:lnTo>
                      <a:pt x="423" y="692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4" name="Google Shape;3504;p70">
                <a:extLst>
                  <a:ext uri="{FF2B5EF4-FFF2-40B4-BE49-F238E27FC236}">
                    <a16:creationId xmlns:a16="http://schemas.microsoft.com/office/drawing/2014/main" id="{A3781FD0-C6EE-E5B9-0C85-3FAF294FE09D}"/>
                  </a:ext>
                </a:extLst>
              </p:cNvPr>
              <p:cNvSpPr/>
              <p:nvPr/>
            </p:nvSpPr>
            <p:spPr>
              <a:xfrm>
                <a:off x="842766" y="4665166"/>
                <a:ext cx="141018" cy="274981"/>
              </a:xfrm>
              <a:custGeom>
                <a:avLst/>
                <a:gdLst/>
                <a:ahLst/>
                <a:cxnLst/>
                <a:rect l="l" t="t" r="r" b="b"/>
                <a:pathLst>
                  <a:path w="175" h="346" extrusionOk="0">
                    <a:moveTo>
                      <a:pt x="174" y="345"/>
                    </a:moveTo>
                    <a:lnTo>
                      <a:pt x="0" y="345"/>
                    </a:lnTo>
                    <a:lnTo>
                      <a:pt x="0" y="86"/>
                    </a:lnTo>
                    <a:lnTo>
                      <a:pt x="0" y="86"/>
                    </a:lnTo>
                    <a:cubicBezTo>
                      <a:pt x="0" y="39"/>
                      <a:pt x="38" y="0"/>
                      <a:pt x="86" y="0"/>
                    </a:cubicBezTo>
                    <a:lnTo>
                      <a:pt x="86" y="0"/>
                    </a:lnTo>
                    <a:lnTo>
                      <a:pt x="86" y="0"/>
                    </a:lnTo>
                    <a:cubicBezTo>
                      <a:pt x="134" y="0"/>
                      <a:pt x="172" y="39"/>
                      <a:pt x="172" y="86"/>
                    </a:cubicBezTo>
                    <a:lnTo>
                      <a:pt x="172" y="345"/>
                    </a:lnTo>
                    <a:lnTo>
                      <a:pt x="174" y="345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5" name="Google Shape;3505;p70">
                <a:extLst>
                  <a:ext uri="{FF2B5EF4-FFF2-40B4-BE49-F238E27FC236}">
                    <a16:creationId xmlns:a16="http://schemas.microsoft.com/office/drawing/2014/main" id="{CDA876A4-3582-C1B6-08E7-21FEEF23F3BD}"/>
                  </a:ext>
                </a:extLst>
              </p:cNvPr>
              <p:cNvSpPr/>
              <p:nvPr/>
            </p:nvSpPr>
            <p:spPr>
              <a:xfrm>
                <a:off x="1153004" y="4718046"/>
                <a:ext cx="63458" cy="112813"/>
              </a:xfrm>
              <a:custGeom>
                <a:avLst/>
                <a:gdLst/>
                <a:ahLst/>
                <a:cxnLst/>
                <a:rect l="l" t="t" r="r" b="b"/>
                <a:pathLst>
                  <a:path w="80" h="140" extrusionOk="0">
                    <a:moveTo>
                      <a:pt x="0" y="0"/>
                    </a:moveTo>
                    <a:lnTo>
                      <a:pt x="79" y="0"/>
                    </a:lnTo>
                    <a:lnTo>
                      <a:pt x="79" y="139"/>
                    </a:lnTo>
                    <a:lnTo>
                      <a:pt x="0" y="1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6" name="Google Shape;3506;p70">
                <a:extLst>
                  <a:ext uri="{FF2B5EF4-FFF2-40B4-BE49-F238E27FC236}">
                    <a16:creationId xmlns:a16="http://schemas.microsoft.com/office/drawing/2014/main" id="{385B5579-9A42-95E7-B77D-D86CD52EE687}"/>
                  </a:ext>
                </a:extLst>
              </p:cNvPr>
              <p:cNvSpPr/>
              <p:nvPr/>
            </p:nvSpPr>
            <p:spPr>
              <a:xfrm>
                <a:off x="1294021" y="4718046"/>
                <a:ext cx="63458" cy="112813"/>
              </a:xfrm>
              <a:custGeom>
                <a:avLst/>
                <a:gdLst/>
                <a:ahLst/>
                <a:cxnLst/>
                <a:rect l="l" t="t" r="r" b="b"/>
                <a:pathLst>
                  <a:path w="80" h="140" extrusionOk="0">
                    <a:moveTo>
                      <a:pt x="0" y="0"/>
                    </a:moveTo>
                    <a:lnTo>
                      <a:pt x="79" y="0"/>
                    </a:lnTo>
                    <a:lnTo>
                      <a:pt x="79" y="139"/>
                    </a:lnTo>
                    <a:lnTo>
                      <a:pt x="0" y="1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7" name="Google Shape;3507;p70">
                <a:extLst>
                  <a:ext uri="{FF2B5EF4-FFF2-40B4-BE49-F238E27FC236}">
                    <a16:creationId xmlns:a16="http://schemas.microsoft.com/office/drawing/2014/main" id="{97A53BA4-4EED-A8F5-B7D9-0FD091B5DFB9}"/>
                  </a:ext>
                </a:extLst>
              </p:cNvPr>
              <p:cNvSpPr/>
              <p:nvPr/>
            </p:nvSpPr>
            <p:spPr>
              <a:xfrm>
                <a:off x="1435039" y="4718046"/>
                <a:ext cx="63458" cy="112813"/>
              </a:xfrm>
              <a:custGeom>
                <a:avLst/>
                <a:gdLst/>
                <a:ahLst/>
                <a:cxnLst/>
                <a:rect l="l" t="t" r="r" b="b"/>
                <a:pathLst>
                  <a:path w="79" h="140" extrusionOk="0">
                    <a:moveTo>
                      <a:pt x="0" y="0"/>
                    </a:moveTo>
                    <a:lnTo>
                      <a:pt x="78" y="0"/>
                    </a:lnTo>
                    <a:lnTo>
                      <a:pt x="78" y="139"/>
                    </a:lnTo>
                    <a:lnTo>
                      <a:pt x="0" y="13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8" name="Google Shape;3508;p70">
                <a:extLst>
                  <a:ext uri="{FF2B5EF4-FFF2-40B4-BE49-F238E27FC236}">
                    <a16:creationId xmlns:a16="http://schemas.microsoft.com/office/drawing/2014/main" id="{A963D7E8-077F-BDC5-5B07-2CACC169A992}"/>
                  </a:ext>
                </a:extLst>
              </p:cNvPr>
              <p:cNvSpPr/>
              <p:nvPr/>
            </p:nvSpPr>
            <p:spPr>
              <a:xfrm>
                <a:off x="945002" y="4386659"/>
                <a:ext cx="197425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7" h="348" extrusionOk="0">
                    <a:moveTo>
                      <a:pt x="246" y="347"/>
                    </a:moveTo>
                    <a:lnTo>
                      <a:pt x="211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6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9" name="Google Shape;3509;p70">
                <a:extLst>
                  <a:ext uri="{FF2B5EF4-FFF2-40B4-BE49-F238E27FC236}">
                    <a16:creationId xmlns:a16="http://schemas.microsoft.com/office/drawing/2014/main" id="{6EAED476-1D24-F305-37E4-41951C198476}"/>
                  </a:ext>
                </a:extLst>
              </p:cNvPr>
              <p:cNvSpPr/>
              <p:nvPr/>
            </p:nvSpPr>
            <p:spPr>
              <a:xfrm>
                <a:off x="1022562" y="4386659"/>
                <a:ext cx="197424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8" h="348" extrusionOk="0">
                    <a:moveTo>
                      <a:pt x="247" y="347"/>
                    </a:moveTo>
                    <a:lnTo>
                      <a:pt x="212" y="347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247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0" name="Google Shape;3510;p70">
                <a:extLst>
                  <a:ext uri="{FF2B5EF4-FFF2-40B4-BE49-F238E27FC236}">
                    <a16:creationId xmlns:a16="http://schemas.microsoft.com/office/drawing/2014/main" id="{525D52F8-E254-BE10-FE88-890160C5B03E}"/>
                  </a:ext>
                </a:extLst>
              </p:cNvPr>
              <p:cNvSpPr/>
              <p:nvPr/>
            </p:nvSpPr>
            <p:spPr>
              <a:xfrm>
                <a:off x="1103648" y="4386659"/>
                <a:ext cx="197424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8" h="348" extrusionOk="0">
                    <a:moveTo>
                      <a:pt x="247" y="347"/>
                    </a:moveTo>
                    <a:lnTo>
                      <a:pt x="211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7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1" name="Google Shape;3511;p70">
                <a:extLst>
                  <a:ext uri="{FF2B5EF4-FFF2-40B4-BE49-F238E27FC236}">
                    <a16:creationId xmlns:a16="http://schemas.microsoft.com/office/drawing/2014/main" id="{D8F24546-3F48-D9BB-AF7D-E85F751FC986}"/>
                  </a:ext>
                </a:extLst>
              </p:cNvPr>
              <p:cNvSpPr/>
              <p:nvPr/>
            </p:nvSpPr>
            <p:spPr>
              <a:xfrm>
                <a:off x="1181208" y="4386659"/>
                <a:ext cx="197425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7" h="348" extrusionOk="0">
                    <a:moveTo>
                      <a:pt x="246" y="347"/>
                    </a:moveTo>
                    <a:lnTo>
                      <a:pt x="211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6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2" name="Google Shape;3512;p70">
                <a:extLst>
                  <a:ext uri="{FF2B5EF4-FFF2-40B4-BE49-F238E27FC236}">
                    <a16:creationId xmlns:a16="http://schemas.microsoft.com/office/drawing/2014/main" id="{A6CDAEBB-CD40-08D3-474F-1526173DE516}"/>
                  </a:ext>
                </a:extLst>
              </p:cNvPr>
              <p:cNvSpPr/>
              <p:nvPr/>
            </p:nvSpPr>
            <p:spPr>
              <a:xfrm>
                <a:off x="1258767" y="4386659"/>
                <a:ext cx="197423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9" h="348" extrusionOk="0">
                    <a:moveTo>
                      <a:pt x="248" y="347"/>
                    </a:moveTo>
                    <a:lnTo>
                      <a:pt x="212" y="347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248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3" name="Google Shape;3513;p70">
                <a:extLst>
                  <a:ext uri="{FF2B5EF4-FFF2-40B4-BE49-F238E27FC236}">
                    <a16:creationId xmlns:a16="http://schemas.microsoft.com/office/drawing/2014/main" id="{DE1EA1DC-3D2D-6A4C-1E33-13385471D319}"/>
                  </a:ext>
                </a:extLst>
              </p:cNvPr>
              <p:cNvSpPr/>
              <p:nvPr/>
            </p:nvSpPr>
            <p:spPr>
              <a:xfrm>
                <a:off x="1336327" y="4386659"/>
                <a:ext cx="197424" cy="278506"/>
              </a:xfrm>
              <a:custGeom>
                <a:avLst/>
                <a:gdLst/>
                <a:ahLst/>
                <a:cxnLst/>
                <a:rect l="l" t="t" r="r" b="b"/>
                <a:pathLst>
                  <a:path w="248" h="348" extrusionOk="0">
                    <a:moveTo>
                      <a:pt x="247" y="347"/>
                    </a:moveTo>
                    <a:lnTo>
                      <a:pt x="212" y="347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247" y="34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4" name="Google Shape;3514;p70">
                <a:extLst>
                  <a:ext uri="{FF2B5EF4-FFF2-40B4-BE49-F238E27FC236}">
                    <a16:creationId xmlns:a16="http://schemas.microsoft.com/office/drawing/2014/main" id="{A52C77AD-91AB-DE46-E55E-309CBD40F811}"/>
                  </a:ext>
                </a:extLst>
              </p:cNvPr>
              <p:cNvSpPr/>
              <p:nvPr/>
            </p:nvSpPr>
            <p:spPr>
              <a:xfrm>
                <a:off x="1452665" y="4055271"/>
                <a:ext cx="408950" cy="884874"/>
              </a:xfrm>
              <a:custGeom>
                <a:avLst/>
                <a:gdLst/>
                <a:ahLst/>
                <a:cxnLst/>
                <a:rect l="l" t="t" r="r" b="b"/>
                <a:pathLst>
                  <a:path w="512" h="1108" extrusionOk="0">
                    <a:moveTo>
                      <a:pt x="511" y="0"/>
                    </a:moveTo>
                    <a:lnTo>
                      <a:pt x="511" y="1107"/>
                    </a:lnTo>
                    <a:lnTo>
                      <a:pt x="0" y="1107"/>
                    </a:lnTo>
                    <a:lnTo>
                      <a:pt x="0" y="279"/>
                    </a:lnTo>
                    <a:lnTo>
                      <a:pt x="171" y="0"/>
                    </a:lnTo>
                    <a:lnTo>
                      <a:pt x="511" y="0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5" name="Google Shape;3515;p70">
                <a:extLst>
                  <a:ext uri="{FF2B5EF4-FFF2-40B4-BE49-F238E27FC236}">
                    <a16:creationId xmlns:a16="http://schemas.microsoft.com/office/drawing/2014/main" id="{DA1ED1EF-A85A-C632-087B-A3680E0AB631}"/>
                  </a:ext>
                </a:extLst>
              </p:cNvPr>
              <p:cNvSpPr/>
              <p:nvPr/>
            </p:nvSpPr>
            <p:spPr>
              <a:xfrm>
                <a:off x="1452665" y="4055271"/>
                <a:ext cx="408950" cy="222099"/>
              </a:xfrm>
              <a:custGeom>
                <a:avLst/>
                <a:gdLst/>
                <a:ahLst/>
                <a:cxnLst/>
                <a:rect l="l" t="t" r="r" b="b"/>
                <a:pathLst>
                  <a:path w="512" h="280" extrusionOk="0">
                    <a:moveTo>
                      <a:pt x="511" y="0"/>
                    </a:moveTo>
                    <a:lnTo>
                      <a:pt x="511" y="279"/>
                    </a:lnTo>
                    <a:lnTo>
                      <a:pt x="0" y="279"/>
                    </a:lnTo>
                    <a:lnTo>
                      <a:pt x="29" y="232"/>
                    </a:lnTo>
                    <a:lnTo>
                      <a:pt x="37" y="220"/>
                    </a:lnTo>
                    <a:lnTo>
                      <a:pt x="58" y="183"/>
                    </a:lnTo>
                    <a:lnTo>
                      <a:pt x="67" y="172"/>
                    </a:lnTo>
                    <a:lnTo>
                      <a:pt x="88" y="136"/>
                    </a:lnTo>
                    <a:lnTo>
                      <a:pt x="96" y="124"/>
                    </a:lnTo>
                    <a:lnTo>
                      <a:pt x="117" y="88"/>
                    </a:lnTo>
                    <a:lnTo>
                      <a:pt x="125" y="77"/>
                    </a:lnTo>
                    <a:lnTo>
                      <a:pt x="146" y="41"/>
                    </a:lnTo>
                    <a:lnTo>
                      <a:pt x="154" y="29"/>
                    </a:lnTo>
                    <a:lnTo>
                      <a:pt x="171" y="0"/>
                    </a:lnTo>
                    <a:lnTo>
                      <a:pt x="511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6" name="Google Shape;3516;p70">
                <a:extLst>
                  <a:ext uri="{FF2B5EF4-FFF2-40B4-BE49-F238E27FC236}">
                    <a16:creationId xmlns:a16="http://schemas.microsoft.com/office/drawing/2014/main" id="{9D1BFC3B-429F-BBC2-2C62-9D885A03D36C}"/>
                  </a:ext>
                </a:extLst>
              </p:cNvPr>
              <p:cNvSpPr/>
              <p:nvPr/>
            </p:nvSpPr>
            <p:spPr>
              <a:xfrm>
                <a:off x="1569005" y="4079950"/>
                <a:ext cx="292610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13" extrusionOk="0">
                    <a:moveTo>
                      <a:pt x="365" y="0"/>
                    </a:moveTo>
                    <a:lnTo>
                      <a:pt x="365" y="12"/>
                    </a:lnTo>
                    <a:lnTo>
                      <a:pt x="0" y="12"/>
                    </a:lnTo>
                    <a:lnTo>
                      <a:pt x="8" y="0"/>
                    </a:lnTo>
                    <a:lnTo>
                      <a:pt x="365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7" name="Google Shape;3517;p70">
                <a:extLst>
                  <a:ext uri="{FF2B5EF4-FFF2-40B4-BE49-F238E27FC236}">
                    <a16:creationId xmlns:a16="http://schemas.microsoft.com/office/drawing/2014/main" id="{8220B869-C813-BCE0-AEE9-A3D8E1B4332A}"/>
                  </a:ext>
                </a:extLst>
              </p:cNvPr>
              <p:cNvSpPr/>
              <p:nvPr/>
            </p:nvSpPr>
            <p:spPr>
              <a:xfrm>
                <a:off x="1547853" y="4115204"/>
                <a:ext cx="317290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395" h="12" extrusionOk="0">
                    <a:moveTo>
                      <a:pt x="394" y="0"/>
                    </a:moveTo>
                    <a:lnTo>
                      <a:pt x="394" y="11"/>
                    </a:lnTo>
                    <a:lnTo>
                      <a:pt x="0" y="11"/>
                    </a:lnTo>
                    <a:lnTo>
                      <a:pt x="8" y="0"/>
                    </a:lnTo>
                    <a:lnTo>
                      <a:pt x="394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8" name="Google Shape;3518;p70">
                <a:extLst>
                  <a:ext uri="{FF2B5EF4-FFF2-40B4-BE49-F238E27FC236}">
                    <a16:creationId xmlns:a16="http://schemas.microsoft.com/office/drawing/2014/main" id="{3D5640CF-5E19-F073-B70E-E85796D7FE35}"/>
                  </a:ext>
                </a:extLst>
              </p:cNvPr>
              <p:cNvSpPr/>
              <p:nvPr/>
            </p:nvSpPr>
            <p:spPr>
              <a:xfrm>
                <a:off x="1523174" y="4153982"/>
                <a:ext cx="338442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424" h="13" extrusionOk="0">
                    <a:moveTo>
                      <a:pt x="423" y="0"/>
                    </a:moveTo>
                    <a:lnTo>
                      <a:pt x="423" y="12"/>
                    </a:lnTo>
                    <a:lnTo>
                      <a:pt x="0" y="12"/>
                    </a:lnTo>
                    <a:lnTo>
                      <a:pt x="8" y="0"/>
                    </a:lnTo>
                    <a:lnTo>
                      <a:pt x="423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9" name="Google Shape;3519;p70">
                <a:extLst>
                  <a:ext uri="{FF2B5EF4-FFF2-40B4-BE49-F238E27FC236}">
                    <a16:creationId xmlns:a16="http://schemas.microsoft.com/office/drawing/2014/main" id="{39F0FC69-B978-09E4-29E3-D453C8F503D2}"/>
                  </a:ext>
                </a:extLst>
              </p:cNvPr>
              <p:cNvSpPr/>
              <p:nvPr/>
            </p:nvSpPr>
            <p:spPr>
              <a:xfrm>
                <a:off x="1498497" y="4192763"/>
                <a:ext cx="363117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454" h="12" extrusionOk="0">
                    <a:moveTo>
                      <a:pt x="453" y="0"/>
                    </a:moveTo>
                    <a:lnTo>
                      <a:pt x="453" y="11"/>
                    </a:lnTo>
                    <a:lnTo>
                      <a:pt x="0" y="11"/>
                    </a:lnTo>
                    <a:lnTo>
                      <a:pt x="9" y="0"/>
                    </a:lnTo>
                    <a:lnTo>
                      <a:pt x="453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0" name="Google Shape;3520;p70">
                <a:extLst>
                  <a:ext uri="{FF2B5EF4-FFF2-40B4-BE49-F238E27FC236}">
                    <a16:creationId xmlns:a16="http://schemas.microsoft.com/office/drawing/2014/main" id="{F984690F-DA9E-CB51-C116-759A66937092}"/>
                  </a:ext>
                </a:extLst>
              </p:cNvPr>
              <p:cNvSpPr/>
              <p:nvPr/>
            </p:nvSpPr>
            <p:spPr>
              <a:xfrm>
                <a:off x="1477344" y="4231541"/>
                <a:ext cx="387797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483" h="13" extrusionOk="0">
                    <a:moveTo>
                      <a:pt x="482" y="0"/>
                    </a:moveTo>
                    <a:lnTo>
                      <a:pt x="482" y="12"/>
                    </a:lnTo>
                    <a:lnTo>
                      <a:pt x="0" y="12"/>
                    </a:lnTo>
                    <a:lnTo>
                      <a:pt x="8" y="0"/>
                    </a:lnTo>
                    <a:lnTo>
                      <a:pt x="482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1" name="Google Shape;3521;p70">
                <a:extLst>
                  <a:ext uri="{FF2B5EF4-FFF2-40B4-BE49-F238E27FC236}">
                    <a16:creationId xmlns:a16="http://schemas.microsoft.com/office/drawing/2014/main" id="{83499732-3E19-E983-A29F-1D968B84AE14}"/>
                  </a:ext>
                </a:extLst>
              </p:cNvPr>
              <p:cNvSpPr/>
              <p:nvPr/>
            </p:nvSpPr>
            <p:spPr>
              <a:xfrm>
                <a:off x="1727649" y="4055271"/>
                <a:ext cx="274983" cy="884874"/>
              </a:xfrm>
              <a:custGeom>
                <a:avLst/>
                <a:gdLst/>
                <a:ahLst/>
                <a:cxnLst/>
                <a:rect l="l" t="t" r="r" b="b"/>
                <a:pathLst>
                  <a:path w="343" h="1108" extrusionOk="0">
                    <a:moveTo>
                      <a:pt x="0" y="1107"/>
                    </a:moveTo>
                    <a:lnTo>
                      <a:pt x="170" y="1107"/>
                    </a:lnTo>
                    <a:lnTo>
                      <a:pt x="342" y="1107"/>
                    </a:lnTo>
                    <a:lnTo>
                      <a:pt x="342" y="279"/>
                    </a:lnTo>
                    <a:lnTo>
                      <a:pt x="170" y="0"/>
                    </a:lnTo>
                    <a:lnTo>
                      <a:pt x="0" y="279"/>
                    </a:lnTo>
                    <a:lnTo>
                      <a:pt x="0" y="1107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2" name="Google Shape;3522;p70">
                <a:extLst>
                  <a:ext uri="{FF2B5EF4-FFF2-40B4-BE49-F238E27FC236}">
                    <a16:creationId xmlns:a16="http://schemas.microsoft.com/office/drawing/2014/main" id="{5BCBBC00-9D6B-4A9C-2BD1-CF7495E6C8DD}"/>
                  </a:ext>
                </a:extLst>
              </p:cNvPr>
              <p:cNvSpPr/>
              <p:nvPr/>
            </p:nvSpPr>
            <p:spPr>
              <a:xfrm>
                <a:off x="1498497" y="4351404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3" h="225" extrusionOk="0">
                    <a:moveTo>
                      <a:pt x="0" y="0"/>
                    </a:moveTo>
                    <a:lnTo>
                      <a:pt x="82" y="0"/>
                    </a:lnTo>
                    <a:lnTo>
                      <a:pt x="82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3" name="Google Shape;3523;p70">
                <a:extLst>
                  <a:ext uri="{FF2B5EF4-FFF2-40B4-BE49-F238E27FC236}">
                    <a16:creationId xmlns:a16="http://schemas.microsoft.com/office/drawing/2014/main" id="{62203F23-9525-F901-AFD6-617DDFDA366C}"/>
                  </a:ext>
                </a:extLst>
              </p:cNvPr>
              <p:cNvSpPr/>
              <p:nvPr/>
            </p:nvSpPr>
            <p:spPr>
              <a:xfrm>
                <a:off x="1604260" y="4351404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2" h="225" extrusionOk="0">
                    <a:moveTo>
                      <a:pt x="0" y="0"/>
                    </a:moveTo>
                    <a:lnTo>
                      <a:pt x="81" y="0"/>
                    </a:lnTo>
                    <a:lnTo>
                      <a:pt x="81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4" name="Google Shape;3524;p70">
                <a:extLst>
                  <a:ext uri="{FF2B5EF4-FFF2-40B4-BE49-F238E27FC236}">
                    <a16:creationId xmlns:a16="http://schemas.microsoft.com/office/drawing/2014/main" id="{B7A034E1-851A-C85B-087C-0BD973C7CE26}"/>
                  </a:ext>
                </a:extLst>
              </p:cNvPr>
              <p:cNvSpPr/>
              <p:nvPr/>
            </p:nvSpPr>
            <p:spPr>
              <a:xfrm>
                <a:off x="1498497" y="4580557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3" h="225" extrusionOk="0">
                    <a:moveTo>
                      <a:pt x="0" y="0"/>
                    </a:moveTo>
                    <a:lnTo>
                      <a:pt x="82" y="0"/>
                    </a:lnTo>
                    <a:lnTo>
                      <a:pt x="82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5" name="Google Shape;3525;p70">
                <a:extLst>
                  <a:ext uri="{FF2B5EF4-FFF2-40B4-BE49-F238E27FC236}">
                    <a16:creationId xmlns:a16="http://schemas.microsoft.com/office/drawing/2014/main" id="{3E3D7D68-DE68-5683-6E75-447B809AE354}"/>
                  </a:ext>
                </a:extLst>
              </p:cNvPr>
              <p:cNvSpPr/>
              <p:nvPr/>
            </p:nvSpPr>
            <p:spPr>
              <a:xfrm>
                <a:off x="1604260" y="4580557"/>
                <a:ext cx="66982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82" h="225" extrusionOk="0">
                    <a:moveTo>
                      <a:pt x="0" y="0"/>
                    </a:moveTo>
                    <a:lnTo>
                      <a:pt x="81" y="0"/>
                    </a:lnTo>
                    <a:lnTo>
                      <a:pt x="81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6" name="Google Shape;3526;p70">
                <a:extLst>
                  <a:ext uri="{FF2B5EF4-FFF2-40B4-BE49-F238E27FC236}">
                    <a16:creationId xmlns:a16="http://schemas.microsoft.com/office/drawing/2014/main" id="{57D97DA3-183F-6641-4ECA-B74E4D8D13FC}"/>
                  </a:ext>
                </a:extLst>
              </p:cNvPr>
              <p:cNvSpPr/>
              <p:nvPr/>
            </p:nvSpPr>
            <p:spPr>
              <a:xfrm>
                <a:off x="1826361" y="4760351"/>
                <a:ext cx="77560" cy="179794"/>
              </a:xfrm>
              <a:custGeom>
                <a:avLst/>
                <a:gdLst/>
                <a:ahLst/>
                <a:cxnLst/>
                <a:rect l="l" t="t" r="r" b="b"/>
                <a:pathLst>
                  <a:path w="97" h="225" extrusionOk="0">
                    <a:moveTo>
                      <a:pt x="0" y="0"/>
                    </a:moveTo>
                    <a:lnTo>
                      <a:pt x="96" y="0"/>
                    </a:lnTo>
                    <a:lnTo>
                      <a:pt x="96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7" name="Google Shape;3527;p70">
                <a:extLst>
                  <a:ext uri="{FF2B5EF4-FFF2-40B4-BE49-F238E27FC236}">
                    <a16:creationId xmlns:a16="http://schemas.microsoft.com/office/drawing/2014/main" id="{F9603F40-F604-6873-FF95-3AA71A580802}"/>
                  </a:ext>
                </a:extLst>
              </p:cNvPr>
              <p:cNvSpPr/>
              <p:nvPr/>
            </p:nvSpPr>
            <p:spPr>
              <a:xfrm>
                <a:off x="1777005" y="435140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8" name="Google Shape;3528;p70">
                <a:extLst>
                  <a:ext uri="{FF2B5EF4-FFF2-40B4-BE49-F238E27FC236}">
                    <a16:creationId xmlns:a16="http://schemas.microsoft.com/office/drawing/2014/main" id="{E341B822-F232-8EA4-F656-634C9E2B4CDE}"/>
                  </a:ext>
                </a:extLst>
              </p:cNvPr>
              <p:cNvSpPr/>
              <p:nvPr/>
            </p:nvSpPr>
            <p:spPr>
              <a:xfrm>
                <a:off x="1843989" y="435140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9" name="Google Shape;3529;p70">
                <a:extLst>
                  <a:ext uri="{FF2B5EF4-FFF2-40B4-BE49-F238E27FC236}">
                    <a16:creationId xmlns:a16="http://schemas.microsoft.com/office/drawing/2014/main" id="{A98CD710-86E3-3ED1-08BB-C16704684896}"/>
                  </a:ext>
                </a:extLst>
              </p:cNvPr>
              <p:cNvSpPr/>
              <p:nvPr/>
            </p:nvSpPr>
            <p:spPr>
              <a:xfrm>
                <a:off x="1914498" y="4351404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0" name="Google Shape;3530;p70">
                <a:extLst>
                  <a:ext uri="{FF2B5EF4-FFF2-40B4-BE49-F238E27FC236}">
                    <a16:creationId xmlns:a16="http://schemas.microsoft.com/office/drawing/2014/main" id="{2981BF1C-A76B-1A73-6E65-5D9359F9BA10}"/>
                  </a:ext>
                </a:extLst>
              </p:cNvPr>
              <p:cNvSpPr/>
              <p:nvPr/>
            </p:nvSpPr>
            <p:spPr>
              <a:xfrm>
                <a:off x="1777005" y="442191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1" name="Google Shape;3531;p70">
                <a:extLst>
                  <a:ext uri="{FF2B5EF4-FFF2-40B4-BE49-F238E27FC236}">
                    <a16:creationId xmlns:a16="http://schemas.microsoft.com/office/drawing/2014/main" id="{117E21EF-E74D-3A61-EC6E-46DF445AC5AC}"/>
                  </a:ext>
                </a:extLst>
              </p:cNvPr>
              <p:cNvSpPr/>
              <p:nvPr/>
            </p:nvSpPr>
            <p:spPr>
              <a:xfrm>
                <a:off x="1843989" y="442191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2" name="Google Shape;3532;p70">
                <a:extLst>
                  <a:ext uri="{FF2B5EF4-FFF2-40B4-BE49-F238E27FC236}">
                    <a16:creationId xmlns:a16="http://schemas.microsoft.com/office/drawing/2014/main" id="{884433B1-F214-92F8-8A21-5FFC8441A640}"/>
                  </a:ext>
                </a:extLst>
              </p:cNvPr>
              <p:cNvSpPr/>
              <p:nvPr/>
            </p:nvSpPr>
            <p:spPr>
              <a:xfrm>
                <a:off x="1914498" y="442191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3" name="Google Shape;3533;p70">
                <a:extLst>
                  <a:ext uri="{FF2B5EF4-FFF2-40B4-BE49-F238E27FC236}">
                    <a16:creationId xmlns:a16="http://schemas.microsoft.com/office/drawing/2014/main" id="{A0DC0E7B-7E57-D5AA-193A-F9BC638F4CFC}"/>
                  </a:ext>
                </a:extLst>
              </p:cNvPr>
              <p:cNvSpPr/>
              <p:nvPr/>
            </p:nvSpPr>
            <p:spPr>
              <a:xfrm>
                <a:off x="1777005" y="4492421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5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4"/>
                    </a:lnTo>
                    <a:lnTo>
                      <a:pt x="0" y="4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4" name="Google Shape;3534;p70">
                <a:extLst>
                  <a:ext uri="{FF2B5EF4-FFF2-40B4-BE49-F238E27FC236}">
                    <a16:creationId xmlns:a16="http://schemas.microsoft.com/office/drawing/2014/main" id="{ED3B503F-04EF-504E-F497-24D618C5A240}"/>
                  </a:ext>
                </a:extLst>
              </p:cNvPr>
              <p:cNvSpPr/>
              <p:nvPr/>
            </p:nvSpPr>
            <p:spPr>
              <a:xfrm>
                <a:off x="1843989" y="4492421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5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5" name="Google Shape;3535;p70">
                <a:extLst>
                  <a:ext uri="{FF2B5EF4-FFF2-40B4-BE49-F238E27FC236}">
                    <a16:creationId xmlns:a16="http://schemas.microsoft.com/office/drawing/2014/main" id="{219B79F9-1270-5280-3E33-390A755F30A7}"/>
                  </a:ext>
                </a:extLst>
              </p:cNvPr>
              <p:cNvSpPr/>
              <p:nvPr/>
            </p:nvSpPr>
            <p:spPr>
              <a:xfrm>
                <a:off x="1914498" y="4492421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5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4"/>
                    </a:lnTo>
                    <a:lnTo>
                      <a:pt x="0" y="4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6" name="Google Shape;3536;p70">
                <a:extLst>
                  <a:ext uri="{FF2B5EF4-FFF2-40B4-BE49-F238E27FC236}">
                    <a16:creationId xmlns:a16="http://schemas.microsoft.com/office/drawing/2014/main" id="{F4A6D40D-96C6-7B0B-2CE7-34F56F71DFD4}"/>
                  </a:ext>
                </a:extLst>
              </p:cNvPr>
              <p:cNvSpPr/>
              <p:nvPr/>
            </p:nvSpPr>
            <p:spPr>
              <a:xfrm>
                <a:off x="1777005" y="4566455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7" name="Google Shape;3537;p70">
                <a:extLst>
                  <a:ext uri="{FF2B5EF4-FFF2-40B4-BE49-F238E27FC236}">
                    <a16:creationId xmlns:a16="http://schemas.microsoft.com/office/drawing/2014/main" id="{BAB491C7-F328-5B85-44AE-11711450672E}"/>
                  </a:ext>
                </a:extLst>
              </p:cNvPr>
              <p:cNvSpPr/>
              <p:nvPr/>
            </p:nvSpPr>
            <p:spPr>
              <a:xfrm>
                <a:off x="1843989" y="4566455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8" name="Google Shape;3538;p70">
                <a:extLst>
                  <a:ext uri="{FF2B5EF4-FFF2-40B4-BE49-F238E27FC236}">
                    <a16:creationId xmlns:a16="http://schemas.microsoft.com/office/drawing/2014/main" id="{F0B4907A-6CF8-51A7-8292-12280F97F1E6}"/>
                  </a:ext>
                </a:extLst>
              </p:cNvPr>
              <p:cNvSpPr/>
              <p:nvPr/>
            </p:nvSpPr>
            <p:spPr>
              <a:xfrm>
                <a:off x="1914498" y="4566455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65E0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9" name="Google Shape;3539;p70">
                <a:extLst>
                  <a:ext uri="{FF2B5EF4-FFF2-40B4-BE49-F238E27FC236}">
                    <a16:creationId xmlns:a16="http://schemas.microsoft.com/office/drawing/2014/main" id="{B6147867-B73B-2CD9-4887-77E5F7196C2A}"/>
                  </a:ext>
                </a:extLst>
              </p:cNvPr>
              <p:cNvSpPr/>
              <p:nvPr/>
            </p:nvSpPr>
            <p:spPr>
              <a:xfrm>
                <a:off x="1777005" y="463696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6" h="44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45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0" name="Google Shape;3540;p70">
                <a:extLst>
                  <a:ext uri="{FF2B5EF4-FFF2-40B4-BE49-F238E27FC236}">
                    <a16:creationId xmlns:a16="http://schemas.microsoft.com/office/drawing/2014/main" id="{5EA0940E-B127-1F82-98E8-2E9C85F22C4C}"/>
                  </a:ext>
                </a:extLst>
              </p:cNvPr>
              <p:cNvSpPr/>
              <p:nvPr/>
            </p:nvSpPr>
            <p:spPr>
              <a:xfrm>
                <a:off x="1843989" y="463696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1" name="Google Shape;3541;p70">
                <a:extLst>
                  <a:ext uri="{FF2B5EF4-FFF2-40B4-BE49-F238E27FC236}">
                    <a16:creationId xmlns:a16="http://schemas.microsoft.com/office/drawing/2014/main" id="{BECB43F7-7352-5AC2-434B-4B51A3D69E63}"/>
                  </a:ext>
                </a:extLst>
              </p:cNvPr>
              <p:cNvSpPr/>
              <p:nvPr/>
            </p:nvSpPr>
            <p:spPr>
              <a:xfrm>
                <a:off x="1914498" y="4636963"/>
                <a:ext cx="35254" cy="35254"/>
              </a:xfrm>
              <a:custGeom>
                <a:avLst/>
                <a:gdLst/>
                <a:ahLst/>
                <a:cxnLst/>
                <a:rect l="l" t="t" r="r" b="b"/>
                <a:pathLst>
                  <a:path w="44" h="44" extrusionOk="0">
                    <a:moveTo>
                      <a:pt x="0" y="0"/>
                    </a:moveTo>
                    <a:lnTo>
                      <a:pt x="43" y="0"/>
                    </a:lnTo>
                    <a:lnTo>
                      <a:pt x="43" y="43"/>
                    </a:lnTo>
                    <a:lnTo>
                      <a:pt x="0" y="4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65E0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2" name="Google Shape;3542;p70">
                <a:extLst>
                  <a:ext uri="{FF2B5EF4-FFF2-40B4-BE49-F238E27FC236}">
                    <a16:creationId xmlns:a16="http://schemas.microsoft.com/office/drawing/2014/main" id="{30CF9F15-C017-3311-8153-40165A50528C}"/>
                  </a:ext>
                </a:extLst>
              </p:cNvPr>
              <p:cNvSpPr/>
              <p:nvPr/>
            </p:nvSpPr>
            <p:spPr>
              <a:xfrm>
                <a:off x="2154227" y="4369033"/>
                <a:ext cx="310240" cy="574638"/>
              </a:xfrm>
              <a:custGeom>
                <a:avLst/>
                <a:gdLst/>
                <a:ahLst/>
                <a:cxnLst/>
                <a:rect l="l" t="t" r="r" b="b"/>
                <a:pathLst>
                  <a:path w="387" h="717" extrusionOk="0">
                    <a:moveTo>
                      <a:pt x="0" y="0"/>
                    </a:moveTo>
                    <a:lnTo>
                      <a:pt x="386" y="0"/>
                    </a:lnTo>
                    <a:lnTo>
                      <a:pt x="386" y="716"/>
                    </a:lnTo>
                    <a:lnTo>
                      <a:pt x="0" y="716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3" name="Google Shape;3543;p70">
                <a:extLst>
                  <a:ext uri="{FF2B5EF4-FFF2-40B4-BE49-F238E27FC236}">
                    <a16:creationId xmlns:a16="http://schemas.microsoft.com/office/drawing/2014/main" id="{DA71A9D8-67F1-EB55-581E-D04B0B9B64D9}"/>
                  </a:ext>
                </a:extLst>
              </p:cNvPr>
              <p:cNvSpPr/>
              <p:nvPr/>
            </p:nvSpPr>
            <p:spPr>
              <a:xfrm>
                <a:off x="1907447" y="4369033"/>
                <a:ext cx="246780" cy="574638"/>
              </a:xfrm>
              <a:custGeom>
                <a:avLst/>
                <a:gdLst/>
                <a:ahLst/>
                <a:cxnLst/>
                <a:rect l="l" t="t" r="r" b="b"/>
                <a:pathLst>
                  <a:path w="310" h="717" extrusionOk="0">
                    <a:moveTo>
                      <a:pt x="309" y="716"/>
                    </a:moveTo>
                    <a:lnTo>
                      <a:pt x="0" y="716"/>
                    </a:lnTo>
                    <a:lnTo>
                      <a:pt x="0" y="180"/>
                    </a:lnTo>
                    <a:lnTo>
                      <a:pt x="309" y="0"/>
                    </a:lnTo>
                    <a:lnTo>
                      <a:pt x="309" y="716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4" name="Google Shape;3544;p70">
                <a:extLst>
                  <a:ext uri="{FF2B5EF4-FFF2-40B4-BE49-F238E27FC236}">
                    <a16:creationId xmlns:a16="http://schemas.microsoft.com/office/drawing/2014/main" id="{2F8888BF-5A0D-E30B-E4F1-66452A3789CB}"/>
                  </a:ext>
                </a:extLst>
              </p:cNvPr>
              <p:cNvSpPr/>
              <p:nvPr/>
            </p:nvSpPr>
            <p:spPr>
              <a:xfrm>
                <a:off x="1946226" y="4584081"/>
                <a:ext cx="52880" cy="356064"/>
              </a:xfrm>
              <a:custGeom>
                <a:avLst/>
                <a:gdLst/>
                <a:ahLst/>
                <a:cxnLst/>
                <a:rect l="l" t="t" r="r" b="b"/>
                <a:pathLst>
                  <a:path w="65" h="446" extrusionOk="0">
                    <a:moveTo>
                      <a:pt x="0" y="37"/>
                    </a:moveTo>
                    <a:lnTo>
                      <a:pt x="0" y="445"/>
                    </a:lnTo>
                    <a:lnTo>
                      <a:pt x="64" y="445"/>
                    </a:lnTo>
                    <a:lnTo>
                      <a:pt x="64" y="0"/>
                    </a:lnTo>
                    <a:lnTo>
                      <a:pt x="0" y="37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5" name="Google Shape;3545;p70">
                <a:extLst>
                  <a:ext uri="{FF2B5EF4-FFF2-40B4-BE49-F238E27FC236}">
                    <a16:creationId xmlns:a16="http://schemas.microsoft.com/office/drawing/2014/main" id="{6B5D60A5-1510-3529-4FEC-8239F4825D23}"/>
                  </a:ext>
                </a:extLst>
              </p:cNvPr>
              <p:cNvSpPr/>
              <p:nvPr/>
            </p:nvSpPr>
            <p:spPr>
              <a:xfrm>
                <a:off x="2048464" y="4524150"/>
                <a:ext cx="52880" cy="415998"/>
              </a:xfrm>
              <a:custGeom>
                <a:avLst/>
                <a:gdLst/>
                <a:ahLst/>
                <a:cxnLst/>
                <a:rect l="l" t="t" r="r" b="b"/>
                <a:pathLst>
                  <a:path w="66" h="521" extrusionOk="0">
                    <a:moveTo>
                      <a:pt x="0" y="38"/>
                    </a:moveTo>
                    <a:lnTo>
                      <a:pt x="0" y="520"/>
                    </a:lnTo>
                    <a:lnTo>
                      <a:pt x="65" y="520"/>
                    </a:lnTo>
                    <a:lnTo>
                      <a:pt x="65" y="0"/>
                    </a:lnTo>
                    <a:lnTo>
                      <a:pt x="0" y="38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6" name="Google Shape;3546;p70">
                <a:extLst>
                  <a:ext uri="{FF2B5EF4-FFF2-40B4-BE49-F238E27FC236}">
                    <a16:creationId xmlns:a16="http://schemas.microsoft.com/office/drawing/2014/main" id="{0530596E-665D-E19A-9E96-3CCFF9EBB97A}"/>
                  </a:ext>
                </a:extLst>
              </p:cNvPr>
              <p:cNvSpPr/>
              <p:nvPr/>
            </p:nvSpPr>
            <p:spPr>
              <a:xfrm>
                <a:off x="2203583" y="4524150"/>
                <a:ext cx="22210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9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8"/>
                    </a:lnTo>
                    <a:lnTo>
                      <a:pt x="0" y="7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7" name="Google Shape;3547;p70">
                <a:extLst>
                  <a:ext uri="{FF2B5EF4-FFF2-40B4-BE49-F238E27FC236}">
                    <a16:creationId xmlns:a16="http://schemas.microsoft.com/office/drawing/2014/main" id="{1F59B6FF-1680-F77E-709A-51B93068CCBB}"/>
                  </a:ext>
                </a:extLst>
              </p:cNvPr>
              <p:cNvSpPr/>
              <p:nvPr/>
            </p:nvSpPr>
            <p:spPr>
              <a:xfrm>
                <a:off x="2203583" y="4633437"/>
                <a:ext cx="22210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9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8"/>
                    </a:lnTo>
                    <a:lnTo>
                      <a:pt x="0" y="7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8" name="Google Shape;3548;p70">
                <a:extLst>
                  <a:ext uri="{FF2B5EF4-FFF2-40B4-BE49-F238E27FC236}">
                    <a16:creationId xmlns:a16="http://schemas.microsoft.com/office/drawing/2014/main" id="{F9F537D0-E363-5066-650B-E6A2B10492B8}"/>
                  </a:ext>
                </a:extLst>
              </p:cNvPr>
              <p:cNvSpPr/>
              <p:nvPr/>
            </p:nvSpPr>
            <p:spPr>
              <a:xfrm>
                <a:off x="2203583" y="4746249"/>
                <a:ext cx="222100" cy="63457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8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7"/>
                    </a:lnTo>
                    <a:lnTo>
                      <a:pt x="0" y="77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9" name="Google Shape;3549;p70">
                <a:extLst>
                  <a:ext uri="{FF2B5EF4-FFF2-40B4-BE49-F238E27FC236}">
                    <a16:creationId xmlns:a16="http://schemas.microsoft.com/office/drawing/2014/main" id="{C310DB90-170A-67A3-BE59-8546DA6D546A}"/>
                  </a:ext>
                </a:extLst>
              </p:cNvPr>
              <p:cNvSpPr/>
              <p:nvPr/>
            </p:nvSpPr>
            <p:spPr>
              <a:xfrm>
                <a:off x="2203583" y="4855538"/>
                <a:ext cx="222100" cy="59931"/>
              </a:xfrm>
              <a:custGeom>
                <a:avLst/>
                <a:gdLst/>
                <a:ahLst/>
                <a:cxnLst/>
                <a:rect l="l" t="t" r="r" b="b"/>
                <a:pathLst>
                  <a:path w="280" h="77" extrusionOk="0">
                    <a:moveTo>
                      <a:pt x="0" y="0"/>
                    </a:moveTo>
                    <a:lnTo>
                      <a:pt x="279" y="0"/>
                    </a:lnTo>
                    <a:lnTo>
                      <a:pt x="279" y="76"/>
                    </a:lnTo>
                    <a:lnTo>
                      <a:pt x="0" y="76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550" name="Google Shape;3550;p70">
            <a:extLst>
              <a:ext uri="{FF2B5EF4-FFF2-40B4-BE49-F238E27FC236}">
                <a16:creationId xmlns:a16="http://schemas.microsoft.com/office/drawing/2014/main" id="{952ECD60-4612-5479-C5B7-D0557B0D76DD}"/>
              </a:ext>
            </a:extLst>
          </p:cNvPr>
          <p:cNvSpPr txBox="1"/>
          <p:nvPr/>
        </p:nvSpPr>
        <p:spPr>
          <a:xfrm flipH="1">
            <a:off x="1532369" y="1340573"/>
            <a:ext cx="5082440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graphicFrame>
        <p:nvGraphicFramePr>
          <p:cNvPr id="6" name="Google Shape;3379;p69">
            <a:extLst>
              <a:ext uri="{FF2B5EF4-FFF2-40B4-BE49-F238E27FC236}">
                <a16:creationId xmlns:a16="http://schemas.microsoft.com/office/drawing/2014/main" id="{1E3E8601-0198-EB51-6E00-274F4F79C1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9860241"/>
              </p:ext>
            </p:extLst>
          </p:nvPr>
        </p:nvGraphicFramePr>
        <p:xfrm>
          <a:off x="1045023" y="1498752"/>
          <a:ext cx="4703883" cy="1981050"/>
        </p:xfrm>
        <a:graphic>
          <a:graphicData uri="http://schemas.openxmlformats.org/drawingml/2006/table">
            <a:tbl>
              <a:tblPr>
                <a:noFill/>
                <a:tableStyleId>{B6D2AB99-4678-49A2-B001-CA78B0FCB24E}</a:tableStyleId>
              </a:tblPr>
              <a:tblGrid>
                <a:gridCol w="4703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397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dk1"/>
                          </a:solidFill>
                          <a:latin typeface="Anybody"/>
                          <a:ea typeface="Anybody"/>
                          <a:cs typeface="Anybody"/>
                          <a:sym typeface="Anybody"/>
                        </a:rPr>
                        <a:t>4* main followed indicators</a:t>
                      </a:r>
                      <a:endParaRPr b="1" dirty="0">
                        <a:solidFill>
                          <a:schemeClr val="dk1"/>
                        </a:solidFill>
                        <a:latin typeface="Anybody"/>
                        <a:ea typeface="Anybody"/>
                        <a:cs typeface="Anybody"/>
                        <a:sym typeface="Anybody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9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GHG emissions</a:t>
                      </a:r>
                      <a:endParaRPr sz="1400" b="1"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9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Employment per skill-level/gender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9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Consumption of fixed capital</a:t>
                      </a:r>
                      <a:endParaRPr sz="1400" b="1"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9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Compensation of employees</a:t>
                      </a:r>
                      <a:endParaRPr sz="1400" b="1"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762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F83C0-29C6-9D44-F6A3-2AA14C47C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Input-Output Modelling #3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9B9FF1-750A-DCDF-105E-7E0C89F81FB6}"/>
              </a:ext>
            </a:extLst>
          </p:cNvPr>
          <p:cNvSpPr txBox="1"/>
          <p:nvPr/>
        </p:nvSpPr>
        <p:spPr>
          <a:xfrm>
            <a:off x="720000" y="1088647"/>
            <a:ext cx="69445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‘This is all rather standard’ – relationships within the model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D68CD2-62F9-80FA-56E4-38479D2BBE3C}"/>
              </a:ext>
            </a:extLst>
          </p:cNvPr>
          <p:cNvSpPr txBox="1"/>
          <p:nvPr/>
        </p:nvSpPr>
        <p:spPr>
          <a:xfrm>
            <a:off x="1421332" y="3902586"/>
            <a:ext cx="4367532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Z – </a:t>
            </a:r>
            <a:r>
              <a:rPr lang="en-US" sz="1100" i="1" dirty="0"/>
              <a:t>Inter-industry flows matrix</a:t>
            </a:r>
            <a:br>
              <a:rPr lang="en-US" sz="1100" dirty="0"/>
            </a:br>
            <a:r>
              <a:rPr lang="en-US" sz="1100" dirty="0"/>
              <a:t>A – </a:t>
            </a:r>
            <a:r>
              <a:rPr lang="en-US" sz="1100" i="1" dirty="0"/>
              <a:t>Direct requirements matrix</a:t>
            </a:r>
            <a:br>
              <a:rPr lang="en-US" sz="1100" i="1" dirty="0"/>
            </a:br>
            <a:r>
              <a:rPr lang="en-US" sz="1100" dirty="0"/>
              <a:t>L – </a:t>
            </a:r>
            <a:r>
              <a:rPr lang="en-US" sz="1100" i="1" dirty="0"/>
              <a:t>Total requirements matrix</a:t>
            </a:r>
          </a:p>
          <a:p>
            <a:r>
              <a:rPr lang="en-US" sz="1100" dirty="0"/>
              <a:t>Y – </a:t>
            </a:r>
            <a:r>
              <a:rPr lang="en-US" sz="1100" i="1" dirty="0"/>
              <a:t>Matrix of final demand</a:t>
            </a:r>
          </a:p>
          <a:p>
            <a:r>
              <a:rPr lang="en-US" sz="1100" dirty="0"/>
              <a:t>x – </a:t>
            </a:r>
            <a:r>
              <a:rPr lang="en-US" sz="1100" i="1" dirty="0"/>
              <a:t>Vector of total/gross output</a:t>
            </a:r>
            <a:br>
              <a:rPr lang="en-US" sz="1100" dirty="0"/>
            </a:br>
            <a:r>
              <a:rPr lang="en-US" sz="1100" dirty="0"/>
              <a:t>E – </a:t>
            </a:r>
            <a:r>
              <a:rPr lang="en-US" sz="1100" i="1" dirty="0"/>
              <a:t>Extensions matrix</a:t>
            </a:r>
            <a:br>
              <a:rPr lang="en-US" sz="1100" dirty="0"/>
            </a:br>
            <a:r>
              <a:rPr lang="en-US" sz="1100" dirty="0"/>
              <a:t>M – </a:t>
            </a:r>
            <a:r>
              <a:rPr lang="en-US" sz="1100" i="1" dirty="0"/>
              <a:t>Intensity matrix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75959-73AB-38A5-FEB1-20AC00A3C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6435" y="1510608"/>
            <a:ext cx="1726443" cy="11234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55EC80-F107-A152-D923-32063E519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754" y="1510059"/>
            <a:ext cx="2736344" cy="11240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710855B-42FF-0E89-E2DF-AEFEBA3912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002" y="1500243"/>
            <a:ext cx="2805483" cy="11338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A3DB63E-7B73-18C8-02DE-4DBACE53B9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435" y="2802700"/>
            <a:ext cx="1726443" cy="62844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B164FE6-33BA-F5EA-3FF7-5B01AF9102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754" y="2788087"/>
            <a:ext cx="2736344" cy="110489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5D2FFE8-C96B-BCA5-DC0D-5DB0DC7C99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6435" y="3578757"/>
            <a:ext cx="1726444" cy="6284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57414C-F424-7553-6915-ABBB227A1E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6002" y="2778479"/>
            <a:ext cx="2286319" cy="112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77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0">
          <a:extLst>
            <a:ext uri="{FF2B5EF4-FFF2-40B4-BE49-F238E27FC236}">
              <a16:creationId xmlns:a16="http://schemas.microsoft.com/office/drawing/2014/main" id="{35AFA9B7-F9A5-3C55-C6C9-420F5EF9B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1" name="Google Shape;3651;p72">
            <a:extLst>
              <a:ext uri="{FF2B5EF4-FFF2-40B4-BE49-F238E27FC236}">
                <a16:creationId xmlns:a16="http://schemas.microsoft.com/office/drawing/2014/main" id="{6BBD4CD5-3B7E-B97D-4B23-8310E2802C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386375"/>
            <a:ext cx="77040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Process in more detail</a:t>
            </a:r>
            <a:endParaRPr dirty="0"/>
          </a:p>
        </p:txBody>
      </p:sp>
      <p:sp>
        <p:nvSpPr>
          <p:cNvPr id="2" name="Google Shape;3653;p72">
            <a:extLst>
              <a:ext uri="{FF2B5EF4-FFF2-40B4-BE49-F238E27FC236}">
                <a16:creationId xmlns:a16="http://schemas.microsoft.com/office/drawing/2014/main" id="{6BBFD503-33D0-467D-0C94-4564F96535C1}"/>
              </a:ext>
            </a:extLst>
          </p:cNvPr>
          <p:cNvSpPr txBox="1"/>
          <p:nvPr/>
        </p:nvSpPr>
        <p:spPr>
          <a:xfrm>
            <a:off x="720000" y="1054867"/>
            <a:ext cx="8196910" cy="376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We build on previous work by Cerny et al. (2021;2022):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52" name="Google Shape;3652;p72">
            <a:extLst>
              <a:ext uri="{FF2B5EF4-FFF2-40B4-BE49-F238E27FC236}">
                <a16:creationId xmlns:a16="http://schemas.microsoft.com/office/drawing/2014/main" id="{0478049E-2B61-CFA9-B763-3837921AA13F}"/>
              </a:ext>
            </a:extLst>
          </p:cNvPr>
          <p:cNvSpPr txBox="1"/>
          <p:nvPr/>
        </p:nvSpPr>
        <p:spPr>
          <a:xfrm>
            <a:off x="894143" y="1741374"/>
            <a:ext cx="1415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01</a:t>
            </a:r>
            <a:endParaRPr sz="2700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653" name="Google Shape;3653;p72">
            <a:extLst>
              <a:ext uri="{FF2B5EF4-FFF2-40B4-BE49-F238E27FC236}">
                <a16:creationId xmlns:a16="http://schemas.microsoft.com/office/drawing/2014/main" id="{B12E29F2-035E-D1F3-5D0E-D618584024B0}"/>
              </a:ext>
            </a:extLst>
          </p:cNvPr>
          <p:cNvSpPr txBox="1"/>
          <p:nvPr/>
        </p:nvSpPr>
        <p:spPr>
          <a:xfrm>
            <a:off x="892644" y="2715409"/>
            <a:ext cx="1415400" cy="5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Focus on </a:t>
            </a:r>
            <a:r>
              <a:rPr lang="en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Slovakia </a:t>
            </a:r>
            <a:r>
              <a:rPr lang="en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 particular.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54" name="Google Shape;3654;p72">
            <a:extLst>
              <a:ext uri="{FF2B5EF4-FFF2-40B4-BE49-F238E27FC236}">
                <a16:creationId xmlns:a16="http://schemas.microsoft.com/office/drawing/2014/main" id="{72ACBEF0-FBAC-E6D0-64F0-2A4936F8AC90}"/>
              </a:ext>
            </a:extLst>
          </p:cNvPr>
          <p:cNvSpPr txBox="1"/>
          <p:nvPr/>
        </p:nvSpPr>
        <p:spPr>
          <a:xfrm>
            <a:off x="2382952" y="1741374"/>
            <a:ext cx="1415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02</a:t>
            </a:r>
            <a:endParaRPr sz="2700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655" name="Google Shape;3655;p72">
            <a:extLst>
              <a:ext uri="{FF2B5EF4-FFF2-40B4-BE49-F238E27FC236}">
                <a16:creationId xmlns:a16="http://schemas.microsoft.com/office/drawing/2014/main" id="{A731EF0C-3FD2-60B6-BD74-16B457B7B0EC}"/>
              </a:ext>
            </a:extLst>
          </p:cNvPr>
          <p:cNvSpPr txBox="1"/>
          <p:nvPr/>
        </p:nvSpPr>
        <p:spPr>
          <a:xfrm>
            <a:off x="2380716" y="2715409"/>
            <a:ext cx="1415400" cy="1170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Gather specific inputs </a:t>
            </a:r>
            <a:r>
              <a:rPr lang="en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for </a:t>
            </a:r>
            <a:r>
              <a:rPr lang="en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novel technologies </a:t>
            </a:r>
            <a:r>
              <a:rPr lang="en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from external sources.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56" name="Google Shape;3656;p72">
            <a:extLst>
              <a:ext uri="{FF2B5EF4-FFF2-40B4-BE49-F238E27FC236}">
                <a16:creationId xmlns:a16="http://schemas.microsoft.com/office/drawing/2014/main" id="{F4AD09B1-5B4F-A3B2-D364-F5AAF8C901D2}"/>
              </a:ext>
            </a:extLst>
          </p:cNvPr>
          <p:cNvSpPr txBox="1"/>
          <p:nvPr/>
        </p:nvSpPr>
        <p:spPr>
          <a:xfrm>
            <a:off x="3871762" y="1741374"/>
            <a:ext cx="1415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03</a:t>
            </a:r>
            <a:endParaRPr sz="2700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657" name="Google Shape;3657;p72">
            <a:extLst>
              <a:ext uri="{FF2B5EF4-FFF2-40B4-BE49-F238E27FC236}">
                <a16:creationId xmlns:a16="http://schemas.microsoft.com/office/drawing/2014/main" id="{08BAE104-6AB1-4047-1784-5D329F29379C}"/>
              </a:ext>
            </a:extLst>
          </p:cNvPr>
          <p:cNvSpPr txBox="1"/>
          <p:nvPr/>
        </p:nvSpPr>
        <p:spPr>
          <a:xfrm>
            <a:off x="3868800" y="2715408"/>
            <a:ext cx="1415400" cy="1311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Employment-skill level interaction with labour market developments </a:t>
            </a:r>
            <a:r>
              <a:rPr lang="en-GB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(digitalisation and </a:t>
            </a:r>
            <a:r>
              <a:rPr lang="en-GB" b="1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automatisation</a:t>
            </a:r>
            <a:r>
              <a:rPr lang="en-GB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)</a:t>
            </a:r>
            <a:r>
              <a:rPr lang="en-GB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58" name="Google Shape;3658;p72">
            <a:extLst>
              <a:ext uri="{FF2B5EF4-FFF2-40B4-BE49-F238E27FC236}">
                <a16:creationId xmlns:a16="http://schemas.microsoft.com/office/drawing/2014/main" id="{EBDCF1E1-B3D7-37C6-8302-99962BC3AC8F}"/>
              </a:ext>
            </a:extLst>
          </p:cNvPr>
          <p:cNvSpPr txBox="1"/>
          <p:nvPr/>
        </p:nvSpPr>
        <p:spPr>
          <a:xfrm>
            <a:off x="5353859" y="1741374"/>
            <a:ext cx="1415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04</a:t>
            </a:r>
            <a:endParaRPr sz="2700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659" name="Google Shape;3659;p72">
            <a:extLst>
              <a:ext uri="{FF2B5EF4-FFF2-40B4-BE49-F238E27FC236}">
                <a16:creationId xmlns:a16="http://schemas.microsoft.com/office/drawing/2014/main" id="{FA67834D-FF50-3B82-F2A5-AFB4BD7775EC}"/>
              </a:ext>
            </a:extLst>
          </p:cNvPr>
          <p:cNvSpPr txBox="1"/>
          <p:nvPr/>
        </p:nvSpPr>
        <p:spPr>
          <a:xfrm>
            <a:off x="5352372" y="2715409"/>
            <a:ext cx="1415400" cy="1125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Gradually changing scenario-based outputs and </a:t>
            </a:r>
            <a:r>
              <a:rPr lang="en-GB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shares of new technologies </a:t>
            </a:r>
            <a:r>
              <a:rPr lang="en-GB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 production.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60" name="Google Shape;3660;p72">
            <a:extLst>
              <a:ext uri="{FF2B5EF4-FFF2-40B4-BE49-F238E27FC236}">
                <a16:creationId xmlns:a16="http://schemas.microsoft.com/office/drawing/2014/main" id="{84979C1F-1831-FC88-236C-CD57AAE3B4F6}"/>
              </a:ext>
            </a:extLst>
          </p:cNvPr>
          <p:cNvSpPr txBox="1"/>
          <p:nvPr/>
        </p:nvSpPr>
        <p:spPr>
          <a:xfrm>
            <a:off x="6835956" y="1741374"/>
            <a:ext cx="1415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05</a:t>
            </a:r>
            <a:endParaRPr sz="270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661" name="Google Shape;3661;p72">
            <a:extLst>
              <a:ext uri="{FF2B5EF4-FFF2-40B4-BE49-F238E27FC236}">
                <a16:creationId xmlns:a16="http://schemas.microsoft.com/office/drawing/2014/main" id="{E4491B5F-D92C-BAC0-0719-8383AD8F0359}"/>
              </a:ext>
            </a:extLst>
          </p:cNvPr>
          <p:cNvSpPr txBox="1"/>
          <p:nvPr/>
        </p:nvSpPr>
        <p:spPr>
          <a:xfrm>
            <a:off x="6835956" y="2715408"/>
            <a:ext cx="1415400" cy="1482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Intensity matrix </a:t>
            </a:r>
            <a:r>
              <a:rPr lang="en-GB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for footprint calculation of  relevant indicators.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3662" name="Google Shape;3662;p72">
            <a:extLst>
              <a:ext uri="{FF2B5EF4-FFF2-40B4-BE49-F238E27FC236}">
                <a16:creationId xmlns:a16="http://schemas.microsoft.com/office/drawing/2014/main" id="{AF3F3148-A468-8DCB-7700-96287F89EF5F}"/>
              </a:ext>
            </a:extLst>
          </p:cNvPr>
          <p:cNvCxnSpPr>
            <a:cxnSpLocks/>
            <a:endCxn id="3653" idx="0"/>
          </p:cNvCxnSpPr>
          <p:nvPr/>
        </p:nvCxnSpPr>
        <p:spPr>
          <a:xfrm>
            <a:off x="1600344" y="2174509"/>
            <a:ext cx="0" cy="540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64" name="Google Shape;3664;p72">
            <a:extLst>
              <a:ext uri="{FF2B5EF4-FFF2-40B4-BE49-F238E27FC236}">
                <a16:creationId xmlns:a16="http://schemas.microsoft.com/office/drawing/2014/main" id="{E96BE3AF-41BE-4CA7-D7B6-F07F48C7C0EF}"/>
              </a:ext>
            </a:extLst>
          </p:cNvPr>
          <p:cNvCxnSpPr>
            <a:cxnSpLocks/>
            <a:endCxn id="3657" idx="0"/>
          </p:cNvCxnSpPr>
          <p:nvPr/>
        </p:nvCxnSpPr>
        <p:spPr>
          <a:xfrm>
            <a:off x="4576500" y="2174509"/>
            <a:ext cx="0" cy="540899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66" name="Google Shape;3666;p72">
            <a:extLst>
              <a:ext uri="{FF2B5EF4-FFF2-40B4-BE49-F238E27FC236}">
                <a16:creationId xmlns:a16="http://schemas.microsoft.com/office/drawing/2014/main" id="{A8D03886-BE0D-C44C-6B3A-7A37870FEC1F}"/>
              </a:ext>
            </a:extLst>
          </p:cNvPr>
          <p:cNvCxnSpPr>
            <a:cxnSpLocks/>
            <a:endCxn id="3661" idx="0"/>
          </p:cNvCxnSpPr>
          <p:nvPr/>
        </p:nvCxnSpPr>
        <p:spPr>
          <a:xfrm>
            <a:off x="7543656" y="2174509"/>
            <a:ext cx="0" cy="540899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68" name="Google Shape;3668;p72">
            <a:extLst>
              <a:ext uri="{FF2B5EF4-FFF2-40B4-BE49-F238E27FC236}">
                <a16:creationId xmlns:a16="http://schemas.microsoft.com/office/drawing/2014/main" id="{F1BEB109-A45F-EBF2-4A38-BED258E98C96}"/>
              </a:ext>
            </a:extLst>
          </p:cNvPr>
          <p:cNvCxnSpPr>
            <a:cxnSpLocks/>
            <a:endCxn id="3659" idx="0"/>
          </p:cNvCxnSpPr>
          <p:nvPr/>
        </p:nvCxnSpPr>
        <p:spPr>
          <a:xfrm>
            <a:off x="6060072" y="2174509"/>
            <a:ext cx="0" cy="540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70" name="Google Shape;3670;p72">
            <a:extLst>
              <a:ext uri="{FF2B5EF4-FFF2-40B4-BE49-F238E27FC236}">
                <a16:creationId xmlns:a16="http://schemas.microsoft.com/office/drawing/2014/main" id="{FCB6B399-2657-7B93-DA09-9B2FF1D46D34}"/>
              </a:ext>
            </a:extLst>
          </p:cNvPr>
          <p:cNvCxnSpPr>
            <a:cxnSpLocks/>
            <a:endCxn id="3655" idx="0"/>
          </p:cNvCxnSpPr>
          <p:nvPr/>
        </p:nvCxnSpPr>
        <p:spPr>
          <a:xfrm>
            <a:off x="3088416" y="2174509"/>
            <a:ext cx="0" cy="540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72" name="Google Shape;3672;p72">
            <a:extLst>
              <a:ext uri="{FF2B5EF4-FFF2-40B4-BE49-F238E27FC236}">
                <a16:creationId xmlns:a16="http://schemas.microsoft.com/office/drawing/2014/main" id="{55E25277-039A-C6BC-F7D3-5F439566B4C2}"/>
              </a:ext>
            </a:extLst>
          </p:cNvPr>
          <p:cNvCxnSpPr/>
          <p:nvPr/>
        </p:nvCxnSpPr>
        <p:spPr>
          <a:xfrm>
            <a:off x="1145243" y="2148467"/>
            <a:ext cx="913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73" name="Google Shape;3673;p72">
            <a:extLst>
              <a:ext uri="{FF2B5EF4-FFF2-40B4-BE49-F238E27FC236}">
                <a16:creationId xmlns:a16="http://schemas.microsoft.com/office/drawing/2014/main" id="{A55F645A-8B5B-155C-6A94-12E0A7A4D1D9}"/>
              </a:ext>
            </a:extLst>
          </p:cNvPr>
          <p:cNvCxnSpPr/>
          <p:nvPr/>
        </p:nvCxnSpPr>
        <p:spPr>
          <a:xfrm>
            <a:off x="2668870" y="2148467"/>
            <a:ext cx="913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74" name="Google Shape;3674;p72">
            <a:extLst>
              <a:ext uri="{FF2B5EF4-FFF2-40B4-BE49-F238E27FC236}">
                <a16:creationId xmlns:a16="http://schemas.microsoft.com/office/drawing/2014/main" id="{610B37B2-AC26-E3A6-F51E-A0B25A20E7C1}"/>
              </a:ext>
            </a:extLst>
          </p:cNvPr>
          <p:cNvCxnSpPr/>
          <p:nvPr/>
        </p:nvCxnSpPr>
        <p:spPr>
          <a:xfrm>
            <a:off x="4123649" y="2148467"/>
            <a:ext cx="9087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75" name="Google Shape;3675;p72">
            <a:extLst>
              <a:ext uri="{FF2B5EF4-FFF2-40B4-BE49-F238E27FC236}">
                <a16:creationId xmlns:a16="http://schemas.microsoft.com/office/drawing/2014/main" id="{DD74DA1E-287F-5D28-29E3-7E93C7450BE9}"/>
              </a:ext>
            </a:extLst>
          </p:cNvPr>
          <p:cNvCxnSpPr/>
          <p:nvPr/>
        </p:nvCxnSpPr>
        <p:spPr>
          <a:xfrm>
            <a:off x="5607209" y="2148467"/>
            <a:ext cx="9087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" name="Google Shape;3675;p72">
            <a:extLst>
              <a:ext uri="{FF2B5EF4-FFF2-40B4-BE49-F238E27FC236}">
                <a16:creationId xmlns:a16="http://schemas.microsoft.com/office/drawing/2014/main" id="{79E8B3A3-7071-8706-EE87-32BD181014DD}"/>
              </a:ext>
            </a:extLst>
          </p:cNvPr>
          <p:cNvCxnSpPr/>
          <p:nvPr/>
        </p:nvCxnSpPr>
        <p:spPr>
          <a:xfrm>
            <a:off x="7015577" y="2148467"/>
            <a:ext cx="9087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39417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2" grpId="0"/>
      <p:bldP spid="3653" grpId="0"/>
      <p:bldP spid="3654" grpId="0"/>
      <p:bldP spid="3655" grpId="0"/>
      <p:bldP spid="3656" grpId="0"/>
      <p:bldP spid="3657" grpId="0"/>
      <p:bldP spid="3658" grpId="0"/>
      <p:bldP spid="3659" grpId="0"/>
      <p:bldP spid="3660" grpId="0"/>
      <p:bldP spid="366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3B82D-53F1-1294-9414-1EF279ED2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inputs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8D18CA-DDDF-9AFD-CB28-CBC0B4876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157" y="1118258"/>
            <a:ext cx="4628877" cy="9347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2A10D5-5869-5379-315F-B80F9C967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063" y="2120391"/>
            <a:ext cx="5177066" cy="23887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C629D6-6E97-8E05-9D10-8F2D8F258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9063" y="2120390"/>
            <a:ext cx="5228594" cy="24355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258FB6-CC7A-93D3-B90A-53A5968557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555" y="2247832"/>
            <a:ext cx="8579610" cy="213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89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7">
          <a:extLst>
            <a:ext uri="{FF2B5EF4-FFF2-40B4-BE49-F238E27FC236}">
              <a16:creationId xmlns:a16="http://schemas.microsoft.com/office/drawing/2014/main" id="{866E4D22-4A56-B423-4D68-32BC96F43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8" name="Google Shape;3408;p70">
            <a:extLst>
              <a:ext uri="{FF2B5EF4-FFF2-40B4-BE49-F238E27FC236}">
                <a16:creationId xmlns:a16="http://schemas.microsoft.com/office/drawing/2014/main" id="{0A00C211-DB76-5C9F-174C-6F1E24D815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386375"/>
            <a:ext cx="7704000" cy="6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Scenarios: a deeper look</a:t>
            </a:r>
            <a:endParaRPr dirty="0"/>
          </a:p>
        </p:txBody>
      </p:sp>
      <p:sp>
        <p:nvSpPr>
          <p:cNvPr id="13" name="Google Shape;3550;p70">
            <a:extLst>
              <a:ext uri="{FF2B5EF4-FFF2-40B4-BE49-F238E27FC236}">
                <a16:creationId xmlns:a16="http://schemas.microsoft.com/office/drawing/2014/main" id="{B89A38A2-5194-D56A-E1E6-A24F2EE7EB53}"/>
              </a:ext>
            </a:extLst>
          </p:cNvPr>
          <p:cNvSpPr txBox="1"/>
          <p:nvPr/>
        </p:nvSpPr>
        <p:spPr>
          <a:xfrm flipH="1">
            <a:off x="1323241" y="1100676"/>
            <a:ext cx="5082440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100 percent renewables</a:t>
            </a:r>
            <a:endParaRPr sz="20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16" name="Google Shape;3553;p70">
            <a:extLst>
              <a:ext uri="{FF2B5EF4-FFF2-40B4-BE49-F238E27FC236}">
                <a16:creationId xmlns:a16="http://schemas.microsoft.com/office/drawing/2014/main" id="{C1DE43ED-8EFD-C265-24FB-ED16B4EE2B1C}"/>
              </a:ext>
            </a:extLst>
          </p:cNvPr>
          <p:cNvSpPr txBox="1"/>
          <p:nvPr/>
        </p:nvSpPr>
        <p:spPr>
          <a:xfrm flipH="1">
            <a:off x="1404032" y="1429947"/>
            <a:ext cx="5960274" cy="59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The </a:t>
            </a:r>
            <a:r>
              <a:rPr lang="en-US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‘big green state’*</a:t>
            </a: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scenario. Assumes rapid and significant investment into new technologies and renewable electricity production.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9" name="Google Shape;3556;p70">
            <a:extLst>
              <a:ext uri="{FF2B5EF4-FFF2-40B4-BE49-F238E27FC236}">
                <a16:creationId xmlns:a16="http://schemas.microsoft.com/office/drawing/2014/main" id="{A0160C6C-56E6-3FD3-23D1-BF2F83C6BA3D}"/>
              </a:ext>
            </a:extLst>
          </p:cNvPr>
          <p:cNvGrpSpPr/>
          <p:nvPr/>
        </p:nvGrpSpPr>
        <p:grpSpPr>
          <a:xfrm>
            <a:off x="787449" y="1102406"/>
            <a:ext cx="464807" cy="463624"/>
            <a:chOff x="1541033" y="2409091"/>
            <a:chExt cx="525028" cy="523691"/>
          </a:xfrm>
        </p:grpSpPr>
        <p:sp>
          <p:nvSpPr>
            <p:cNvPr id="20" name="Google Shape;3557;p70">
              <a:extLst>
                <a:ext uri="{FF2B5EF4-FFF2-40B4-BE49-F238E27FC236}">
                  <a16:creationId xmlns:a16="http://schemas.microsoft.com/office/drawing/2014/main" id="{54A56424-7668-1D6E-19DA-E356CFFA66FB}"/>
                </a:ext>
              </a:extLst>
            </p:cNvPr>
            <p:cNvSpPr/>
            <p:nvPr/>
          </p:nvSpPr>
          <p:spPr>
            <a:xfrm>
              <a:off x="1561123" y="2429181"/>
              <a:ext cx="484849" cy="484848"/>
            </a:xfrm>
            <a:custGeom>
              <a:avLst/>
              <a:gdLst/>
              <a:ahLst/>
              <a:cxnLst/>
              <a:rect l="l" t="t" r="r" b="b"/>
              <a:pathLst>
                <a:path w="1596" h="1595" extrusionOk="0">
                  <a:moveTo>
                    <a:pt x="1405" y="878"/>
                  </a:moveTo>
                  <a:lnTo>
                    <a:pt x="1405" y="878"/>
                  </a:lnTo>
                  <a:cubicBezTo>
                    <a:pt x="1356" y="857"/>
                    <a:pt x="1307" y="855"/>
                    <a:pt x="1263" y="859"/>
                  </a:cubicBezTo>
                  <a:lnTo>
                    <a:pt x="1263" y="859"/>
                  </a:lnTo>
                  <a:cubicBezTo>
                    <a:pt x="1266" y="839"/>
                    <a:pt x="1267" y="818"/>
                    <a:pt x="1267" y="796"/>
                  </a:cubicBezTo>
                  <a:lnTo>
                    <a:pt x="1267" y="796"/>
                  </a:lnTo>
                  <a:cubicBezTo>
                    <a:pt x="1267" y="779"/>
                    <a:pt x="1266" y="761"/>
                    <a:pt x="1265" y="743"/>
                  </a:cubicBezTo>
                  <a:lnTo>
                    <a:pt x="1265" y="743"/>
                  </a:lnTo>
                  <a:cubicBezTo>
                    <a:pt x="1308" y="748"/>
                    <a:pt x="1358" y="744"/>
                    <a:pt x="1410" y="723"/>
                  </a:cubicBezTo>
                  <a:lnTo>
                    <a:pt x="1410" y="723"/>
                  </a:lnTo>
                  <a:cubicBezTo>
                    <a:pt x="1577" y="653"/>
                    <a:pt x="1595" y="468"/>
                    <a:pt x="1595" y="468"/>
                  </a:cubicBezTo>
                  <a:lnTo>
                    <a:pt x="1595" y="468"/>
                  </a:lnTo>
                  <a:cubicBezTo>
                    <a:pt x="1595" y="468"/>
                    <a:pt x="1448" y="355"/>
                    <a:pt x="1283" y="424"/>
                  </a:cubicBezTo>
                  <a:lnTo>
                    <a:pt x="1283" y="424"/>
                  </a:lnTo>
                  <a:cubicBezTo>
                    <a:pt x="1236" y="444"/>
                    <a:pt x="1201" y="474"/>
                    <a:pt x="1174" y="508"/>
                  </a:cubicBezTo>
                  <a:lnTo>
                    <a:pt x="1174" y="508"/>
                  </a:lnTo>
                  <a:cubicBezTo>
                    <a:pt x="1152" y="477"/>
                    <a:pt x="1125" y="447"/>
                    <a:pt x="1096" y="423"/>
                  </a:cubicBezTo>
                  <a:lnTo>
                    <a:pt x="1096" y="423"/>
                  </a:lnTo>
                  <a:cubicBezTo>
                    <a:pt x="1127" y="396"/>
                    <a:pt x="1158" y="360"/>
                    <a:pt x="1176" y="312"/>
                  </a:cubicBezTo>
                  <a:lnTo>
                    <a:pt x="1176" y="312"/>
                  </a:lnTo>
                  <a:cubicBezTo>
                    <a:pt x="1245" y="144"/>
                    <a:pt x="1128" y="0"/>
                    <a:pt x="1128" y="0"/>
                  </a:cubicBezTo>
                  <a:lnTo>
                    <a:pt x="1128" y="0"/>
                  </a:lnTo>
                  <a:cubicBezTo>
                    <a:pt x="1128" y="0"/>
                    <a:pt x="944" y="25"/>
                    <a:pt x="877" y="189"/>
                  </a:cubicBezTo>
                  <a:lnTo>
                    <a:pt x="877" y="189"/>
                  </a:lnTo>
                  <a:cubicBezTo>
                    <a:pt x="859" y="234"/>
                    <a:pt x="854" y="278"/>
                    <a:pt x="858" y="318"/>
                  </a:cubicBezTo>
                  <a:lnTo>
                    <a:pt x="858" y="318"/>
                  </a:lnTo>
                  <a:cubicBezTo>
                    <a:pt x="838" y="316"/>
                    <a:pt x="818" y="313"/>
                    <a:pt x="797" y="313"/>
                  </a:cubicBezTo>
                  <a:lnTo>
                    <a:pt x="797" y="313"/>
                  </a:lnTo>
                  <a:cubicBezTo>
                    <a:pt x="780" y="313"/>
                    <a:pt x="761" y="315"/>
                    <a:pt x="743" y="317"/>
                  </a:cubicBezTo>
                  <a:lnTo>
                    <a:pt x="743" y="317"/>
                  </a:lnTo>
                  <a:cubicBezTo>
                    <a:pt x="747" y="276"/>
                    <a:pt x="741" y="231"/>
                    <a:pt x="722" y="186"/>
                  </a:cubicBezTo>
                  <a:lnTo>
                    <a:pt x="722" y="186"/>
                  </a:lnTo>
                  <a:cubicBezTo>
                    <a:pt x="651" y="19"/>
                    <a:pt x="468" y="0"/>
                    <a:pt x="468" y="0"/>
                  </a:cubicBezTo>
                  <a:lnTo>
                    <a:pt x="468" y="0"/>
                  </a:lnTo>
                  <a:cubicBezTo>
                    <a:pt x="468" y="0"/>
                    <a:pt x="353" y="148"/>
                    <a:pt x="423" y="312"/>
                  </a:cubicBezTo>
                  <a:lnTo>
                    <a:pt x="423" y="312"/>
                  </a:lnTo>
                  <a:cubicBezTo>
                    <a:pt x="442" y="358"/>
                    <a:pt x="473" y="393"/>
                    <a:pt x="504" y="418"/>
                  </a:cubicBezTo>
                  <a:lnTo>
                    <a:pt x="504" y="418"/>
                  </a:lnTo>
                  <a:cubicBezTo>
                    <a:pt x="475" y="443"/>
                    <a:pt x="448" y="470"/>
                    <a:pt x="425" y="502"/>
                  </a:cubicBezTo>
                  <a:lnTo>
                    <a:pt x="425" y="502"/>
                  </a:lnTo>
                  <a:cubicBezTo>
                    <a:pt x="397" y="468"/>
                    <a:pt x="361" y="438"/>
                    <a:pt x="312" y="418"/>
                  </a:cubicBezTo>
                  <a:lnTo>
                    <a:pt x="312" y="418"/>
                  </a:lnTo>
                  <a:cubicBezTo>
                    <a:pt x="143" y="349"/>
                    <a:pt x="0" y="466"/>
                    <a:pt x="0" y="466"/>
                  </a:cubicBezTo>
                  <a:lnTo>
                    <a:pt x="0" y="466"/>
                  </a:lnTo>
                  <a:cubicBezTo>
                    <a:pt x="0" y="466"/>
                    <a:pt x="23" y="651"/>
                    <a:pt x="189" y="718"/>
                  </a:cubicBezTo>
                  <a:lnTo>
                    <a:pt x="189" y="718"/>
                  </a:lnTo>
                  <a:cubicBezTo>
                    <a:pt x="238" y="738"/>
                    <a:pt x="287" y="741"/>
                    <a:pt x="330" y="736"/>
                  </a:cubicBezTo>
                  <a:lnTo>
                    <a:pt x="330" y="736"/>
                  </a:lnTo>
                  <a:cubicBezTo>
                    <a:pt x="328" y="755"/>
                    <a:pt x="327" y="775"/>
                    <a:pt x="327" y="796"/>
                  </a:cubicBezTo>
                  <a:lnTo>
                    <a:pt x="327" y="796"/>
                  </a:lnTo>
                  <a:cubicBezTo>
                    <a:pt x="327" y="815"/>
                    <a:pt x="328" y="834"/>
                    <a:pt x="330" y="852"/>
                  </a:cubicBezTo>
                  <a:lnTo>
                    <a:pt x="330" y="852"/>
                  </a:lnTo>
                  <a:cubicBezTo>
                    <a:pt x="286" y="847"/>
                    <a:pt x="236" y="851"/>
                    <a:pt x="185" y="873"/>
                  </a:cubicBezTo>
                  <a:lnTo>
                    <a:pt x="185" y="873"/>
                  </a:lnTo>
                  <a:cubicBezTo>
                    <a:pt x="18" y="943"/>
                    <a:pt x="0" y="1126"/>
                    <a:pt x="0" y="1126"/>
                  </a:cubicBezTo>
                  <a:lnTo>
                    <a:pt x="0" y="1126"/>
                  </a:lnTo>
                  <a:cubicBezTo>
                    <a:pt x="0" y="1126"/>
                    <a:pt x="147" y="1240"/>
                    <a:pt x="310" y="1172"/>
                  </a:cubicBezTo>
                  <a:lnTo>
                    <a:pt x="310" y="1172"/>
                  </a:lnTo>
                  <a:cubicBezTo>
                    <a:pt x="358" y="1151"/>
                    <a:pt x="395" y="1120"/>
                    <a:pt x="421" y="1087"/>
                  </a:cubicBezTo>
                  <a:lnTo>
                    <a:pt x="421" y="1087"/>
                  </a:lnTo>
                  <a:cubicBezTo>
                    <a:pt x="445" y="1118"/>
                    <a:pt x="470" y="1146"/>
                    <a:pt x="501" y="1170"/>
                  </a:cubicBezTo>
                  <a:lnTo>
                    <a:pt x="501" y="1170"/>
                  </a:lnTo>
                  <a:cubicBezTo>
                    <a:pt x="468" y="1197"/>
                    <a:pt x="438" y="1235"/>
                    <a:pt x="418" y="1284"/>
                  </a:cubicBezTo>
                  <a:lnTo>
                    <a:pt x="418" y="1284"/>
                  </a:lnTo>
                  <a:cubicBezTo>
                    <a:pt x="349" y="1451"/>
                    <a:pt x="466" y="1593"/>
                    <a:pt x="466" y="1593"/>
                  </a:cubicBezTo>
                  <a:lnTo>
                    <a:pt x="466" y="1593"/>
                  </a:lnTo>
                  <a:cubicBezTo>
                    <a:pt x="466" y="1593"/>
                    <a:pt x="650" y="1570"/>
                    <a:pt x="718" y="1404"/>
                  </a:cubicBezTo>
                  <a:lnTo>
                    <a:pt x="718" y="1404"/>
                  </a:lnTo>
                  <a:cubicBezTo>
                    <a:pt x="737" y="1360"/>
                    <a:pt x="740" y="1315"/>
                    <a:pt x="737" y="1275"/>
                  </a:cubicBezTo>
                  <a:lnTo>
                    <a:pt x="737" y="1275"/>
                  </a:lnTo>
                  <a:cubicBezTo>
                    <a:pt x="756" y="1278"/>
                    <a:pt x="776" y="1279"/>
                    <a:pt x="797" y="1279"/>
                  </a:cubicBezTo>
                  <a:lnTo>
                    <a:pt x="797" y="1279"/>
                  </a:lnTo>
                  <a:cubicBezTo>
                    <a:pt x="815" y="1279"/>
                    <a:pt x="833" y="1278"/>
                    <a:pt x="851" y="1276"/>
                  </a:cubicBezTo>
                  <a:lnTo>
                    <a:pt x="851" y="1276"/>
                  </a:lnTo>
                  <a:cubicBezTo>
                    <a:pt x="847" y="1317"/>
                    <a:pt x="852" y="1362"/>
                    <a:pt x="872" y="1409"/>
                  </a:cubicBezTo>
                  <a:lnTo>
                    <a:pt x="872" y="1409"/>
                  </a:lnTo>
                  <a:cubicBezTo>
                    <a:pt x="943" y="1576"/>
                    <a:pt x="1126" y="1594"/>
                    <a:pt x="1126" y="1594"/>
                  </a:cubicBezTo>
                  <a:lnTo>
                    <a:pt x="1126" y="1594"/>
                  </a:lnTo>
                  <a:cubicBezTo>
                    <a:pt x="1126" y="1594"/>
                    <a:pt x="1240" y="1447"/>
                    <a:pt x="1170" y="1284"/>
                  </a:cubicBezTo>
                  <a:lnTo>
                    <a:pt x="1170" y="1284"/>
                  </a:lnTo>
                  <a:cubicBezTo>
                    <a:pt x="1150" y="1237"/>
                    <a:pt x="1121" y="1202"/>
                    <a:pt x="1089" y="1175"/>
                  </a:cubicBezTo>
                  <a:lnTo>
                    <a:pt x="1089" y="1175"/>
                  </a:lnTo>
                  <a:cubicBezTo>
                    <a:pt x="1118" y="1151"/>
                    <a:pt x="1145" y="1123"/>
                    <a:pt x="1169" y="1093"/>
                  </a:cubicBezTo>
                  <a:lnTo>
                    <a:pt x="1169" y="1093"/>
                  </a:lnTo>
                  <a:cubicBezTo>
                    <a:pt x="1196" y="1126"/>
                    <a:pt x="1233" y="1157"/>
                    <a:pt x="1283" y="1178"/>
                  </a:cubicBezTo>
                  <a:lnTo>
                    <a:pt x="1283" y="1178"/>
                  </a:lnTo>
                  <a:cubicBezTo>
                    <a:pt x="1450" y="1245"/>
                    <a:pt x="1594" y="1129"/>
                    <a:pt x="1594" y="1129"/>
                  </a:cubicBezTo>
                  <a:lnTo>
                    <a:pt x="1594" y="1129"/>
                  </a:lnTo>
                  <a:cubicBezTo>
                    <a:pt x="1594" y="1129"/>
                    <a:pt x="1570" y="944"/>
                    <a:pt x="1405" y="878"/>
                  </a:cubicBezTo>
                  <a:close/>
                  <a:moveTo>
                    <a:pt x="1405" y="878"/>
                  </a:moveTo>
                  <a:lnTo>
                    <a:pt x="1405" y="87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3558;p70">
              <a:extLst>
                <a:ext uri="{FF2B5EF4-FFF2-40B4-BE49-F238E27FC236}">
                  <a16:creationId xmlns:a16="http://schemas.microsoft.com/office/drawing/2014/main" id="{1C558A6C-6C43-1E94-23A6-A24BD654A638}"/>
                </a:ext>
              </a:extLst>
            </p:cNvPr>
            <p:cNvSpPr/>
            <p:nvPr/>
          </p:nvSpPr>
          <p:spPr>
            <a:xfrm>
              <a:off x="1756669" y="2409091"/>
              <a:ext cx="99113" cy="163403"/>
            </a:xfrm>
            <a:custGeom>
              <a:avLst/>
              <a:gdLst/>
              <a:ahLst/>
              <a:cxnLst/>
              <a:rect l="l" t="t" r="r" b="b"/>
              <a:pathLst>
                <a:path w="325" h="540" extrusionOk="0">
                  <a:moveTo>
                    <a:pt x="324" y="270"/>
                  </a:moveTo>
                  <a:lnTo>
                    <a:pt x="324" y="270"/>
                  </a:lnTo>
                  <a:cubicBezTo>
                    <a:pt x="324" y="447"/>
                    <a:pt x="162" y="539"/>
                    <a:pt x="162" y="539"/>
                  </a:cubicBezTo>
                  <a:lnTo>
                    <a:pt x="162" y="539"/>
                  </a:lnTo>
                  <a:cubicBezTo>
                    <a:pt x="162" y="539"/>
                    <a:pt x="0" y="441"/>
                    <a:pt x="0" y="270"/>
                  </a:cubicBezTo>
                  <a:lnTo>
                    <a:pt x="0" y="270"/>
                  </a:lnTo>
                  <a:cubicBezTo>
                    <a:pt x="0" y="91"/>
                    <a:pt x="162" y="0"/>
                    <a:pt x="162" y="0"/>
                  </a:cubicBezTo>
                  <a:lnTo>
                    <a:pt x="162" y="0"/>
                  </a:lnTo>
                  <a:cubicBezTo>
                    <a:pt x="162" y="0"/>
                    <a:pt x="324" y="88"/>
                    <a:pt x="324" y="270"/>
                  </a:cubicBezTo>
                  <a:close/>
                  <a:moveTo>
                    <a:pt x="324" y="270"/>
                  </a:moveTo>
                  <a:lnTo>
                    <a:pt x="324" y="27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3559;p70">
              <a:extLst>
                <a:ext uri="{FF2B5EF4-FFF2-40B4-BE49-F238E27FC236}">
                  <a16:creationId xmlns:a16="http://schemas.microsoft.com/office/drawing/2014/main" id="{DD9D30FB-72EB-2C4F-5F04-A41F64DE2A2E}"/>
                </a:ext>
              </a:extLst>
            </p:cNvPr>
            <p:cNvSpPr/>
            <p:nvPr/>
          </p:nvSpPr>
          <p:spPr>
            <a:xfrm>
              <a:off x="1782117" y="2409091"/>
              <a:ext cx="72325" cy="163403"/>
            </a:xfrm>
            <a:custGeom>
              <a:avLst/>
              <a:gdLst/>
              <a:ahLst/>
              <a:cxnLst/>
              <a:rect l="l" t="t" r="r" b="b"/>
              <a:pathLst>
                <a:path w="240" h="540" extrusionOk="0">
                  <a:moveTo>
                    <a:pt x="77" y="0"/>
                  </a:moveTo>
                  <a:lnTo>
                    <a:pt x="77" y="0"/>
                  </a:lnTo>
                  <a:cubicBezTo>
                    <a:pt x="77" y="0"/>
                    <a:pt x="40" y="21"/>
                    <a:pt x="0" y="62"/>
                  </a:cubicBezTo>
                  <a:lnTo>
                    <a:pt x="0" y="62"/>
                  </a:lnTo>
                  <a:cubicBezTo>
                    <a:pt x="42" y="108"/>
                    <a:pt x="85" y="175"/>
                    <a:pt x="85" y="270"/>
                  </a:cubicBezTo>
                  <a:lnTo>
                    <a:pt x="85" y="270"/>
                  </a:lnTo>
                  <a:cubicBezTo>
                    <a:pt x="85" y="361"/>
                    <a:pt x="42" y="430"/>
                    <a:pt x="1" y="474"/>
                  </a:cubicBezTo>
                  <a:lnTo>
                    <a:pt x="1" y="474"/>
                  </a:lnTo>
                  <a:cubicBezTo>
                    <a:pt x="40" y="516"/>
                    <a:pt x="77" y="539"/>
                    <a:pt x="77" y="539"/>
                  </a:cubicBezTo>
                  <a:lnTo>
                    <a:pt x="77" y="539"/>
                  </a:lnTo>
                  <a:cubicBezTo>
                    <a:pt x="77" y="539"/>
                    <a:pt x="239" y="447"/>
                    <a:pt x="239" y="270"/>
                  </a:cubicBezTo>
                  <a:lnTo>
                    <a:pt x="239" y="270"/>
                  </a:lnTo>
                  <a:cubicBezTo>
                    <a:pt x="239" y="88"/>
                    <a:pt x="77" y="0"/>
                    <a:pt x="77" y="0"/>
                  </a:cubicBezTo>
                  <a:close/>
                  <a:moveTo>
                    <a:pt x="77" y="0"/>
                  </a:moveTo>
                  <a:lnTo>
                    <a:pt x="77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3560;p70">
              <a:extLst>
                <a:ext uri="{FF2B5EF4-FFF2-40B4-BE49-F238E27FC236}">
                  <a16:creationId xmlns:a16="http://schemas.microsoft.com/office/drawing/2014/main" id="{21B2DADA-D77C-697A-100D-A12BE50B66C3}"/>
                </a:ext>
              </a:extLst>
            </p:cNvPr>
            <p:cNvSpPr/>
            <p:nvPr/>
          </p:nvSpPr>
          <p:spPr>
            <a:xfrm>
              <a:off x="1603982" y="2468023"/>
              <a:ext cx="147329" cy="145991"/>
            </a:xfrm>
            <a:custGeom>
              <a:avLst/>
              <a:gdLst/>
              <a:ahLst/>
              <a:cxnLst/>
              <a:rect l="l" t="t" r="r" b="b"/>
              <a:pathLst>
                <a:path w="483" h="479" extrusionOk="0">
                  <a:moveTo>
                    <a:pt x="356" y="127"/>
                  </a:moveTo>
                  <a:lnTo>
                    <a:pt x="356" y="127"/>
                  </a:lnTo>
                  <a:cubicBezTo>
                    <a:pt x="482" y="254"/>
                    <a:pt x="432" y="433"/>
                    <a:pt x="432" y="433"/>
                  </a:cubicBezTo>
                  <a:lnTo>
                    <a:pt x="432" y="433"/>
                  </a:lnTo>
                  <a:cubicBezTo>
                    <a:pt x="432" y="433"/>
                    <a:pt x="249" y="478"/>
                    <a:pt x="126" y="357"/>
                  </a:cubicBezTo>
                  <a:lnTo>
                    <a:pt x="126" y="357"/>
                  </a:lnTo>
                  <a:cubicBezTo>
                    <a:pt x="0" y="231"/>
                    <a:pt x="50" y="52"/>
                    <a:pt x="50" y="52"/>
                  </a:cubicBezTo>
                  <a:lnTo>
                    <a:pt x="50" y="52"/>
                  </a:lnTo>
                  <a:cubicBezTo>
                    <a:pt x="50" y="52"/>
                    <a:pt x="228" y="0"/>
                    <a:pt x="356" y="127"/>
                  </a:cubicBezTo>
                  <a:close/>
                  <a:moveTo>
                    <a:pt x="356" y="127"/>
                  </a:moveTo>
                  <a:lnTo>
                    <a:pt x="356" y="12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3561;p70">
              <a:extLst>
                <a:ext uri="{FF2B5EF4-FFF2-40B4-BE49-F238E27FC236}">
                  <a16:creationId xmlns:a16="http://schemas.microsoft.com/office/drawing/2014/main" id="{CCFF0727-4DCB-B9AA-1CED-0F07CD5564A8}"/>
                </a:ext>
              </a:extLst>
            </p:cNvPr>
            <p:cNvSpPr/>
            <p:nvPr/>
          </p:nvSpPr>
          <p:spPr>
            <a:xfrm>
              <a:off x="1541033" y="2619371"/>
              <a:ext cx="163401" cy="99113"/>
            </a:xfrm>
            <a:custGeom>
              <a:avLst/>
              <a:gdLst/>
              <a:ahLst/>
              <a:cxnLst/>
              <a:rect l="l" t="t" r="r" b="b"/>
              <a:pathLst>
                <a:path w="540" h="325" extrusionOk="0">
                  <a:moveTo>
                    <a:pt x="270" y="0"/>
                  </a:moveTo>
                  <a:lnTo>
                    <a:pt x="270" y="0"/>
                  </a:lnTo>
                  <a:cubicBezTo>
                    <a:pt x="447" y="0"/>
                    <a:pt x="539" y="161"/>
                    <a:pt x="539" y="161"/>
                  </a:cubicBezTo>
                  <a:lnTo>
                    <a:pt x="539" y="161"/>
                  </a:lnTo>
                  <a:cubicBezTo>
                    <a:pt x="539" y="161"/>
                    <a:pt x="441" y="324"/>
                    <a:pt x="270" y="324"/>
                  </a:cubicBezTo>
                  <a:lnTo>
                    <a:pt x="270" y="324"/>
                  </a:lnTo>
                  <a:cubicBezTo>
                    <a:pt x="91" y="324"/>
                    <a:pt x="0" y="161"/>
                    <a:pt x="0" y="161"/>
                  </a:cubicBezTo>
                  <a:lnTo>
                    <a:pt x="0" y="161"/>
                  </a:lnTo>
                  <a:cubicBezTo>
                    <a:pt x="0" y="161"/>
                    <a:pt x="87" y="0"/>
                    <a:pt x="270" y="0"/>
                  </a:cubicBezTo>
                  <a:close/>
                  <a:moveTo>
                    <a:pt x="270" y="0"/>
                  </a:moveTo>
                  <a:lnTo>
                    <a:pt x="2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3562;p70">
              <a:extLst>
                <a:ext uri="{FF2B5EF4-FFF2-40B4-BE49-F238E27FC236}">
                  <a16:creationId xmlns:a16="http://schemas.microsoft.com/office/drawing/2014/main" id="{CD8D13F3-FF43-08D4-1AFE-327DB6C992B0}"/>
                </a:ext>
              </a:extLst>
            </p:cNvPr>
            <p:cNvSpPr/>
            <p:nvPr/>
          </p:nvSpPr>
          <p:spPr>
            <a:xfrm>
              <a:off x="1601304" y="2723841"/>
              <a:ext cx="145990" cy="145991"/>
            </a:xfrm>
            <a:custGeom>
              <a:avLst/>
              <a:gdLst/>
              <a:ahLst/>
              <a:cxnLst/>
              <a:rect l="l" t="t" r="r" b="b"/>
              <a:pathLst>
                <a:path w="479" h="482" extrusionOk="0">
                  <a:moveTo>
                    <a:pt x="127" y="126"/>
                  </a:moveTo>
                  <a:lnTo>
                    <a:pt x="127" y="126"/>
                  </a:lnTo>
                  <a:cubicBezTo>
                    <a:pt x="253" y="0"/>
                    <a:pt x="432" y="50"/>
                    <a:pt x="432" y="50"/>
                  </a:cubicBezTo>
                  <a:lnTo>
                    <a:pt x="432" y="50"/>
                  </a:lnTo>
                  <a:cubicBezTo>
                    <a:pt x="432" y="50"/>
                    <a:pt x="478" y="234"/>
                    <a:pt x="357" y="356"/>
                  </a:cubicBezTo>
                  <a:lnTo>
                    <a:pt x="357" y="356"/>
                  </a:lnTo>
                  <a:cubicBezTo>
                    <a:pt x="231" y="481"/>
                    <a:pt x="51" y="431"/>
                    <a:pt x="51" y="431"/>
                  </a:cubicBezTo>
                  <a:lnTo>
                    <a:pt x="51" y="431"/>
                  </a:lnTo>
                  <a:cubicBezTo>
                    <a:pt x="51" y="431"/>
                    <a:pt x="0" y="255"/>
                    <a:pt x="127" y="126"/>
                  </a:cubicBezTo>
                  <a:close/>
                  <a:moveTo>
                    <a:pt x="127" y="126"/>
                  </a:moveTo>
                  <a:lnTo>
                    <a:pt x="127" y="12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3563;p70">
              <a:extLst>
                <a:ext uri="{FF2B5EF4-FFF2-40B4-BE49-F238E27FC236}">
                  <a16:creationId xmlns:a16="http://schemas.microsoft.com/office/drawing/2014/main" id="{0305C609-FB87-14FE-A168-E6757EF4F5E6}"/>
                </a:ext>
              </a:extLst>
            </p:cNvPr>
            <p:cNvSpPr/>
            <p:nvPr/>
          </p:nvSpPr>
          <p:spPr>
            <a:xfrm>
              <a:off x="1752652" y="2769380"/>
              <a:ext cx="97773" cy="163402"/>
            </a:xfrm>
            <a:custGeom>
              <a:avLst/>
              <a:gdLst/>
              <a:ahLst/>
              <a:cxnLst/>
              <a:rect l="l" t="t" r="r" b="b"/>
              <a:pathLst>
                <a:path w="324" h="537" extrusionOk="0">
                  <a:moveTo>
                    <a:pt x="0" y="267"/>
                  </a:moveTo>
                  <a:lnTo>
                    <a:pt x="0" y="267"/>
                  </a:lnTo>
                  <a:cubicBezTo>
                    <a:pt x="0" y="91"/>
                    <a:pt x="161" y="0"/>
                    <a:pt x="161" y="0"/>
                  </a:cubicBezTo>
                  <a:lnTo>
                    <a:pt x="161" y="0"/>
                  </a:lnTo>
                  <a:cubicBezTo>
                    <a:pt x="161" y="0"/>
                    <a:pt x="323" y="96"/>
                    <a:pt x="323" y="267"/>
                  </a:cubicBezTo>
                  <a:lnTo>
                    <a:pt x="323" y="267"/>
                  </a:lnTo>
                  <a:cubicBezTo>
                    <a:pt x="323" y="445"/>
                    <a:pt x="161" y="536"/>
                    <a:pt x="161" y="536"/>
                  </a:cubicBezTo>
                  <a:lnTo>
                    <a:pt x="161" y="536"/>
                  </a:lnTo>
                  <a:cubicBezTo>
                    <a:pt x="161" y="536"/>
                    <a:pt x="0" y="449"/>
                    <a:pt x="0" y="267"/>
                  </a:cubicBezTo>
                  <a:close/>
                  <a:moveTo>
                    <a:pt x="0" y="267"/>
                  </a:moveTo>
                  <a:lnTo>
                    <a:pt x="0" y="26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3564;p70">
              <a:extLst>
                <a:ext uri="{FF2B5EF4-FFF2-40B4-BE49-F238E27FC236}">
                  <a16:creationId xmlns:a16="http://schemas.microsoft.com/office/drawing/2014/main" id="{1CDF3D63-97A2-8FB3-DBFA-95E7E5067A19}"/>
                </a:ext>
              </a:extLst>
            </p:cNvPr>
            <p:cNvSpPr/>
            <p:nvPr/>
          </p:nvSpPr>
          <p:spPr>
            <a:xfrm>
              <a:off x="1778099" y="2769380"/>
              <a:ext cx="72325" cy="163402"/>
            </a:xfrm>
            <a:custGeom>
              <a:avLst/>
              <a:gdLst/>
              <a:ahLst/>
              <a:cxnLst/>
              <a:rect l="l" t="t" r="r" b="b"/>
              <a:pathLst>
                <a:path w="240" h="537" extrusionOk="0">
                  <a:moveTo>
                    <a:pt x="77" y="0"/>
                  </a:moveTo>
                  <a:lnTo>
                    <a:pt x="77" y="0"/>
                  </a:lnTo>
                  <a:cubicBezTo>
                    <a:pt x="77" y="0"/>
                    <a:pt x="40" y="21"/>
                    <a:pt x="0" y="64"/>
                  </a:cubicBezTo>
                  <a:lnTo>
                    <a:pt x="0" y="64"/>
                  </a:lnTo>
                  <a:cubicBezTo>
                    <a:pt x="42" y="109"/>
                    <a:pt x="86" y="178"/>
                    <a:pt x="86" y="267"/>
                  </a:cubicBezTo>
                  <a:lnTo>
                    <a:pt x="86" y="267"/>
                  </a:lnTo>
                  <a:cubicBezTo>
                    <a:pt x="86" y="361"/>
                    <a:pt x="42" y="429"/>
                    <a:pt x="0" y="475"/>
                  </a:cubicBezTo>
                  <a:lnTo>
                    <a:pt x="0" y="475"/>
                  </a:lnTo>
                  <a:cubicBezTo>
                    <a:pt x="40" y="516"/>
                    <a:pt x="77" y="536"/>
                    <a:pt x="77" y="536"/>
                  </a:cubicBezTo>
                  <a:lnTo>
                    <a:pt x="77" y="536"/>
                  </a:lnTo>
                  <a:cubicBezTo>
                    <a:pt x="77" y="536"/>
                    <a:pt x="239" y="445"/>
                    <a:pt x="239" y="267"/>
                  </a:cubicBezTo>
                  <a:lnTo>
                    <a:pt x="239" y="267"/>
                  </a:lnTo>
                  <a:cubicBezTo>
                    <a:pt x="239" y="96"/>
                    <a:pt x="77" y="0"/>
                    <a:pt x="77" y="0"/>
                  </a:cubicBezTo>
                  <a:close/>
                  <a:moveTo>
                    <a:pt x="77" y="0"/>
                  </a:moveTo>
                  <a:lnTo>
                    <a:pt x="77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3565;p70">
              <a:extLst>
                <a:ext uri="{FF2B5EF4-FFF2-40B4-BE49-F238E27FC236}">
                  <a16:creationId xmlns:a16="http://schemas.microsoft.com/office/drawing/2014/main" id="{18D0C16A-6138-677C-FE51-0B543F232281}"/>
                </a:ext>
              </a:extLst>
            </p:cNvPr>
            <p:cNvSpPr/>
            <p:nvPr/>
          </p:nvSpPr>
          <p:spPr>
            <a:xfrm>
              <a:off x="1855782" y="2727860"/>
              <a:ext cx="147329" cy="145991"/>
            </a:xfrm>
            <a:custGeom>
              <a:avLst/>
              <a:gdLst/>
              <a:ahLst/>
              <a:cxnLst/>
              <a:rect l="l" t="t" r="r" b="b"/>
              <a:pathLst>
                <a:path w="483" h="480" extrusionOk="0">
                  <a:moveTo>
                    <a:pt x="126" y="351"/>
                  </a:moveTo>
                  <a:lnTo>
                    <a:pt x="126" y="351"/>
                  </a:lnTo>
                  <a:cubicBezTo>
                    <a:pt x="0" y="225"/>
                    <a:pt x="50" y="45"/>
                    <a:pt x="50" y="45"/>
                  </a:cubicBezTo>
                  <a:lnTo>
                    <a:pt x="50" y="45"/>
                  </a:lnTo>
                  <a:cubicBezTo>
                    <a:pt x="50" y="45"/>
                    <a:pt x="233" y="0"/>
                    <a:pt x="356" y="122"/>
                  </a:cubicBezTo>
                  <a:lnTo>
                    <a:pt x="356" y="122"/>
                  </a:lnTo>
                  <a:cubicBezTo>
                    <a:pt x="482" y="248"/>
                    <a:pt x="431" y="426"/>
                    <a:pt x="431" y="426"/>
                  </a:cubicBezTo>
                  <a:lnTo>
                    <a:pt x="431" y="426"/>
                  </a:lnTo>
                  <a:cubicBezTo>
                    <a:pt x="431" y="426"/>
                    <a:pt x="254" y="479"/>
                    <a:pt x="126" y="351"/>
                  </a:cubicBezTo>
                  <a:close/>
                  <a:moveTo>
                    <a:pt x="126" y="351"/>
                  </a:moveTo>
                  <a:lnTo>
                    <a:pt x="126" y="35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3566;p70">
              <a:extLst>
                <a:ext uri="{FF2B5EF4-FFF2-40B4-BE49-F238E27FC236}">
                  <a16:creationId xmlns:a16="http://schemas.microsoft.com/office/drawing/2014/main" id="{797E0EBF-F97C-B931-668A-707309B0846B}"/>
                </a:ext>
              </a:extLst>
            </p:cNvPr>
            <p:cNvSpPr/>
            <p:nvPr/>
          </p:nvSpPr>
          <p:spPr>
            <a:xfrm>
              <a:off x="1873194" y="2731878"/>
              <a:ext cx="129917" cy="132597"/>
            </a:xfrm>
            <a:custGeom>
              <a:avLst/>
              <a:gdLst/>
              <a:ahLst/>
              <a:cxnLst/>
              <a:rect l="l" t="t" r="r" b="b"/>
              <a:pathLst>
                <a:path w="428" h="437" extrusionOk="0">
                  <a:moveTo>
                    <a:pt x="301" y="110"/>
                  </a:moveTo>
                  <a:lnTo>
                    <a:pt x="301" y="110"/>
                  </a:lnTo>
                  <a:cubicBezTo>
                    <a:pt x="190" y="0"/>
                    <a:pt x="29" y="27"/>
                    <a:pt x="0" y="32"/>
                  </a:cubicBezTo>
                  <a:lnTo>
                    <a:pt x="0" y="32"/>
                  </a:lnTo>
                  <a:cubicBezTo>
                    <a:pt x="49" y="43"/>
                    <a:pt x="102" y="65"/>
                    <a:pt x="147" y="110"/>
                  </a:cubicBezTo>
                  <a:lnTo>
                    <a:pt x="147" y="110"/>
                  </a:lnTo>
                  <a:cubicBezTo>
                    <a:pt x="273" y="236"/>
                    <a:pt x="224" y="414"/>
                    <a:pt x="224" y="414"/>
                  </a:cubicBezTo>
                  <a:lnTo>
                    <a:pt x="224" y="414"/>
                  </a:lnTo>
                  <a:cubicBezTo>
                    <a:pt x="224" y="414"/>
                    <a:pt x="220" y="416"/>
                    <a:pt x="214" y="417"/>
                  </a:cubicBezTo>
                  <a:lnTo>
                    <a:pt x="214" y="417"/>
                  </a:lnTo>
                  <a:cubicBezTo>
                    <a:pt x="302" y="436"/>
                    <a:pt x="376" y="414"/>
                    <a:pt x="376" y="414"/>
                  </a:cubicBezTo>
                  <a:lnTo>
                    <a:pt x="376" y="414"/>
                  </a:lnTo>
                  <a:cubicBezTo>
                    <a:pt x="376" y="414"/>
                    <a:pt x="427" y="236"/>
                    <a:pt x="301" y="110"/>
                  </a:cubicBezTo>
                  <a:close/>
                  <a:moveTo>
                    <a:pt x="301" y="110"/>
                  </a:moveTo>
                  <a:lnTo>
                    <a:pt x="301" y="11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567;p70">
              <a:extLst>
                <a:ext uri="{FF2B5EF4-FFF2-40B4-BE49-F238E27FC236}">
                  <a16:creationId xmlns:a16="http://schemas.microsoft.com/office/drawing/2014/main" id="{4A97DD7A-AE5D-A42F-E2D7-B2E2A7E72EBB}"/>
                </a:ext>
              </a:extLst>
            </p:cNvPr>
            <p:cNvSpPr/>
            <p:nvPr/>
          </p:nvSpPr>
          <p:spPr>
            <a:xfrm>
              <a:off x="1901320" y="2623389"/>
              <a:ext cx="163401" cy="99113"/>
            </a:xfrm>
            <a:custGeom>
              <a:avLst/>
              <a:gdLst/>
              <a:ahLst/>
              <a:cxnLst/>
              <a:rect l="l" t="t" r="r" b="b"/>
              <a:pathLst>
                <a:path w="540" h="326" extrusionOk="0">
                  <a:moveTo>
                    <a:pt x="270" y="325"/>
                  </a:moveTo>
                  <a:lnTo>
                    <a:pt x="270" y="325"/>
                  </a:lnTo>
                  <a:cubicBezTo>
                    <a:pt x="91" y="325"/>
                    <a:pt x="0" y="162"/>
                    <a:pt x="0" y="162"/>
                  </a:cubicBezTo>
                  <a:lnTo>
                    <a:pt x="0" y="162"/>
                  </a:lnTo>
                  <a:cubicBezTo>
                    <a:pt x="0" y="162"/>
                    <a:pt x="97" y="0"/>
                    <a:pt x="270" y="0"/>
                  </a:cubicBezTo>
                  <a:lnTo>
                    <a:pt x="270" y="0"/>
                  </a:lnTo>
                  <a:cubicBezTo>
                    <a:pt x="447" y="0"/>
                    <a:pt x="539" y="162"/>
                    <a:pt x="539" y="162"/>
                  </a:cubicBezTo>
                  <a:lnTo>
                    <a:pt x="539" y="162"/>
                  </a:lnTo>
                  <a:cubicBezTo>
                    <a:pt x="539" y="162"/>
                    <a:pt x="451" y="325"/>
                    <a:pt x="270" y="325"/>
                  </a:cubicBezTo>
                  <a:close/>
                  <a:moveTo>
                    <a:pt x="270" y="325"/>
                  </a:moveTo>
                  <a:lnTo>
                    <a:pt x="270" y="32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568;p70">
              <a:extLst>
                <a:ext uri="{FF2B5EF4-FFF2-40B4-BE49-F238E27FC236}">
                  <a16:creationId xmlns:a16="http://schemas.microsoft.com/office/drawing/2014/main" id="{635D94EE-19CA-B962-141F-3C4A9AA5C886}"/>
                </a:ext>
              </a:extLst>
            </p:cNvPr>
            <p:cNvSpPr/>
            <p:nvPr/>
          </p:nvSpPr>
          <p:spPr>
            <a:xfrm>
              <a:off x="1960252" y="2623389"/>
              <a:ext cx="105809" cy="99113"/>
            </a:xfrm>
            <a:custGeom>
              <a:avLst/>
              <a:gdLst/>
              <a:ahLst/>
              <a:cxnLst/>
              <a:rect l="l" t="t" r="r" b="b"/>
              <a:pathLst>
                <a:path w="347" h="326" extrusionOk="0">
                  <a:moveTo>
                    <a:pt x="77" y="0"/>
                  </a:moveTo>
                  <a:lnTo>
                    <a:pt x="77" y="0"/>
                  </a:lnTo>
                  <a:cubicBezTo>
                    <a:pt x="49" y="0"/>
                    <a:pt x="24" y="4"/>
                    <a:pt x="1" y="11"/>
                  </a:cubicBezTo>
                  <a:lnTo>
                    <a:pt x="1" y="11"/>
                  </a:lnTo>
                  <a:cubicBezTo>
                    <a:pt x="128" y="47"/>
                    <a:pt x="193" y="162"/>
                    <a:pt x="193" y="162"/>
                  </a:cubicBezTo>
                  <a:lnTo>
                    <a:pt x="193" y="162"/>
                  </a:lnTo>
                  <a:cubicBezTo>
                    <a:pt x="193" y="162"/>
                    <a:pt x="129" y="278"/>
                    <a:pt x="0" y="314"/>
                  </a:cubicBezTo>
                  <a:lnTo>
                    <a:pt x="0" y="314"/>
                  </a:lnTo>
                  <a:cubicBezTo>
                    <a:pt x="23" y="320"/>
                    <a:pt x="49" y="325"/>
                    <a:pt x="77" y="325"/>
                  </a:cubicBezTo>
                  <a:lnTo>
                    <a:pt x="77" y="325"/>
                  </a:lnTo>
                  <a:cubicBezTo>
                    <a:pt x="258" y="325"/>
                    <a:pt x="346" y="162"/>
                    <a:pt x="346" y="162"/>
                  </a:cubicBezTo>
                  <a:lnTo>
                    <a:pt x="346" y="162"/>
                  </a:lnTo>
                  <a:cubicBezTo>
                    <a:pt x="346" y="162"/>
                    <a:pt x="254" y="0"/>
                    <a:pt x="77" y="0"/>
                  </a:cubicBezTo>
                  <a:close/>
                  <a:moveTo>
                    <a:pt x="77" y="0"/>
                  </a:moveTo>
                  <a:lnTo>
                    <a:pt x="77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569;p70">
              <a:extLst>
                <a:ext uri="{FF2B5EF4-FFF2-40B4-BE49-F238E27FC236}">
                  <a16:creationId xmlns:a16="http://schemas.microsoft.com/office/drawing/2014/main" id="{548735A5-1BD0-3E00-9CE1-900D3465421C}"/>
                </a:ext>
              </a:extLst>
            </p:cNvPr>
            <p:cNvSpPr/>
            <p:nvPr/>
          </p:nvSpPr>
          <p:spPr>
            <a:xfrm>
              <a:off x="1861139" y="2472041"/>
              <a:ext cx="145991" cy="147330"/>
            </a:xfrm>
            <a:custGeom>
              <a:avLst/>
              <a:gdLst/>
              <a:ahLst/>
              <a:cxnLst/>
              <a:rect l="l" t="t" r="r" b="b"/>
              <a:pathLst>
                <a:path w="480" h="484" extrusionOk="0">
                  <a:moveTo>
                    <a:pt x="351" y="356"/>
                  </a:moveTo>
                  <a:lnTo>
                    <a:pt x="351" y="356"/>
                  </a:lnTo>
                  <a:cubicBezTo>
                    <a:pt x="225" y="483"/>
                    <a:pt x="45" y="433"/>
                    <a:pt x="45" y="433"/>
                  </a:cubicBezTo>
                  <a:lnTo>
                    <a:pt x="45" y="433"/>
                  </a:lnTo>
                  <a:cubicBezTo>
                    <a:pt x="45" y="433"/>
                    <a:pt x="0" y="249"/>
                    <a:pt x="121" y="127"/>
                  </a:cubicBezTo>
                  <a:lnTo>
                    <a:pt x="121" y="127"/>
                  </a:lnTo>
                  <a:cubicBezTo>
                    <a:pt x="247" y="0"/>
                    <a:pt x="427" y="51"/>
                    <a:pt x="427" y="51"/>
                  </a:cubicBezTo>
                  <a:lnTo>
                    <a:pt x="427" y="51"/>
                  </a:lnTo>
                  <a:cubicBezTo>
                    <a:pt x="427" y="51"/>
                    <a:pt x="479" y="228"/>
                    <a:pt x="351" y="356"/>
                  </a:cubicBezTo>
                  <a:close/>
                  <a:moveTo>
                    <a:pt x="351" y="356"/>
                  </a:moveTo>
                  <a:lnTo>
                    <a:pt x="351" y="35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570;p70">
              <a:extLst>
                <a:ext uri="{FF2B5EF4-FFF2-40B4-BE49-F238E27FC236}">
                  <a16:creationId xmlns:a16="http://schemas.microsoft.com/office/drawing/2014/main" id="{44D84D7B-1963-A86D-6811-FEBBDE6D0D1A}"/>
                </a:ext>
              </a:extLst>
            </p:cNvPr>
            <p:cNvSpPr/>
            <p:nvPr/>
          </p:nvSpPr>
          <p:spPr>
            <a:xfrm>
              <a:off x="1877211" y="2480077"/>
              <a:ext cx="129917" cy="132597"/>
            </a:xfrm>
            <a:custGeom>
              <a:avLst/>
              <a:gdLst/>
              <a:ahLst/>
              <a:cxnLst/>
              <a:rect l="l" t="t" r="r" b="b"/>
              <a:pathLst>
                <a:path w="426" h="438" extrusionOk="0">
                  <a:moveTo>
                    <a:pt x="373" y="21"/>
                  </a:moveTo>
                  <a:lnTo>
                    <a:pt x="373" y="21"/>
                  </a:lnTo>
                  <a:cubicBezTo>
                    <a:pt x="373" y="21"/>
                    <a:pt x="298" y="0"/>
                    <a:pt x="212" y="20"/>
                  </a:cubicBezTo>
                  <a:lnTo>
                    <a:pt x="212" y="20"/>
                  </a:lnTo>
                  <a:cubicBezTo>
                    <a:pt x="217" y="21"/>
                    <a:pt x="220" y="21"/>
                    <a:pt x="220" y="21"/>
                  </a:cubicBezTo>
                  <a:lnTo>
                    <a:pt x="220" y="21"/>
                  </a:lnTo>
                  <a:cubicBezTo>
                    <a:pt x="220" y="21"/>
                    <a:pt x="271" y="198"/>
                    <a:pt x="143" y="326"/>
                  </a:cubicBezTo>
                  <a:lnTo>
                    <a:pt x="143" y="326"/>
                  </a:lnTo>
                  <a:cubicBezTo>
                    <a:pt x="99" y="371"/>
                    <a:pt x="48" y="393"/>
                    <a:pt x="0" y="404"/>
                  </a:cubicBezTo>
                  <a:lnTo>
                    <a:pt x="0" y="404"/>
                  </a:lnTo>
                  <a:cubicBezTo>
                    <a:pt x="34" y="412"/>
                    <a:pt x="186" y="437"/>
                    <a:pt x="297" y="326"/>
                  </a:cubicBezTo>
                  <a:lnTo>
                    <a:pt x="297" y="326"/>
                  </a:lnTo>
                  <a:cubicBezTo>
                    <a:pt x="425" y="198"/>
                    <a:pt x="373" y="21"/>
                    <a:pt x="373" y="21"/>
                  </a:cubicBezTo>
                  <a:close/>
                  <a:moveTo>
                    <a:pt x="373" y="21"/>
                  </a:moveTo>
                  <a:lnTo>
                    <a:pt x="373" y="21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571;p70">
              <a:extLst>
                <a:ext uri="{FF2B5EF4-FFF2-40B4-BE49-F238E27FC236}">
                  <a16:creationId xmlns:a16="http://schemas.microsoft.com/office/drawing/2014/main" id="{0071E943-57B2-7661-4D42-3B97D6079C6B}"/>
                </a:ext>
              </a:extLst>
            </p:cNvPr>
            <p:cNvSpPr/>
            <p:nvPr/>
          </p:nvSpPr>
          <p:spPr>
            <a:xfrm>
              <a:off x="1688362" y="2555081"/>
              <a:ext cx="231709" cy="231710"/>
            </a:xfrm>
            <a:custGeom>
              <a:avLst/>
              <a:gdLst/>
              <a:ahLst/>
              <a:cxnLst/>
              <a:rect l="l" t="t" r="r" b="b"/>
              <a:pathLst>
                <a:path w="761" h="764" extrusionOk="0">
                  <a:moveTo>
                    <a:pt x="760" y="381"/>
                  </a:moveTo>
                  <a:lnTo>
                    <a:pt x="760" y="381"/>
                  </a:lnTo>
                  <a:cubicBezTo>
                    <a:pt x="760" y="170"/>
                    <a:pt x="590" y="0"/>
                    <a:pt x="380" y="0"/>
                  </a:cubicBezTo>
                  <a:lnTo>
                    <a:pt x="380" y="0"/>
                  </a:lnTo>
                  <a:cubicBezTo>
                    <a:pt x="170" y="0"/>
                    <a:pt x="0" y="170"/>
                    <a:pt x="0" y="381"/>
                  </a:cubicBezTo>
                  <a:lnTo>
                    <a:pt x="0" y="381"/>
                  </a:lnTo>
                  <a:cubicBezTo>
                    <a:pt x="0" y="592"/>
                    <a:pt x="170" y="763"/>
                    <a:pt x="380" y="763"/>
                  </a:cubicBezTo>
                  <a:lnTo>
                    <a:pt x="380" y="763"/>
                  </a:lnTo>
                  <a:cubicBezTo>
                    <a:pt x="590" y="763"/>
                    <a:pt x="760" y="592"/>
                    <a:pt x="760" y="381"/>
                  </a:cubicBezTo>
                  <a:close/>
                  <a:moveTo>
                    <a:pt x="760" y="381"/>
                  </a:moveTo>
                  <a:lnTo>
                    <a:pt x="760" y="38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72;p70">
              <a:extLst>
                <a:ext uri="{FF2B5EF4-FFF2-40B4-BE49-F238E27FC236}">
                  <a16:creationId xmlns:a16="http://schemas.microsoft.com/office/drawing/2014/main" id="{715C3A0D-2568-09AA-E802-B5C82D830DF4}"/>
                </a:ext>
              </a:extLst>
            </p:cNvPr>
            <p:cNvSpPr/>
            <p:nvPr/>
          </p:nvSpPr>
          <p:spPr>
            <a:xfrm>
              <a:off x="1780778" y="2555081"/>
              <a:ext cx="139293" cy="231710"/>
            </a:xfrm>
            <a:custGeom>
              <a:avLst/>
              <a:gdLst/>
              <a:ahLst/>
              <a:cxnLst/>
              <a:rect l="l" t="t" r="r" b="b"/>
              <a:pathLst>
                <a:path w="458" h="764" extrusionOk="0">
                  <a:moveTo>
                    <a:pt x="77" y="0"/>
                  </a:moveTo>
                  <a:lnTo>
                    <a:pt x="77" y="0"/>
                  </a:lnTo>
                  <a:cubicBezTo>
                    <a:pt x="51" y="0"/>
                    <a:pt x="26" y="2"/>
                    <a:pt x="0" y="8"/>
                  </a:cubicBezTo>
                  <a:lnTo>
                    <a:pt x="0" y="8"/>
                  </a:lnTo>
                  <a:cubicBezTo>
                    <a:pt x="174" y="43"/>
                    <a:pt x="305" y="197"/>
                    <a:pt x="305" y="381"/>
                  </a:cubicBezTo>
                  <a:lnTo>
                    <a:pt x="305" y="381"/>
                  </a:lnTo>
                  <a:cubicBezTo>
                    <a:pt x="305" y="565"/>
                    <a:pt x="174" y="720"/>
                    <a:pt x="0" y="754"/>
                  </a:cubicBezTo>
                  <a:lnTo>
                    <a:pt x="0" y="754"/>
                  </a:lnTo>
                  <a:cubicBezTo>
                    <a:pt x="26" y="760"/>
                    <a:pt x="51" y="763"/>
                    <a:pt x="77" y="763"/>
                  </a:cubicBezTo>
                  <a:lnTo>
                    <a:pt x="77" y="763"/>
                  </a:lnTo>
                  <a:cubicBezTo>
                    <a:pt x="287" y="763"/>
                    <a:pt x="457" y="592"/>
                    <a:pt x="457" y="381"/>
                  </a:cubicBezTo>
                  <a:lnTo>
                    <a:pt x="457" y="381"/>
                  </a:lnTo>
                  <a:cubicBezTo>
                    <a:pt x="457" y="170"/>
                    <a:pt x="287" y="0"/>
                    <a:pt x="77" y="0"/>
                  </a:cubicBezTo>
                  <a:close/>
                  <a:moveTo>
                    <a:pt x="77" y="0"/>
                  </a:moveTo>
                  <a:lnTo>
                    <a:pt x="77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573;p70">
              <a:extLst>
                <a:ext uri="{FF2B5EF4-FFF2-40B4-BE49-F238E27FC236}">
                  <a16:creationId xmlns:a16="http://schemas.microsoft.com/office/drawing/2014/main" id="{15D8BB9A-A58B-1B2C-D8D2-A8849CF69F2C}"/>
                </a:ext>
              </a:extLst>
            </p:cNvPr>
            <p:cNvSpPr/>
            <p:nvPr/>
          </p:nvSpPr>
          <p:spPr>
            <a:xfrm>
              <a:off x="1758009" y="2555081"/>
              <a:ext cx="156705" cy="195547"/>
            </a:xfrm>
            <a:custGeom>
              <a:avLst/>
              <a:gdLst/>
              <a:ahLst/>
              <a:cxnLst/>
              <a:rect l="l" t="t" r="r" b="b"/>
              <a:pathLst>
                <a:path w="517" h="644" extrusionOk="0">
                  <a:moveTo>
                    <a:pt x="102" y="147"/>
                  </a:moveTo>
                  <a:lnTo>
                    <a:pt x="102" y="147"/>
                  </a:lnTo>
                  <a:cubicBezTo>
                    <a:pt x="43" y="184"/>
                    <a:pt x="0" y="242"/>
                    <a:pt x="32" y="309"/>
                  </a:cubicBezTo>
                  <a:lnTo>
                    <a:pt x="32" y="309"/>
                  </a:lnTo>
                  <a:cubicBezTo>
                    <a:pt x="65" y="374"/>
                    <a:pt x="138" y="349"/>
                    <a:pt x="206" y="339"/>
                  </a:cubicBezTo>
                  <a:lnTo>
                    <a:pt x="206" y="339"/>
                  </a:lnTo>
                  <a:cubicBezTo>
                    <a:pt x="274" y="331"/>
                    <a:pt x="222" y="540"/>
                    <a:pt x="263" y="591"/>
                  </a:cubicBezTo>
                  <a:lnTo>
                    <a:pt x="263" y="591"/>
                  </a:lnTo>
                  <a:cubicBezTo>
                    <a:pt x="303" y="643"/>
                    <a:pt x="417" y="540"/>
                    <a:pt x="405" y="473"/>
                  </a:cubicBezTo>
                  <a:lnTo>
                    <a:pt x="405" y="473"/>
                  </a:lnTo>
                  <a:cubicBezTo>
                    <a:pt x="389" y="375"/>
                    <a:pt x="383" y="342"/>
                    <a:pt x="516" y="272"/>
                  </a:cubicBezTo>
                  <a:lnTo>
                    <a:pt x="516" y="272"/>
                  </a:lnTo>
                  <a:lnTo>
                    <a:pt x="516" y="272"/>
                  </a:lnTo>
                  <a:cubicBezTo>
                    <a:pt x="472" y="121"/>
                    <a:pt x="336" y="9"/>
                    <a:pt x="174" y="0"/>
                  </a:cubicBezTo>
                  <a:lnTo>
                    <a:pt x="174" y="0"/>
                  </a:lnTo>
                  <a:lnTo>
                    <a:pt x="174" y="0"/>
                  </a:lnTo>
                  <a:cubicBezTo>
                    <a:pt x="174" y="0"/>
                    <a:pt x="161" y="111"/>
                    <a:pt x="102" y="147"/>
                  </a:cubicBezTo>
                  <a:close/>
                  <a:moveTo>
                    <a:pt x="102" y="147"/>
                  </a:moveTo>
                  <a:lnTo>
                    <a:pt x="102" y="14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574;p70">
              <a:extLst>
                <a:ext uri="{FF2B5EF4-FFF2-40B4-BE49-F238E27FC236}">
                  <a16:creationId xmlns:a16="http://schemas.microsoft.com/office/drawing/2014/main" id="{A665C9D0-EFFF-408D-9AC8-3665B60A4099}"/>
                </a:ext>
              </a:extLst>
            </p:cNvPr>
            <p:cNvSpPr/>
            <p:nvPr/>
          </p:nvSpPr>
          <p:spPr>
            <a:xfrm>
              <a:off x="1875873" y="2580530"/>
              <a:ext cx="1339" cy="133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BAEB6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575;p70">
              <a:extLst>
                <a:ext uri="{FF2B5EF4-FFF2-40B4-BE49-F238E27FC236}">
                  <a16:creationId xmlns:a16="http://schemas.microsoft.com/office/drawing/2014/main" id="{C0827572-436B-7D3A-D9A7-61B79BAF75F1}"/>
                </a:ext>
              </a:extLst>
            </p:cNvPr>
            <p:cNvSpPr/>
            <p:nvPr/>
          </p:nvSpPr>
          <p:spPr>
            <a:xfrm>
              <a:off x="1890605" y="2593923"/>
              <a:ext cx="1339" cy="133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BAEB6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576;p70">
              <a:extLst>
                <a:ext uri="{FF2B5EF4-FFF2-40B4-BE49-F238E27FC236}">
                  <a16:creationId xmlns:a16="http://schemas.microsoft.com/office/drawing/2014/main" id="{4FFBF429-3C20-BED5-5008-AAB945D45A34}"/>
                </a:ext>
              </a:extLst>
            </p:cNvPr>
            <p:cNvSpPr/>
            <p:nvPr/>
          </p:nvSpPr>
          <p:spPr>
            <a:xfrm>
              <a:off x="1688362" y="2630086"/>
              <a:ext cx="54913" cy="133936"/>
            </a:xfrm>
            <a:custGeom>
              <a:avLst/>
              <a:gdLst/>
              <a:ahLst/>
              <a:cxnLst/>
              <a:rect l="l" t="t" r="r" b="b"/>
              <a:pathLst>
                <a:path w="182" h="442" extrusionOk="0">
                  <a:moveTo>
                    <a:pt x="127" y="306"/>
                  </a:moveTo>
                  <a:lnTo>
                    <a:pt x="127" y="306"/>
                  </a:lnTo>
                  <a:cubicBezTo>
                    <a:pt x="110" y="279"/>
                    <a:pt x="159" y="216"/>
                    <a:pt x="169" y="168"/>
                  </a:cubicBezTo>
                  <a:lnTo>
                    <a:pt x="169" y="168"/>
                  </a:lnTo>
                  <a:cubicBezTo>
                    <a:pt x="181" y="121"/>
                    <a:pt x="114" y="124"/>
                    <a:pt x="94" y="107"/>
                  </a:cubicBezTo>
                  <a:lnTo>
                    <a:pt x="94" y="107"/>
                  </a:lnTo>
                  <a:cubicBezTo>
                    <a:pt x="74" y="91"/>
                    <a:pt x="46" y="19"/>
                    <a:pt x="26" y="3"/>
                  </a:cubicBezTo>
                  <a:lnTo>
                    <a:pt x="23" y="0"/>
                  </a:lnTo>
                  <a:lnTo>
                    <a:pt x="23" y="0"/>
                  </a:lnTo>
                  <a:cubicBezTo>
                    <a:pt x="8" y="42"/>
                    <a:pt x="0" y="86"/>
                    <a:pt x="0" y="133"/>
                  </a:cubicBezTo>
                  <a:lnTo>
                    <a:pt x="0" y="133"/>
                  </a:lnTo>
                  <a:cubicBezTo>
                    <a:pt x="0" y="259"/>
                    <a:pt x="60" y="371"/>
                    <a:pt x="155" y="441"/>
                  </a:cubicBezTo>
                  <a:lnTo>
                    <a:pt x="155" y="433"/>
                  </a:lnTo>
                  <a:lnTo>
                    <a:pt x="155" y="433"/>
                  </a:lnTo>
                  <a:cubicBezTo>
                    <a:pt x="155" y="433"/>
                    <a:pt x="169" y="370"/>
                    <a:pt x="127" y="306"/>
                  </a:cubicBezTo>
                  <a:close/>
                  <a:moveTo>
                    <a:pt x="127" y="306"/>
                  </a:moveTo>
                  <a:lnTo>
                    <a:pt x="127" y="3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3577;p70">
              <a:extLst>
                <a:ext uri="{FF2B5EF4-FFF2-40B4-BE49-F238E27FC236}">
                  <a16:creationId xmlns:a16="http://schemas.microsoft.com/office/drawing/2014/main" id="{88B36901-D918-988C-8959-AE5CD369CBCF}"/>
                </a:ext>
              </a:extLst>
            </p:cNvPr>
            <p:cNvSpPr/>
            <p:nvPr/>
          </p:nvSpPr>
          <p:spPr>
            <a:xfrm>
              <a:off x="1808905" y="2555081"/>
              <a:ext cx="105809" cy="183492"/>
            </a:xfrm>
            <a:custGeom>
              <a:avLst/>
              <a:gdLst/>
              <a:ahLst/>
              <a:cxnLst/>
              <a:rect l="l" t="t" r="r" b="b"/>
              <a:pathLst>
                <a:path w="350" h="604" extrusionOk="0">
                  <a:moveTo>
                    <a:pt x="7" y="0"/>
                  </a:moveTo>
                  <a:lnTo>
                    <a:pt x="7" y="0"/>
                  </a:lnTo>
                  <a:lnTo>
                    <a:pt x="7" y="0"/>
                  </a:lnTo>
                  <a:cubicBezTo>
                    <a:pt x="7" y="0"/>
                    <a:pt x="6" y="16"/>
                    <a:pt x="0" y="39"/>
                  </a:cubicBezTo>
                  <a:lnTo>
                    <a:pt x="0" y="39"/>
                  </a:lnTo>
                  <a:cubicBezTo>
                    <a:pt x="125" y="100"/>
                    <a:pt x="212" y="231"/>
                    <a:pt x="212" y="380"/>
                  </a:cubicBezTo>
                  <a:lnTo>
                    <a:pt x="212" y="380"/>
                  </a:lnTo>
                  <a:cubicBezTo>
                    <a:pt x="212" y="464"/>
                    <a:pt x="185" y="541"/>
                    <a:pt x="139" y="603"/>
                  </a:cubicBezTo>
                  <a:lnTo>
                    <a:pt x="139" y="603"/>
                  </a:lnTo>
                  <a:cubicBezTo>
                    <a:pt x="187" y="591"/>
                    <a:pt x="247" y="522"/>
                    <a:pt x="238" y="473"/>
                  </a:cubicBezTo>
                  <a:lnTo>
                    <a:pt x="238" y="473"/>
                  </a:lnTo>
                  <a:cubicBezTo>
                    <a:pt x="222" y="375"/>
                    <a:pt x="216" y="342"/>
                    <a:pt x="349" y="272"/>
                  </a:cubicBezTo>
                  <a:lnTo>
                    <a:pt x="349" y="272"/>
                  </a:lnTo>
                  <a:lnTo>
                    <a:pt x="349" y="272"/>
                  </a:lnTo>
                  <a:cubicBezTo>
                    <a:pt x="305" y="121"/>
                    <a:pt x="169" y="9"/>
                    <a:pt x="7" y="0"/>
                  </a:cubicBezTo>
                  <a:close/>
                  <a:moveTo>
                    <a:pt x="7" y="0"/>
                  </a:moveTo>
                  <a:lnTo>
                    <a:pt x="7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99" name="Google Shape;3553;p70">
            <a:extLst>
              <a:ext uri="{FF2B5EF4-FFF2-40B4-BE49-F238E27FC236}">
                <a16:creationId xmlns:a16="http://schemas.microsoft.com/office/drawing/2014/main" id="{CAA61109-F615-3086-109E-F9ABE40B4C04}"/>
              </a:ext>
            </a:extLst>
          </p:cNvPr>
          <p:cNvSpPr txBox="1"/>
          <p:nvPr/>
        </p:nvSpPr>
        <p:spPr>
          <a:xfrm flipH="1">
            <a:off x="4291437" y="4874580"/>
            <a:ext cx="3929968" cy="327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*See Gabor and Braun (2025). ‘Green </a:t>
            </a:r>
            <a:r>
              <a:rPr lang="en-US" sz="1050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Macrofinancial</a:t>
            </a:r>
            <a:r>
              <a:rPr lang="en-US" sz="105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regimes’</a:t>
            </a:r>
            <a:endParaRPr sz="105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06" name="Google Shape;3552;p70">
            <a:extLst>
              <a:ext uri="{FF2B5EF4-FFF2-40B4-BE49-F238E27FC236}">
                <a16:creationId xmlns:a16="http://schemas.microsoft.com/office/drawing/2014/main" id="{B13CE848-E9AF-A9D6-6125-DB7DABE42BF4}"/>
              </a:ext>
            </a:extLst>
          </p:cNvPr>
          <p:cNvSpPr txBox="1"/>
          <p:nvPr/>
        </p:nvSpPr>
        <p:spPr>
          <a:xfrm flipH="1">
            <a:off x="1378415" y="2025875"/>
            <a:ext cx="4196336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Carbon Capture and Storage</a:t>
            </a:r>
            <a:endParaRPr sz="20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407" name="Google Shape;3555;p70">
            <a:extLst>
              <a:ext uri="{FF2B5EF4-FFF2-40B4-BE49-F238E27FC236}">
                <a16:creationId xmlns:a16="http://schemas.microsoft.com/office/drawing/2014/main" id="{01925A7B-B605-1973-8FC3-686F8C0D7913}"/>
              </a:ext>
            </a:extLst>
          </p:cNvPr>
          <p:cNvSpPr txBox="1"/>
          <p:nvPr/>
        </p:nvSpPr>
        <p:spPr>
          <a:xfrm flipH="1">
            <a:off x="1417542" y="2392991"/>
            <a:ext cx="583365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The ‘medium effort’ scenario. Assumption of sufficient viability of carbon capture, storage, and utilization until 2050 to augment electrification.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3409" name="Google Shape;3578;p70">
            <a:extLst>
              <a:ext uri="{FF2B5EF4-FFF2-40B4-BE49-F238E27FC236}">
                <a16:creationId xmlns:a16="http://schemas.microsoft.com/office/drawing/2014/main" id="{F66891FA-33C4-564C-0422-B15FF9F426DC}"/>
              </a:ext>
            </a:extLst>
          </p:cNvPr>
          <p:cNvGrpSpPr/>
          <p:nvPr/>
        </p:nvGrpSpPr>
        <p:grpSpPr>
          <a:xfrm>
            <a:off x="840807" y="2029377"/>
            <a:ext cx="468365" cy="460065"/>
            <a:chOff x="3909020" y="4130174"/>
            <a:chExt cx="529047" cy="519671"/>
          </a:xfrm>
        </p:grpSpPr>
        <p:sp>
          <p:nvSpPr>
            <p:cNvPr id="3410" name="Google Shape;3579;p70">
              <a:extLst>
                <a:ext uri="{FF2B5EF4-FFF2-40B4-BE49-F238E27FC236}">
                  <a16:creationId xmlns:a16="http://schemas.microsoft.com/office/drawing/2014/main" id="{C597E20A-D4C8-B17B-925C-1ACCB06EF347}"/>
                </a:ext>
              </a:extLst>
            </p:cNvPr>
            <p:cNvSpPr/>
            <p:nvPr/>
          </p:nvSpPr>
          <p:spPr>
            <a:xfrm>
              <a:off x="3965273" y="4266789"/>
              <a:ext cx="332160" cy="333503"/>
            </a:xfrm>
            <a:custGeom>
              <a:avLst/>
              <a:gdLst/>
              <a:ahLst/>
              <a:cxnLst/>
              <a:rect l="l" t="t" r="r" b="b"/>
              <a:pathLst>
                <a:path w="1095" h="1099" extrusionOk="0">
                  <a:moveTo>
                    <a:pt x="1094" y="550"/>
                  </a:moveTo>
                  <a:lnTo>
                    <a:pt x="1094" y="550"/>
                  </a:lnTo>
                  <a:cubicBezTo>
                    <a:pt x="1094" y="246"/>
                    <a:pt x="849" y="0"/>
                    <a:pt x="547" y="0"/>
                  </a:cubicBezTo>
                  <a:lnTo>
                    <a:pt x="547" y="0"/>
                  </a:lnTo>
                  <a:cubicBezTo>
                    <a:pt x="245" y="0"/>
                    <a:pt x="0" y="246"/>
                    <a:pt x="0" y="550"/>
                  </a:cubicBezTo>
                  <a:lnTo>
                    <a:pt x="0" y="550"/>
                  </a:lnTo>
                  <a:cubicBezTo>
                    <a:pt x="0" y="853"/>
                    <a:pt x="245" y="1098"/>
                    <a:pt x="547" y="1098"/>
                  </a:cubicBezTo>
                  <a:lnTo>
                    <a:pt x="547" y="1098"/>
                  </a:lnTo>
                  <a:cubicBezTo>
                    <a:pt x="849" y="1098"/>
                    <a:pt x="1094" y="853"/>
                    <a:pt x="1094" y="550"/>
                  </a:cubicBezTo>
                  <a:close/>
                  <a:moveTo>
                    <a:pt x="1094" y="550"/>
                  </a:moveTo>
                  <a:lnTo>
                    <a:pt x="1094" y="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1" name="Google Shape;3580;p70">
              <a:extLst>
                <a:ext uri="{FF2B5EF4-FFF2-40B4-BE49-F238E27FC236}">
                  <a16:creationId xmlns:a16="http://schemas.microsoft.com/office/drawing/2014/main" id="{C9564B82-8619-0E4F-DB11-429F9BEEF27E}"/>
                </a:ext>
              </a:extLst>
            </p:cNvPr>
            <p:cNvSpPr/>
            <p:nvPr/>
          </p:nvSpPr>
          <p:spPr>
            <a:xfrm>
              <a:off x="4105905" y="4266789"/>
              <a:ext cx="191527" cy="333503"/>
            </a:xfrm>
            <a:custGeom>
              <a:avLst/>
              <a:gdLst/>
              <a:ahLst/>
              <a:cxnLst/>
              <a:rect l="l" t="t" r="r" b="b"/>
              <a:pathLst>
                <a:path w="631" h="1099" extrusionOk="0">
                  <a:moveTo>
                    <a:pt x="83" y="0"/>
                  </a:moveTo>
                  <a:lnTo>
                    <a:pt x="83" y="0"/>
                  </a:lnTo>
                  <a:cubicBezTo>
                    <a:pt x="55" y="0"/>
                    <a:pt x="27" y="2"/>
                    <a:pt x="0" y="7"/>
                  </a:cubicBezTo>
                  <a:lnTo>
                    <a:pt x="0" y="7"/>
                  </a:lnTo>
                  <a:cubicBezTo>
                    <a:pt x="264" y="46"/>
                    <a:pt x="465" y="274"/>
                    <a:pt x="465" y="550"/>
                  </a:cubicBezTo>
                  <a:lnTo>
                    <a:pt x="465" y="550"/>
                  </a:lnTo>
                  <a:cubicBezTo>
                    <a:pt x="465" y="825"/>
                    <a:pt x="264" y="1052"/>
                    <a:pt x="0" y="1092"/>
                  </a:cubicBezTo>
                  <a:lnTo>
                    <a:pt x="0" y="1092"/>
                  </a:lnTo>
                  <a:cubicBezTo>
                    <a:pt x="27" y="1095"/>
                    <a:pt x="55" y="1098"/>
                    <a:pt x="83" y="1098"/>
                  </a:cubicBezTo>
                  <a:lnTo>
                    <a:pt x="83" y="1098"/>
                  </a:lnTo>
                  <a:cubicBezTo>
                    <a:pt x="385" y="1098"/>
                    <a:pt x="630" y="853"/>
                    <a:pt x="630" y="550"/>
                  </a:cubicBezTo>
                  <a:lnTo>
                    <a:pt x="630" y="550"/>
                  </a:lnTo>
                  <a:cubicBezTo>
                    <a:pt x="630" y="246"/>
                    <a:pt x="385" y="0"/>
                    <a:pt x="83" y="0"/>
                  </a:cubicBezTo>
                  <a:close/>
                  <a:moveTo>
                    <a:pt x="83" y="0"/>
                  </a:moveTo>
                  <a:lnTo>
                    <a:pt x="83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2" name="Google Shape;3581;p70">
              <a:extLst>
                <a:ext uri="{FF2B5EF4-FFF2-40B4-BE49-F238E27FC236}">
                  <a16:creationId xmlns:a16="http://schemas.microsoft.com/office/drawing/2014/main" id="{660CAF91-3F94-1508-3527-A6AF05A080C0}"/>
                </a:ext>
              </a:extLst>
            </p:cNvPr>
            <p:cNvSpPr/>
            <p:nvPr/>
          </p:nvSpPr>
          <p:spPr>
            <a:xfrm>
              <a:off x="4065724" y="4266789"/>
              <a:ext cx="226351" cy="281266"/>
            </a:xfrm>
            <a:custGeom>
              <a:avLst/>
              <a:gdLst/>
              <a:ahLst/>
              <a:cxnLst/>
              <a:rect l="l" t="t" r="r" b="b"/>
              <a:pathLst>
                <a:path w="744" h="927" extrusionOk="0">
                  <a:moveTo>
                    <a:pt x="147" y="212"/>
                  </a:moveTo>
                  <a:lnTo>
                    <a:pt x="147" y="212"/>
                  </a:lnTo>
                  <a:cubicBezTo>
                    <a:pt x="62" y="266"/>
                    <a:pt x="0" y="350"/>
                    <a:pt x="46" y="446"/>
                  </a:cubicBezTo>
                  <a:lnTo>
                    <a:pt x="46" y="446"/>
                  </a:lnTo>
                  <a:cubicBezTo>
                    <a:pt x="94" y="540"/>
                    <a:pt x="199" y="503"/>
                    <a:pt x="297" y="490"/>
                  </a:cubicBezTo>
                  <a:lnTo>
                    <a:pt x="297" y="490"/>
                  </a:lnTo>
                  <a:cubicBezTo>
                    <a:pt x="395" y="478"/>
                    <a:pt x="320" y="778"/>
                    <a:pt x="379" y="852"/>
                  </a:cubicBezTo>
                  <a:lnTo>
                    <a:pt x="379" y="852"/>
                  </a:lnTo>
                  <a:cubicBezTo>
                    <a:pt x="437" y="926"/>
                    <a:pt x="600" y="778"/>
                    <a:pt x="584" y="683"/>
                  </a:cubicBezTo>
                  <a:lnTo>
                    <a:pt x="584" y="683"/>
                  </a:lnTo>
                  <a:cubicBezTo>
                    <a:pt x="561" y="543"/>
                    <a:pt x="552" y="492"/>
                    <a:pt x="743" y="392"/>
                  </a:cubicBezTo>
                  <a:lnTo>
                    <a:pt x="743" y="392"/>
                  </a:lnTo>
                  <a:lnTo>
                    <a:pt x="743" y="392"/>
                  </a:lnTo>
                  <a:cubicBezTo>
                    <a:pt x="679" y="175"/>
                    <a:pt x="485" y="15"/>
                    <a:pt x="253" y="0"/>
                  </a:cubicBezTo>
                  <a:lnTo>
                    <a:pt x="253" y="1"/>
                  </a:lnTo>
                  <a:lnTo>
                    <a:pt x="253" y="1"/>
                  </a:lnTo>
                  <a:cubicBezTo>
                    <a:pt x="253" y="1"/>
                    <a:pt x="231" y="160"/>
                    <a:pt x="147" y="212"/>
                  </a:cubicBezTo>
                  <a:close/>
                  <a:moveTo>
                    <a:pt x="147" y="212"/>
                  </a:moveTo>
                  <a:lnTo>
                    <a:pt x="147" y="2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3" name="Google Shape;3582;p70">
              <a:extLst>
                <a:ext uri="{FF2B5EF4-FFF2-40B4-BE49-F238E27FC236}">
                  <a16:creationId xmlns:a16="http://schemas.microsoft.com/office/drawing/2014/main" id="{4AAB14E5-9B4B-6139-0F9F-D1B408AAAE8D}"/>
                </a:ext>
              </a:extLst>
            </p:cNvPr>
            <p:cNvSpPr/>
            <p:nvPr/>
          </p:nvSpPr>
          <p:spPr>
            <a:xfrm>
              <a:off x="4235823" y="4304291"/>
              <a:ext cx="1339" cy="133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BAEB6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4" name="Google Shape;3583;p70">
              <a:extLst>
                <a:ext uri="{FF2B5EF4-FFF2-40B4-BE49-F238E27FC236}">
                  <a16:creationId xmlns:a16="http://schemas.microsoft.com/office/drawing/2014/main" id="{05BF62FF-EBA1-C7FC-8812-2179836554BB}"/>
                </a:ext>
              </a:extLst>
            </p:cNvPr>
            <p:cNvSpPr/>
            <p:nvPr/>
          </p:nvSpPr>
          <p:spPr>
            <a:xfrm>
              <a:off x="4255913" y="4323042"/>
              <a:ext cx="1339" cy="133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BAEB6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5" name="Google Shape;3584;p70">
              <a:extLst>
                <a:ext uri="{FF2B5EF4-FFF2-40B4-BE49-F238E27FC236}">
                  <a16:creationId xmlns:a16="http://schemas.microsoft.com/office/drawing/2014/main" id="{B366DE58-57E7-FCC0-C379-C5B55FAEB667}"/>
                </a:ext>
              </a:extLst>
            </p:cNvPr>
            <p:cNvSpPr/>
            <p:nvPr/>
          </p:nvSpPr>
          <p:spPr>
            <a:xfrm>
              <a:off x="3965273" y="4375278"/>
              <a:ext cx="79022" cy="192869"/>
            </a:xfrm>
            <a:custGeom>
              <a:avLst/>
              <a:gdLst/>
              <a:ahLst/>
              <a:cxnLst/>
              <a:rect l="l" t="t" r="r" b="b"/>
              <a:pathLst>
                <a:path w="261" h="635" extrusionOk="0">
                  <a:moveTo>
                    <a:pt x="183" y="440"/>
                  </a:moveTo>
                  <a:lnTo>
                    <a:pt x="183" y="440"/>
                  </a:lnTo>
                  <a:cubicBezTo>
                    <a:pt x="158" y="402"/>
                    <a:pt x="228" y="311"/>
                    <a:pt x="244" y="242"/>
                  </a:cubicBezTo>
                  <a:lnTo>
                    <a:pt x="244" y="242"/>
                  </a:lnTo>
                  <a:cubicBezTo>
                    <a:pt x="260" y="173"/>
                    <a:pt x="165" y="178"/>
                    <a:pt x="136" y="154"/>
                  </a:cubicBezTo>
                  <a:lnTo>
                    <a:pt x="136" y="154"/>
                  </a:lnTo>
                  <a:cubicBezTo>
                    <a:pt x="107" y="131"/>
                    <a:pt x="67" y="27"/>
                    <a:pt x="38" y="4"/>
                  </a:cubicBezTo>
                  <a:lnTo>
                    <a:pt x="34" y="0"/>
                  </a:lnTo>
                  <a:lnTo>
                    <a:pt x="34" y="0"/>
                  </a:lnTo>
                  <a:cubicBezTo>
                    <a:pt x="11" y="59"/>
                    <a:pt x="0" y="124"/>
                    <a:pt x="0" y="192"/>
                  </a:cubicBezTo>
                  <a:lnTo>
                    <a:pt x="0" y="192"/>
                  </a:lnTo>
                  <a:cubicBezTo>
                    <a:pt x="0" y="372"/>
                    <a:pt x="87" y="533"/>
                    <a:pt x="222" y="634"/>
                  </a:cubicBezTo>
                  <a:lnTo>
                    <a:pt x="222" y="622"/>
                  </a:lnTo>
                  <a:lnTo>
                    <a:pt x="222" y="622"/>
                  </a:lnTo>
                  <a:cubicBezTo>
                    <a:pt x="222" y="622"/>
                    <a:pt x="244" y="532"/>
                    <a:pt x="183" y="440"/>
                  </a:cubicBezTo>
                  <a:close/>
                  <a:moveTo>
                    <a:pt x="183" y="440"/>
                  </a:moveTo>
                  <a:lnTo>
                    <a:pt x="183" y="4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6" name="Google Shape;3585;p70">
              <a:extLst>
                <a:ext uri="{FF2B5EF4-FFF2-40B4-BE49-F238E27FC236}">
                  <a16:creationId xmlns:a16="http://schemas.microsoft.com/office/drawing/2014/main" id="{32D6D242-896F-28A3-F6C4-0D1A58E92CE5}"/>
                </a:ext>
              </a:extLst>
            </p:cNvPr>
            <p:cNvSpPr/>
            <p:nvPr/>
          </p:nvSpPr>
          <p:spPr>
            <a:xfrm>
              <a:off x="4229126" y="4474391"/>
              <a:ext cx="16072" cy="37502"/>
            </a:xfrm>
            <a:custGeom>
              <a:avLst/>
              <a:gdLst/>
              <a:ahLst/>
              <a:cxnLst/>
              <a:rect l="l" t="t" r="r" b="b"/>
              <a:pathLst>
                <a:path w="52" h="122" extrusionOk="0">
                  <a:moveTo>
                    <a:pt x="45" y="2"/>
                  </a:moveTo>
                  <a:lnTo>
                    <a:pt x="45" y="2"/>
                  </a:lnTo>
                  <a:lnTo>
                    <a:pt x="45" y="0"/>
                  </a:lnTo>
                  <a:lnTo>
                    <a:pt x="45" y="0"/>
                  </a:lnTo>
                  <a:cubicBezTo>
                    <a:pt x="34" y="42"/>
                    <a:pt x="20" y="82"/>
                    <a:pt x="0" y="121"/>
                  </a:cubicBezTo>
                  <a:lnTo>
                    <a:pt x="0" y="121"/>
                  </a:lnTo>
                  <a:cubicBezTo>
                    <a:pt x="31" y="83"/>
                    <a:pt x="51" y="39"/>
                    <a:pt x="45" y="2"/>
                  </a:cubicBezTo>
                  <a:close/>
                  <a:moveTo>
                    <a:pt x="45" y="2"/>
                  </a:moveTo>
                  <a:lnTo>
                    <a:pt x="45" y="2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7" name="Google Shape;3586;p70">
              <a:extLst>
                <a:ext uri="{FF2B5EF4-FFF2-40B4-BE49-F238E27FC236}">
                  <a16:creationId xmlns:a16="http://schemas.microsoft.com/office/drawing/2014/main" id="{B615A21B-F772-3C72-1474-E6ED8D2B533C}"/>
                </a:ext>
              </a:extLst>
            </p:cNvPr>
            <p:cNvSpPr/>
            <p:nvPr/>
          </p:nvSpPr>
          <p:spPr>
            <a:xfrm>
              <a:off x="4140728" y="4266789"/>
              <a:ext cx="151347" cy="151348"/>
            </a:xfrm>
            <a:custGeom>
              <a:avLst/>
              <a:gdLst/>
              <a:ahLst/>
              <a:cxnLst/>
              <a:rect l="l" t="t" r="r" b="b"/>
              <a:pathLst>
                <a:path w="498" h="499" extrusionOk="0">
                  <a:moveTo>
                    <a:pt x="7" y="0"/>
                  </a:moveTo>
                  <a:lnTo>
                    <a:pt x="7" y="1"/>
                  </a:lnTo>
                  <a:lnTo>
                    <a:pt x="7" y="1"/>
                  </a:lnTo>
                  <a:cubicBezTo>
                    <a:pt x="7" y="1"/>
                    <a:pt x="4" y="14"/>
                    <a:pt x="0" y="35"/>
                  </a:cubicBezTo>
                  <a:lnTo>
                    <a:pt x="0" y="35"/>
                  </a:lnTo>
                  <a:cubicBezTo>
                    <a:pt x="192" y="108"/>
                    <a:pt x="332" y="285"/>
                    <a:pt x="352" y="498"/>
                  </a:cubicBezTo>
                  <a:lnTo>
                    <a:pt x="352" y="498"/>
                  </a:lnTo>
                  <a:cubicBezTo>
                    <a:pt x="375" y="464"/>
                    <a:pt x="420" y="433"/>
                    <a:pt x="497" y="392"/>
                  </a:cubicBezTo>
                  <a:lnTo>
                    <a:pt x="497" y="392"/>
                  </a:lnTo>
                  <a:lnTo>
                    <a:pt x="497" y="392"/>
                  </a:lnTo>
                  <a:cubicBezTo>
                    <a:pt x="433" y="175"/>
                    <a:pt x="239" y="15"/>
                    <a:pt x="7" y="0"/>
                  </a:cubicBezTo>
                  <a:close/>
                  <a:moveTo>
                    <a:pt x="7" y="0"/>
                  </a:moveTo>
                  <a:lnTo>
                    <a:pt x="7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8" name="Google Shape;3587;p70">
              <a:extLst>
                <a:ext uri="{FF2B5EF4-FFF2-40B4-BE49-F238E27FC236}">
                  <a16:creationId xmlns:a16="http://schemas.microsoft.com/office/drawing/2014/main" id="{05175F42-523D-650A-69CD-C15F2196C1BE}"/>
                </a:ext>
              </a:extLst>
            </p:cNvPr>
            <p:cNvSpPr/>
            <p:nvPr/>
          </p:nvSpPr>
          <p:spPr>
            <a:xfrm>
              <a:off x="3909020" y="4221250"/>
              <a:ext cx="443325" cy="428594"/>
            </a:xfrm>
            <a:custGeom>
              <a:avLst/>
              <a:gdLst/>
              <a:ahLst/>
              <a:cxnLst/>
              <a:rect l="l" t="t" r="r" b="b"/>
              <a:pathLst>
                <a:path w="1460" h="1410" extrusionOk="0">
                  <a:moveTo>
                    <a:pt x="732" y="1408"/>
                  </a:moveTo>
                  <a:lnTo>
                    <a:pt x="732" y="1408"/>
                  </a:lnTo>
                  <a:cubicBezTo>
                    <a:pt x="692" y="1408"/>
                    <a:pt x="654" y="1404"/>
                    <a:pt x="614" y="1398"/>
                  </a:cubicBezTo>
                  <a:lnTo>
                    <a:pt x="614" y="1398"/>
                  </a:lnTo>
                  <a:cubicBezTo>
                    <a:pt x="429" y="1367"/>
                    <a:pt x="264" y="1265"/>
                    <a:pt x="154" y="1112"/>
                  </a:cubicBezTo>
                  <a:lnTo>
                    <a:pt x="154" y="1112"/>
                  </a:lnTo>
                  <a:cubicBezTo>
                    <a:pt x="45" y="959"/>
                    <a:pt x="0" y="771"/>
                    <a:pt x="32" y="584"/>
                  </a:cubicBezTo>
                  <a:lnTo>
                    <a:pt x="32" y="584"/>
                  </a:lnTo>
                  <a:cubicBezTo>
                    <a:pt x="34" y="571"/>
                    <a:pt x="47" y="562"/>
                    <a:pt x="60" y="564"/>
                  </a:cubicBezTo>
                  <a:lnTo>
                    <a:pt x="60" y="564"/>
                  </a:lnTo>
                  <a:cubicBezTo>
                    <a:pt x="74" y="566"/>
                    <a:pt x="82" y="579"/>
                    <a:pt x="81" y="592"/>
                  </a:cubicBezTo>
                  <a:lnTo>
                    <a:pt x="81" y="592"/>
                  </a:lnTo>
                  <a:cubicBezTo>
                    <a:pt x="52" y="766"/>
                    <a:pt x="93" y="940"/>
                    <a:pt x="195" y="1083"/>
                  </a:cubicBezTo>
                  <a:lnTo>
                    <a:pt x="195" y="1083"/>
                  </a:lnTo>
                  <a:cubicBezTo>
                    <a:pt x="296" y="1225"/>
                    <a:pt x="450" y="1320"/>
                    <a:pt x="622" y="1349"/>
                  </a:cubicBezTo>
                  <a:lnTo>
                    <a:pt x="622" y="1349"/>
                  </a:lnTo>
                  <a:cubicBezTo>
                    <a:pt x="980" y="1409"/>
                    <a:pt x="1320" y="1165"/>
                    <a:pt x="1380" y="807"/>
                  </a:cubicBezTo>
                  <a:lnTo>
                    <a:pt x="1380" y="807"/>
                  </a:lnTo>
                  <a:cubicBezTo>
                    <a:pt x="1409" y="633"/>
                    <a:pt x="1367" y="459"/>
                    <a:pt x="1265" y="317"/>
                  </a:cubicBezTo>
                  <a:lnTo>
                    <a:pt x="1265" y="317"/>
                  </a:lnTo>
                  <a:cubicBezTo>
                    <a:pt x="1162" y="173"/>
                    <a:pt x="1011" y="79"/>
                    <a:pt x="837" y="50"/>
                  </a:cubicBezTo>
                  <a:lnTo>
                    <a:pt x="837" y="50"/>
                  </a:lnTo>
                  <a:cubicBezTo>
                    <a:pt x="824" y="49"/>
                    <a:pt x="815" y="35"/>
                    <a:pt x="817" y="22"/>
                  </a:cubicBezTo>
                  <a:lnTo>
                    <a:pt x="817" y="22"/>
                  </a:lnTo>
                  <a:cubicBezTo>
                    <a:pt x="820" y="7"/>
                    <a:pt x="832" y="0"/>
                    <a:pt x="845" y="2"/>
                  </a:cubicBezTo>
                  <a:lnTo>
                    <a:pt x="845" y="2"/>
                  </a:lnTo>
                  <a:cubicBezTo>
                    <a:pt x="1032" y="32"/>
                    <a:pt x="1195" y="134"/>
                    <a:pt x="1305" y="287"/>
                  </a:cubicBezTo>
                  <a:lnTo>
                    <a:pt x="1305" y="287"/>
                  </a:lnTo>
                  <a:cubicBezTo>
                    <a:pt x="1415" y="441"/>
                    <a:pt x="1459" y="629"/>
                    <a:pt x="1429" y="815"/>
                  </a:cubicBezTo>
                  <a:lnTo>
                    <a:pt x="1429" y="815"/>
                  </a:lnTo>
                  <a:cubicBezTo>
                    <a:pt x="1398" y="1002"/>
                    <a:pt x="1295" y="1165"/>
                    <a:pt x="1143" y="1274"/>
                  </a:cubicBezTo>
                  <a:lnTo>
                    <a:pt x="1143" y="1274"/>
                  </a:lnTo>
                  <a:cubicBezTo>
                    <a:pt x="1020" y="1362"/>
                    <a:pt x="877" y="1408"/>
                    <a:pt x="732" y="1408"/>
                  </a:cubicBezTo>
                  <a:close/>
                  <a:moveTo>
                    <a:pt x="732" y="1408"/>
                  </a:moveTo>
                  <a:lnTo>
                    <a:pt x="732" y="14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9" name="Google Shape;3588;p70">
              <a:extLst>
                <a:ext uri="{FF2B5EF4-FFF2-40B4-BE49-F238E27FC236}">
                  <a16:creationId xmlns:a16="http://schemas.microsoft.com/office/drawing/2014/main" id="{63087296-7C0A-E90C-9F62-00BDD7360C1C}"/>
                </a:ext>
              </a:extLst>
            </p:cNvPr>
            <p:cNvSpPr/>
            <p:nvPr/>
          </p:nvSpPr>
          <p:spPr>
            <a:xfrm>
              <a:off x="3955897" y="4130174"/>
              <a:ext cx="291982" cy="207601"/>
            </a:xfrm>
            <a:custGeom>
              <a:avLst/>
              <a:gdLst/>
              <a:ahLst/>
              <a:cxnLst/>
              <a:rect l="l" t="t" r="r" b="b"/>
              <a:pathLst>
                <a:path w="960" h="684" extrusionOk="0">
                  <a:moveTo>
                    <a:pt x="429" y="639"/>
                  </a:moveTo>
                  <a:lnTo>
                    <a:pt x="429" y="639"/>
                  </a:lnTo>
                  <a:cubicBezTo>
                    <a:pt x="164" y="593"/>
                    <a:pt x="0" y="261"/>
                    <a:pt x="0" y="261"/>
                  </a:cubicBezTo>
                  <a:lnTo>
                    <a:pt x="0" y="261"/>
                  </a:lnTo>
                  <a:cubicBezTo>
                    <a:pt x="0" y="261"/>
                    <a:pt x="265" y="0"/>
                    <a:pt x="530" y="45"/>
                  </a:cubicBezTo>
                  <a:lnTo>
                    <a:pt x="530" y="45"/>
                  </a:lnTo>
                  <a:cubicBezTo>
                    <a:pt x="794" y="90"/>
                    <a:pt x="959" y="423"/>
                    <a:pt x="959" y="423"/>
                  </a:cubicBezTo>
                  <a:lnTo>
                    <a:pt x="959" y="423"/>
                  </a:lnTo>
                  <a:cubicBezTo>
                    <a:pt x="959" y="423"/>
                    <a:pt x="693" y="683"/>
                    <a:pt x="429" y="639"/>
                  </a:cubicBezTo>
                  <a:close/>
                  <a:moveTo>
                    <a:pt x="429" y="639"/>
                  </a:moveTo>
                  <a:lnTo>
                    <a:pt x="429" y="6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0" name="Google Shape;3589;p70">
              <a:extLst>
                <a:ext uri="{FF2B5EF4-FFF2-40B4-BE49-F238E27FC236}">
                  <a16:creationId xmlns:a16="http://schemas.microsoft.com/office/drawing/2014/main" id="{BF47F615-EA74-1D09-0052-4DA9E58261CD}"/>
                </a:ext>
              </a:extLst>
            </p:cNvPr>
            <p:cNvSpPr/>
            <p:nvPr/>
          </p:nvSpPr>
          <p:spPr>
            <a:xfrm>
              <a:off x="4071082" y="4140889"/>
              <a:ext cx="176795" cy="196885"/>
            </a:xfrm>
            <a:custGeom>
              <a:avLst/>
              <a:gdLst/>
              <a:ahLst/>
              <a:cxnLst/>
              <a:rect l="l" t="t" r="r" b="b"/>
              <a:pathLst>
                <a:path w="581" h="647" extrusionOk="0">
                  <a:moveTo>
                    <a:pt x="151" y="8"/>
                  </a:moveTo>
                  <a:lnTo>
                    <a:pt x="151" y="8"/>
                  </a:lnTo>
                  <a:cubicBezTo>
                    <a:pt x="101" y="0"/>
                    <a:pt x="49" y="3"/>
                    <a:pt x="0" y="12"/>
                  </a:cubicBezTo>
                  <a:lnTo>
                    <a:pt x="0" y="12"/>
                  </a:lnTo>
                  <a:cubicBezTo>
                    <a:pt x="254" y="69"/>
                    <a:pt x="411" y="386"/>
                    <a:pt x="411" y="386"/>
                  </a:cubicBezTo>
                  <a:lnTo>
                    <a:pt x="411" y="386"/>
                  </a:lnTo>
                  <a:cubicBezTo>
                    <a:pt x="411" y="386"/>
                    <a:pt x="237" y="556"/>
                    <a:pt x="31" y="598"/>
                  </a:cubicBezTo>
                  <a:lnTo>
                    <a:pt x="31" y="598"/>
                  </a:lnTo>
                  <a:cubicBezTo>
                    <a:pt x="38" y="599"/>
                    <a:pt x="43" y="601"/>
                    <a:pt x="50" y="602"/>
                  </a:cubicBezTo>
                  <a:lnTo>
                    <a:pt x="50" y="602"/>
                  </a:lnTo>
                  <a:cubicBezTo>
                    <a:pt x="314" y="646"/>
                    <a:pt x="580" y="386"/>
                    <a:pt x="580" y="386"/>
                  </a:cubicBezTo>
                  <a:lnTo>
                    <a:pt x="580" y="386"/>
                  </a:lnTo>
                  <a:cubicBezTo>
                    <a:pt x="580" y="386"/>
                    <a:pt x="415" y="53"/>
                    <a:pt x="151" y="8"/>
                  </a:cubicBezTo>
                  <a:close/>
                  <a:moveTo>
                    <a:pt x="151" y="8"/>
                  </a:moveTo>
                  <a:lnTo>
                    <a:pt x="151" y="8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1" name="Google Shape;3590;p70">
              <a:extLst>
                <a:ext uri="{FF2B5EF4-FFF2-40B4-BE49-F238E27FC236}">
                  <a16:creationId xmlns:a16="http://schemas.microsoft.com/office/drawing/2014/main" id="{4F4D6613-6EF6-5E35-F4F1-1270D7AADCA8}"/>
                </a:ext>
              </a:extLst>
            </p:cNvPr>
            <p:cNvSpPr/>
            <p:nvPr/>
          </p:nvSpPr>
          <p:spPr>
            <a:xfrm>
              <a:off x="3955897" y="4142228"/>
              <a:ext cx="291982" cy="178134"/>
            </a:xfrm>
            <a:custGeom>
              <a:avLst/>
              <a:gdLst/>
              <a:ahLst/>
              <a:cxnLst/>
              <a:rect l="l" t="t" r="r" b="b"/>
              <a:pathLst>
                <a:path w="960" h="587" extrusionOk="0">
                  <a:moveTo>
                    <a:pt x="944" y="354"/>
                  </a:moveTo>
                  <a:lnTo>
                    <a:pt x="685" y="311"/>
                  </a:lnTo>
                  <a:lnTo>
                    <a:pt x="443" y="0"/>
                  </a:lnTo>
                  <a:lnTo>
                    <a:pt x="443" y="0"/>
                  </a:lnTo>
                  <a:cubicBezTo>
                    <a:pt x="423" y="1"/>
                    <a:pt x="405" y="3"/>
                    <a:pt x="385" y="6"/>
                  </a:cubicBezTo>
                  <a:lnTo>
                    <a:pt x="612" y="298"/>
                  </a:lnTo>
                  <a:lnTo>
                    <a:pt x="418" y="265"/>
                  </a:lnTo>
                  <a:lnTo>
                    <a:pt x="251" y="51"/>
                  </a:lnTo>
                  <a:lnTo>
                    <a:pt x="251" y="51"/>
                  </a:lnTo>
                  <a:cubicBezTo>
                    <a:pt x="234" y="58"/>
                    <a:pt x="219" y="65"/>
                    <a:pt x="205" y="73"/>
                  </a:cubicBezTo>
                  <a:lnTo>
                    <a:pt x="345" y="254"/>
                  </a:lnTo>
                  <a:lnTo>
                    <a:pt x="22" y="199"/>
                  </a:lnTo>
                  <a:lnTo>
                    <a:pt x="22" y="199"/>
                  </a:lnTo>
                  <a:cubicBezTo>
                    <a:pt x="8" y="212"/>
                    <a:pt x="0" y="220"/>
                    <a:pt x="0" y="220"/>
                  </a:cubicBezTo>
                  <a:lnTo>
                    <a:pt x="0" y="220"/>
                  </a:lnTo>
                  <a:cubicBezTo>
                    <a:pt x="0" y="220"/>
                    <a:pt x="4" y="231"/>
                    <a:pt x="15" y="248"/>
                  </a:cubicBezTo>
                  <a:lnTo>
                    <a:pt x="336" y="303"/>
                  </a:lnTo>
                  <a:lnTo>
                    <a:pt x="159" y="441"/>
                  </a:lnTo>
                  <a:lnTo>
                    <a:pt x="159" y="441"/>
                  </a:lnTo>
                  <a:cubicBezTo>
                    <a:pt x="170" y="452"/>
                    <a:pt x="182" y="464"/>
                    <a:pt x="195" y="474"/>
                  </a:cubicBezTo>
                  <a:lnTo>
                    <a:pt x="402" y="313"/>
                  </a:lnTo>
                  <a:lnTo>
                    <a:pt x="609" y="348"/>
                  </a:lnTo>
                  <a:lnTo>
                    <a:pt x="329" y="566"/>
                  </a:lnTo>
                  <a:lnTo>
                    <a:pt x="329" y="566"/>
                  </a:lnTo>
                  <a:cubicBezTo>
                    <a:pt x="347" y="574"/>
                    <a:pt x="364" y="582"/>
                    <a:pt x="383" y="586"/>
                  </a:cubicBezTo>
                  <a:lnTo>
                    <a:pt x="677" y="360"/>
                  </a:lnTo>
                  <a:lnTo>
                    <a:pt x="935" y="403"/>
                  </a:lnTo>
                  <a:lnTo>
                    <a:pt x="935" y="403"/>
                  </a:lnTo>
                  <a:cubicBezTo>
                    <a:pt x="950" y="390"/>
                    <a:pt x="959" y="382"/>
                    <a:pt x="959" y="382"/>
                  </a:cubicBezTo>
                  <a:lnTo>
                    <a:pt x="959" y="382"/>
                  </a:lnTo>
                  <a:cubicBezTo>
                    <a:pt x="959" y="382"/>
                    <a:pt x="953" y="372"/>
                    <a:pt x="944" y="354"/>
                  </a:cubicBezTo>
                  <a:close/>
                  <a:moveTo>
                    <a:pt x="944" y="354"/>
                  </a:moveTo>
                  <a:lnTo>
                    <a:pt x="944" y="35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2" name="Google Shape;3591;p70">
              <a:extLst>
                <a:ext uri="{FF2B5EF4-FFF2-40B4-BE49-F238E27FC236}">
                  <a16:creationId xmlns:a16="http://schemas.microsoft.com/office/drawing/2014/main" id="{52249022-B789-7AD8-F756-3775C13A16CD}"/>
                </a:ext>
              </a:extLst>
            </p:cNvPr>
            <p:cNvSpPr/>
            <p:nvPr/>
          </p:nvSpPr>
          <p:spPr>
            <a:xfrm>
              <a:off x="4280022" y="4158301"/>
              <a:ext cx="158044" cy="184833"/>
            </a:xfrm>
            <a:custGeom>
              <a:avLst/>
              <a:gdLst/>
              <a:ahLst/>
              <a:cxnLst/>
              <a:rect l="l" t="t" r="r" b="b"/>
              <a:pathLst>
                <a:path w="520" h="610" extrusionOk="0">
                  <a:moveTo>
                    <a:pt x="71" y="225"/>
                  </a:moveTo>
                  <a:lnTo>
                    <a:pt x="71" y="225"/>
                  </a:lnTo>
                  <a:cubicBezTo>
                    <a:pt x="142" y="57"/>
                    <a:pt x="388" y="0"/>
                    <a:pt x="388" y="0"/>
                  </a:cubicBezTo>
                  <a:lnTo>
                    <a:pt x="388" y="0"/>
                  </a:lnTo>
                  <a:cubicBezTo>
                    <a:pt x="388" y="0"/>
                    <a:pt x="519" y="215"/>
                    <a:pt x="447" y="383"/>
                  </a:cubicBezTo>
                  <a:lnTo>
                    <a:pt x="447" y="383"/>
                  </a:lnTo>
                  <a:cubicBezTo>
                    <a:pt x="376" y="551"/>
                    <a:pt x="130" y="609"/>
                    <a:pt x="130" y="609"/>
                  </a:cubicBezTo>
                  <a:lnTo>
                    <a:pt x="130" y="609"/>
                  </a:lnTo>
                  <a:cubicBezTo>
                    <a:pt x="130" y="609"/>
                    <a:pt x="0" y="393"/>
                    <a:pt x="71" y="225"/>
                  </a:cubicBezTo>
                  <a:close/>
                  <a:moveTo>
                    <a:pt x="71" y="225"/>
                  </a:moveTo>
                  <a:lnTo>
                    <a:pt x="71" y="2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3" name="Google Shape;3592;p70">
              <a:extLst>
                <a:ext uri="{FF2B5EF4-FFF2-40B4-BE49-F238E27FC236}">
                  <a16:creationId xmlns:a16="http://schemas.microsoft.com/office/drawing/2014/main" id="{F0A1F227-659D-5697-BC68-99EB79DCA8FF}"/>
                </a:ext>
              </a:extLst>
            </p:cNvPr>
            <p:cNvSpPr/>
            <p:nvPr/>
          </p:nvSpPr>
          <p:spPr>
            <a:xfrm>
              <a:off x="4312166" y="4158301"/>
              <a:ext cx="125900" cy="184833"/>
            </a:xfrm>
            <a:custGeom>
              <a:avLst/>
              <a:gdLst/>
              <a:ahLst/>
              <a:cxnLst/>
              <a:rect l="l" t="t" r="r" b="b"/>
              <a:pathLst>
                <a:path w="413" h="610" extrusionOk="0">
                  <a:moveTo>
                    <a:pt x="281" y="0"/>
                  </a:moveTo>
                  <a:lnTo>
                    <a:pt x="281" y="0"/>
                  </a:lnTo>
                  <a:cubicBezTo>
                    <a:pt x="281" y="0"/>
                    <a:pt x="225" y="12"/>
                    <a:pt x="158" y="44"/>
                  </a:cubicBezTo>
                  <a:lnTo>
                    <a:pt x="158" y="44"/>
                  </a:lnTo>
                  <a:cubicBezTo>
                    <a:pt x="193" y="116"/>
                    <a:pt x="246" y="262"/>
                    <a:pt x="195" y="383"/>
                  </a:cubicBezTo>
                  <a:lnTo>
                    <a:pt x="195" y="383"/>
                  </a:lnTo>
                  <a:cubicBezTo>
                    <a:pt x="157" y="471"/>
                    <a:pt x="73" y="529"/>
                    <a:pt x="0" y="563"/>
                  </a:cubicBezTo>
                  <a:lnTo>
                    <a:pt x="0" y="563"/>
                  </a:lnTo>
                  <a:cubicBezTo>
                    <a:pt x="14" y="591"/>
                    <a:pt x="23" y="609"/>
                    <a:pt x="23" y="609"/>
                  </a:cubicBezTo>
                  <a:lnTo>
                    <a:pt x="23" y="609"/>
                  </a:lnTo>
                  <a:cubicBezTo>
                    <a:pt x="23" y="609"/>
                    <a:pt x="269" y="551"/>
                    <a:pt x="340" y="383"/>
                  </a:cubicBezTo>
                  <a:lnTo>
                    <a:pt x="340" y="383"/>
                  </a:lnTo>
                  <a:cubicBezTo>
                    <a:pt x="412" y="215"/>
                    <a:pt x="281" y="0"/>
                    <a:pt x="281" y="0"/>
                  </a:cubicBezTo>
                  <a:close/>
                  <a:moveTo>
                    <a:pt x="281" y="0"/>
                  </a:moveTo>
                  <a:lnTo>
                    <a:pt x="281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4" name="Google Shape;3593;p70">
              <a:extLst>
                <a:ext uri="{FF2B5EF4-FFF2-40B4-BE49-F238E27FC236}">
                  <a16:creationId xmlns:a16="http://schemas.microsoft.com/office/drawing/2014/main" id="{BE31A89B-34B8-C871-1B71-CE4DC71F558A}"/>
                </a:ext>
              </a:extLst>
            </p:cNvPr>
            <p:cNvSpPr/>
            <p:nvPr/>
          </p:nvSpPr>
          <p:spPr>
            <a:xfrm>
              <a:off x="4313506" y="4158301"/>
              <a:ext cx="108488" cy="184833"/>
            </a:xfrm>
            <a:custGeom>
              <a:avLst/>
              <a:gdLst/>
              <a:ahLst/>
              <a:cxnLst/>
              <a:rect l="l" t="t" r="r" b="b"/>
              <a:pathLst>
                <a:path w="358" h="610" extrusionOk="0">
                  <a:moveTo>
                    <a:pt x="355" y="244"/>
                  </a:moveTo>
                  <a:lnTo>
                    <a:pt x="167" y="324"/>
                  </a:lnTo>
                  <a:lnTo>
                    <a:pt x="291" y="28"/>
                  </a:lnTo>
                  <a:lnTo>
                    <a:pt x="291" y="28"/>
                  </a:lnTo>
                  <a:cubicBezTo>
                    <a:pt x="282" y="10"/>
                    <a:pt x="276" y="0"/>
                    <a:pt x="276" y="0"/>
                  </a:cubicBezTo>
                  <a:lnTo>
                    <a:pt x="276" y="0"/>
                  </a:lnTo>
                  <a:cubicBezTo>
                    <a:pt x="276" y="0"/>
                    <a:pt x="264" y="2"/>
                    <a:pt x="244" y="8"/>
                  </a:cubicBezTo>
                  <a:lnTo>
                    <a:pt x="116" y="316"/>
                  </a:lnTo>
                  <a:lnTo>
                    <a:pt x="37" y="120"/>
                  </a:lnTo>
                  <a:lnTo>
                    <a:pt x="37" y="120"/>
                  </a:lnTo>
                  <a:cubicBezTo>
                    <a:pt x="23" y="131"/>
                    <a:pt x="11" y="144"/>
                    <a:pt x="0" y="159"/>
                  </a:cubicBezTo>
                  <a:lnTo>
                    <a:pt x="89" y="380"/>
                  </a:lnTo>
                  <a:lnTo>
                    <a:pt x="4" y="583"/>
                  </a:lnTo>
                  <a:lnTo>
                    <a:pt x="4" y="583"/>
                  </a:lnTo>
                  <a:cubicBezTo>
                    <a:pt x="12" y="599"/>
                    <a:pt x="18" y="609"/>
                    <a:pt x="18" y="609"/>
                  </a:cubicBezTo>
                  <a:lnTo>
                    <a:pt x="18" y="609"/>
                  </a:lnTo>
                  <a:cubicBezTo>
                    <a:pt x="18" y="609"/>
                    <a:pt x="31" y="605"/>
                    <a:pt x="52" y="599"/>
                  </a:cubicBezTo>
                  <a:lnTo>
                    <a:pt x="140" y="389"/>
                  </a:lnTo>
                  <a:lnTo>
                    <a:pt x="355" y="298"/>
                  </a:lnTo>
                  <a:lnTo>
                    <a:pt x="355" y="298"/>
                  </a:lnTo>
                  <a:cubicBezTo>
                    <a:pt x="357" y="281"/>
                    <a:pt x="357" y="263"/>
                    <a:pt x="355" y="244"/>
                  </a:cubicBezTo>
                  <a:close/>
                  <a:moveTo>
                    <a:pt x="355" y="244"/>
                  </a:moveTo>
                  <a:lnTo>
                    <a:pt x="355" y="2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25" name="Google Shape;3551;p70">
            <a:extLst>
              <a:ext uri="{FF2B5EF4-FFF2-40B4-BE49-F238E27FC236}">
                <a16:creationId xmlns:a16="http://schemas.microsoft.com/office/drawing/2014/main" id="{AAB8D91A-4EA5-04FD-464A-A1B4D3A989C9}"/>
              </a:ext>
            </a:extLst>
          </p:cNvPr>
          <p:cNvSpPr txBox="1"/>
          <p:nvPr/>
        </p:nvSpPr>
        <p:spPr>
          <a:xfrm flipH="1">
            <a:off x="1378415" y="3136084"/>
            <a:ext cx="4343137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Maximum circularity</a:t>
            </a:r>
            <a:endParaRPr sz="20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426" name="Google Shape;3554;p70">
            <a:extLst>
              <a:ext uri="{FF2B5EF4-FFF2-40B4-BE49-F238E27FC236}">
                <a16:creationId xmlns:a16="http://schemas.microsoft.com/office/drawing/2014/main" id="{688358CC-69EF-0BAA-8581-FEA13C9A4245}"/>
              </a:ext>
            </a:extLst>
          </p:cNvPr>
          <p:cNvSpPr txBox="1"/>
          <p:nvPr/>
        </p:nvSpPr>
        <p:spPr>
          <a:xfrm flipH="1">
            <a:off x="1404032" y="3546617"/>
            <a:ext cx="583365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Scenario assuming maximum extent of circular economy development in regard to key sectors (steel and iron, fertilisers, cement, plastics). 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3427" name="Google Shape;3594;p70">
            <a:extLst>
              <a:ext uri="{FF2B5EF4-FFF2-40B4-BE49-F238E27FC236}">
                <a16:creationId xmlns:a16="http://schemas.microsoft.com/office/drawing/2014/main" id="{5EAF9545-3C1D-4228-B64B-79560C075189}"/>
              </a:ext>
            </a:extLst>
          </p:cNvPr>
          <p:cNvGrpSpPr/>
          <p:nvPr/>
        </p:nvGrpSpPr>
        <p:grpSpPr>
          <a:xfrm>
            <a:off x="849137" y="3156510"/>
            <a:ext cx="451765" cy="451766"/>
            <a:chOff x="2299110" y="4139550"/>
            <a:chExt cx="510296" cy="510298"/>
          </a:xfrm>
        </p:grpSpPr>
        <p:sp>
          <p:nvSpPr>
            <p:cNvPr id="3428" name="Google Shape;3595;p70">
              <a:extLst>
                <a:ext uri="{FF2B5EF4-FFF2-40B4-BE49-F238E27FC236}">
                  <a16:creationId xmlns:a16="http://schemas.microsoft.com/office/drawing/2014/main" id="{AFFB3796-893F-68BA-98A2-D66F5F68BFFC}"/>
                </a:ext>
              </a:extLst>
            </p:cNvPr>
            <p:cNvSpPr/>
            <p:nvPr/>
          </p:nvSpPr>
          <p:spPr>
            <a:xfrm>
              <a:off x="2679488" y="4486444"/>
              <a:ext cx="121881" cy="163403"/>
            </a:xfrm>
            <a:custGeom>
              <a:avLst/>
              <a:gdLst/>
              <a:ahLst/>
              <a:cxnLst/>
              <a:rect l="l" t="t" r="r" b="b"/>
              <a:pathLst>
                <a:path w="402" h="538" extrusionOk="0">
                  <a:moveTo>
                    <a:pt x="382" y="346"/>
                  </a:moveTo>
                  <a:lnTo>
                    <a:pt x="382" y="346"/>
                  </a:lnTo>
                  <a:cubicBezTo>
                    <a:pt x="372" y="451"/>
                    <a:pt x="300" y="537"/>
                    <a:pt x="200" y="537"/>
                  </a:cubicBezTo>
                  <a:lnTo>
                    <a:pt x="200" y="537"/>
                  </a:lnTo>
                  <a:cubicBezTo>
                    <a:pt x="98" y="537"/>
                    <a:pt x="25" y="451"/>
                    <a:pt x="17" y="346"/>
                  </a:cubicBezTo>
                  <a:lnTo>
                    <a:pt x="17" y="346"/>
                  </a:lnTo>
                  <a:cubicBezTo>
                    <a:pt x="0" y="126"/>
                    <a:pt x="200" y="0"/>
                    <a:pt x="200" y="0"/>
                  </a:cubicBezTo>
                  <a:lnTo>
                    <a:pt x="200" y="0"/>
                  </a:lnTo>
                  <a:cubicBezTo>
                    <a:pt x="200" y="0"/>
                    <a:pt x="401" y="132"/>
                    <a:pt x="382" y="346"/>
                  </a:cubicBezTo>
                  <a:close/>
                  <a:moveTo>
                    <a:pt x="382" y="346"/>
                  </a:moveTo>
                  <a:lnTo>
                    <a:pt x="382" y="34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9" name="Google Shape;3596;p70">
              <a:extLst>
                <a:ext uri="{FF2B5EF4-FFF2-40B4-BE49-F238E27FC236}">
                  <a16:creationId xmlns:a16="http://schemas.microsoft.com/office/drawing/2014/main" id="{2D058183-CFD5-D2EC-72AB-1A745E3E574D}"/>
                </a:ext>
              </a:extLst>
            </p:cNvPr>
            <p:cNvSpPr/>
            <p:nvPr/>
          </p:nvSpPr>
          <p:spPr>
            <a:xfrm>
              <a:off x="2718329" y="4486444"/>
              <a:ext cx="84380" cy="163403"/>
            </a:xfrm>
            <a:custGeom>
              <a:avLst/>
              <a:gdLst/>
              <a:ahLst/>
              <a:cxnLst/>
              <a:rect l="l" t="t" r="r" b="b"/>
              <a:pathLst>
                <a:path w="277" h="538" extrusionOk="0">
                  <a:moveTo>
                    <a:pt x="75" y="0"/>
                  </a:moveTo>
                  <a:lnTo>
                    <a:pt x="75" y="0"/>
                  </a:lnTo>
                  <a:cubicBezTo>
                    <a:pt x="75" y="0"/>
                    <a:pt x="40" y="22"/>
                    <a:pt x="0" y="63"/>
                  </a:cubicBezTo>
                  <a:lnTo>
                    <a:pt x="0" y="63"/>
                  </a:lnTo>
                  <a:cubicBezTo>
                    <a:pt x="56" y="122"/>
                    <a:pt x="122" y="220"/>
                    <a:pt x="109" y="346"/>
                  </a:cubicBezTo>
                  <a:lnTo>
                    <a:pt x="109" y="346"/>
                  </a:lnTo>
                  <a:cubicBezTo>
                    <a:pt x="102" y="423"/>
                    <a:pt x="61" y="490"/>
                    <a:pt x="0" y="519"/>
                  </a:cubicBezTo>
                  <a:lnTo>
                    <a:pt x="0" y="519"/>
                  </a:lnTo>
                  <a:cubicBezTo>
                    <a:pt x="22" y="531"/>
                    <a:pt x="48" y="537"/>
                    <a:pt x="75" y="537"/>
                  </a:cubicBezTo>
                  <a:lnTo>
                    <a:pt x="75" y="537"/>
                  </a:lnTo>
                  <a:cubicBezTo>
                    <a:pt x="175" y="537"/>
                    <a:pt x="247" y="451"/>
                    <a:pt x="257" y="346"/>
                  </a:cubicBezTo>
                  <a:lnTo>
                    <a:pt x="257" y="346"/>
                  </a:lnTo>
                  <a:cubicBezTo>
                    <a:pt x="276" y="132"/>
                    <a:pt x="75" y="0"/>
                    <a:pt x="75" y="0"/>
                  </a:cubicBezTo>
                  <a:close/>
                  <a:moveTo>
                    <a:pt x="75" y="0"/>
                  </a:moveTo>
                  <a:lnTo>
                    <a:pt x="75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0" name="Google Shape;3597;p70">
              <a:extLst>
                <a:ext uri="{FF2B5EF4-FFF2-40B4-BE49-F238E27FC236}">
                  <a16:creationId xmlns:a16="http://schemas.microsoft.com/office/drawing/2014/main" id="{62096067-92F7-AD5D-4A61-0AED5095AA4B}"/>
                </a:ext>
              </a:extLst>
            </p:cNvPr>
            <p:cNvSpPr/>
            <p:nvPr/>
          </p:nvSpPr>
          <p:spPr>
            <a:xfrm>
              <a:off x="2733062" y="4580200"/>
              <a:ext cx="44199" cy="45538"/>
            </a:xfrm>
            <a:custGeom>
              <a:avLst/>
              <a:gdLst/>
              <a:ahLst/>
              <a:cxnLst/>
              <a:rect l="l" t="t" r="r" b="b"/>
              <a:pathLst>
                <a:path w="145" h="150" extrusionOk="0">
                  <a:moveTo>
                    <a:pt x="26" y="149"/>
                  </a:moveTo>
                  <a:lnTo>
                    <a:pt x="26" y="149"/>
                  </a:lnTo>
                  <a:cubicBezTo>
                    <a:pt x="12" y="149"/>
                    <a:pt x="0" y="138"/>
                    <a:pt x="0" y="124"/>
                  </a:cubicBezTo>
                  <a:lnTo>
                    <a:pt x="0" y="124"/>
                  </a:lnTo>
                  <a:cubicBezTo>
                    <a:pt x="0" y="110"/>
                    <a:pt x="12" y="99"/>
                    <a:pt x="26" y="99"/>
                  </a:cubicBezTo>
                  <a:lnTo>
                    <a:pt x="26" y="99"/>
                  </a:lnTo>
                  <a:cubicBezTo>
                    <a:pt x="63" y="99"/>
                    <a:pt x="93" y="66"/>
                    <a:pt x="93" y="25"/>
                  </a:cubicBezTo>
                  <a:lnTo>
                    <a:pt x="93" y="25"/>
                  </a:lnTo>
                  <a:cubicBezTo>
                    <a:pt x="93" y="11"/>
                    <a:pt x="104" y="0"/>
                    <a:pt x="118" y="0"/>
                  </a:cubicBezTo>
                  <a:lnTo>
                    <a:pt x="118" y="0"/>
                  </a:lnTo>
                  <a:cubicBezTo>
                    <a:pt x="132" y="0"/>
                    <a:pt x="144" y="11"/>
                    <a:pt x="144" y="25"/>
                  </a:cubicBezTo>
                  <a:lnTo>
                    <a:pt x="144" y="25"/>
                  </a:lnTo>
                  <a:cubicBezTo>
                    <a:pt x="144" y="94"/>
                    <a:pt x="90" y="149"/>
                    <a:pt x="26" y="149"/>
                  </a:cubicBezTo>
                  <a:close/>
                  <a:moveTo>
                    <a:pt x="26" y="149"/>
                  </a:moveTo>
                  <a:lnTo>
                    <a:pt x="26" y="1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1" name="Google Shape;3598;p70">
              <a:extLst>
                <a:ext uri="{FF2B5EF4-FFF2-40B4-BE49-F238E27FC236}">
                  <a16:creationId xmlns:a16="http://schemas.microsoft.com/office/drawing/2014/main" id="{BF379463-DB23-825E-E573-5E435ACE041A}"/>
                </a:ext>
              </a:extLst>
            </p:cNvPr>
            <p:cNvSpPr/>
            <p:nvPr/>
          </p:nvSpPr>
          <p:spPr>
            <a:xfrm>
              <a:off x="2433046" y="4213214"/>
              <a:ext cx="356269" cy="212959"/>
            </a:xfrm>
            <a:custGeom>
              <a:avLst/>
              <a:gdLst/>
              <a:ahLst/>
              <a:cxnLst/>
              <a:rect l="l" t="t" r="r" b="b"/>
              <a:pathLst>
                <a:path w="1175" h="702" extrusionOk="0">
                  <a:moveTo>
                    <a:pt x="1170" y="596"/>
                  </a:moveTo>
                  <a:lnTo>
                    <a:pt x="1170" y="596"/>
                  </a:lnTo>
                  <a:cubicBezTo>
                    <a:pt x="1170" y="437"/>
                    <a:pt x="1109" y="287"/>
                    <a:pt x="997" y="174"/>
                  </a:cubicBezTo>
                  <a:lnTo>
                    <a:pt x="997" y="174"/>
                  </a:lnTo>
                  <a:cubicBezTo>
                    <a:pt x="883" y="61"/>
                    <a:pt x="734" y="0"/>
                    <a:pt x="574" y="0"/>
                  </a:cubicBezTo>
                  <a:lnTo>
                    <a:pt x="0" y="0"/>
                  </a:lnTo>
                  <a:lnTo>
                    <a:pt x="0" y="309"/>
                  </a:lnTo>
                  <a:lnTo>
                    <a:pt x="574" y="309"/>
                  </a:lnTo>
                  <a:lnTo>
                    <a:pt x="574" y="309"/>
                  </a:lnTo>
                  <a:cubicBezTo>
                    <a:pt x="733" y="309"/>
                    <a:pt x="862" y="437"/>
                    <a:pt x="862" y="596"/>
                  </a:cubicBezTo>
                  <a:lnTo>
                    <a:pt x="862" y="701"/>
                  </a:lnTo>
                  <a:lnTo>
                    <a:pt x="1174" y="701"/>
                  </a:lnTo>
                  <a:lnTo>
                    <a:pt x="1170" y="596"/>
                  </a:lnTo>
                  <a:close/>
                  <a:moveTo>
                    <a:pt x="1170" y="596"/>
                  </a:moveTo>
                  <a:lnTo>
                    <a:pt x="1170" y="59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2" name="Google Shape;3599;p70">
              <a:extLst>
                <a:ext uri="{FF2B5EF4-FFF2-40B4-BE49-F238E27FC236}">
                  <a16:creationId xmlns:a16="http://schemas.microsoft.com/office/drawing/2014/main" id="{44404AFE-E248-270A-E721-1332D209754B}"/>
                </a:ext>
              </a:extLst>
            </p:cNvPr>
            <p:cNvSpPr/>
            <p:nvPr/>
          </p:nvSpPr>
          <p:spPr>
            <a:xfrm>
              <a:off x="2562963" y="4213214"/>
              <a:ext cx="227691" cy="212959"/>
            </a:xfrm>
            <a:custGeom>
              <a:avLst/>
              <a:gdLst/>
              <a:ahLst/>
              <a:cxnLst/>
              <a:rect l="l" t="t" r="r" b="b"/>
              <a:pathLst>
                <a:path w="748" h="702" extrusionOk="0">
                  <a:moveTo>
                    <a:pt x="743" y="596"/>
                  </a:moveTo>
                  <a:lnTo>
                    <a:pt x="743" y="596"/>
                  </a:lnTo>
                  <a:cubicBezTo>
                    <a:pt x="743" y="437"/>
                    <a:pt x="682" y="287"/>
                    <a:pt x="570" y="174"/>
                  </a:cubicBezTo>
                  <a:lnTo>
                    <a:pt x="570" y="174"/>
                  </a:lnTo>
                  <a:cubicBezTo>
                    <a:pt x="456" y="61"/>
                    <a:pt x="307" y="0"/>
                    <a:pt x="147" y="0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159" y="0"/>
                    <a:pt x="310" y="61"/>
                    <a:pt x="421" y="174"/>
                  </a:cubicBezTo>
                  <a:lnTo>
                    <a:pt x="421" y="174"/>
                  </a:lnTo>
                  <a:cubicBezTo>
                    <a:pt x="534" y="287"/>
                    <a:pt x="596" y="437"/>
                    <a:pt x="596" y="596"/>
                  </a:cubicBezTo>
                  <a:lnTo>
                    <a:pt x="600" y="701"/>
                  </a:lnTo>
                  <a:lnTo>
                    <a:pt x="747" y="701"/>
                  </a:lnTo>
                  <a:lnTo>
                    <a:pt x="743" y="596"/>
                  </a:lnTo>
                  <a:close/>
                  <a:moveTo>
                    <a:pt x="743" y="596"/>
                  </a:moveTo>
                  <a:lnTo>
                    <a:pt x="743" y="596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3" name="Google Shape;3600;p70">
              <a:extLst>
                <a:ext uri="{FF2B5EF4-FFF2-40B4-BE49-F238E27FC236}">
                  <a16:creationId xmlns:a16="http://schemas.microsoft.com/office/drawing/2014/main" id="{B0327EA5-69DA-FE38-0B67-4A660ACD3A51}"/>
                </a:ext>
              </a:extLst>
            </p:cNvPr>
            <p:cNvSpPr/>
            <p:nvPr/>
          </p:nvSpPr>
          <p:spPr>
            <a:xfrm>
              <a:off x="2670112" y="4412780"/>
              <a:ext cx="139294" cy="42860"/>
            </a:xfrm>
            <a:custGeom>
              <a:avLst/>
              <a:gdLst/>
              <a:ahLst/>
              <a:cxnLst/>
              <a:rect l="l" t="t" r="r" b="b"/>
              <a:pathLst>
                <a:path w="459" h="139" extrusionOk="0">
                  <a:moveTo>
                    <a:pt x="389" y="138"/>
                  </a:moveTo>
                  <a:lnTo>
                    <a:pt x="69" y="138"/>
                  </a:lnTo>
                  <a:lnTo>
                    <a:pt x="69" y="138"/>
                  </a:lnTo>
                  <a:cubicBezTo>
                    <a:pt x="31" y="138"/>
                    <a:pt x="0" y="107"/>
                    <a:pt x="0" y="69"/>
                  </a:cubicBezTo>
                  <a:lnTo>
                    <a:pt x="0" y="69"/>
                  </a:lnTo>
                  <a:cubicBezTo>
                    <a:pt x="0" y="31"/>
                    <a:pt x="31" y="0"/>
                    <a:pt x="69" y="0"/>
                  </a:cubicBezTo>
                  <a:lnTo>
                    <a:pt x="389" y="0"/>
                  </a:lnTo>
                  <a:lnTo>
                    <a:pt x="389" y="0"/>
                  </a:lnTo>
                  <a:cubicBezTo>
                    <a:pt x="427" y="0"/>
                    <a:pt x="458" y="31"/>
                    <a:pt x="458" y="69"/>
                  </a:cubicBezTo>
                  <a:lnTo>
                    <a:pt x="458" y="69"/>
                  </a:lnTo>
                  <a:cubicBezTo>
                    <a:pt x="458" y="107"/>
                    <a:pt x="427" y="138"/>
                    <a:pt x="389" y="138"/>
                  </a:cubicBezTo>
                  <a:close/>
                  <a:moveTo>
                    <a:pt x="389" y="138"/>
                  </a:moveTo>
                  <a:lnTo>
                    <a:pt x="389" y="13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4" name="Google Shape;3601;p70">
              <a:extLst>
                <a:ext uri="{FF2B5EF4-FFF2-40B4-BE49-F238E27FC236}">
                  <a16:creationId xmlns:a16="http://schemas.microsoft.com/office/drawing/2014/main" id="{E7C5F072-5F7A-BBFE-6400-46D2CDFFE242}"/>
                </a:ext>
              </a:extLst>
            </p:cNvPr>
            <p:cNvSpPr/>
            <p:nvPr/>
          </p:nvSpPr>
          <p:spPr>
            <a:xfrm>
              <a:off x="2743777" y="4412780"/>
              <a:ext cx="65628" cy="42860"/>
            </a:xfrm>
            <a:custGeom>
              <a:avLst/>
              <a:gdLst/>
              <a:ahLst/>
              <a:cxnLst/>
              <a:rect l="l" t="t" r="r" b="b"/>
              <a:pathLst>
                <a:path w="218" h="139" extrusionOk="0">
                  <a:moveTo>
                    <a:pt x="148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39" y="0"/>
                    <a:pt x="69" y="31"/>
                    <a:pt x="69" y="69"/>
                  </a:cubicBezTo>
                  <a:lnTo>
                    <a:pt x="69" y="69"/>
                  </a:lnTo>
                  <a:cubicBezTo>
                    <a:pt x="69" y="107"/>
                    <a:pt x="39" y="138"/>
                    <a:pt x="0" y="138"/>
                  </a:cubicBezTo>
                  <a:lnTo>
                    <a:pt x="148" y="138"/>
                  </a:lnTo>
                  <a:lnTo>
                    <a:pt x="148" y="138"/>
                  </a:lnTo>
                  <a:cubicBezTo>
                    <a:pt x="186" y="138"/>
                    <a:pt x="217" y="107"/>
                    <a:pt x="217" y="69"/>
                  </a:cubicBezTo>
                  <a:lnTo>
                    <a:pt x="217" y="69"/>
                  </a:lnTo>
                  <a:cubicBezTo>
                    <a:pt x="217" y="31"/>
                    <a:pt x="186" y="0"/>
                    <a:pt x="148" y="0"/>
                  </a:cubicBezTo>
                  <a:close/>
                  <a:moveTo>
                    <a:pt x="148" y="0"/>
                  </a:moveTo>
                  <a:lnTo>
                    <a:pt x="148" y="0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5" name="Google Shape;3602;p70">
              <a:extLst>
                <a:ext uri="{FF2B5EF4-FFF2-40B4-BE49-F238E27FC236}">
                  <a16:creationId xmlns:a16="http://schemas.microsoft.com/office/drawing/2014/main" id="{7F789A9F-ACC6-A117-14F0-F753AE698957}"/>
                </a:ext>
              </a:extLst>
            </p:cNvPr>
            <p:cNvSpPr/>
            <p:nvPr/>
          </p:nvSpPr>
          <p:spPr>
            <a:xfrm>
              <a:off x="2299110" y="4139550"/>
              <a:ext cx="242423" cy="242425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242" y="778"/>
                  </a:moveTo>
                  <a:lnTo>
                    <a:pt x="242" y="778"/>
                  </a:lnTo>
                  <a:cubicBezTo>
                    <a:pt x="195" y="759"/>
                    <a:pt x="190" y="675"/>
                    <a:pt x="157" y="642"/>
                  </a:cubicBezTo>
                  <a:lnTo>
                    <a:pt x="157" y="642"/>
                  </a:lnTo>
                  <a:cubicBezTo>
                    <a:pt x="122" y="605"/>
                    <a:pt x="39" y="601"/>
                    <a:pt x="20" y="556"/>
                  </a:cubicBezTo>
                  <a:lnTo>
                    <a:pt x="20" y="556"/>
                  </a:lnTo>
                  <a:cubicBezTo>
                    <a:pt x="1" y="511"/>
                    <a:pt x="57" y="449"/>
                    <a:pt x="57" y="399"/>
                  </a:cubicBezTo>
                  <a:lnTo>
                    <a:pt x="57" y="399"/>
                  </a:lnTo>
                  <a:cubicBezTo>
                    <a:pt x="57" y="351"/>
                    <a:pt x="0" y="290"/>
                    <a:pt x="20" y="242"/>
                  </a:cubicBezTo>
                  <a:lnTo>
                    <a:pt x="20" y="242"/>
                  </a:lnTo>
                  <a:cubicBezTo>
                    <a:pt x="39" y="195"/>
                    <a:pt x="123" y="190"/>
                    <a:pt x="157" y="156"/>
                  </a:cubicBezTo>
                  <a:lnTo>
                    <a:pt x="157" y="156"/>
                  </a:lnTo>
                  <a:cubicBezTo>
                    <a:pt x="192" y="122"/>
                    <a:pt x="197" y="39"/>
                    <a:pt x="242" y="20"/>
                  </a:cubicBezTo>
                  <a:lnTo>
                    <a:pt x="242" y="20"/>
                  </a:lnTo>
                  <a:cubicBezTo>
                    <a:pt x="287" y="0"/>
                    <a:pt x="349" y="56"/>
                    <a:pt x="399" y="56"/>
                  </a:cubicBezTo>
                  <a:lnTo>
                    <a:pt x="399" y="56"/>
                  </a:lnTo>
                  <a:cubicBezTo>
                    <a:pt x="447" y="56"/>
                    <a:pt x="509" y="0"/>
                    <a:pt x="557" y="20"/>
                  </a:cubicBezTo>
                  <a:lnTo>
                    <a:pt x="557" y="20"/>
                  </a:lnTo>
                  <a:cubicBezTo>
                    <a:pt x="603" y="39"/>
                    <a:pt x="607" y="123"/>
                    <a:pt x="642" y="156"/>
                  </a:cubicBezTo>
                  <a:lnTo>
                    <a:pt x="642" y="156"/>
                  </a:lnTo>
                  <a:cubicBezTo>
                    <a:pt x="677" y="191"/>
                    <a:pt x="760" y="196"/>
                    <a:pt x="779" y="242"/>
                  </a:cubicBezTo>
                  <a:lnTo>
                    <a:pt x="779" y="242"/>
                  </a:lnTo>
                  <a:cubicBezTo>
                    <a:pt x="797" y="287"/>
                    <a:pt x="742" y="349"/>
                    <a:pt x="742" y="399"/>
                  </a:cubicBezTo>
                  <a:lnTo>
                    <a:pt x="742" y="399"/>
                  </a:lnTo>
                  <a:cubicBezTo>
                    <a:pt x="742" y="447"/>
                    <a:pt x="798" y="509"/>
                    <a:pt x="779" y="556"/>
                  </a:cubicBezTo>
                  <a:lnTo>
                    <a:pt x="779" y="556"/>
                  </a:lnTo>
                  <a:cubicBezTo>
                    <a:pt x="759" y="603"/>
                    <a:pt x="676" y="607"/>
                    <a:pt x="642" y="642"/>
                  </a:cubicBezTo>
                  <a:lnTo>
                    <a:pt x="642" y="642"/>
                  </a:lnTo>
                  <a:cubicBezTo>
                    <a:pt x="606" y="677"/>
                    <a:pt x="602" y="760"/>
                    <a:pt x="557" y="778"/>
                  </a:cubicBezTo>
                  <a:lnTo>
                    <a:pt x="557" y="778"/>
                  </a:lnTo>
                  <a:cubicBezTo>
                    <a:pt x="511" y="797"/>
                    <a:pt x="450" y="742"/>
                    <a:pt x="399" y="742"/>
                  </a:cubicBezTo>
                  <a:lnTo>
                    <a:pt x="399" y="742"/>
                  </a:lnTo>
                  <a:cubicBezTo>
                    <a:pt x="351" y="742"/>
                    <a:pt x="290" y="798"/>
                    <a:pt x="242" y="778"/>
                  </a:cubicBezTo>
                  <a:close/>
                  <a:moveTo>
                    <a:pt x="242" y="778"/>
                  </a:moveTo>
                  <a:lnTo>
                    <a:pt x="242" y="77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6" name="Google Shape;3603;p70">
              <a:extLst>
                <a:ext uri="{FF2B5EF4-FFF2-40B4-BE49-F238E27FC236}">
                  <a16:creationId xmlns:a16="http://schemas.microsoft.com/office/drawing/2014/main" id="{4EC1CB7C-6B94-7964-C561-7CA04F66D38D}"/>
                </a:ext>
              </a:extLst>
            </p:cNvPr>
            <p:cNvSpPr/>
            <p:nvPr/>
          </p:nvSpPr>
          <p:spPr>
            <a:xfrm>
              <a:off x="2362059" y="4202499"/>
              <a:ext cx="116524" cy="116525"/>
            </a:xfrm>
            <a:custGeom>
              <a:avLst/>
              <a:gdLst/>
              <a:ahLst/>
              <a:cxnLst/>
              <a:rect l="l" t="t" r="r" b="b"/>
              <a:pathLst>
                <a:path w="384" h="384" extrusionOk="0">
                  <a:moveTo>
                    <a:pt x="255" y="35"/>
                  </a:moveTo>
                  <a:lnTo>
                    <a:pt x="255" y="35"/>
                  </a:lnTo>
                  <a:cubicBezTo>
                    <a:pt x="169" y="0"/>
                    <a:pt x="71" y="41"/>
                    <a:pt x="35" y="127"/>
                  </a:cubicBezTo>
                  <a:lnTo>
                    <a:pt x="35" y="127"/>
                  </a:lnTo>
                  <a:cubicBezTo>
                    <a:pt x="0" y="212"/>
                    <a:pt x="41" y="311"/>
                    <a:pt x="127" y="346"/>
                  </a:cubicBezTo>
                  <a:lnTo>
                    <a:pt x="127" y="346"/>
                  </a:lnTo>
                  <a:cubicBezTo>
                    <a:pt x="212" y="383"/>
                    <a:pt x="312" y="342"/>
                    <a:pt x="348" y="255"/>
                  </a:cubicBezTo>
                  <a:lnTo>
                    <a:pt x="348" y="255"/>
                  </a:lnTo>
                  <a:cubicBezTo>
                    <a:pt x="383" y="169"/>
                    <a:pt x="342" y="71"/>
                    <a:pt x="255" y="35"/>
                  </a:cubicBezTo>
                  <a:close/>
                  <a:moveTo>
                    <a:pt x="255" y="35"/>
                  </a:moveTo>
                  <a:lnTo>
                    <a:pt x="255" y="3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7" name="Google Shape;3604;p70">
              <a:extLst>
                <a:ext uri="{FF2B5EF4-FFF2-40B4-BE49-F238E27FC236}">
                  <a16:creationId xmlns:a16="http://schemas.microsoft.com/office/drawing/2014/main" id="{6B82D107-C10E-4386-B140-A4CC0895BB34}"/>
                </a:ext>
              </a:extLst>
            </p:cNvPr>
            <p:cNvSpPr/>
            <p:nvPr/>
          </p:nvSpPr>
          <p:spPr>
            <a:xfrm>
              <a:off x="2398223" y="4207857"/>
              <a:ext cx="80361" cy="111167"/>
            </a:xfrm>
            <a:custGeom>
              <a:avLst/>
              <a:gdLst/>
              <a:ahLst/>
              <a:cxnLst/>
              <a:rect l="l" t="t" r="r" b="b"/>
              <a:pathLst>
                <a:path w="266" h="368" extrusionOk="0">
                  <a:moveTo>
                    <a:pt x="137" y="19"/>
                  </a:moveTo>
                  <a:lnTo>
                    <a:pt x="137" y="19"/>
                  </a:lnTo>
                  <a:cubicBezTo>
                    <a:pt x="91" y="0"/>
                    <a:pt x="42" y="2"/>
                    <a:pt x="0" y="24"/>
                  </a:cubicBezTo>
                  <a:lnTo>
                    <a:pt x="0" y="24"/>
                  </a:lnTo>
                  <a:cubicBezTo>
                    <a:pt x="79" y="62"/>
                    <a:pt x="115" y="157"/>
                    <a:pt x="82" y="239"/>
                  </a:cubicBezTo>
                  <a:lnTo>
                    <a:pt x="82" y="239"/>
                  </a:lnTo>
                  <a:cubicBezTo>
                    <a:pt x="65" y="279"/>
                    <a:pt x="35" y="309"/>
                    <a:pt x="0" y="327"/>
                  </a:cubicBezTo>
                  <a:lnTo>
                    <a:pt x="0" y="327"/>
                  </a:lnTo>
                  <a:cubicBezTo>
                    <a:pt x="2" y="328"/>
                    <a:pt x="6" y="329"/>
                    <a:pt x="9" y="330"/>
                  </a:cubicBezTo>
                  <a:lnTo>
                    <a:pt x="9" y="330"/>
                  </a:lnTo>
                  <a:cubicBezTo>
                    <a:pt x="94" y="367"/>
                    <a:pt x="194" y="326"/>
                    <a:pt x="230" y="239"/>
                  </a:cubicBezTo>
                  <a:lnTo>
                    <a:pt x="230" y="239"/>
                  </a:lnTo>
                  <a:cubicBezTo>
                    <a:pt x="265" y="153"/>
                    <a:pt x="224" y="55"/>
                    <a:pt x="137" y="19"/>
                  </a:cubicBezTo>
                  <a:close/>
                  <a:moveTo>
                    <a:pt x="137" y="19"/>
                  </a:moveTo>
                  <a:lnTo>
                    <a:pt x="137" y="19"/>
                  </a:lnTo>
                  <a:close/>
                </a:path>
              </a:pathLst>
            </a:custGeom>
            <a:solidFill>
              <a:srgbClr val="2F383F">
                <a:alpha val="1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8" name="Google Shape;3605;p70">
              <a:extLst>
                <a:ext uri="{FF2B5EF4-FFF2-40B4-BE49-F238E27FC236}">
                  <a16:creationId xmlns:a16="http://schemas.microsoft.com/office/drawing/2014/main" id="{62C0EA25-9D14-E8A0-BE01-F6406AF9BCF5}"/>
                </a:ext>
              </a:extLst>
            </p:cNvPr>
            <p:cNvSpPr/>
            <p:nvPr/>
          </p:nvSpPr>
          <p:spPr>
            <a:xfrm>
              <a:off x="2305806" y="4380635"/>
              <a:ext cx="283945" cy="105809"/>
            </a:xfrm>
            <a:custGeom>
              <a:avLst/>
              <a:gdLst/>
              <a:ahLst/>
              <a:cxnLst/>
              <a:rect l="l" t="t" r="r" b="b"/>
              <a:pathLst>
                <a:path w="933" h="350" extrusionOk="0">
                  <a:moveTo>
                    <a:pt x="929" y="26"/>
                  </a:moveTo>
                  <a:lnTo>
                    <a:pt x="929" y="26"/>
                  </a:lnTo>
                  <a:cubicBezTo>
                    <a:pt x="929" y="19"/>
                    <a:pt x="925" y="11"/>
                    <a:pt x="918" y="6"/>
                  </a:cubicBezTo>
                  <a:lnTo>
                    <a:pt x="918" y="6"/>
                  </a:lnTo>
                  <a:cubicBezTo>
                    <a:pt x="912" y="3"/>
                    <a:pt x="904" y="0"/>
                    <a:pt x="897" y="3"/>
                  </a:cubicBezTo>
                  <a:lnTo>
                    <a:pt x="791" y="30"/>
                  </a:lnTo>
                  <a:lnTo>
                    <a:pt x="791" y="30"/>
                  </a:lnTo>
                  <a:cubicBezTo>
                    <a:pt x="778" y="33"/>
                    <a:pt x="770" y="47"/>
                    <a:pt x="773" y="60"/>
                  </a:cubicBezTo>
                  <a:lnTo>
                    <a:pt x="773" y="60"/>
                  </a:lnTo>
                  <a:cubicBezTo>
                    <a:pt x="777" y="74"/>
                    <a:pt x="791" y="82"/>
                    <a:pt x="804" y="79"/>
                  </a:cubicBezTo>
                  <a:lnTo>
                    <a:pt x="839" y="69"/>
                  </a:lnTo>
                  <a:lnTo>
                    <a:pt x="839" y="69"/>
                  </a:lnTo>
                  <a:cubicBezTo>
                    <a:pt x="730" y="214"/>
                    <a:pt x="560" y="298"/>
                    <a:pt x="378" y="298"/>
                  </a:cubicBezTo>
                  <a:lnTo>
                    <a:pt x="378" y="298"/>
                  </a:lnTo>
                  <a:cubicBezTo>
                    <a:pt x="258" y="298"/>
                    <a:pt x="142" y="262"/>
                    <a:pt x="43" y="192"/>
                  </a:cubicBezTo>
                  <a:lnTo>
                    <a:pt x="43" y="192"/>
                  </a:lnTo>
                  <a:cubicBezTo>
                    <a:pt x="33" y="184"/>
                    <a:pt x="17" y="186"/>
                    <a:pt x="8" y="198"/>
                  </a:cubicBezTo>
                  <a:lnTo>
                    <a:pt x="8" y="198"/>
                  </a:lnTo>
                  <a:cubicBezTo>
                    <a:pt x="0" y="209"/>
                    <a:pt x="3" y="225"/>
                    <a:pt x="14" y="232"/>
                  </a:cubicBezTo>
                  <a:lnTo>
                    <a:pt x="14" y="232"/>
                  </a:lnTo>
                  <a:cubicBezTo>
                    <a:pt x="121" y="308"/>
                    <a:pt x="248" y="349"/>
                    <a:pt x="378" y="349"/>
                  </a:cubicBezTo>
                  <a:lnTo>
                    <a:pt x="378" y="349"/>
                  </a:lnTo>
                  <a:cubicBezTo>
                    <a:pt x="578" y="349"/>
                    <a:pt x="762" y="256"/>
                    <a:pt x="881" y="98"/>
                  </a:cubicBezTo>
                  <a:lnTo>
                    <a:pt x="882" y="140"/>
                  </a:lnTo>
                  <a:lnTo>
                    <a:pt x="882" y="140"/>
                  </a:lnTo>
                  <a:cubicBezTo>
                    <a:pt x="882" y="153"/>
                    <a:pt x="894" y="165"/>
                    <a:pt x="907" y="165"/>
                  </a:cubicBezTo>
                  <a:lnTo>
                    <a:pt x="907" y="165"/>
                  </a:lnTo>
                  <a:cubicBezTo>
                    <a:pt x="908" y="165"/>
                    <a:pt x="908" y="165"/>
                    <a:pt x="908" y="165"/>
                  </a:cubicBezTo>
                  <a:lnTo>
                    <a:pt x="908" y="165"/>
                  </a:lnTo>
                  <a:cubicBezTo>
                    <a:pt x="922" y="164"/>
                    <a:pt x="932" y="152"/>
                    <a:pt x="932" y="138"/>
                  </a:cubicBezTo>
                  <a:lnTo>
                    <a:pt x="929" y="26"/>
                  </a:lnTo>
                  <a:close/>
                  <a:moveTo>
                    <a:pt x="929" y="26"/>
                  </a:moveTo>
                  <a:lnTo>
                    <a:pt x="929" y="2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Google Shape;3551;p70">
            <a:extLst>
              <a:ext uri="{FF2B5EF4-FFF2-40B4-BE49-F238E27FC236}">
                <a16:creationId xmlns:a16="http://schemas.microsoft.com/office/drawing/2014/main" id="{31DEB9FF-AC6B-9C07-8794-EC6BDB54A589}"/>
              </a:ext>
            </a:extLst>
          </p:cNvPr>
          <p:cNvSpPr txBox="1"/>
          <p:nvPr/>
        </p:nvSpPr>
        <p:spPr>
          <a:xfrm flipH="1">
            <a:off x="1378415" y="4100341"/>
            <a:ext cx="4343137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dirty="0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rPr>
              <a:t>NECP</a:t>
            </a:r>
            <a:endParaRPr sz="2000" b="1" dirty="0">
              <a:solidFill>
                <a:schemeClr val="dk1"/>
              </a:solidFill>
              <a:latin typeface="Anybody"/>
              <a:ea typeface="Anybody"/>
              <a:cs typeface="Anybody"/>
              <a:sym typeface="Anybody"/>
            </a:endParaRPr>
          </a:p>
        </p:txBody>
      </p:sp>
      <p:sp>
        <p:nvSpPr>
          <p:cNvPr id="3" name="Google Shape;3554;p70">
            <a:extLst>
              <a:ext uri="{FF2B5EF4-FFF2-40B4-BE49-F238E27FC236}">
                <a16:creationId xmlns:a16="http://schemas.microsoft.com/office/drawing/2014/main" id="{97379018-9A1E-9B2D-8103-EAB7224DF4C6}"/>
              </a:ext>
            </a:extLst>
          </p:cNvPr>
          <p:cNvSpPr txBox="1"/>
          <p:nvPr/>
        </p:nvSpPr>
        <p:spPr>
          <a:xfrm flipH="1">
            <a:off x="1374612" y="4359347"/>
            <a:ext cx="583365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Scenario</a:t>
            </a:r>
            <a:r>
              <a:rPr lang="cs-CZ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cs-CZ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with</a:t>
            </a:r>
            <a:r>
              <a:rPr lang="cs-CZ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cs-CZ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existing</a:t>
            </a:r>
            <a:r>
              <a:rPr lang="cs-CZ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cs-CZ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measures</a:t>
            </a:r>
            <a:r>
              <a:rPr lang="cs-CZ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EU reference </a:t>
            </a:r>
            <a:r>
              <a:rPr lang="cs-CZ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scenario</a:t>
            </a:r>
            <a:endParaRPr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31864854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782B8-45D9-B61F-88AD-8CFCBDE99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Scenario: key sources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212814-00CD-9CD0-2BB7-14927ACC3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734" y="3598861"/>
            <a:ext cx="3086531" cy="952633"/>
          </a:xfrm>
          <a:prstGeom prst="rect">
            <a:avLst/>
          </a:prstGeom>
        </p:spPr>
      </p:pic>
      <p:graphicFrame>
        <p:nvGraphicFramePr>
          <p:cNvPr id="5" name="Google Shape;3379;p69">
            <a:extLst>
              <a:ext uri="{FF2B5EF4-FFF2-40B4-BE49-F238E27FC236}">
                <a16:creationId xmlns:a16="http://schemas.microsoft.com/office/drawing/2014/main" id="{63D22821-FCB7-EFEB-6670-692D27F6A7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4968598"/>
              </p:ext>
            </p:extLst>
          </p:nvPr>
        </p:nvGraphicFramePr>
        <p:xfrm>
          <a:off x="1286055" y="1283424"/>
          <a:ext cx="6571884" cy="2224920"/>
        </p:xfrm>
        <a:graphic>
          <a:graphicData uri="http://schemas.openxmlformats.org/drawingml/2006/table">
            <a:tbl>
              <a:tblPr>
                <a:noFill/>
                <a:tableStyleId>{B6D2AB99-4678-49A2-B001-CA78B0FCB24E}</a:tableStyleId>
              </a:tblPr>
              <a:tblGrid>
                <a:gridCol w="3285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5942">
                  <a:extLst>
                    <a:ext uri="{9D8B030D-6E8A-4147-A177-3AD203B41FA5}">
                      <a16:colId xmlns:a16="http://schemas.microsoft.com/office/drawing/2014/main" val="3691698681"/>
                    </a:ext>
                  </a:extLst>
                </a:gridCol>
              </a:tblGrid>
              <a:tr h="36163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chemeClr val="dk1"/>
                          </a:solidFill>
                          <a:latin typeface="Anybody"/>
                          <a:ea typeface="Anybody"/>
                          <a:cs typeface="Anybody"/>
                          <a:sym typeface="Anybody"/>
                        </a:rPr>
                        <a:t>Scenario name</a:t>
                      </a:r>
                      <a:endParaRPr b="1" dirty="0">
                        <a:solidFill>
                          <a:schemeClr val="dk1"/>
                        </a:solidFill>
                        <a:latin typeface="Anybody"/>
                        <a:ea typeface="Anybody"/>
                        <a:cs typeface="Anybody"/>
                        <a:sym typeface="Anybody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chemeClr val="dk1"/>
                          </a:solidFill>
                          <a:latin typeface="Anybody"/>
                          <a:ea typeface="Anybody"/>
                          <a:cs typeface="Anybody"/>
                          <a:sym typeface="Anybody"/>
                        </a:rPr>
                        <a:t>Key source</a:t>
                      </a:r>
                      <a:endParaRPr b="1" dirty="0">
                        <a:solidFill>
                          <a:schemeClr val="dk1"/>
                        </a:solidFill>
                        <a:latin typeface="Anybody"/>
                        <a:ea typeface="Anybody"/>
                        <a:cs typeface="Anybody"/>
                        <a:sym typeface="Anybody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63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100 percent renewables</a:t>
                      </a:r>
                      <a:endParaRPr sz="1400" b="1"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Stanford 100% WWS, IEA/IT 2050/BCG </a:t>
                      </a:r>
                      <a:r>
                        <a:rPr lang="en-US" sz="1400" b="1" dirty="0" err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Klimapfade</a:t>
                      </a:r>
                      <a:endParaRPr sz="1400" b="1"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38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CCS/Circular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IEA/IT 2050/BCG </a:t>
                      </a:r>
                      <a:r>
                        <a:rPr lang="en-US" sz="1400" b="1" dirty="0" err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Klimapfade</a:t>
                      </a: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, </a:t>
                      </a:r>
                      <a:r>
                        <a:rPr lang="en-US" sz="1400" b="1" dirty="0" err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Dokupilova</a:t>
                      </a: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&amp; </a:t>
                      </a:r>
                      <a:r>
                        <a:rPr lang="en-US" sz="1400" b="1" dirty="0" err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Repikova</a:t>
                      </a: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(2025).</a:t>
                      </a: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38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NECP</a:t>
                      </a:r>
                      <a:endParaRPr sz="1400" b="1"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NECP, EU reference scenario 2020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73970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36782-677A-CC08-5AC3-BF61BA79C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E3E3D6-CD93-1235-2D6E-9433A10AF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5F3573-C984-6A52-F535-A36DAAFFF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126" y="1066590"/>
            <a:ext cx="8049748" cy="301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20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42C4B461-B4D2-02A6-2256-627955DA2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840" y="645405"/>
            <a:ext cx="7124320" cy="385269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6349A02-DF55-FA27-FBCF-38BEE0CA9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839" y="608257"/>
            <a:ext cx="7124319" cy="388983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00FB7E7-F12C-E882-C869-294A6390B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837" y="608258"/>
            <a:ext cx="7124318" cy="388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33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011396E-2D24-183A-8990-EEB57D47FD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9816193"/>
              </p:ext>
            </p:extLst>
          </p:nvPr>
        </p:nvGraphicFramePr>
        <p:xfrm>
          <a:off x="1240474" y="315454"/>
          <a:ext cx="6663052" cy="4828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981011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460C9-3827-C782-1482-D26C6F64B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BE4DDDC-E920-70AD-5E8B-40A9F17FBE7D}"/>
              </a:ext>
            </a:extLst>
          </p:cNvPr>
          <p:cNvGraphicFramePr>
            <a:graphicFrameLocks/>
          </p:cNvGraphicFramePr>
          <p:nvPr/>
        </p:nvGraphicFramePr>
        <p:xfrm>
          <a:off x="177402" y="1200150"/>
          <a:ext cx="878919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32286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82D6A-51FF-1460-B0C3-92782612E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C860F5A-5A7C-FD1A-A9B0-82BE82CCE6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3345540"/>
              </p:ext>
            </p:extLst>
          </p:nvPr>
        </p:nvGraphicFramePr>
        <p:xfrm>
          <a:off x="1733265" y="1014484"/>
          <a:ext cx="5590305" cy="3958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1972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E6DAA8C-023B-28BA-61EB-99E9380A3D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5569910"/>
              </p:ext>
            </p:extLst>
          </p:nvPr>
        </p:nvGraphicFramePr>
        <p:xfrm>
          <a:off x="1730109" y="836494"/>
          <a:ext cx="5534264" cy="4021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87244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09C46-BEA1-2310-909B-65D46F1FB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263" y="-68637"/>
            <a:ext cx="7704000" cy="664500"/>
          </a:xfrm>
        </p:spPr>
        <p:txBody>
          <a:bodyPr/>
          <a:lstStyle/>
          <a:p>
            <a:r>
              <a:rPr lang="cs-CZ" dirty="0" err="1"/>
              <a:t>Interviews</a:t>
            </a:r>
            <a:endParaRPr lang="en-US" dirty="0"/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981AE0A4-8DA2-BE9A-6F6C-94BB85DF31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7394824"/>
              </p:ext>
            </p:extLst>
          </p:nvPr>
        </p:nvGraphicFramePr>
        <p:xfrm>
          <a:off x="586263" y="543682"/>
          <a:ext cx="7945218" cy="4773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8406">
                  <a:extLst>
                    <a:ext uri="{9D8B030D-6E8A-4147-A177-3AD203B41FA5}">
                      <a16:colId xmlns:a16="http://schemas.microsoft.com/office/drawing/2014/main" val="199328250"/>
                    </a:ext>
                  </a:extLst>
                </a:gridCol>
                <a:gridCol w="2648406">
                  <a:extLst>
                    <a:ext uri="{9D8B030D-6E8A-4147-A177-3AD203B41FA5}">
                      <a16:colId xmlns:a16="http://schemas.microsoft.com/office/drawing/2014/main" val="4094586721"/>
                    </a:ext>
                  </a:extLst>
                </a:gridCol>
                <a:gridCol w="2648406">
                  <a:extLst>
                    <a:ext uri="{9D8B030D-6E8A-4147-A177-3AD203B41FA5}">
                      <a16:colId xmlns:a16="http://schemas.microsoft.com/office/drawing/2014/main" val="3837855150"/>
                    </a:ext>
                  </a:extLst>
                </a:gridCol>
              </a:tblGrid>
              <a:tr h="281209">
                <a:tc>
                  <a:txBody>
                    <a:bodyPr/>
                    <a:lstStyle/>
                    <a:p>
                      <a:r>
                        <a:rPr lang="cs-CZ" dirty="0" err="1"/>
                        <a:t>Sector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Interview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err="1"/>
                        <a:t>Findings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061570"/>
                  </a:ext>
                </a:extLst>
              </a:tr>
              <a:tr h="478056">
                <a:tc>
                  <a:txBody>
                    <a:bodyPr/>
                    <a:lstStyle/>
                    <a:p>
                      <a:r>
                        <a:rPr lang="cs-CZ" dirty="0"/>
                        <a:t>Steel </a:t>
                      </a:r>
                      <a:r>
                        <a:rPr lang="cs-CZ" dirty="0" err="1"/>
                        <a:t>production</a:t>
                      </a:r>
                      <a:r>
                        <a:rPr lang="cs-CZ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err="1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Focus on </a:t>
                      </a:r>
                      <a:r>
                        <a:rPr lang="cs-CZ" dirty="0" err="1"/>
                        <a:t>electrification</a:t>
                      </a:r>
                      <a:r>
                        <a:rPr lang="cs-CZ" dirty="0"/>
                        <a:t> and CCS </a:t>
                      </a:r>
                      <a:r>
                        <a:rPr lang="cs-CZ" dirty="0" err="1"/>
                        <a:t>technologies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091782"/>
                  </a:ext>
                </a:extLst>
              </a:tr>
              <a:tr h="674902">
                <a:tc>
                  <a:txBody>
                    <a:bodyPr/>
                    <a:lstStyle/>
                    <a:p>
                      <a:r>
                        <a:rPr lang="cs-CZ" dirty="0"/>
                        <a:t>Cement </a:t>
                      </a:r>
                      <a:r>
                        <a:rPr lang="cs-CZ" dirty="0" err="1"/>
                        <a:t>production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err="1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CCS and </a:t>
                      </a:r>
                      <a:r>
                        <a:rPr lang="cs-CZ" dirty="0" err="1"/>
                        <a:t>reprocessing</a:t>
                      </a:r>
                      <a:r>
                        <a:rPr lang="cs-CZ" dirty="0"/>
                        <a:t> </a:t>
                      </a:r>
                    </a:p>
                    <a:p>
                      <a:r>
                        <a:rPr lang="cs-CZ" dirty="0"/>
                        <a:t>CCS </a:t>
                      </a:r>
                      <a:r>
                        <a:rPr lang="cs-CZ" dirty="0" err="1"/>
                        <a:t>deployed</a:t>
                      </a:r>
                      <a:r>
                        <a:rPr lang="cs-CZ" dirty="0"/>
                        <a:t> </a:t>
                      </a:r>
                      <a:r>
                        <a:rPr lang="cs-CZ" dirty="0" err="1"/>
                        <a:t>only</a:t>
                      </a:r>
                      <a:r>
                        <a:rPr lang="cs-CZ" dirty="0"/>
                        <a:t> </a:t>
                      </a:r>
                      <a:r>
                        <a:rPr lang="cs-CZ" dirty="0" err="1"/>
                        <a:t>beyond</a:t>
                      </a:r>
                      <a:r>
                        <a:rPr lang="cs-CZ" dirty="0"/>
                        <a:t> 2040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101722"/>
                  </a:ext>
                </a:extLst>
              </a:tr>
              <a:tr h="281209">
                <a:tc>
                  <a:txBody>
                    <a:bodyPr/>
                    <a:lstStyle/>
                    <a:p>
                      <a:r>
                        <a:rPr lang="cs-CZ" dirty="0" err="1"/>
                        <a:t>Automotive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err="1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CCS </a:t>
                      </a:r>
                      <a:r>
                        <a:rPr lang="cs-CZ" dirty="0" err="1"/>
                        <a:t>scenario</a:t>
                      </a:r>
                      <a:r>
                        <a:rPr lang="cs-CZ" dirty="0"/>
                        <a:t> most </a:t>
                      </a:r>
                      <a:r>
                        <a:rPr lang="cs-CZ" dirty="0" err="1"/>
                        <a:t>probable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063929"/>
                  </a:ext>
                </a:extLst>
              </a:tr>
              <a:tr h="281209">
                <a:tc>
                  <a:txBody>
                    <a:bodyPr/>
                    <a:lstStyle/>
                    <a:p>
                      <a:r>
                        <a:rPr lang="cs-CZ" dirty="0" err="1"/>
                        <a:t>Plastics</a:t>
                      </a:r>
                      <a:r>
                        <a:rPr lang="cs-CZ" dirty="0"/>
                        <a:t> </a:t>
                      </a:r>
                      <a:r>
                        <a:rPr lang="cs-CZ" dirty="0" err="1"/>
                        <a:t>production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err="1"/>
                        <a:t>Contacted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901356"/>
                  </a:ext>
                </a:extLst>
              </a:tr>
              <a:tr h="871749">
                <a:tc>
                  <a:txBody>
                    <a:bodyPr/>
                    <a:lstStyle/>
                    <a:p>
                      <a:r>
                        <a:rPr lang="cs-CZ" dirty="0" err="1"/>
                        <a:t>Circular</a:t>
                      </a:r>
                      <a:r>
                        <a:rPr lang="cs-CZ" dirty="0"/>
                        <a:t> </a:t>
                      </a:r>
                      <a:r>
                        <a:rPr lang="cs-CZ" dirty="0" err="1"/>
                        <a:t>economy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err="1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err="1"/>
                        <a:t>Circularity</a:t>
                      </a:r>
                      <a:r>
                        <a:rPr lang="cs-CZ" dirty="0"/>
                        <a:t>, </a:t>
                      </a:r>
                      <a:r>
                        <a:rPr lang="cs-CZ" dirty="0" err="1"/>
                        <a:t>waste</a:t>
                      </a:r>
                      <a:r>
                        <a:rPr lang="cs-CZ" dirty="0"/>
                        <a:t> management and </a:t>
                      </a:r>
                      <a:r>
                        <a:rPr lang="cs-CZ" dirty="0" err="1"/>
                        <a:t>employment</a:t>
                      </a:r>
                      <a:r>
                        <a:rPr lang="cs-CZ" dirty="0"/>
                        <a:t> </a:t>
                      </a:r>
                    </a:p>
                    <a:p>
                      <a:r>
                        <a:rPr lang="cs-CZ" dirty="0" err="1"/>
                        <a:t>Key</a:t>
                      </a:r>
                      <a:r>
                        <a:rPr lang="cs-CZ" dirty="0"/>
                        <a:t> role </a:t>
                      </a:r>
                      <a:r>
                        <a:rPr lang="cs-CZ" dirty="0" err="1"/>
                        <a:t>of</a:t>
                      </a:r>
                      <a:r>
                        <a:rPr lang="cs-CZ" dirty="0"/>
                        <a:t> </a:t>
                      </a:r>
                      <a:r>
                        <a:rPr lang="cs-CZ" dirty="0" err="1"/>
                        <a:t>municipalities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139528"/>
                  </a:ext>
                </a:extLst>
              </a:tr>
              <a:tr h="281209">
                <a:tc>
                  <a:txBody>
                    <a:bodyPr/>
                    <a:lstStyle/>
                    <a:p>
                      <a:r>
                        <a:rPr lang="cs-CZ" dirty="0" err="1"/>
                        <a:t>Paper</a:t>
                      </a:r>
                      <a:r>
                        <a:rPr lang="cs-CZ" dirty="0"/>
                        <a:t> </a:t>
                      </a:r>
                      <a:r>
                        <a:rPr lang="cs-CZ" dirty="0" err="1"/>
                        <a:t>mill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err="1"/>
                        <a:t>Contacted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780588"/>
                  </a:ext>
                </a:extLst>
              </a:tr>
              <a:tr h="281209">
                <a:tc>
                  <a:txBody>
                    <a:bodyPr/>
                    <a:lstStyle/>
                    <a:p>
                      <a:r>
                        <a:rPr lang="cs-CZ" dirty="0"/>
                        <a:t>Solar and </a:t>
                      </a:r>
                      <a:r>
                        <a:rPr lang="cs-CZ" dirty="0" err="1"/>
                        <a:t>wind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err="1"/>
                        <a:t>Contacted</a:t>
                      </a:r>
                      <a:r>
                        <a:rPr lang="cs-CZ" dirty="0"/>
                        <a:t> (study </a:t>
                      </a:r>
                      <a:r>
                        <a:rPr lang="cs-CZ" dirty="0" err="1"/>
                        <a:t>available</a:t>
                      </a:r>
                      <a:r>
                        <a:rPr lang="cs-CZ" dirty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364077"/>
                  </a:ext>
                </a:extLst>
              </a:tr>
              <a:tr h="478056">
                <a:tc>
                  <a:txBody>
                    <a:bodyPr/>
                    <a:lstStyle/>
                    <a:p>
                      <a:r>
                        <a:rPr lang="cs-CZ" dirty="0" err="1"/>
                        <a:t>Experts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SAV – </a:t>
                      </a:r>
                      <a:r>
                        <a:rPr lang="cs-CZ" dirty="0" err="1"/>
                        <a:t>yes</a:t>
                      </a:r>
                      <a:endParaRPr lang="cs-CZ" dirty="0"/>
                    </a:p>
                    <a:p>
                      <a:r>
                        <a:rPr lang="cs-CZ" dirty="0"/>
                        <a:t>UHP, EUBA - </a:t>
                      </a:r>
                      <a:r>
                        <a:rPr lang="cs-CZ" dirty="0" err="1"/>
                        <a:t>planned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err="1"/>
                        <a:t>We</a:t>
                      </a:r>
                      <a:r>
                        <a:rPr lang="cs-CZ" dirty="0"/>
                        <a:t> use data </a:t>
                      </a:r>
                      <a:r>
                        <a:rPr lang="cs-CZ" dirty="0" err="1"/>
                        <a:t>from</a:t>
                      </a:r>
                      <a:r>
                        <a:rPr lang="cs-CZ" dirty="0"/>
                        <a:t> </a:t>
                      </a:r>
                      <a:r>
                        <a:rPr lang="cs-CZ" dirty="0" err="1"/>
                        <a:t>pathfinder</a:t>
                      </a:r>
                      <a:r>
                        <a:rPr lang="cs-CZ" dirty="0"/>
                        <a:t> </a:t>
                      </a:r>
                      <a:r>
                        <a:rPr lang="cs-CZ" dirty="0" err="1"/>
                        <a:t>of</a:t>
                      </a:r>
                      <a:r>
                        <a:rPr lang="cs-CZ" dirty="0"/>
                        <a:t> SAV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586277"/>
                  </a:ext>
                </a:extLst>
              </a:tr>
              <a:tr h="281209">
                <a:tc>
                  <a:txBody>
                    <a:bodyPr/>
                    <a:lstStyle/>
                    <a:p>
                      <a:r>
                        <a:rPr lang="cs-CZ" dirty="0"/>
                        <a:t>N-</a:t>
                      </a:r>
                      <a:r>
                        <a:rPr lang="cs-CZ" dirty="0" err="1"/>
                        <a:t>fertilizer</a:t>
                      </a:r>
                      <a:r>
                        <a:rPr lang="cs-CZ" dirty="0"/>
                        <a:t>/</a:t>
                      </a:r>
                      <a:r>
                        <a:rPr lang="cs-CZ" dirty="0" err="1"/>
                        <a:t>chemical</a:t>
                      </a:r>
                      <a:r>
                        <a:rPr lang="cs-CZ" dirty="0"/>
                        <a:t> </a:t>
                      </a:r>
                      <a:r>
                        <a:rPr lang="cs-CZ" dirty="0" err="1"/>
                        <a:t>industry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err="1"/>
                        <a:t>contacted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77112"/>
                  </a:ext>
                </a:extLst>
              </a:tr>
              <a:tr h="2812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23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90326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7F73F-2E8B-8162-467E-AEC039C13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results</a:t>
            </a:r>
          </a:p>
        </p:txBody>
      </p:sp>
      <p:pic>
        <p:nvPicPr>
          <p:cNvPr id="4" name="Picture 3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B6120469-0D21-4E17-7F0D-DE75300BB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914" y="1050875"/>
            <a:ext cx="6391336" cy="398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1292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64214-960D-CE85-2C49-FDD06CF90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Results</a:t>
            </a:r>
            <a:r>
              <a:rPr lang="cs-CZ" dirty="0"/>
              <a:t> – no </a:t>
            </a:r>
            <a:r>
              <a:rPr lang="cs-CZ" dirty="0" err="1"/>
              <a:t>automotive</a:t>
            </a:r>
            <a:endParaRPr lang="en-US" dirty="0"/>
          </a:p>
        </p:txBody>
      </p:sp>
      <p:pic>
        <p:nvPicPr>
          <p:cNvPr id="4" name="Picture 3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065C612F-D71E-D7E9-9284-ECA1EEB59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080" y="1082441"/>
            <a:ext cx="6513839" cy="406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8016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C070B-77AB-0E23-7C85-AD8B8EE99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chart of different colored squares&#10;&#10;AI-generated content may be incorrect.">
            <a:extLst>
              <a:ext uri="{FF2B5EF4-FFF2-40B4-BE49-F238E27FC236}">
                <a16:creationId xmlns:a16="http://schemas.microsoft.com/office/drawing/2014/main" id="{582DBA74-428B-5E24-E439-37DEB30A5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17" y="0"/>
            <a:ext cx="778996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104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C1187-72D3-AACB-FCD9-0BA18343C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screen shot of a graph&#10;&#10;AI-generated content may be incorrect.">
            <a:extLst>
              <a:ext uri="{FF2B5EF4-FFF2-40B4-BE49-F238E27FC236}">
                <a16:creationId xmlns:a16="http://schemas.microsoft.com/office/drawing/2014/main" id="{15CA087C-F254-A58F-98AC-8736D0886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25" y="386374"/>
            <a:ext cx="8775547" cy="420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3323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2698F-5334-8FA2-757E-23ACE8AEF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chart with different colored squares&#10;&#10;AI-generated content may be incorrect.">
            <a:extLst>
              <a:ext uri="{FF2B5EF4-FFF2-40B4-BE49-F238E27FC236}">
                <a16:creationId xmlns:a16="http://schemas.microsoft.com/office/drawing/2014/main" id="{4A451C8E-357A-4572-F3AE-C2A11CE95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0290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6170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A0FAF-A516-C71A-72D7-CE0A5C875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AE6C490-2BAF-82FB-924A-01D488712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3955"/>
            <a:ext cx="9144000" cy="453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51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992A2-A0F8-01F5-2A3D-803BFED1C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B3E5EB11-A866-B3E4-15A2-0C2EDF5AD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20" y="266882"/>
            <a:ext cx="8603959" cy="487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3656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6E58F-298D-BC6D-AB60-9C79339B4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graph of a graph&#10;&#10;AI-generated content may be incorrect.">
            <a:extLst>
              <a:ext uri="{FF2B5EF4-FFF2-40B4-BE49-F238E27FC236}">
                <a16:creationId xmlns:a16="http://schemas.microsoft.com/office/drawing/2014/main" id="{7C7A7B3F-1145-2585-F3BB-A53BCDF56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3092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F7995-A73D-A92B-E333-57DED58FF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screenshot of a graph&#10;&#10;AI-generated content may be incorrect.">
            <a:extLst>
              <a:ext uri="{FF2B5EF4-FFF2-40B4-BE49-F238E27FC236}">
                <a16:creationId xmlns:a16="http://schemas.microsoft.com/office/drawing/2014/main" id="{FA53EA7E-D6D3-C6E8-FFC6-EEE49D749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3440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0AA14-5D81-B0B6-E0BC-88FB2AEAC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chart with different colored squares&#10;&#10;AI-generated content may be incorrect.">
            <a:extLst>
              <a:ext uri="{FF2B5EF4-FFF2-40B4-BE49-F238E27FC236}">
                <a16:creationId xmlns:a16="http://schemas.microsoft.com/office/drawing/2014/main" id="{86591DAA-262F-4616-5CB7-81BAB2A6A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6897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83B3-C3AC-87F7-E37B-A61957400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screenshot of a graph&#10;&#10;AI-generated content may be incorrect.">
            <a:extLst>
              <a:ext uri="{FF2B5EF4-FFF2-40B4-BE49-F238E27FC236}">
                <a16:creationId xmlns:a16="http://schemas.microsoft.com/office/drawing/2014/main" id="{A5BD0185-0631-D0BD-DE65-C8CAC47C6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70A74-EB30-080C-FAE2-A5FE49C2F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screenshot of a graph&#10;&#10;AI-generated content may be incorrect.">
            <a:extLst>
              <a:ext uri="{FF2B5EF4-FFF2-40B4-BE49-F238E27FC236}">
                <a16:creationId xmlns:a16="http://schemas.microsoft.com/office/drawing/2014/main" id="{8A87E1CC-9768-BD97-5179-B54740FC4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025"/>
            <a:ext cx="9144000" cy="510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938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F39C8-D80E-0744-57BF-FC2B86207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chart with different colored squares&#10;&#10;AI-generated content may be incorrect.">
            <a:extLst>
              <a:ext uri="{FF2B5EF4-FFF2-40B4-BE49-F238E27FC236}">
                <a16:creationId xmlns:a16="http://schemas.microsoft.com/office/drawing/2014/main" id="{0405F0B3-1293-CD91-DDFA-39DE95670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846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2">
          <a:extLst>
            <a:ext uri="{FF2B5EF4-FFF2-40B4-BE49-F238E27FC236}">
              <a16:creationId xmlns:a16="http://schemas.microsoft.com/office/drawing/2014/main" id="{48B25336-BF75-E892-719F-8724736C7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99" name="Google Shape;2899;p55">
            <a:extLst>
              <a:ext uri="{FF2B5EF4-FFF2-40B4-BE49-F238E27FC236}">
                <a16:creationId xmlns:a16="http://schemas.microsoft.com/office/drawing/2014/main" id="{94CC27F2-BD79-2742-064D-0E570AE9827A}"/>
              </a:ext>
            </a:extLst>
          </p:cNvPr>
          <p:cNvGrpSpPr/>
          <p:nvPr/>
        </p:nvGrpSpPr>
        <p:grpSpPr>
          <a:xfrm>
            <a:off x="5417563" y="713438"/>
            <a:ext cx="4141247" cy="4671191"/>
            <a:chOff x="5417563" y="713438"/>
            <a:chExt cx="4141247" cy="4671191"/>
          </a:xfrm>
        </p:grpSpPr>
        <p:grpSp>
          <p:nvGrpSpPr>
            <p:cNvPr id="2900" name="Google Shape;2900;p55">
              <a:extLst>
                <a:ext uri="{FF2B5EF4-FFF2-40B4-BE49-F238E27FC236}">
                  <a16:creationId xmlns:a16="http://schemas.microsoft.com/office/drawing/2014/main" id="{085B02B1-A486-6A47-9D2C-3540298D72EA}"/>
                </a:ext>
              </a:extLst>
            </p:cNvPr>
            <p:cNvGrpSpPr/>
            <p:nvPr/>
          </p:nvGrpSpPr>
          <p:grpSpPr>
            <a:xfrm rot="1177632" flipH="1">
              <a:off x="7691042" y="3714492"/>
              <a:ext cx="1041221" cy="1379664"/>
              <a:chOff x="1554062" y="3598687"/>
              <a:chExt cx="1073824" cy="1422865"/>
            </a:xfrm>
          </p:grpSpPr>
          <p:sp>
            <p:nvSpPr>
              <p:cNvPr id="2901" name="Google Shape;2901;p55">
                <a:extLst>
                  <a:ext uri="{FF2B5EF4-FFF2-40B4-BE49-F238E27FC236}">
                    <a16:creationId xmlns:a16="http://schemas.microsoft.com/office/drawing/2014/main" id="{5343ED69-1C65-9420-C51B-F10DBEDBD65B}"/>
                  </a:ext>
                </a:extLst>
              </p:cNvPr>
              <p:cNvSpPr/>
              <p:nvPr/>
            </p:nvSpPr>
            <p:spPr>
              <a:xfrm>
                <a:off x="1554062" y="3598687"/>
                <a:ext cx="1073824" cy="1080444"/>
              </a:xfrm>
              <a:custGeom>
                <a:avLst/>
                <a:gdLst/>
                <a:ahLst/>
                <a:cxnLst/>
                <a:rect l="l" t="t" r="r" b="b"/>
                <a:pathLst>
                  <a:path w="1423" h="1434" extrusionOk="0">
                    <a:moveTo>
                      <a:pt x="761" y="25"/>
                    </a:moveTo>
                    <a:lnTo>
                      <a:pt x="761" y="25"/>
                    </a:lnTo>
                    <a:cubicBezTo>
                      <a:pt x="761" y="25"/>
                      <a:pt x="722" y="15"/>
                      <a:pt x="707" y="33"/>
                    </a:cubicBezTo>
                    <a:lnTo>
                      <a:pt x="707" y="33"/>
                    </a:lnTo>
                    <a:cubicBezTo>
                      <a:pt x="689" y="54"/>
                      <a:pt x="668" y="43"/>
                      <a:pt x="649" y="87"/>
                    </a:cubicBezTo>
                    <a:lnTo>
                      <a:pt x="649" y="87"/>
                    </a:lnTo>
                    <a:cubicBezTo>
                      <a:pt x="620" y="155"/>
                      <a:pt x="636" y="376"/>
                      <a:pt x="682" y="496"/>
                    </a:cubicBezTo>
                    <a:lnTo>
                      <a:pt x="682" y="496"/>
                    </a:lnTo>
                    <a:cubicBezTo>
                      <a:pt x="728" y="616"/>
                      <a:pt x="642" y="543"/>
                      <a:pt x="607" y="374"/>
                    </a:cubicBezTo>
                    <a:lnTo>
                      <a:pt x="607" y="374"/>
                    </a:lnTo>
                    <a:cubicBezTo>
                      <a:pt x="572" y="204"/>
                      <a:pt x="585" y="84"/>
                      <a:pt x="601" y="44"/>
                    </a:cubicBezTo>
                    <a:lnTo>
                      <a:pt x="601" y="44"/>
                    </a:lnTo>
                    <a:cubicBezTo>
                      <a:pt x="601" y="44"/>
                      <a:pt x="549" y="51"/>
                      <a:pt x="516" y="88"/>
                    </a:cubicBezTo>
                    <a:lnTo>
                      <a:pt x="516" y="88"/>
                    </a:lnTo>
                    <a:cubicBezTo>
                      <a:pt x="457" y="154"/>
                      <a:pt x="400" y="147"/>
                      <a:pt x="417" y="229"/>
                    </a:cubicBezTo>
                    <a:lnTo>
                      <a:pt x="417" y="229"/>
                    </a:lnTo>
                    <a:cubicBezTo>
                      <a:pt x="436" y="324"/>
                      <a:pt x="527" y="709"/>
                      <a:pt x="453" y="575"/>
                    </a:cubicBezTo>
                    <a:lnTo>
                      <a:pt x="453" y="575"/>
                    </a:lnTo>
                    <a:cubicBezTo>
                      <a:pt x="379" y="441"/>
                      <a:pt x="358" y="208"/>
                      <a:pt x="362" y="171"/>
                    </a:cubicBezTo>
                    <a:lnTo>
                      <a:pt x="362" y="171"/>
                    </a:lnTo>
                    <a:cubicBezTo>
                      <a:pt x="364" y="147"/>
                      <a:pt x="310" y="163"/>
                      <a:pt x="257" y="247"/>
                    </a:cubicBezTo>
                    <a:lnTo>
                      <a:pt x="257" y="247"/>
                    </a:lnTo>
                    <a:cubicBezTo>
                      <a:pt x="234" y="284"/>
                      <a:pt x="196" y="299"/>
                      <a:pt x="186" y="326"/>
                    </a:cubicBezTo>
                    <a:lnTo>
                      <a:pt x="186" y="326"/>
                    </a:lnTo>
                    <a:cubicBezTo>
                      <a:pt x="159" y="398"/>
                      <a:pt x="323" y="786"/>
                      <a:pt x="249" y="681"/>
                    </a:cubicBezTo>
                    <a:lnTo>
                      <a:pt x="249" y="681"/>
                    </a:lnTo>
                    <a:cubicBezTo>
                      <a:pt x="176" y="575"/>
                      <a:pt x="140" y="427"/>
                      <a:pt x="140" y="427"/>
                    </a:cubicBezTo>
                    <a:lnTo>
                      <a:pt x="140" y="427"/>
                    </a:lnTo>
                    <a:cubicBezTo>
                      <a:pt x="140" y="427"/>
                      <a:pt x="110" y="434"/>
                      <a:pt x="92" y="533"/>
                    </a:cubicBezTo>
                    <a:lnTo>
                      <a:pt x="92" y="533"/>
                    </a:lnTo>
                    <a:cubicBezTo>
                      <a:pt x="87" y="558"/>
                      <a:pt x="67" y="582"/>
                      <a:pt x="68" y="618"/>
                    </a:cubicBezTo>
                    <a:lnTo>
                      <a:pt x="68" y="618"/>
                    </a:lnTo>
                    <a:cubicBezTo>
                      <a:pt x="70" y="749"/>
                      <a:pt x="236" y="801"/>
                      <a:pt x="275" y="884"/>
                    </a:cubicBezTo>
                    <a:lnTo>
                      <a:pt x="275" y="884"/>
                    </a:lnTo>
                    <a:cubicBezTo>
                      <a:pt x="316" y="968"/>
                      <a:pt x="87" y="806"/>
                      <a:pt x="57" y="732"/>
                    </a:cubicBezTo>
                    <a:lnTo>
                      <a:pt x="57" y="732"/>
                    </a:lnTo>
                    <a:cubicBezTo>
                      <a:pt x="57" y="732"/>
                      <a:pt x="38" y="743"/>
                      <a:pt x="41" y="802"/>
                    </a:cubicBezTo>
                    <a:lnTo>
                      <a:pt x="41" y="802"/>
                    </a:lnTo>
                    <a:cubicBezTo>
                      <a:pt x="43" y="820"/>
                      <a:pt x="34" y="843"/>
                      <a:pt x="41" y="868"/>
                    </a:cubicBezTo>
                    <a:lnTo>
                      <a:pt x="41" y="868"/>
                    </a:lnTo>
                    <a:cubicBezTo>
                      <a:pt x="66" y="964"/>
                      <a:pt x="209" y="983"/>
                      <a:pt x="224" y="1031"/>
                    </a:cubicBezTo>
                    <a:lnTo>
                      <a:pt x="224" y="1031"/>
                    </a:lnTo>
                    <a:cubicBezTo>
                      <a:pt x="238" y="1080"/>
                      <a:pt x="93" y="1014"/>
                      <a:pt x="58" y="963"/>
                    </a:cubicBezTo>
                    <a:lnTo>
                      <a:pt x="58" y="963"/>
                    </a:lnTo>
                    <a:cubicBezTo>
                      <a:pt x="58" y="963"/>
                      <a:pt x="0" y="993"/>
                      <a:pt x="75" y="1096"/>
                    </a:cubicBezTo>
                    <a:lnTo>
                      <a:pt x="75" y="1096"/>
                    </a:lnTo>
                    <a:cubicBezTo>
                      <a:pt x="150" y="1199"/>
                      <a:pt x="286" y="1240"/>
                      <a:pt x="339" y="1203"/>
                    </a:cubicBezTo>
                    <a:lnTo>
                      <a:pt x="339" y="1203"/>
                    </a:lnTo>
                    <a:cubicBezTo>
                      <a:pt x="394" y="1164"/>
                      <a:pt x="429" y="1150"/>
                      <a:pt x="413" y="1189"/>
                    </a:cubicBezTo>
                    <a:lnTo>
                      <a:pt x="413" y="1189"/>
                    </a:lnTo>
                    <a:cubicBezTo>
                      <a:pt x="413" y="1189"/>
                      <a:pt x="362" y="1288"/>
                      <a:pt x="576" y="1348"/>
                    </a:cubicBezTo>
                    <a:lnTo>
                      <a:pt x="576" y="1348"/>
                    </a:lnTo>
                    <a:cubicBezTo>
                      <a:pt x="738" y="1394"/>
                      <a:pt x="926" y="1433"/>
                      <a:pt x="1024" y="1367"/>
                    </a:cubicBezTo>
                    <a:lnTo>
                      <a:pt x="1024" y="1367"/>
                    </a:lnTo>
                    <a:cubicBezTo>
                      <a:pt x="1064" y="1340"/>
                      <a:pt x="1115" y="1332"/>
                      <a:pt x="1133" y="1303"/>
                    </a:cubicBezTo>
                    <a:lnTo>
                      <a:pt x="1133" y="1303"/>
                    </a:lnTo>
                    <a:cubicBezTo>
                      <a:pt x="1083" y="1291"/>
                      <a:pt x="912" y="1279"/>
                      <a:pt x="808" y="1241"/>
                    </a:cubicBezTo>
                    <a:lnTo>
                      <a:pt x="808" y="1241"/>
                    </a:lnTo>
                    <a:cubicBezTo>
                      <a:pt x="580" y="1156"/>
                      <a:pt x="798" y="1155"/>
                      <a:pt x="931" y="1195"/>
                    </a:cubicBezTo>
                    <a:lnTo>
                      <a:pt x="931" y="1195"/>
                    </a:lnTo>
                    <a:cubicBezTo>
                      <a:pt x="1043" y="1228"/>
                      <a:pt x="1176" y="1323"/>
                      <a:pt x="1258" y="1158"/>
                    </a:cubicBezTo>
                    <a:lnTo>
                      <a:pt x="1258" y="1158"/>
                    </a:lnTo>
                    <a:cubicBezTo>
                      <a:pt x="1270" y="1133"/>
                      <a:pt x="1311" y="1121"/>
                      <a:pt x="1328" y="1059"/>
                    </a:cubicBezTo>
                    <a:lnTo>
                      <a:pt x="1328" y="1059"/>
                    </a:lnTo>
                    <a:cubicBezTo>
                      <a:pt x="1328" y="1059"/>
                      <a:pt x="1250" y="1085"/>
                      <a:pt x="1159" y="1074"/>
                    </a:cubicBezTo>
                    <a:lnTo>
                      <a:pt x="1159" y="1074"/>
                    </a:lnTo>
                    <a:cubicBezTo>
                      <a:pt x="1068" y="1063"/>
                      <a:pt x="986" y="994"/>
                      <a:pt x="1109" y="996"/>
                    </a:cubicBezTo>
                    <a:lnTo>
                      <a:pt x="1109" y="996"/>
                    </a:lnTo>
                    <a:cubicBezTo>
                      <a:pt x="1233" y="996"/>
                      <a:pt x="1336" y="1004"/>
                      <a:pt x="1344" y="927"/>
                    </a:cubicBezTo>
                    <a:lnTo>
                      <a:pt x="1344" y="927"/>
                    </a:lnTo>
                    <a:cubicBezTo>
                      <a:pt x="1353" y="839"/>
                      <a:pt x="1406" y="823"/>
                      <a:pt x="1383" y="731"/>
                    </a:cubicBezTo>
                    <a:lnTo>
                      <a:pt x="1383" y="731"/>
                    </a:lnTo>
                    <a:cubicBezTo>
                      <a:pt x="1383" y="731"/>
                      <a:pt x="1321" y="823"/>
                      <a:pt x="1159" y="824"/>
                    </a:cubicBezTo>
                    <a:lnTo>
                      <a:pt x="1159" y="824"/>
                    </a:lnTo>
                    <a:cubicBezTo>
                      <a:pt x="997" y="826"/>
                      <a:pt x="872" y="792"/>
                      <a:pt x="1006" y="766"/>
                    </a:cubicBezTo>
                    <a:lnTo>
                      <a:pt x="1006" y="766"/>
                    </a:lnTo>
                    <a:cubicBezTo>
                      <a:pt x="1121" y="743"/>
                      <a:pt x="1422" y="778"/>
                      <a:pt x="1382" y="566"/>
                    </a:cubicBezTo>
                    <a:lnTo>
                      <a:pt x="1382" y="566"/>
                    </a:lnTo>
                    <a:cubicBezTo>
                      <a:pt x="1376" y="537"/>
                      <a:pt x="1402" y="499"/>
                      <a:pt x="1375" y="445"/>
                    </a:cubicBezTo>
                    <a:lnTo>
                      <a:pt x="1375" y="445"/>
                    </a:lnTo>
                    <a:cubicBezTo>
                      <a:pt x="1375" y="445"/>
                      <a:pt x="1360" y="504"/>
                      <a:pt x="1303" y="528"/>
                    </a:cubicBezTo>
                    <a:lnTo>
                      <a:pt x="1303" y="528"/>
                    </a:lnTo>
                    <a:cubicBezTo>
                      <a:pt x="1246" y="553"/>
                      <a:pt x="1100" y="539"/>
                      <a:pt x="1188" y="495"/>
                    </a:cubicBezTo>
                    <a:lnTo>
                      <a:pt x="1188" y="495"/>
                    </a:lnTo>
                    <a:cubicBezTo>
                      <a:pt x="1277" y="450"/>
                      <a:pt x="1364" y="413"/>
                      <a:pt x="1322" y="324"/>
                    </a:cubicBezTo>
                    <a:lnTo>
                      <a:pt x="1322" y="324"/>
                    </a:lnTo>
                    <a:cubicBezTo>
                      <a:pt x="1281" y="235"/>
                      <a:pt x="1252" y="175"/>
                      <a:pt x="1254" y="124"/>
                    </a:cubicBezTo>
                    <a:lnTo>
                      <a:pt x="1254" y="124"/>
                    </a:lnTo>
                    <a:cubicBezTo>
                      <a:pt x="1256" y="73"/>
                      <a:pt x="1240" y="84"/>
                      <a:pt x="1208" y="94"/>
                    </a:cubicBezTo>
                    <a:lnTo>
                      <a:pt x="1208" y="94"/>
                    </a:lnTo>
                    <a:cubicBezTo>
                      <a:pt x="1176" y="103"/>
                      <a:pt x="1095" y="63"/>
                      <a:pt x="1070" y="62"/>
                    </a:cubicBezTo>
                    <a:lnTo>
                      <a:pt x="1070" y="62"/>
                    </a:lnTo>
                    <a:cubicBezTo>
                      <a:pt x="1043" y="60"/>
                      <a:pt x="987" y="187"/>
                      <a:pt x="958" y="274"/>
                    </a:cubicBezTo>
                    <a:lnTo>
                      <a:pt x="958" y="274"/>
                    </a:lnTo>
                    <a:cubicBezTo>
                      <a:pt x="928" y="361"/>
                      <a:pt x="906" y="299"/>
                      <a:pt x="913" y="201"/>
                    </a:cubicBezTo>
                    <a:lnTo>
                      <a:pt x="913" y="201"/>
                    </a:lnTo>
                    <a:cubicBezTo>
                      <a:pt x="920" y="104"/>
                      <a:pt x="1013" y="25"/>
                      <a:pt x="1013" y="25"/>
                    </a:cubicBezTo>
                    <a:lnTo>
                      <a:pt x="1013" y="25"/>
                    </a:lnTo>
                    <a:cubicBezTo>
                      <a:pt x="1013" y="25"/>
                      <a:pt x="927" y="0"/>
                      <a:pt x="863" y="27"/>
                    </a:cubicBezTo>
                    <a:lnTo>
                      <a:pt x="863" y="27"/>
                    </a:lnTo>
                    <a:cubicBezTo>
                      <a:pt x="798" y="52"/>
                      <a:pt x="785" y="324"/>
                      <a:pt x="792" y="378"/>
                    </a:cubicBezTo>
                    <a:lnTo>
                      <a:pt x="792" y="378"/>
                    </a:lnTo>
                    <a:cubicBezTo>
                      <a:pt x="798" y="432"/>
                      <a:pt x="747" y="372"/>
                      <a:pt x="729" y="242"/>
                    </a:cubicBezTo>
                    <a:lnTo>
                      <a:pt x="729" y="242"/>
                    </a:lnTo>
                    <a:cubicBezTo>
                      <a:pt x="711" y="114"/>
                      <a:pt x="761" y="25"/>
                      <a:pt x="761" y="25"/>
                    </a:cubicBezTo>
                    <a:close/>
                    <a:moveTo>
                      <a:pt x="516" y="1212"/>
                    </a:moveTo>
                    <a:lnTo>
                      <a:pt x="516" y="1212"/>
                    </a:lnTo>
                    <a:cubicBezTo>
                      <a:pt x="553" y="1220"/>
                      <a:pt x="676" y="1274"/>
                      <a:pt x="620" y="1303"/>
                    </a:cubicBezTo>
                    <a:lnTo>
                      <a:pt x="620" y="1303"/>
                    </a:lnTo>
                    <a:cubicBezTo>
                      <a:pt x="564" y="1330"/>
                      <a:pt x="486" y="1233"/>
                      <a:pt x="486" y="1233"/>
                    </a:cubicBezTo>
                    <a:lnTo>
                      <a:pt x="486" y="1233"/>
                    </a:lnTo>
                    <a:cubicBezTo>
                      <a:pt x="475" y="1217"/>
                      <a:pt x="478" y="1204"/>
                      <a:pt x="516" y="1212"/>
                    </a:cubicBezTo>
                    <a:close/>
                    <a:moveTo>
                      <a:pt x="682" y="930"/>
                    </a:moveTo>
                    <a:lnTo>
                      <a:pt x="682" y="930"/>
                    </a:lnTo>
                    <a:cubicBezTo>
                      <a:pt x="734" y="824"/>
                      <a:pt x="914" y="1045"/>
                      <a:pt x="801" y="1034"/>
                    </a:cubicBezTo>
                    <a:lnTo>
                      <a:pt x="801" y="1034"/>
                    </a:lnTo>
                    <a:cubicBezTo>
                      <a:pt x="743" y="1030"/>
                      <a:pt x="631" y="1035"/>
                      <a:pt x="682" y="930"/>
                    </a:cubicBezTo>
                    <a:close/>
                    <a:moveTo>
                      <a:pt x="465" y="884"/>
                    </a:moveTo>
                    <a:lnTo>
                      <a:pt x="465" y="884"/>
                    </a:lnTo>
                    <a:cubicBezTo>
                      <a:pt x="500" y="909"/>
                      <a:pt x="528" y="956"/>
                      <a:pt x="486" y="963"/>
                    </a:cubicBezTo>
                    <a:lnTo>
                      <a:pt x="486" y="963"/>
                    </a:lnTo>
                    <a:cubicBezTo>
                      <a:pt x="444" y="969"/>
                      <a:pt x="420" y="885"/>
                      <a:pt x="420" y="885"/>
                    </a:cubicBezTo>
                    <a:lnTo>
                      <a:pt x="420" y="885"/>
                    </a:lnTo>
                    <a:cubicBezTo>
                      <a:pt x="415" y="859"/>
                      <a:pt x="432" y="860"/>
                      <a:pt x="465" y="884"/>
                    </a:cubicBezTo>
                    <a:close/>
                    <a:moveTo>
                      <a:pt x="817" y="770"/>
                    </a:moveTo>
                    <a:lnTo>
                      <a:pt x="817" y="770"/>
                    </a:lnTo>
                    <a:cubicBezTo>
                      <a:pt x="763" y="712"/>
                      <a:pt x="928" y="678"/>
                      <a:pt x="894" y="748"/>
                    </a:cubicBezTo>
                    <a:lnTo>
                      <a:pt x="894" y="748"/>
                    </a:lnTo>
                    <a:cubicBezTo>
                      <a:pt x="877" y="783"/>
                      <a:pt x="872" y="828"/>
                      <a:pt x="817" y="770"/>
                    </a:cubicBezTo>
                    <a:close/>
                    <a:moveTo>
                      <a:pt x="618" y="742"/>
                    </a:moveTo>
                    <a:lnTo>
                      <a:pt x="618" y="742"/>
                    </a:lnTo>
                    <a:cubicBezTo>
                      <a:pt x="602" y="777"/>
                      <a:pt x="595" y="823"/>
                      <a:pt x="541" y="764"/>
                    </a:cubicBezTo>
                    <a:lnTo>
                      <a:pt x="541" y="764"/>
                    </a:lnTo>
                    <a:cubicBezTo>
                      <a:pt x="487" y="706"/>
                      <a:pt x="652" y="672"/>
                      <a:pt x="618" y="742"/>
                    </a:cubicBezTo>
                    <a:close/>
                    <a:moveTo>
                      <a:pt x="1009" y="546"/>
                    </a:moveTo>
                    <a:lnTo>
                      <a:pt x="1009" y="546"/>
                    </a:lnTo>
                    <a:cubicBezTo>
                      <a:pt x="992" y="582"/>
                      <a:pt x="986" y="627"/>
                      <a:pt x="933" y="568"/>
                    </a:cubicBezTo>
                    <a:lnTo>
                      <a:pt x="933" y="568"/>
                    </a:lnTo>
                    <a:cubicBezTo>
                      <a:pt x="879" y="510"/>
                      <a:pt x="1043" y="475"/>
                      <a:pt x="1009" y="5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2" name="Google Shape;2902;p55">
                <a:extLst>
                  <a:ext uri="{FF2B5EF4-FFF2-40B4-BE49-F238E27FC236}">
                    <a16:creationId xmlns:a16="http://schemas.microsoft.com/office/drawing/2014/main" id="{07A47F1A-5DF0-5FFA-0E3E-AD6200FF805B}"/>
                  </a:ext>
                </a:extLst>
              </p:cNvPr>
              <p:cNvSpPr/>
              <p:nvPr/>
            </p:nvSpPr>
            <p:spPr>
              <a:xfrm>
                <a:off x="1673746" y="3705069"/>
                <a:ext cx="797895" cy="1316482"/>
              </a:xfrm>
              <a:custGeom>
                <a:avLst/>
                <a:gdLst/>
                <a:ahLst/>
                <a:cxnLst/>
                <a:rect l="l" t="t" r="r" b="b"/>
                <a:pathLst>
                  <a:path w="1057" h="1747" extrusionOk="0">
                    <a:moveTo>
                      <a:pt x="1056" y="0"/>
                    </a:moveTo>
                    <a:lnTo>
                      <a:pt x="1056" y="0"/>
                    </a:lnTo>
                    <a:cubicBezTo>
                      <a:pt x="1056" y="0"/>
                      <a:pt x="1050" y="5"/>
                      <a:pt x="1038" y="15"/>
                    </a:cubicBezTo>
                    <a:lnTo>
                      <a:pt x="1038" y="15"/>
                    </a:lnTo>
                    <a:cubicBezTo>
                      <a:pt x="1026" y="25"/>
                      <a:pt x="1009" y="39"/>
                      <a:pt x="987" y="58"/>
                    </a:cubicBezTo>
                    <a:lnTo>
                      <a:pt x="987" y="58"/>
                    </a:lnTo>
                    <a:cubicBezTo>
                      <a:pt x="965" y="76"/>
                      <a:pt x="940" y="100"/>
                      <a:pt x="911" y="127"/>
                    </a:cubicBezTo>
                    <a:lnTo>
                      <a:pt x="911" y="127"/>
                    </a:lnTo>
                    <a:cubicBezTo>
                      <a:pt x="883" y="155"/>
                      <a:pt x="851" y="186"/>
                      <a:pt x="819" y="224"/>
                    </a:cubicBezTo>
                    <a:lnTo>
                      <a:pt x="819" y="224"/>
                    </a:lnTo>
                    <a:cubicBezTo>
                      <a:pt x="787" y="261"/>
                      <a:pt x="753" y="302"/>
                      <a:pt x="719" y="347"/>
                    </a:cubicBezTo>
                    <a:lnTo>
                      <a:pt x="719" y="347"/>
                    </a:lnTo>
                    <a:cubicBezTo>
                      <a:pt x="711" y="358"/>
                      <a:pt x="703" y="370"/>
                      <a:pt x="695" y="382"/>
                    </a:cubicBezTo>
                    <a:lnTo>
                      <a:pt x="695" y="382"/>
                    </a:lnTo>
                    <a:cubicBezTo>
                      <a:pt x="686" y="395"/>
                      <a:pt x="678" y="406"/>
                      <a:pt x="670" y="419"/>
                    </a:cubicBezTo>
                    <a:lnTo>
                      <a:pt x="670" y="419"/>
                    </a:lnTo>
                    <a:cubicBezTo>
                      <a:pt x="663" y="431"/>
                      <a:pt x="655" y="444"/>
                      <a:pt x="648" y="457"/>
                    </a:cubicBezTo>
                    <a:lnTo>
                      <a:pt x="648" y="457"/>
                    </a:lnTo>
                    <a:cubicBezTo>
                      <a:pt x="640" y="469"/>
                      <a:pt x="632" y="483"/>
                      <a:pt x="624" y="495"/>
                    </a:cubicBezTo>
                    <a:lnTo>
                      <a:pt x="624" y="495"/>
                    </a:lnTo>
                    <a:cubicBezTo>
                      <a:pt x="591" y="546"/>
                      <a:pt x="553" y="596"/>
                      <a:pt x="515" y="647"/>
                    </a:cubicBezTo>
                    <a:lnTo>
                      <a:pt x="515" y="647"/>
                    </a:lnTo>
                    <a:cubicBezTo>
                      <a:pt x="475" y="697"/>
                      <a:pt x="435" y="750"/>
                      <a:pt x="396" y="801"/>
                    </a:cubicBezTo>
                    <a:lnTo>
                      <a:pt x="396" y="801"/>
                    </a:lnTo>
                    <a:cubicBezTo>
                      <a:pt x="318" y="906"/>
                      <a:pt x="243" y="1014"/>
                      <a:pt x="183" y="1120"/>
                    </a:cubicBezTo>
                    <a:lnTo>
                      <a:pt x="183" y="1120"/>
                    </a:lnTo>
                    <a:cubicBezTo>
                      <a:pt x="120" y="1225"/>
                      <a:pt x="72" y="1330"/>
                      <a:pt x="42" y="1423"/>
                    </a:cubicBezTo>
                    <a:lnTo>
                      <a:pt x="42" y="1423"/>
                    </a:lnTo>
                    <a:cubicBezTo>
                      <a:pt x="27" y="1470"/>
                      <a:pt x="18" y="1515"/>
                      <a:pt x="10" y="1553"/>
                    </a:cubicBezTo>
                    <a:lnTo>
                      <a:pt x="10" y="1553"/>
                    </a:lnTo>
                    <a:cubicBezTo>
                      <a:pt x="7" y="1573"/>
                      <a:pt x="4" y="1592"/>
                      <a:pt x="3" y="1608"/>
                    </a:cubicBezTo>
                    <a:lnTo>
                      <a:pt x="3" y="1608"/>
                    </a:lnTo>
                    <a:cubicBezTo>
                      <a:pt x="1" y="1626"/>
                      <a:pt x="0" y="1642"/>
                      <a:pt x="0" y="1656"/>
                    </a:cubicBezTo>
                    <a:lnTo>
                      <a:pt x="0" y="1694"/>
                    </a:lnTo>
                    <a:lnTo>
                      <a:pt x="0" y="1694"/>
                    </a:lnTo>
                    <a:cubicBezTo>
                      <a:pt x="0" y="1705"/>
                      <a:pt x="1" y="1714"/>
                      <a:pt x="1" y="1722"/>
                    </a:cubicBezTo>
                    <a:lnTo>
                      <a:pt x="1" y="1722"/>
                    </a:lnTo>
                    <a:cubicBezTo>
                      <a:pt x="1" y="1738"/>
                      <a:pt x="1" y="1746"/>
                      <a:pt x="1" y="1746"/>
                    </a:cubicBezTo>
                    <a:lnTo>
                      <a:pt x="1" y="1722"/>
                    </a:lnTo>
                    <a:lnTo>
                      <a:pt x="1" y="1694"/>
                    </a:lnTo>
                    <a:lnTo>
                      <a:pt x="1" y="1694"/>
                    </a:lnTo>
                    <a:cubicBezTo>
                      <a:pt x="3" y="1683"/>
                      <a:pt x="3" y="1671"/>
                      <a:pt x="4" y="1656"/>
                    </a:cubicBezTo>
                    <a:lnTo>
                      <a:pt x="4" y="1656"/>
                    </a:lnTo>
                    <a:cubicBezTo>
                      <a:pt x="5" y="1642"/>
                      <a:pt x="7" y="1627"/>
                      <a:pt x="9" y="1610"/>
                    </a:cubicBezTo>
                    <a:lnTo>
                      <a:pt x="9" y="1610"/>
                    </a:lnTo>
                    <a:cubicBezTo>
                      <a:pt x="12" y="1593"/>
                      <a:pt x="15" y="1575"/>
                      <a:pt x="19" y="1556"/>
                    </a:cubicBezTo>
                    <a:lnTo>
                      <a:pt x="19" y="1556"/>
                    </a:lnTo>
                    <a:cubicBezTo>
                      <a:pt x="25" y="1538"/>
                      <a:pt x="29" y="1517"/>
                      <a:pt x="35" y="1495"/>
                    </a:cubicBezTo>
                    <a:lnTo>
                      <a:pt x="35" y="1495"/>
                    </a:lnTo>
                    <a:cubicBezTo>
                      <a:pt x="38" y="1485"/>
                      <a:pt x="41" y="1473"/>
                      <a:pt x="44" y="1463"/>
                    </a:cubicBezTo>
                    <a:lnTo>
                      <a:pt x="44" y="1463"/>
                    </a:lnTo>
                    <a:cubicBezTo>
                      <a:pt x="48" y="1451"/>
                      <a:pt x="51" y="1441"/>
                      <a:pt x="56" y="1428"/>
                    </a:cubicBezTo>
                    <a:lnTo>
                      <a:pt x="56" y="1428"/>
                    </a:lnTo>
                    <a:cubicBezTo>
                      <a:pt x="72" y="1383"/>
                      <a:pt x="92" y="1335"/>
                      <a:pt x="117" y="1285"/>
                    </a:cubicBezTo>
                    <a:lnTo>
                      <a:pt x="117" y="1285"/>
                    </a:lnTo>
                    <a:cubicBezTo>
                      <a:pt x="142" y="1235"/>
                      <a:pt x="170" y="1183"/>
                      <a:pt x="201" y="1131"/>
                    </a:cubicBezTo>
                    <a:lnTo>
                      <a:pt x="201" y="1131"/>
                    </a:lnTo>
                    <a:cubicBezTo>
                      <a:pt x="263" y="1026"/>
                      <a:pt x="338" y="921"/>
                      <a:pt x="417" y="817"/>
                    </a:cubicBezTo>
                    <a:lnTo>
                      <a:pt x="417" y="817"/>
                    </a:lnTo>
                    <a:cubicBezTo>
                      <a:pt x="455" y="765"/>
                      <a:pt x="495" y="712"/>
                      <a:pt x="533" y="661"/>
                    </a:cubicBezTo>
                    <a:lnTo>
                      <a:pt x="533" y="661"/>
                    </a:lnTo>
                    <a:cubicBezTo>
                      <a:pt x="571" y="610"/>
                      <a:pt x="608" y="558"/>
                      <a:pt x="641" y="506"/>
                    </a:cubicBezTo>
                    <a:lnTo>
                      <a:pt x="641" y="506"/>
                    </a:lnTo>
                    <a:cubicBezTo>
                      <a:pt x="650" y="493"/>
                      <a:pt x="658" y="481"/>
                      <a:pt x="666" y="467"/>
                    </a:cubicBezTo>
                    <a:lnTo>
                      <a:pt x="666" y="467"/>
                    </a:lnTo>
                    <a:cubicBezTo>
                      <a:pt x="673" y="454"/>
                      <a:pt x="680" y="441"/>
                      <a:pt x="689" y="428"/>
                    </a:cubicBezTo>
                    <a:lnTo>
                      <a:pt x="689" y="428"/>
                    </a:lnTo>
                    <a:cubicBezTo>
                      <a:pt x="695" y="416"/>
                      <a:pt x="704" y="404"/>
                      <a:pt x="711" y="392"/>
                    </a:cubicBezTo>
                    <a:lnTo>
                      <a:pt x="711" y="392"/>
                    </a:lnTo>
                    <a:cubicBezTo>
                      <a:pt x="718" y="380"/>
                      <a:pt x="727" y="369"/>
                      <a:pt x="734" y="357"/>
                    </a:cubicBezTo>
                    <a:lnTo>
                      <a:pt x="734" y="357"/>
                    </a:lnTo>
                    <a:cubicBezTo>
                      <a:pt x="765" y="312"/>
                      <a:pt x="798" y="270"/>
                      <a:pt x="830" y="233"/>
                    </a:cubicBezTo>
                    <a:lnTo>
                      <a:pt x="830" y="233"/>
                    </a:lnTo>
                    <a:cubicBezTo>
                      <a:pt x="860" y="196"/>
                      <a:pt x="890" y="162"/>
                      <a:pt x="918" y="133"/>
                    </a:cubicBezTo>
                    <a:lnTo>
                      <a:pt x="918" y="133"/>
                    </a:lnTo>
                    <a:cubicBezTo>
                      <a:pt x="944" y="104"/>
                      <a:pt x="969" y="80"/>
                      <a:pt x="990" y="60"/>
                    </a:cubicBezTo>
                    <a:lnTo>
                      <a:pt x="990" y="60"/>
                    </a:lnTo>
                    <a:cubicBezTo>
                      <a:pt x="1010" y="41"/>
                      <a:pt x="1026" y="25"/>
                      <a:pt x="1038" y="14"/>
                    </a:cubicBezTo>
                    <a:lnTo>
                      <a:pt x="1038" y="14"/>
                    </a:lnTo>
                    <a:cubicBezTo>
                      <a:pt x="1050" y="5"/>
                      <a:pt x="1056" y="0"/>
                      <a:pt x="1056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3" name="Google Shape;2903;p55">
                <a:extLst>
                  <a:ext uri="{FF2B5EF4-FFF2-40B4-BE49-F238E27FC236}">
                    <a16:creationId xmlns:a16="http://schemas.microsoft.com/office/drawing/2014/main" id="{741A141B-1DEE-A4F5-DD97-206887C02BB4}"/>
                  </a:ext>
                </a:extLst>
              </p:cNvPr>
              <p:cNvSpPr/>
              <p:nvPr/>
            </p:nvSpPr>
            <p:spPr>
              <a:xfrm>
                <a:off x="2169105" y="4050813"/>
                <a:ext cx="332454" cy="46542"/>
              </a:xfrm>
              <a:custGeom>
                <a:avLst/>
                <a:gdLst/>
                <a:ahLst/>
                <a:cxnLst/>
                <a:rect l="l" t="t" r="r" b="b"/>
                <a:pathLst>
                  <a:path w="440" h="63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5" y="5"/>
                      <a:pt x="16" y="13"/>
                    </a:cubicBezTo>
                    <a:lnTo>
                      <a:pt x="16" y="13"/>
                    </a:lnTo>
                    <a:cubicBezTo>
                      <a:pt x="26" y="20"/>
                      <a:pt x="42" y="28"/>
                      <a:pt x="62" y="37"/>
                    </a:cubicBezTo>
                    <a:lnTo>
                      <a:pt x="62" y="37"/>
                    </a:lnTo>
                    <a:cubicBezTo>
                      <a:pt x="73" y="41"/>
                      <a:pt x="84" y="43"/>
                      <a:pt x="95" y="46"/>
                    </a:cubicBezTo>
                    <a:lnTo>
                      <a:pt x="95" y="46"/>
                    </a:lnTo>
                    <a:cubicBezTo>
                      <a:pt x="108" y="50"/>
                      <a:pt x="120" y="52"/>
                      <a:pt x="135" y="54"/>
                    </a:cubicBezTo>
                    <a:lnTo>
                      <a:pt x="135" y="54"/>
                    </a:lnTo>
                    <a:cubicBezTo>
                      <a:pt x="161" y="58"/>
                      <a:pt x="189" y="59"/>
                      <a:pt x="217" y="62"/>
                    </a:cubicBezTo>
                    <a:lnTo>
                      <a:pt x="260" y="62"/>
                    </a:lnTo>
                    <a:lnTo>
                      <a:pt x="260" y="62"/>
                    </a:lnTo>
                    <a:cubicBezTo>
                      <a:pt x="274" y="62"/>
                      <a:pt x="288" y="60"/>
                      <a:pt x="301" y="59"/>
                    </a:cubicBezTo>
                    <a:lnTo>
                      <a:pt x="301" y="59"/>
                    </a:lnTo>
                    <a:cubicBezTo>
                      <a:pt x="328" y="57"/>
                      <a:pt x="352" y="53"/>
                      <a:pt x="373" y="48"/>
                    </a:cubicBezTo>
                    <a:lnTo>
                      <a:pt x="373" y="48"/>
                    </a:lnTo>
                    <a:cubicBezTo>
                      <a:pt x="394" y="42"/>
                      <a:pt x="410" y="37"/>
                      <a:pt x="422" y="32"/>
                    </a:cubicBezTo>
                    <a:lnTo>
                      <a:pt x="422" y="32"/>
                    </a:lnTo>
                    <a:cubicBezTo>
                      <a:pt x="429" y="30"/>
                      <a:pt x="433" y="28"/>
                      <a:pt x="436" y="26"/>
                    </a:cubicBezTo>
                    <a:lnTo>
                      <a:pt x="436" y="26"/>
                    </a:lnTo>
                    <a:cubicBezTo>
                      <a:pt x="439" y="25"/>
                      <a:pt x="439" y="24"/>
                      <a:pt x="439" y="24"/>
                    </a:cubicBezTo>
                    <a:lnTo>
                      <a:pt x="439" y="24"/>
                    </a:lnTo>
                    <a:cubicBezTo>
                      <a:pt x="439" y="24"/>
                      <a:pt x="433" y="26"/>
                      <a:pt x="421" y="28"/>
                    </a:cubicBezTo>
                    <a:lnTo>
                      <a:pt x="421" y="28"/>
                    </a:lnTo>
                    <a:cubicBezTo>
                      <a:pt x="415" y="29"/>
                      <a:pt x="408" y="31"/>
                      <a:pt x="400" y="32"/>
                    </a:cubicBezTo>
                    <a:lnTo>
                      <a:pt x="400" y="32"/>
                    </a:lnTo>
                    <a:cubicBezTo>
                      <a:pt x="392" y="34"/>
                      <a:pt x="381" y="35"/>
                      <a:pt x="372" y="37"/>
                    </a:cubicBezTo>
                    <a:lnTo>
                      <a:pt x="372" y="37"/>
                    </a:lnTo>
                    <a:cubicBezTo>
                      <a:pt x="351" y="39"/>
                      <a:pt x="326" y="41"/>
                      <a:pt x="300" y="42"/>
                    </a:cubicBezTo>
                    <a:lnTo>
                      <a:pt x="300" y="42"/>
                    </a:lnTo>
                    <a:cubicBezTo>
                      <a:pt x="274" y="42"/>
                      <a:pt x="246" y="42"/>
                      <a:pt x="218" y="42"/>
                    </a:cubicBezTo>
                    <a:lnTo>
                      <a:pt x="218" y="42"/>
                    </a:lnTo>
                    <a:cubicBezTo>
                      <a:pt x="205" y="42"/>
                      <a:pt x="190" y="41"/>
                      <a:pt x="177" y="39"/>
                    </a:cubicBezTo>
                    <a:lnTo>
                      <a:pt x="177" y="39"/>
                    </a:lnTo>
                    <a:cubicBezTo>
                      <a:pt x="164" y="38"/>
                      <a:pt x="149" y="38"/>
                      <a:pt x="136" y="37"/>
                    </a:cubicBezTo>
                    <a:lnTo>
                      <a:pt x="136" y="37"/>
                    </a:lnTo>
                    <a:cubicBezTo>
                      <a:pt x="110" y="34"/>
                      <a:pt x="86" y="30"/>
                      <a:pt x="66" y="25"/>
                    </a:cubicBezTo>
                    <a:lnTo>
                      <a:pt x="66" y="25"/>
                    </a:lnTo>
                    <a:cubicBezTo>
                      <a:pt x="46" y="20"/>
                      <a:pt x="29" y="13"/>
                      <a:pt x="18" y="8"/>
                    </a:cubicBezTo>
                    <a:lnTo>
                      <a:pt x="18" y="8"/>
                    </a:lnTo>
                    <a:cubicBezTo>
                      <a:pt x="7" y="4"/>
                      <a:pt x="0" y="0"/>
                      <a:pt x="0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4" name="Google Shape;2904;p55">
                <a:extLst>
                  <a:ext uri="{FF2B5EF4-FFF2-40B4-BE49-F238E27FC236}">
                    <a16:creationId xmlns:a16="http://schemas.microsoft.com/office/drawing/2014/main" id="{473D367C-1088-0C9C-EDFD-F4525AFB053F}"/>
                  </a:ext>
                </a:extLst>
              </p:cNvPr>
              <p:cNvSpPr/>
              <p:nvPr/>
            </p:nvSpPr>
            <p:spPr>
              <a:xfrm>
                <a:off x="2185726" y="3681799"/>
                <a:ext cx="56516" cy="259307"/>
              </a:xfrm>
              <a:custGeom>
                <a:avLst/>
                <a:gdLst/>
                <a:ahLst/>
                <a:cxnLst/>
                <a:rect l="l" t="t" r="r" b="b"/>
                <a:pathLst>
                  <a:path w="74" h="345" extrusionOk="0">
                    <a:moveTo>
                      <a:pt x="73" y="344"/>
                    </a:moveTo>
                    <a:lnTo>
                      <a:pt x="73" y="344"/>
                    </a:lnTo>
                    <a:cubicBezTo>
                      <a:pt x="73" y="344"/>
                      <a:pt x="69" y="340"/>
                      <a:pt x="64" y="331"/>
                    </a:cubicBezTo>
                    <a:lnTo>
                      <a:pt x="64" y="331"/>
                    </a:lnTo>
                    <a:cubicBezTo>
                      <a:pt x="61" y="327"/>
                      <a:pt x="59" y="322"/>
                      <a:pt x="55" y="317"/>
                    </a:cubicBezTo>
                    <a:lnTo>
                      <a:pt x="55" y="317"/>
                    </a:lnTo>
                    <a:cubicBezTo>
                      <a:pt x="52" y="311"/>
                      <a:pt x="49" y="305"/>
                      <a:pt x="45" y="296"/>
                    </a:cubicBezTo>
                    <a:lnTo>
                      <a:pt x="45" y="296"/>
                    </a:lnTo>
                    <a:cubicBezTo>
                      <a:pt x="43" y="289"/>
                      <a:pt x="40" y="280"/>
                      <a:pt x="37" y="271"/>
                    </a:cubicBezTo>
                    <a:lnTo>
                      <a:pt x="37" y="271"/>
                    </a:lnTo>
                    <a:cubicBezTo>
                      <a:pt x="35" y="262"/>
                      <a:pt x="32" y="253"/>
                      <a:pt x="30" y="242"/>
                    </a:cubicBezTo>
                    <a:lnTo>
                      <a:pt x="27" y="227"/>
                    </a:lnTo>
                    <a:lnTo>
                      <a:pt x="27" y="227"/>
                    </a:lnTo>
                    <a:cubicBezTo>
                      <a:pt x="26" y="222"/>
                      <a:pt x="26" y="216"/>
                      <a:pt x="24" y="211"/>
                    </a:cubicBezTo>
                    <a:lnTo>
                      <a:pt x="24" y="211"/>
                    </a:lnTo>
                    <a:cubicBezTo>
                      <a:pt x="23" y="201"/>
                      <a:pt x="23" y="189"/>
                      <a:pt x="22" y="179"/>
                    </a:cubicBezTo>
                    <a:lnTo>
                      <a:pt x="22" y="179"/>
                    </a:lnTo>
                    <a:cubicBezTo>
                      <a:pt x="20" y="168"/>
                      <a:pt x="20" y="157"/>
                      <a:pt x="20" y="146"/>
                    </a:cubicBezTo>
                    <a:lnTo>
                      <a:pt x="20" y="114"/>
                    </a:lnTo>
                    <a:lnTo>
                      <a:pt x="20" y="114"/>
                    </a:lnTo>
                    <a:cubicBezTo>
                      <a:pt x="22" y="103"/>
                      <a:pt x="20" y="93"/>
                      <a:pt x="22" y="83"/>
                    </a:cubicBezTo>
                    <a:lnTo>
                      <a:pt x="22" y="83"/>
                    </a:lnTo>
                    <a:cubicBezTo>
                      <a:pt x="23" y="74"/>
                      <a:pt x="23" y="65"/>
                      <a:pt x="24" y="57"/>
                    </a:cubicBezTo>
                    <a:lnTo>
                      <a:pt x="24" y="57"/>
                    </a:lnTo>
                    <a:cubicBezTo>
                      <a:pt x="24" y="48"/>
                      <a:pt x="24" y="41"/>
                      <a:pt x="26" y="33"/>
                    </a:cubicBezTo>
                    <a:lnTo>
                      <a:pt x="26" y="33"/>
                    </a:lnTo>
                    <a:cubicBezTo>
                      <a:pt x="27" y="27"/>
                      <a:pt x="27" y="21"/>
                      <a:pt x="27" y="16"/>
                    </a:cubicBezTo>
                    <a:lnTo>
                      <a:pt x="27" y="16"/>
                    </a:lnTo>
                    <a:cubicBezTo>
                      <a:pt x="28" y="6"/>
                      <a:pt x="28" y="0"/>
                      <a:pt x="28" y="0"/>
                    </a:cubicBezTo>
                    <a:lnTo>
                      <a:pt x="28" y="0"/>
                    </a:lnTo>
                    <a:cubicBezTo>
                      <a:pt x="28" y="0"/>
                      <a:pt x="26" y="6"/>
                      <a:pt x="23" y="15"/>
                    </a:cubicBezTo>
                    <a:lnTo>
                      <a:pt x="23" y="15"/>
                    </a:lnTo>
                    <a:cubicBezTo>
                      <a:pt x="22" y="20"/>
                      <a:pt x="20" y="25"/>
                      <a:pt x="18" y="33"/>
                    </a:cubicBezTo>
                    <a:lnTo>
                      <a:pt x="18" y="33"/>
                    </a:lnTo>
                    <a:cubicBezTo>
                      <a:pt x="15" y="39"/>
                      <a:pt x="14" y="48"/>
                      <a:pt x="12" y="56"/>
                    </a:cubicBezTo>
                    <a:lnTo>
                      <a:pt x="12" y="56"/>
                    </a:lnTo>
                    <a:cubicBezTo>
                      <a:pt x="10" y="64"/>
                      <a:pt x="9" y="73"/>
                      <a:pt x="7" y="82"/>
                    </a:cubicBezTo>
                    <a:lnTo>
                      <a:pt x="7" y="82"/>
                    </a:lnTo>
                    <a:cubicBezTo>
                      <a:pt x="6" y="91"/>
                      <a:pt x="4" y="102"/>
                      <a:pt x="3" y="112"/>
                    </a:cubicBezTo>
                    <a:lnTo>
                      <a:pt x="3" y="112"/>
                    </a:lnTo>
                    <a:cubicBezTo>
                      <a:pt x="2" y="123"/>
                      <a:pt x="1" y="135"/>
                      <a:pt x="1" y="146"/>
                    </a:cubicBezTo>
                    <a:lnTo>
                      <a:pt x="1" y="146"/>
                    </a:lnTo>
                    <a:cubicBezTo>
                      <a:pt x="1" y="157"/>
                      <a:pt x="0" y="169"/>
                      <a:pt x="1" y="180"/>
                    </a:cubicBezTo>
                    <a:lnTo>
                      <a:pt x="1" y="180"/>
                    </a:lnTo>
                    <a:cubicBezTo>
                      <a:pt x="2" y="191"/>
                      <a:pt x="3" y="203"/>
                      <a:pt x="6" y="214"/>
                    </a:cubicBezTo>
                    <a:lnTo>
                      <a:pt x="6" y="214"/>
                    </a:lnTo>
                    <a:cubicBezTo>
                      <a:pt x="6" y="226"/>
                      <a:pt x="9" y="236"/>
                      <a:pt x="12" y="247"/>
                    </a:cubicBezTo>
                    <a:lnTo>
                      <a:pt x="12" y="247"/>
                    </a:lnTo>
                    <a:cubicBezTo>
                      <a:pt x="15" y="257"/>
                      <a:pt x="18" y="267"/>
                      <a:pt x="22" y="276"/>
                    </a:cubicBezTo>
                    <a:lnTo>
                      <a:pt x="22" y="276"/>
                    </a:lnTo>
                    <a:cubicBezTo>
                      <a:pt x="26" y="286"/>
                      <a:pt x="29" y="294"/>
                      <a:pt x="35" y="302"/>
                    </a:cubicBezTo>
                    <a:lnTo>
                      <a:pt x="35" y="302"/>
                    </a:lnTo>
                    <a:cubicBezTo>
                      <a:pt x="38" y="309"/>
                      <a:pt x="44" y="316"/>
                      <a:pt x="47" y="321"/>
                    </a:cubicBezTo>
                    <a:lnTo>
                      <a:pt x="47" y="321"/>
                    </a:lnTo>
                    <a:cubicBezTo>
                      <a:pt x="52" y="326"/>
                      <a:pt x="56" y="331"/>
                      <a:pt x="60" y="335"/>
                    </a:cubicBezTo>
                    <a:lnTo>
                      <a:pt x="60" y="335"/>
                    </a:lnTo>
                    <a:cubicBezTo>
                      <a:pt x="64" y="338"/>
                      <a:pt x="67" y="340"/>
                      <a:pt x="69" y="342"/>
                    </a:cubicBezTo>
                    <a:lnTo>
                      <a:pt x="69" y="342"/>
                    </a:lnTo>
                    <a:cubicBezTo>
                      <a:pt x="73" y="344"/>
                      <a:pt x="73" y="344"/>
                      <a:pt x="73" y="34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5" name="Google Shape;2905;p55">
                <a:extLst>
                  <a:ext uri="{FF2B5EF4-FFF2-40B4-BE49-F238E27FC236}">
                    <a16:creationId xmlns:a16="http://schemas.microsoft.com/office/drawing/2014/main" id="{B2AE9CB4-9C36-559B-93AE-DF951D71D1D6}"/>
                  </a:ext>
                </a:extLst>
              </p:cNvPr>
              <p:cNvSpPr/>
              <p:nvPr/>
            </p:nvSpPr>
            <p:spPr>
              <a:xfrm>
                <a:off x="2066042" y="3804803"/>
                <a:ext cx="113034" cy="229388"/>
              </a:xfrm>
              <a:custGeom>
                <a:avLst/>
                <a:gdLst/>
                <a:ahLst/>
                <a:cxnLst/>
                <a:rect l="l" t="t" r="r" b="b"/>
                <a:pathLst>
                  <a:path w="152" h="306" extrusionOk="0">
                    <a:moveTo>
                      <a:pt x="151" y="305"/>
                    </a:moveTo>
                    <a:lnTo>
                      <a:pt x="141" y="294"/>
                    </a:lnTo>
                    <a:lnTo>
                      <a:pt x="141" y="294"/>
                    </a:lnTo>
                    <a:cubicBezTo>
                      <a:pt x="138" y="292"/>
                      <a:pt x="134" y="286"/>
                      <a:pt x="130" y="282"/>
                    </a:cubicBezTo>
                    <a:lnTo>
                      <a:pt x="130" y="282"/>
                    </a:lnTo>
                    <a:cubicBezTo>
                      <a:pt x="126" y="277"/>
                      <a:pt x="121" y="271"/>
                      <a:pt x="117" y="265"/>
                    </a:cubicBezTo>
                    <a:lnTo>
                      <a:pt x="117" y="265"/>
                    </a:lnTo>
                    <a:cubicBezTo>
                      <a:pt x="112" y="259"/>
                      <a:pt x="107" y="251"/>
                      <a:pt x="101" y="243"/>
                    </a:cubicBezTo>
                    <a:lnTo>
                      <a:pt x="101" y="243"/>
                    </a:lnTo>
                    <a:cubicBezTo>
                      <a:pt x="97" y="236"/>
                      <a:pt x="92" y="227"/>
                      <a:pt x="87" y="218"/>
                    </a:cubicBezTo>
                    <a:lnTo>
                      <a:pt x="87" y="218"/>
                    </a:lnTo>
                    <a:cubicBezTo>
                      <a:pt x="81" y="210"/>
                      <a:pt x="77" y="200"/>
                      <a:pt x="72" y="191"/>
                    </a:cubicBezTo>
                    <a:lnTo>
                      <a:pt x="72" y="191"/>
                    </a:lnTo>
                    <a:cubicBezTo>
                      <a:pt x="68" y="182"/>
                      <a:pt x="63" y="173"/>
                      <a:pt x="58" y="162"/>
                    </a:cubicBezTo>
                    <a:lnTo>
                      <a:pt x="58" y="162"/>
                    </a:lnTo>
                    <a:cubicBezTo>
                      <a:pt x="54" y="153"/>
                      <a:pt x="49" y="143"/>
                      <a:pt x="46" y="133"/>
                    </a:cubicBezTo>
                    <a:lnTo>
                      <a:pt x="46" y="133"/>
                    </a:lnTo>
                    <a:cubicBezTo>
                      <a:pt x="43" y="123"/>
                      <a:pt x="38" y="114"/>
                      <a:pt x="34" y="104"/>
                    </a:cubicBezTo>
                    <a:lnTo>
                      <a:pt x="34" y="104"/>
                    </a:lnTo>
                    <a:cubicBezTo>
                      <a:pt x="31" y="95"/>
                      <a:pt x="29" y="85"/>
                      <a:pt x="25" y="77"/>
                    </a:cubicBezTo>
                    <a:lnTo>
                      <a:pt x="25" y="77"/>
                    </a:lnTo>
                    <a:cubicBezTo>
                      <a:pt x="22" y="68"/>
                      <a:pt x="20" y="60"/>
                      <a:pt x="17" y="52"/>
                    </a:cubicBezTo>
                    <a:lnTo>
                      <a:pt x="17" y="52"/>
                    </a:lnTo>
                    <a:cubicBezTo>
                      <a:pt x="12" y="36"/>
                      <a:pt x="9" y="23"/>
                      <a:pt x="5" y="15"/>
                    </a:cubicBezTo>
                    <a:lnTo>
                      <a:pt x="5" y="15"/>
                    </a:lnTo>
                    <a:cubicBezTo>
                      <a:pt x="2" y="6"/>
                      <a:pt x="0" y="0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0" y="6"/>
                      <a:pt x="1" y="16"/>
                    </a:cubicBezTo>
                    <a:lnTo>
                      <a:pt x="1" y="16"/>
                    </a:lnTo>
                    <a:cubicBezTo>
                      <a:pt x="1" y="21"/>
                      <a:pt x="2" y="27"/>
                      <a:pt x="2" y="33"/>
                    </a:cubicBezTo>
                    <a:lnTo>
                      <a:pt x="2" y="33"/>
                    </a:lnTo>
                    <a:cubicBezTo>
                      <a:pt x="2" y="40"/>
                      <a:pt x="3" y="48"/>
                      <a:pt x="5" y="56"/>
                    </a:cubicBezTo>
                    <a:lnTo>
                      <a:pt x="5" y="56"/>
                    </a:lnTo>
                    <a:cubicBezTo>
                      <a:pt x="6" y="65"/>
                      <a:pt x="9" y="73"/>
                      <a:pt x="10" y="82"/>
                    </a:cubicBezTo>
                    <a:lnTo>
                      <a:pt x="10" y="82"/>
                    </a:lnTo>
                    <a:cubicBezTo>
                      <a:pt x="13" y="91"/>
                      <a:pt x="15" y="101"/>
                      <a:pt x="18" y="111"/>
                    </a:cubicBezTo>
                    <a:lnTo>
                      <a:pt x="18" y="111"/>
                    </a:lnTo>
                    <a:cubicBezTo>
                      <a:pt x="20" y="122"/>
                      <a:pt x="23" y="131"/>
                      <a:pt x="28" y="141"/>
                    </a:cubicBezTo>
                    <a:lnTo>
                      <a:pt x="28" y="141"/>
                    </a:lnTo>
                    <a:cubicBezTo>
                      <a:pt x="31" y="152"/>
                      <a:pt x="36" y="162"/>
                      <a:pt x="40" y="173"/>
                    </a:cubicBezTo>
                    <a:lnTo>
                      <a:pt x="40" y="173"/>
                    </a:lnTo>
                    <a:cubicBezTo>
                      <a:pt x="45" y="183"/>
                      <a:pt x="51" y="192"/>
                      <a:pt x="55" y="203"/>
                    </a:cubicBezTo>
                    <a:lnTo>
                      <a:pt x="55" y="203"/>
                    </a:lnTo>
                    <a:cubicBezTo>
                      <a:pt x="60" y="212"/>
                      <a:pt x="67" y="222"/>
                      <a:pt x="72" y="230"/>
                    </a:cubicBezTo>
                    <a:lnTo>
                      <a:pt x="72" y="230"/>
                    </a:lnTo>
                    <a:cubicBezTo>
                      <a:pt x="78" y="238"/>
                      <a:pt x="83" y="247"/>
                      <a:pt x="89" y="253"/>
                    </a:cubicBezTo>
                    <a:lnTo>
                      <a:pt x="89" y="253"/>
                    </a:lnTo>
                    <a:cubicBezTo>
                      <a:pt x="96" y="261"/>
                      <a:pt x="101" y="268"/>
                      <a:pt x="107" y="273"/>
                    </a:cubicBezTo>
                    <a:lnTo>
                      <a:pt x="107" y="273"/>
                    </a:lnTo>
                    <a:cubicBezTo>
                      <a:pt x="118" y="285"/>
                      <a:pt x="130" y="294"/>
                      <a:pt x="138" y="299"/>
                    </a:cubicBezTo>
                    <a:lnTo>
                      <a:pt x="138" y="299"/>
                    </a:lnTo>
                    <a:cubicBezTo>
                      <a:pt x="147" y="303"/>
                      <a:pt x="151" y="305"/>
                      <a:pt x="151" y="305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6" name="Google Shape;2906;p55">
                <a:extLst>
                  <a:ext uri="{FF2B5EF4-FFF2-40B4-BE49-F238E27FC236}">
                    <a16:creationId xmlns:a16="http://schemas.microsoft.com/office/drawing/2014/main" id="{FA3B0CC1-F2E9-4213-900A-F33D4B8F11D2}"/>
                  </a:ext>
                </a:extLst>
              </p:cNvPr>
              <p:cNvSpPr/>
              <p:nvPr/>
            </p:nvSpPr>
            <p:spPr>
              <a:xfrm>
                <a:off x="1926411" y="3758261"/>
                <a:ext cx="182849" cy="388960"/>
              </a:xfrm>
              <a:custGeom>
                <a:avLst/>
                <a:gdLst/>
                <a:ahLst/>
                <a:cxnLst/>
                <a:rect l="l" t="t" r="r" b="b"/>
                <a:pathLst>
                  <a:path w="242" h="516" extrusionOk="0">
                    <a:moveTo>
                      <a:pt x="241" y="515"/>
                    </a:moveTo>
                    <a:lnTo>
                      <a:pt x="241" y="515"/>
                    </a:lnTo>
                    <a:cubicBezTo>
                      <a:pt x="241" y="515"/>
                      <a:pt x="239" y="515"/>
                      <a:pt x="236" y="511"/>
                    </a:cubicBezTo>
                    <a:lnTo>
                      <a:pt x="236" y="511"/>
                    </a:lnTo>
                    <a:cubicBezTo>
                      <a:pt x="233" y="509"/>
                      <a:pt x="228" y="504"/>
                      <a:pt x="223" y="499"/>
                    </a:cubicBezTo>
                    <a:lnTo>
                      <a:pt x="223" y="499"/>
                    </a:lnTo>
                    <a:cubicBezTo>
                      <a:pt x="216" y="494"/>
                      <a:pt x="210" y="486"/>
                      <a:pt x="202" y="478"/>
                    </a:cubicBezTo>
                    <a:lnTo>
                      <a:pt x="202" y="478"/>
                    </a:lnTo>
                    <a:cubicBezTo>
                      <a:pt x="194" y="470"/>
                      <a:pt x="186" y="460"/>
                      <a:pt x="177" y="450"/>
                    </a:cubicBezTo>
                    <a:lnTo>
                      <a:pt x="177" y="450"/>
                    </a:lnTo>
                    <a:cubicBezTo>
                      <a:pt x="167" y="440"/>
                      <a:pt x="159" y="427"/>
                      <a:pt x="150" y="416"/>
                    </a:cubicBezTo>
                    <a:lnTo>
                      <a:pt x="150" y="416"/>
                    </a:lnTo>
                    <a:cubicBezTo>
                      <a:pt x="141" y="402"/>
                      <a:pt x="132" y="390"/>
                      <a:pt x="121" y="375"/>
                    </a:cubicBezTo>
                    <a:lnTo>
                      <a:pt x="121" y="375"/>
                    </a:lnTo>
                    <a:cubicBezTo>
                      <a:pt x="117" y="368"/>
                      <a:pt x="112" y="361"/>
                      <a:pt x="108" y="353"/>
                    </a:cubicBezTo>
                    <a:lnTo>
                      <a:pt x="108" y="353"/>
                    </a:lnTo>
                    <a:cubicBezTo>
                      <a:pt x="104" y="346"/>
                      <a:pt x="100" y="339"/>
                      <a:pt x="96" y="331"/>
                    </a:cubicBezTo>
                    <a:lnTo>
                      <a:pt x="96" y="331"/>
                    </a:lnTo>
                    <a:cubicBezTo>
                      <a:pt x="87" y="315"/>
                      <a:pt x="79" y="299"/>
                      <a:pt x="72" y="282"/>
                    </a:cubicBezTo>
                    <a:lnTo>
                      <a:pt x="72" y="282"/>
                    </a:lnTo>
                    <a:cubicBezTo>
                      <a:pt x="64" y="266"/>
                      <a:pt x="58" y="249"/>
                      <a:pt x="52" y="232"/>
                    </a:cubicBezTo>
                    <a:lnTo>
                      <a:pt x="52" y="232"/>
                    </a:lnTo>
                    <a:cubicBezTo>
                      <a:pt x="45" y="216"/>
                      <a:pt x="40" y="198"/>
                      <a:pt x="35" y="183"/>
                    </a:cubicBezTo>
                    <a:lnTo>
                      <a:pt x="35" y="183"/>
                    </a:lnTo>
                    <a:cubicBezTo>
                      <a:pt x="31" y="166"/>
                      <a:pt x="27" y="150"/>
                      <a:pt x="23" y="135"/>
                    </a:cubicBezTo>
                    <a:lnTo>
                      <a:pt x="23" y="135"/>
                    </a:lnTo>
                    <a:cubicBezTo>
                      <a:pt x="23" y="131"/>
                      <a:pt x="21" y="128"/>
                      <a:pt x="20" y="124"/>
                    </a:cubicBezTo>
                    <a:lnTo>
                      <a:pt x="20" y="124"/>
                    </a:lnTo>
                    <a:cubicBezTo>
                      <a:pt x="19" y="119"/>
                      <a:pt x="19" y="116"/>
                      <a:pt x="19" y="112"/>
                    </a:cubicBezTo>
                    <a:lnTo>
                      <a:pt x="19" y="112"/>
                    </a:lnTo>
                    <a:cubicBezTo>
                      <a:pt x="17" y="105"/>
                      <a:pt x="16" y="98"/>
                      <a:pt x="15" y="91"/>
                    </a:cubicBezTo>
                    <a:lnTo>
                      <a:pt x="15" y="91"/>
                    </a:lnTo>
                    <a:cubicBezTo>
                      <a:pt x="13" y="78"/>
                      <a:pt x="10" y="65"/>
                      <a:pt x="9" y="54"/>
                    </a:cubicBezTo>
                    <a:lnTo>
                      <a:pt x="9" y="54"/>
                    </a:lnTo>
                    <a:cubicBezTo>
                      <a:pt x="8" y="42"/>
                      <a:pt x="7" y="33"/>
                      <a:pt x="6" y="25"/>
                    </a:cubicBezTo>
                    <a:lnTo>
                      <a:pt x="6" y="25"/>
                    </a:lnTo>
                    <a:cubicBezTo>
                      <a:pt x="4" y="9"/>
                      <a:pt x="3" y="0"/>
                      <a:pt x="3" y="0"/>
                    </a:cubicBezTo>
                    <a:lnTo>
                      <a:pt x="3" y="0"/>
                    </a:lnTo>
                    <a:cubicBezTo>
                      <a:pt x="3" y="0"/>
                      <a:pt x="3" y="9"/>
                      <a:pt x="2" y="25"/>
                    </a:cubicBezTo>
                    <a:lnTo>
                      <a:pt x="2" y="54"/>
                    </a:lnTo>
                    <a:lnTo>
                      <a:pt x="2" y="54"/>
                    </a:lnTo>
                    <a:cubicBezTo>
                      <a:pt x="0" y="65"/>
                      <a:pt x="3" y="78"/>
                      <a:pt x="4" y="92"/>
                    </a:cubicBezTo>
                    <a:lnTo>
                      <a:pt x="4" y="92"/>
                    </a:lnTo>
                    <a:cubicBezTo>
                      <a:pt x="6" y="106"/>
                      <a:pt x="5" y="121"/>
                      <a:pt x="9" y="137"/>
                    </a:cubicBezTo>
                    <a:lnTo>
                      <a:pt x="9" y="137"/>
                    </a:lnTo>
                    <a:cubicBezTo>
                      <a:pt x="12" y="153"/>
                      <a:pt x="14" y="169"/>
                      <a:pt x="19" y="187"/>
                    </a:cubicBezTo>
                    <a:lnTo>
                      <a:pt x="19" y="187"/>
                    </a:lnTo>
                    <a:cubicBezTo>
                      <a:pt x="23" y="203"/>
                      <a:pt x="28" y="221"/>
                      <a:pt x="34" y="239"/>
                    </a:cubicBezTo>
                    <a:lnTo>
                      <a:pt x="34" y="239"/>
                    </a:lnTo>
                    <a:cubicBezTo>
                      <a:pt x="41" y="255"/>
                      <a:pt x="46" y="274"/>
                      <a:pt x="54" y="290"/>
                    </a:cubicBezTo>
                    <a:lnTo>
                      <a:pt x="54" y="290"/>
                    </a:lnTo>
                    <a:cubicBezTo>
                      <a:pt x="63" y="307"/>
                      <a:pt x="70" y="324"/>
                      <a:pt x="79" y="340"/>
                    </a:cubicBezTo>
                    <a:lnTo>
                      <a:pt x="79" y="340"/>
                    </a:lnTo>
                    <a:cubicBezTo>
                      <a:pt x="83" y="348"/>
                      <a:pt x="89" y="356"/>
                      <a:pt x="93" y="364"/>
                    </a:cubicBezTo>
                    <a:lnTo>
                      <a:pt x="93" y="364"/>
                    </a:lnTo>
                    <a:cubicBezTo>
                      <a:pt x="98" y="372"/>
                      <a:pt x="103" y="378"/>
                      <a:pt x="107" y="386"/>
                    </a:cubicBezTo>
                    <a:lnTo>
                      <a:pt x="107" y="386"/>
                    </a:lnTo>
                    <a:cubicBezTo>
                      <a:pt x="117" y="401"/>
                      <a:pt x="128" y="413"/>
                      <a:pt x="137" y="426"/>
                    </a:cubicBezTo>
                    <a:lnTo>
                      <a:pt x="137" y="426"/>
                    </a:lnTo>
                    <a:cubicBezTo>
                      <a:pt x="148" y="438"/>
                      <a:pt x="158" y="451"/>
                      <a:pt x="168" y="460"/>
                    </a:cubicBezTo>
                    <a:lnTo>
                      <a:pt x="168" y="460"/>
                    </a:lnTo>
                    <a:cubicBezTo>
                      <a:pt x="173" y="465"/>
                      <a:pt x="177" y="469"/>
                      <a:pt x="182" y="473"/>
                    </a:cubicBezTo>
                    <a:lnTo>
                      <a:pt x="182" y="473"/>
                    </a:lnTo>
                    <a:cubicBezTo>
                      <a:pt x="187" y="477"/>
                      <a:pt x="191" y="481"/>
                      <a:pt x="195" y="484"/>
                    </a:cubicBezTo>
                    <a:lnTo>
                      <a:pt x="195" y="484"/>
                    </a:lnTo>
                    <a:cubicBezTo>
                      <a:pt x="204" y="492"/>
                      <a:pt x="212" y="498"/>
                      <a:pt x="219" y="503"/>
                    </a:cubicBezTo>
                    <a:lnTo>
                      <a:pt x="219" y="503"/>
                    </a:lnTo>
                    <a:cubicBezTo>
                      <a:pt x="233" y="510"/>
                      <a:pt x="241" y="515"/>
                      <a:pt x="241" y="515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7" name="Google Shape;2907;p55">
                <a:extLst>
                  <a:ext uri="{FF2B5EF4-FFF2-40B4-BE49-F238E27FC236}">
                    <a16:creationId xmlns:a16="http://schemas.microsoft.com/office/drawing/2014/main" id="{210A9F16-808B-0604-3B77-21A361CFF393}"/>
                  </a:ext>
                </a:extLst>
              </p:cNvPr>
              <p:cNvSpPr/>
              <p:nvPr/>
            </p:nvSpPr>
            <p:spPr>
              <a:xfrm>
                <a:off x="1763509" y="3851346"/>
                <a:ext cx="249341" cy="425529"/>
              </a:xfrm>
              <a:custGeom>
                <a:avLst/>
                <a:gdLst/>
                <a:ahLst/>
                <a:cxnLst/>
                <a:rect l="l" t="t" r="r" b="b"/>
                <a:pathLst>
                  <a:path w="330" h="563" extrusionOk="0">
                    <a:moveTo>
                      <a:pt x="329" y="562"/>
                    </a:moveTo>
                    <a:lnTo>
                      <a:pt x="329" y="562"/>
                    </a:lnTo>
                    <a:cubicBezTo>
                      <a:pt x="329" y="562"/>
                      <a:pt x="328" y="561"/>
                      <a:pt x="324" y="558"/>
                    </a:cubicBezTo>
                    <a:lnTo>
                      <a:pt x="324" y="558"/>
                    </a:lnTo>
                    <a:cubicBezTo>
                      <a:pt x="320" y="557"/>
                      <a:pt x="313" y="552"/>
                      <a:pt x="306" y="547"/>
                    </a:cubicBezTo>
                    <a:lnTo>
                      <a:pt x="306" y="547"/>
                    </a:lnTo>
                    <a:cubicBezTo>
                      <a:pt x="299" y="542"/>
                      <a:pt x="289" y="536"/>
                      <a:pt x="279" y="528"/>
                    </a:cubicBezTo>
                    <a:lnTo>
                      <a:pt x="279" y="528"/>
                    </a:lnTo>
                    <a:cubicBezTo>
                      <a:pt x="269" y="519"/>
                      <a:pt x="258" y="510"/>
                      <a:pt x="246" y="499"/>
                    </a:cubicBezTo>
                    <a:lnTo>
                      <a:pt x="229" y="482"/>
                    </a:lnTo>
                    <a:lnTo>
                      <a:pt x="220" y="473"/>
                    </a:lnTo>
                    <a:lnTo>
                      <a:pt x="220" y="473"/>
                    </a:lnTo>
                    <a:cubicBezTo>
                      <a:pt x="217" y="469"/>
                      <a:pt x="213" y="466"/>
                      <a:pt x="211" y="462"/>
                    </a:cubicBezTo>
                    <a:lnTo>
                      <a:pt x="211" y="462"/>
                    </a:lnTo>
                    <a:cubicBezTo>
                      <a:pt x="204" y="454"/>
                      <a:pt x="198" y="449"/>
                      <a:pt x="192" y="441"/>
                    </a:cubicBezTo>
                    <a:lnTo>
                      <a:pt x="192" y="441"/>
                    </a:lnTo>
                    <a:cubicBezTo>
                      <a:pt x="186" y="434"/>
                      <a:pt x="180" y="427"/>
                      <a:pt x="174" y="419"/>
                    </a:cubicBezTo>
                    <a:lnTo>
                      <a:pt x="174" y="419"/>
                    </a:lnTo>
                    <a:cubicBezTo>
                      <a:pt x="171" y="415"/>
                      <a:pt x="168" y="411"/>
                      <a:pt x="165" y="407"/>
                    </a:cubicBezTo>
                    <a:lnTo>
                      <a:pt x="165" y="407"/>
                    </a:lnTo>
                    <a:cubicBezTo>
                      <a:pt x="162" y="403"/>
                      <a:pt x="159" y="399"/>
                      <a:pt x="157" y="395"/>
                    </a:cubicBezTo>
                    <a:lnTo>
                      <a:pt x="157" y="395"/>
                    </a:lnTo>
                    <a:cubicBezTo>
                      <a:pt x="150" y="386"/>
                      <a:pt x="145" y="378"/>
                      <a:pt x="139" y="370"/>
                    </a:cubicBezTo>
                    <a:lnTo>
                      <a:pt x="139" y="370"/>
                    </a:lnTo>
                    <a:cubicBezTo>
                      <a:pt x="129" y="352"/>
                      <a:pt x="117" y="334"/>
                      <a:pt x="108" y="316"/>
                    </a:cubicBezTo>
                    <a:lnTo>
                      <a:pt x="108" y="316"/>
                    </a:lnTo>
                    <a:cubicBezTo>
                      <a:pt x="103" y="307"/>
                      <a:pt x="98" y="297"/>
                      <a:pt x="93" y="288"/>
                    </a:cubicBezTo>
                    <a:lnTo>
                      <a:pt x="93" y="288"/>
                    </a:lnTo>
                    <a:cubicBezTo>
                      <a:pt x="88" y="279"/>
                      <a:pt x="84" y="269"/>
                      <a:pt x="80" y="259"/>
                    </a:cubicBezTo>
                    <a:lnTo>
                      <a:pt x="80" y="259"/>
                    </a:lnTo>
                    <a:cubicBezTo>
                      <a:pt x="72" y="240"/>
                      <a:pt x="63" y="222"/>
                      <a:pt x="57" y="204"/>
                    </a:cubicBezTo>
                    <a:lnTo>
                      <a:pt x="57" y="204"/>
                    </a:lnTo>
                    <a:cubicBezTo>
                      <a:pt x="51" y="185"/>
                      <a:pt x="44" y="167"/>
                      <a:pt x="38" y="150"/>
                    </a:cubicBezTo>
                    <a:lnTo>
                      <a:pt x="38" y="150"/>
                    </a:lnTo>
                    <a:cubicBezTo>
                      <a:pt x="33" y="132"/>
                      <a:pt x="29" y="116"/>
                      <a:pt x="25" y="101"/>
                    </a:cubicBezTo>
                    <a:lnTo>
                      <a:pt x="18" y="80"/>
                    </a:lnTo>
                    <a:lnTo>
                      <a:pt x="18" y="80"/>
                    </a:lnTo>
                    <a:cubicBezTo>
                      <a:pt x="17" y="72"/>
                      <a:pt x="16" y="66"/>
                      <a:pt x="14" y="60"/>
                    </a:cubicBezTo>
                    <a:lnTo>
                      <a:pt x="14" y="60"/>
                    </a:lnTo>
                    <a:cubicBezTo>
                      <a:pt x="11" y="47"/>
                      <a:pt x="9" y="35"/>
                      <a:pt x="7" y="27"/>
                    </a:cubicBezTo>
                    <a:lnTo>
                      <a:pt x="7" y="27"/>
                    </a:lnTo>
                    <a:cubicBezTo>
                      <a:pt x="2" y="10"/>
                      <a:pt x="0" y="0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1" y="10"/>
                      <a:pt x="2" y="29"/>
                    </a:cubicBezTo>
                    <a:lnTo>
                      <a:pt x="2" y="29"/>
                    </a:lnTo>
                    <a:cubicBezTo>
                      <a:pt x="4" y="38"/>
                      <a:pt x="5" y="49"/>
                      <a:pt x="7" y="62"/>
                    </a:cubicBezTo>
                    <a:lnTo>
                      <a:pt x="7" y="62"/>
                    </a:lnTo>
                    <a:cubicBezTo>
                      <a:pt x="8" y="68"/>
                      <a:pt x="8" y="75"/>
                      <a:pt x="9" y="83"/>
                    </a:cubicBezTo>
                    <a:lnTo>
                      <a:pt x="9" y="83"/>
                    </a:lnTo>
                    <a:cubicBezTo>
                      <a:pt x="10" y="89"/>
                      <a:pt x="12" y="97"/>
                      <a:pt x="13" y="105"/>
                    </a:cubicBezTo>
                    <a:lnTo>
                      <a:pt x="13" y="105"/>
                    </a:lnTo>
                    <a:cubicBezTo>
                      <a:pt x="17" y="121"/>
                      <a:pt x="20" y="138"/>
                      <a:pt x="24" y="156"/>
                    </a:cubicBezTo>
                    <a:lnTo>
                      <a:pt x="24" y="156"/>
                    </a:lnTo>
                    <a:cubicBezTo>
                      <a:pt x="29" y="174"/>
                      <a:pt x="35" y="192"/>
                      <a:pt x="41" y="211"/>
                    </a:cubicBezTo>
                    <a:lnTo>
                      <a:pt x="41" y="211"/>
                    </a:lnTo>
                    <a:cubicBezTo>
                      <a:pt x="43" y="220"/>
                      <a:pt x="46" y="230"/>
                      <a:pt x="51" y="240"/>
                    </a:cubicBezTo>
                    <a:lnTo>
                      <a:pt x="51" y="240"/>
                    </a:lnTo>
                    <a:cubicBezTo>
                      <a:pt x="55" y="250"/>
                      <a:pt x="58" y="259"/>
                      <a:pt x="62" y="269"/>
                    </a:cubicBezTo>
                    <a:lnTo>
                      <a:pt x="62" y="269"/>
                    </a:lnTo>
                    <a:cubicBezTo>
                      <a:pt x="66" y="279"/>
                      <a:pt x="71" y="289"/>
                      <a:pt x="75" y="298"/>
                    </a:cubicBezTo>
                    <a:lnTo>
                      <a:pt x="75" y="298"/>
                    </a:lnTo>
                    <a:cubicBezTo>
                      <a:pt x="80" y="308"/>
                      <a:pt x="85" y="318"/>
                      <a:pt x="90" y="327"/>
                    </a:cubicBezTo>
                    <a:lnTo>
                      <a:pt x="90" y="327"/>
                    </a:lnTo>
                    <a:cubicBezTo>
                      <a:pt x="100" y="346"/>
                      <a:pt x="112" y="364"/>
                      <a:pt x="124" y="382"/>
                    </a:cubicBezTo>
                    <a:lnTo>
                      <a:pt x="124" y="382"/>
                    </a:lnTo>
                    <a:cubicBezTo>
                      <a:pt x="129" y="390"/>
                      <a:pt x="136" y="399"/>
                      <a:pt x="142" y="408"/>
                    </a:cubicBezTo>
                    <a:lnTo>
                      <a:pt x="151" y="421"/>
                    </a:lnTo>
                    <a:lnTo>
                      <a:pt x="151" y="421"/>
                    </a:lnTo>
                    <a:cubicBezTo>
                      <a:pt x="154" y="425"/>
                      <a:pt x="158" y="429"/>
                      <a:pt x="161" y="432"/>
                    </a:cubicBezTo>
                    <a:lnTo>
                      <a:pt x="161" y="432"/>
                    </a:lnTo>
                    <a:cubicBezTo>
                      <a:pt x="167" y="439"/>
                      <a:pt x="173" y="447"/>
                      <a:pt x="180" y="454"/>
                    </a:cubicBezTo>
                    <a:lnTo>
                      <a:pt x="180" y="454"/>
                    </a:lnTo>
                    <a:cubicBezTo>
                      <a:pt x="187" y="462"/>
                      <a:pt x="194" y="468"/>
                      <a:pt x="200" y="475"/>
                    </a:cubicBezTo>
                    <a:lnTo>
                      <a:pt x="200" y="475"/>
                    </a:lnTo>
                    <a:cubicBezTo>
                      <a:pt x="213" y="488"/>
                      <a:pt x="227" y="499"/>
                      <a:pt x="238" y="511"/>
                    </a:cubicBezTo>
                    <a:lnTo>
                      <a:pt x="238" y="511"/>
                    </a:lnTo>
                    <a:cubicBezTo>
                      <a:pt x="251" y="520"/>
                      <a:pt x="263" y="529"/>
                      <a:pt x="274" y="537"/>
                    </a:cubicBezTo>
                    <a:lnTo>
                      <a:pt x="274" y="537"/>
                    </a:lnTo>
                    <a:cubicBezTo>
                      <a:pt x="284" y="544"/>
                      <a:pt x="295" y="549"/>
                      <a:pt x="303" y="554"/>
                    </a:cubicBezTo>
                    <a:lnTo>
                      <a:pt x="303" y="554"/>
                    </a:lnTo>
                    <a:cubicBezTo>
                      <a:pt x="320" y="560"/>
                      <a:pt x="329" y="562"/>
                      <a:pt x="329" y="562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8" name="Google Shape;2908;p55">
                <a:extLst>
                  <a:ext uri="{FF2B5EF4-FFF2-40B4-BE49-F238E27FC236}">
                    <a16:creationId xmlns:a16="http://schemas.microsoft.com/office/drawing/2014/main" id="{3F111F30-40EC-4EEF-DB32-737D484F4165}"/>
                  </a:ext>
                </a:extLst>
              </p:cNvPr>
              <p:cNvSpPr/>
              <p:nvPr/>
            </p:nvSpPr>
            <p:spPr>
              <a:xfrm>
                <a:off x="1650475" y="4044164"/>
                <a:ext cx="282587" cy="342417"/>
              </a:xfrm>
              <a:custGeom>
                <a:avLst/>
                <a:gdLst/>
                <a:ahLst/>
                <a:cxnLst/>
                <a:rect l="l" t="t" r="r" b="b"/>
                <a:pathLst>
                  <a:path w="373" h="453" extrusionOk="0">
                    <a:moveTo>
                      <a:pt x="372" y="452"/>
                    </a:moveTo>
                    <a:lnTo>
                      <a:pt x="355" y="434"/>
                    </a:lnTo>
                    <a:lnTo>
                      <a:pt x="355" y="434"/>
                    </a:lnTo>
                    <a:cubicBezTo>
                      <a:pt x="343" y="423"/>
                      <a:pt x="327" y="406"/>
                      <a:pt x="308" y="386"/>
                    </a:cubicBezTo>
                    <a:lnTo>
                      <a:pt x="308" y="386"/>
                    </a:lnTo>
                    <a:cubicBezTo>
                      <a:pt x="290" y="366"/>
                      <a:pt x="268" y="343"/>
                      <a:pt x="248" y="315"/>
                    </a:cubicBezTo>
                    <a:lnTo>
                      <a:pt x="248" y="315"/>
                    </a:lnTo>
                    <a:cubicBezTo>
                      <a:pt x="243" y="307"/>
                      <a:pt x="238" y="302"/>
                      <a:pt x="234" y="294"/>
                    </a:cubicBezTo>
                    <a:lnTo>
                      <a:pt x="234" y="294"/>
                    </a:lnTo>
                    <a:cubicBezTo>
                      <a:pt x="232" y="291"/>
                      <a:pt x="229" y="287"/>
                      <a:pt x="228" y="282"/>
                    </a:cubicBezTo>
                    <a:lnTo>
                      <a:pt x="222" y="272"/>
                    </a:lnTo>
                    <a:lnTo>
                      <a:pt x="222" y="272"/>
                    </a:lnTo>
                    <a:cubicBezTo>
                      <a:pt x="217" y="263"/>
                      <a:pt x="212" y="256"/>
                      <a:pt x="206" y="248"/>
                    </a:cubicBezTo>
                    <a:lnTo>
                      <a:pt x="206" y="248"/>
                    </a:lnTo>
                    <a:cubicBezTo>
                      <a:pt x="199" y="240"/>
                      <a:pt x="194" y="232"/>
                      <a:pt x="189" y="226"/>
                    </a:cubicBezTo>
                    <a:lnTo>
                      <a:pt x="189" y="226"/>
                    </a:lnTo>
                    <a:cubicBezTo>
                      <a:pt x="176" y="211"/>
                      <a:pt x="163" y="198"/>
                      <a:pt x="152" y="184"/>
                    </a:cubicBezTo>
                    <a:lnTo>
                      <a:pt x="152" y="184"/>
                    </a:lnTo>
                    <a:cubicBezTo>
                      <a:pt x="140" y="170"/>
                      <a:pt x="127" y="158"/>
                      <a:pt x="116" y="146"/>
                    </a:cubicBezTo>
                    <a:lnTo>
                      <a:pt x="116" y="146"/>
                    </a:lnTo>
                    <a:cubicBezTo>
                      <a:pt x="92" y="121"/>
                      <a:pt x="70" y="97"/>
                      <a:pt x="52" y="77"/>
                    </a:cubicBezTo>
                    <a:lnTo>
                      <a:pt x="40" y="61"/>
                    </a:lnTo>
                    <a:lnTo>
                      <a:pt x="40" y="61"/>
                    </a:lnTo>
                    <a:cubicBezTo>
                      <a:pt x="36" y="56"/>
                      <a:pt x="32" y="52"/>
                      <a:pt x="29" y="48"/>
                    </a:cubicBezTo>
                    <a:lnTo>
                      <a:pt x="20" y="35"/>
                    </a:lnTo>
                    <a:lnTo>
                      <a:pt x="20" y="35"/>
                    </a:lnTo>
                    <a:cubicBezTo>
                      <a:pt x="17" y="31"/>
                      <a:pt x="14" y="27"/>
                      <a:pt x="12" y="24"/>
                    </a:cubicBezTo>
                    <a:lnTo>
                      <a:pt x="12" y="24"/>
                    </a:lnTo>
                    <a:cubicBezTo>
                      <a:pt x="8" y="17"/>
                      <a:pt x="4" y="11"/>
                      <a:pt x="3" y="7"/>
                    </a:cubicBezTo>
                    <a:lnTo>
                      <a:pt x="0" y="0"/>
                    </a:lnTo>
                    <a:lnTo>
                      <a:pt x="0" y="0"/>
                    </a:lnTo>
                    <a:cubicBezTo>
                      <a:pt x="0" y="0"/>
                      <a:pt x="0" y="3"/>
                      <a:pt x="2" y="7"/>
                    </a:cubicBezTo>
                    <a:lnTo>
                      <a:pt x="2" y="7"/>
                    </a:lnTo>
                    <a:cubicBezTo>
                      <a:pt x="3" y="11"/>
                      <a:pt x="4" y="17"/>
                      <a:pt x="8" y="24"/>
                    </a:cubicBezTo>
                    <a:lnTo>
                      <a:pt x="14" y="37"/>
                    </a:lnTo>
                    <a:lnTo>
                      <a:pt x="14" y="37"/>
                    </a:lnTo>
                    <a:cubicBezTo>
                      <a:pt x="16" y="41"/>
                      <a:pt x="20" y="46"/>
                      <a:pt x="21" y="50"/>
                    </a:cubicBezTo>
                    <a:lnTo>
                      <a:pt x="21" y="50"/>
                    </a:lnTo>
                    <a:cubicBezTo>
                      <a:pt x="28" y="60"/>
                      <a:pt x="34" y="71"/>
                      <a:pt x="42" y="82"/>
                    </a:cubicBezTo>
                    <a:lnTo>
                      <a:pt x="42" y="82"/>
                    </a:lnTo>
                    <a:cubicBezTo>
                      <a:pt x="58" y="106"/>
                      <a:pt x="78" y="131"/>
                      <a:pt x="101" y="156"/>
                    </a:cubicBezTo>
                    <a:lnTo>
                      <a:pt x="101" y="156"/>
                    </a:lnTo>
                    <a:cubicBezTo>
                      <a:pt x="124" y="182"/>
                      <a:pt x="149" y="209"/>
                      <a:pt x="171" y="237"/>
                    </a:cubicBezTo>
                    <a:lnTo>
                      <a:pt x="171" y="237"/>
                    </a:lnTo>
                    <a:cubicBezTo>
                      <a:pt x="178" y="244"/>
                      <a:pt x="183" y="252"/>
                      <a:pt x="188" y="258"/>
                    </a:cubicBezTo>
                    <a:lnTo>
                      <a:pt x="188" y="258"/>
                    </a:lnTo>
                    <a:cubicBezTo>
                      <a:pt x="194" y="265"/>
                      <a:pt x="199" y="272"/>
                      <a:pt x="203" y="280"/>
                    </a:cubicBezTo>
                    <a:lnTo>
                      <a:pt x="203" y="280"/>
                    </a:lnTo>
                    <a:cubicBezTo>
                      <a:pt x="207" y="287"/>
                      <a:pt x="212" y="297"/>
                      <a:pt x="217" y="303"/>
                    </a:cubicBezTo>
                    <a:lnTo>
                      <a:pt x="233" y="326"/>
                    </a:lnTo>
                    <a:lnTo>
                      <a:pt x="233" y="326"/>
                    </a:lnTo>
                    <a:cubicBezTo>
                      <a:pt x="254" y="352"/>
                      <a:pt x="278" y="375"/>
                      <a:pt x="299" y="394"/>
                    </a:cubicBezTo>
                    <a:lnTo>
                      <a:pt x="299" y="394"/>
                    </a:lnTo>
                    <a:cubicBezTo>
                      <a:pt x="320" y="413"/>
                      <a:pt x="338" y="427"/>
                      <a:pt x="350" y="438"/>
                    </a:cubicBezTo>
                    <a:lnTo>
                      <a:pt x="350" y="438"/>
                    </a:lnTo>
                    <a:cubicBezTo>
                      <a:pt x="364" y="447"/>
                      <a:pt x="372" y="452"/>
                      <a:pt x="372" y="452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9" name="Google Shape;2909;p55">
                <a:extLst>
                  <a:ext uri="{FF2B5EF4-FFF2-40B4-BE49-F238E27FC236}">
                    <a16:creationId xmlns:a16="http://schemas.microsoft.com/office/drawing/2014/main" id="{CE1D84EA-ACD7-0C0C-72D3-52EF4A6E7DA0}"/>
                  </a:ext>
                </a:extLst>
              </p:cNvPr>
              <p:cNvSpPr/>
              <p:nvPr/>
            </p:nvSpPr>
            <p:spPr>
              <a:xfrm>
                <a:off x="1620553" y="4250281"/>
                <a:ext cx="285912" cy="162897"/>
              </a:xfrm>
              <a:custGeom>
                <a:avLst/>
                <a:gdLst/>
                <a:ahLst/>
                <a:cxnLst/>
                <a:rect l="l" t="t" r="r" b="b"/>
                <a:pathLst>
                  <a:path w="378" h="214" extrusionOk="0">
                    <a:moveTo>
                      <a:pt x="377" y="213"/>
                    </a:moveTo>
                    <a:lnTo>
                      <a:pt x="377" y="213"/>
                    </a:lnTo>
                    <a:cubicBezTo>
                      <a:pt x="377" y="213"/>
                      <a:pt x="354" y="199"/>
                      <a:pt x="319" y="180"/>
                    </a:cubicBezTo>
                    <a:lnTo>
                      <a:pt x="319" y="180"/>
                    </a:lnTo>
                    <a:cubicBezTo>
                      <a:pt x="300" y="170"/>
                      <a:pt x="280" y="159"/>
                      <a:pt x="257" y="147"/>
                    </a:cubicBezTo>
                    <a:lnTo>
                      <a:pt x="257" y="147"/>
                    </a:lnTo>
                    <a:cubicBezTo>
                      <a:pt x="234" y="135"/>
                      <a:pt x="211" y="123"/>
                      <a:pt x="187" y="110"/>
                    </a:cubicBezTo>
                    <a:lnTo>
                      <a:pt x="187" y="110"/>
                    </a:lnTo>
                    <a:cubicBezTo>
                      <a:pt x="163" y="97"/>
                      <a:pt x="140" y="85"/>
                      <a:pt x="116" y="72"/>
                    </a:cubicBezTo>
                    <a:lnTo>
                      <a:pt x="116" y="72"/>
                    </a:lnTo>
                    <a:cubicBezTo>
                      <a:pt x="105" y="66"/>
                      <a:pt x="94" y="61"/>
                      <a:pt x="84" y="54"/>
                    </a:cubicBezTo>
                    <a:lnTo>
                      <a:pt x="84" y="54"/>
                    </a:lnTo>
                    <a:cubicBezTo>
                      <a:pt x="74" y="48"/>
                      <a:pt x="65" y="44"/>
                      <a:pt x="56" y="37"/>
                    </a:cubicBezTo>
                    <a:lnTo>
                      <a:pt x="56" y="37"/>
                    </a:lnTo>
                    <a:cubicBezTo>
                      <a:pt x="48" y="32"/>
                      <a:pt x="40" y="28"/>
                      <a:pt x="32" y="23"/>
                    </a:cubicBezTo>
                    <a:lnTo>
                      <a:pt x="32" y="23"/>
                    </a:lnTo>
                    <a:cubicBezTo>
                      <a:pt x="26" y="19"/>
                      <a:pt x="19" y="15"/>
                      <a:pt x="15" y="12"/>
                    </a:cubicBezTo>
                    <a:lnTo>
                      <a:pt x="15" y="12"/>
                    </a:lnTo>
                    <a:cubicBezTo>
                      <a:pt x="5" y="4"/>
                      <a:pt x="0" y="0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4" y="6"/>
                      <a:pt x="13" y="15"/>
                    </a:cubicBezTo>
                    <a:lnTo>
                      <a:pt x="13" y="15"/>
                    </a:lnTo>
                    <a:cubicBezTo>
                      <a:pt x="16" y="19"/>
                      <a:pt x="22" y="24"/>
                      <a:pt x="28" y="29"/>
                    </a:cubicBezTo>
                    <a:lnTo>
                      <a:pt x="28" y="29"/>
                    </a:lnTo>
                    <a:cubicBezTo>
                      <a:pt x="34" y="36"/>
                      <a:pt x="42" y="41"/>
                      <a:pt x="50" y="48"/>
                    </a:cubicBezTo>
                    <a:lnTo>
                      <a:pt x="50" y="48"/>
                    </a:lnTo>
                    <a:cubicBezTo>
                      <a:pt x="58" y="53"/>
                      <a:pt x="67" y="60"/>
                      <a:pt x="76" y="66"/>
                    </a:cubicBezTo>
                    <a:lnTo>
                      <a:pt x="76" y="66"/>
                    </a:lnTo>
                    <a:cubicBezTo>
                      <a:pt x="86" y="74"/>
                      <a:pt x="96" y="81"/>
                      <a:pt x="108" y="86"/>
                    </a:cubicBezTo>
                    <a:lnTo>
                      <a:pt x="108" y="86"/>
                    </a:lnTo>
                    <a:cubicBezTo>
                      <a:pt x="129" y="100"/>
                      <a:pt x="154" y="114"/>
                      <a:pt x="178" y="126"/>
                    </a:cubicBezTo>
                    <a:lnTo>
                      <a:pt x="178" y="126"/>
                    </a:lnTo>
                    <a:cubicBezTo>
                      <a:pt x="201" y="139"/>
                      <a:pt x="226" y="151"/>
                      <a:pt x="249" y="161"/>
                    </a:cubicBezTo>
                    <a:lnTo>
                      <a:pt x="249" y="161"/>
                    </a:lnTo>
                    <a:cubicBezTo>
                      <a:pt x="272" y="172"/>
                      <a:pt x="294" y="181"/>
                      <a:pt x="314" y="189"/>
                    </a:cubicBezTo>
                    <a:lnTo>
                      <a:pt x="314" y="189"/>
                    </a:lnTo>
                    <a:cubicBezTo>
                      <a:pt x="352" y="206"/>
                      <a:pt x="377" y="213"/>
                      <a:pt x="377" y="213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0" name="Google Shape;2910;p55">
                <a:extLst>
                  <a:ext uri="{FF2B5EF4-FFF2-40B4-BE49-F238E27FC236}">
                    <a16:creationId xmlns:a16="http://schemas.microsoft.com/office/drawing/2014/main" id="{85146BD7-2D93-67DA-D502-61EA63A256E9}"/>
                  </a:ext>
                </a:extLst>
              </p:cNvPr>
              <p:cNvSpPr/>
              <p:nvPr/>
            </p:nvSpPr>
            <p:spPr>
              <a:xfrm>
                <a:off x="1630527" y="4399882"/>
                <a:ext cx="262638" cy="59841"/>
              </a:xfrm>
              <a:custGeom>
                <a:avLst/>
                <a:gdLst/>
                <a:ahLst/>
                <a:cxnLst/>
                <a:rect l="l" t="t" r="r" b="b"/>
                <a:pathLst>
                  <a:path w="347" h="79" extrusionOk="0">
                    <a:moveTo>
                      <a:pt x="346" y="53"/>
                    </a:moveTo>
                    <a:lnTo>
                      <a:pt x="346" y="53"/>
                    </a:lnTo>
                    <a:cubicBezTo>
                      <a:pt x="346" y="53"/>
                      <a:pt x="341" y="53"/>
                      <a:pt x="330" y="54"/>
                    </a:cubicBezTo>
                    <a:lnTo>
                      <a:pt x="330" y="54"/>
                    </a:lnTo>
                    <a:cubicBezTo>
                      <a:pt x="325" y="54"/>
                      <a:pt x="319" y="55"/>
                      <a:pt x="313" y="55"/>
                    </a:cubicBezTo>
                    <a:lnTo>
                      <a:pt x="313" y="55"/>
                    </a:lnTo>
                    <a:cubicBezTo>
                      <a:pt x="305" y="55"/>
                      <a:pt x="299" y="57"/>
                      <a:pt x="290" y="57"/>
                    </a:cubicBezTo>
                    <a:lnTo>
                      <a:pt x="290" y="57"/>
                    </a:lnTo>
                    <a:cubicBezTo>
                      <a:pt x="274" y="58"/>
                      <a:pt x="254" y="58"/>
                      <a:pt x="233" y="58"/>
                    </a:cubicBezTo>
                    <a:lnTo>
                      <a:pt x="233" y="58"/>
                    </a:lnTo>
                    <a:cubicBezTo>
                      <a:pt x="222" y="58"/>
                      <a:pt x="212" y="58"/>
                      <a:pt x="201" y="58"/>
                    </a:cubicBezTo>
                    <a:lnTo>
                      <a:pt x="201" y="58"/>
                    </a:lnTo>
                    <a:cubicBezTo>
                      <a:pt x="189" y="58"/>
                      <a:pt x="179" y="57"/>
                      <a:pt x="168" y="55"/>
                    </a:cubicBezTo>
                    <a:lnTo>
                      <a:pt x="168" y="55"/>
                    </a:lnTo>
                    <a:cubicBezTo>
                      <a:pt x="156" y="54"/>
                      <a:pt x="146" y="52"/>
                      <a:pt x="134" y="51"/>
                    </a:cubicBezTo>
                    <a:lnTo>
                      <a:pt x="134" y="51"/>
                    </a:lnTo>
                    <a:cubicBezTo>
                      <a:pt x="125" y="49"/>
                      <a:pt x="113" y="47"/>
                      <a:pt x="104" y="45"/>
                    </a:cubicBezTo>
                    <a:lnTo>
                      <a:pt x="104" y="45"/>
                    </a:lnTo>
                    <a:cubicBezTo>
                      <a:pt x="94" y="42"/>
                      <a:pt x="84" y="40"/>
                      <a:pt x="75" y="37"/>
                    </a:cubicBezTo>
                    <a:lnTo>
                      <a:pt x="75" y="37"/>
                    </a:lnTo>
                    <a:cubicBezTo>
                      <a:pt x="66" y="34"/>
                      <a:pt x="56" y="30"/>
                      <a:pt x="50" y="28"/>
                    </a:cubicBezTo>
                    <a:lnTo>
                      <a:pt x="50" y="28"/>
                    </a:lnTo>
                    <a:cubicBezTo>
                      <a:pt x="42" y="23"/>
                      <a:pt x="35" y="20"/>
                      <a:pt x="29" y="17"/>
                    </a:cubicBezTo>
                    <a:lnTo>
                      <a:pt x="29" y="17"/>
                    </a:lnTo>
                    <a:cubicBezTo>
                      <a:pt x="22" y="14"/>
                      <a:pt x="18" y="11"/>
                      <a:pt x="13" y="8"/>
                    </a:cubicBezTo>
                    <a:lnTo>
                      <a:pt x="13" y="8"/>
                    </a:lnTo>
                    <a:cubicBezTo>
                      <a:pt x="5" y="3"/>
                      <a:pt x="0" y="0"/>
                      <a:pt x="0" y="0"/>
                    </a:cubicBezTo>
                    <a:lnTo>
                      <a:pt x="11" y="11"/>
                    </a:lnTo>
                    <a:lnTo>
                      <a:pt x="11" y="11"/>
                    </a:lnTo>
                    <a:cubicBezTo>
                      <a:pt x="15" y="14"/>
                      <a:pt x="18" y="19"/>
                      <a:pt x="24" y="23"/>
                    </a:cubicBezTo>
                    <a:lnTo>
                      <a:pt x="24" y="23"/>
                    </a:lnTo>
                    <a:cubicBezTo>
                      <a:pt x="30" y="28"/>
                      <a:pt x="36" y="32"/>
                      <a:pt x="44" y="37"/>
                    </a:cubicBezTo>
                    <a:lnTo>
                      <a:pt x="44" y="37"/>
                    </a:lnTo>
                    <a:cubicBezTo>
                      <a:pt x="51" y="42"/>
                      <a:pt x="59" y="45"/>
                      <a:pt x="69" y="50"/>
                    </a:cubicBezTo>
                    <a:lnTo>
                      <a:pt x="69" y="50"/>
                    </a:lnTo>
                    <a:cubicBezTo>
                      <a:pt x="79" y="54"/>
                      <a:pt x="88" y="58"/>
                      <a:pt x="98" y="62"/>
                    </a:cubicBezTo>
                    <a:lnTo>
                      <a:pt x="98" y="62"/>
                    </a:lnTo>
                    <a:cubicBezTo>
                      <a:pt x="108" y="65"/>
                      <a:pt x="119" y="67"/>
                      <a:pt x="130" y="70"/>
                    </a:cubicBezTo>
                    <a:lnTo>
                      <a:pt x="130" y="70"/>
                    </a:lnTo>
                    <a:cubicBezTo>
                      <a:pt x="142" y="72"/>
                      <a:pt x="154" y="74"/>
                      <a:pt x="164" y="75"/>
                    </a:cubicBezTo>
                    <a:lnTo>
                      <a:pt x="164" y="75"/>
                    </a:lnTo>
                    <a:cubicBezTo>
                      <a:pt x="176" y="76"/>
                      <a:pt x="187" y="78"/>
                      <a:pt x="198" y="78"/>
                    </a:cubicBezTo>
                    <a:lnTo>
                      <a:pt x="198" y="78"/>
                    </a:lnTo>
                    <a:cubicBezTo>
                      <a:pt x="210" y="78"/>
                      <a:pt x="221" y="78"/>
                      <a:pt x="232" y="76"/>
                    </a:cubicBezTo>
                    <a:lnTo>
                      <a:pt x="232" y="76"/>
                    </a:lnTo>
                    <a:cubicBezTo>
                      <a:pt x="242" y="76"/>
                      <a:pt x="252" y="74"/>
                      <a:pt x="263" y="73"/>
                    </a:cubicBezTo>
                    <a:lnTo>
                      <a:pt x="263" y="73"/>
                    </a:lnTo>
                    <a:cubicBezTo>
                      <a:pt x="272" y="72"/>
                      <a:pt x="281" y="70"/>
                      <a:pt x="290" y="69"/>
                    </a:cubicBezTo>
                    <a:lnTo>
                      <a:pt x="290" y="69"/>
                    </a:lnTo>
                    <a:cubicBezTo>
                      <a:pt x="325" y="63"/>
                      <a:pt x="346" y="53"/>
                      <a:pt x="346" y="53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1" name="Google Shape;2911;p55">
                <a:extLst>
                  <a:ext uri="{FF2B5EF4-FFF2-40B4-BE49-F238E27FC236}">
                    <a16:creationId xmlns:a16="http://schemas.microsoft.com/office/drawing/2014/main" id="{1BD1E6FD-3826-B17B-D93C-BE389BB9A2A6}"/>
                  </a:ext>
                </a:extLst>
              </p:cNvPr>
              <p:cNvSpPr/>
              <p:nvPr/>
            </p:nvSpPr>
            <p:spPr>
              <a:xfrm>
                <a:off x="1899815" y="4429801"/>
                <a:ext cx="408919" cy="179521"/>
              </a:xfrm>
              <a:custGeom>
                <a:avLst/>
                <a:gdLst/>
                <a:ahLst/>
                <a:cxnLst/>
                <a:rect l="l" t="t" r="r" b="b"/>
                <a:pathLst>
                  <a:path w="542" h="240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33" y="19"/>
                      <a:pt x="82" y="46"/>
                    </a:cubicBezTo>
                    <a:lnTo>
                      <a:pt x="82" y="46"/>
                    </a:lnTo>
                    <a:cubicBezTo>
                      <a:pt x="107" y="61"/>
                      <a:pt x="135" y="78"/>
                      <a:pt x="165" y="96"/>
                    </a:cubicBezTo>
                    <a:lnTo>
                      <a:pt x="165" y="96"/>
                    </a:lnTo>
                    <a:cubicBezTo>
                      <a:pt x="180" y="106"/>
                      <a:pt x="195" y="116"/>
                      <a:pt x="210" y="127"/>
                    </a:cubicBezTo>
                    <a:lnTo>
                      <a:pt x="210" y="127"/>
                    </a:lnTo>
                    <a:cubicBezTo>
                      <a:pt x="218" y="132"/>
                      <a:pt x="224" y="138"/>
                      <a:pt x="231" y="144"/>
                    </a:cubicBezTo>
                    <a:lnTo>
                      <a:pt x="252" y="162"/>
                    </a:lnTo>
                    <a:lnTo>
                      <a:pt x="252" y="162"/>
                    </a:lnTo>
                    <a:cubicBezTo>
                      <a:pt x="268" y="174"/>
                      <a:pt x="283" y="186"/>
                      <a:pt x="300" y="195"/>
                    </a:cubicBezTo>
                    <a:lnTo>
                      <a:pt x="300" y="195"/>
                    </a:lnTo>
                    <a:cubicBezTo>
                      <a:pt x="316" y="204"/>
                      <a:pt x="334" y="211"/>
                      <a:pt x="351" y="218"/>
                    </a:cubicBezTo>
                    <a:lnTo>
                      <a:pt x="351" y="218"/>
                    </a:lnTo>
                    <a:cubicBezTo>
                      <a:pt x="368" y="224"/>
                      <a:pt x="385" y="228"/>
                      <a:pt x="401" y="231"/>
                    </a:cubicBezTo>
                    <a:lnTo>
                      <a:pt x="401" y="231"/>
                    </a:lnTo>
                    <a:cubicBezTo>
                      <a:pt x="418" y="235"/>
                      <a:pt x="432" y="236"/>
                      <a:pt x="447" y="237"/>
                    </a:cubicBezTo>
                    <a:lnTo>
                      <a:pt x="447" y="237"/>
                    </a:lnTo>
                    <a:cubicBezTo>
                      <a:pt x="461" y="239"/>
                      <a:pt x="473" y="239"/>
                      <a:pt x="485" y="239"/>
                    </a:cubicBezTo>
                    <a:lnTo>
                      <a:pt x="485" y="239"/>
                    </a:lnTo>
                    <a:cubicBezTo>
                      <a:pt x="497" y="239"/>
                      <a:pt x="507" y="237"/>
                      <a:pt x="516" y="236"/>
                    </a:cubicBezTo>
                    <a:lnTo>
                      <a:pt x="516" y="236"/>
                    </a:lnTo>
                    <a:cubicBezTo>
                      <a:pt x="525" y="236"/>
                      <a:pt x="530" y="235"/>
                      <a:pt x="534" y="233"/>
                    </a:cubicBezTo>
                    <a:lnTo>
                      <a:pt x="534" y="233"/>
                    </a:lnTo>
                    <a:cubicBezTo>
                      <a:pt x="539" y="232"/>
                      <a:pt x="541" y="232"/>
                      <a:pt x="541" y="232"/>
                    </a:cubicBezTo>
                    <a:lnTo>
                      <a:pt x="514" y="232"/>
                    </a:lnTo>
                    <a:lnTo>
                      <a:pt x="514" y="232"/>
                    </a:lnTo>
                    <a:cubicBezTo>
                      <a:pt x="506" y="232"/>
                      <a:pt x="496" y="232"/>
                      <a:pt x="485" y="231"/>
                    </a:cubicBezTo>
                    <a:lnTo>
                      <a:pt x="485" y="231"/>
                    </a:lnTo>
                    <a:cubicBezTo>
                      <a:pt x="475" y="231"/>
                      <a:pt x="462" y="228"/>
                      <a:pt x="448" y="226"/>
                    </a:cubicBezTo>
                    <a:lnTo>
                      <a:pt x="448" y="226"/>
                    </a:lnTo>
                    <a:cubicBezTo>
                      <a:pt x="435" y="224"/>
                      <a:pt x="419" y="221"/>
                      <a:pt x="405" y="216"/>
                    </a:cubicBezTo>
                    <a:lnTo>
                      <a:pt x="405" y="216"/>
                    </a:lnTo>
                    <a:cubicBezTo>
                      <a:pt x="389" y="212"/>
                      <a:pt x="373" y="207"/>
                      <a:pt x="357" y="202"/>
                    </a:cubicBezTo>
                    <a:lnTo>
                      <a:pt x="357" y="202"/>
                    </a:lnTo>
                    <a:cubicBezTo>
                      <a:pt x="325" y="187"/>
                      <a:pt x="292" y="170"/>
                      <a:pt x="265" y="147"/>
                    </a:cubicBezTo>
                    <a:lnTo>
                      <a:pt x="243" y="129"/>
                    </a:lnTo>
                    <a:lnTo>
                      <a:pt x="243" y="129"/>
                    </a:lnTo>
                    <a:cubicBezTo>
                      <a:pt x="236" y="123"/>
                      <a:pt x="227" y="116"/>
                      <a:pt x="220" y="111"/>
                    </a:cubicBezTo>
                    <a:lnTo>
                      <a:pt x="220" y="111"/>
                    </a:lnTo>
                    <a:cubicBezTo>
                      <a:pt x="205" y="100"/>
                      <a:pt x="189" y="91"/>
                      <a:pt x="173" y="82"/>
                    </a:cubicBezTo>
                    <a:lnTo>
                      <a:pt x="173" y="82"/>
                    </a:lnTo>
                    <a:cubicBezTo>
                      <a:pt x="143" y="65"/>
                      <a:pt x="114" y="50"/>
                      <a:pt x="87" y="37"/>
                    </a:cubicBezTo>
                    <a:lnTo>
                      <a:pt x="87" y="37"/>
                    </a:lnTo>
                    <a:cubicBezTo>
                      <a:pt x="62" y="25"/>
                      <a:pt x="40" y="17"/>
                      <a:pt x="24" y="11"/>
                    </a:cubicBezTo>
                    <a:lnTo>
                      <a:pt x="24" y="11"/>
                    </a:lnTo>
                    <a:cubicBezTo>
                      <a:pt x="8" y="3"/>
                      <a:pt x="0" y="0"/>
                      <a:pt x="0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2" name="Google Shape;2912;p55">
                <a:extLst>
                  <a:ext uri="{FF2B5EF4-FFF2-40B4-BE49-F238E27FC236}">
                    <a16:creationId xmlns:a16="http://schemas.microsoft.com/office/drawing/2014/main" id="{DE275444-C31B-56AF-086D-88CF74A397C3}"/>
                  </a:ext>
                </a:extLst>
              </p:cNvPr>
              <p:cNvSpPr/>
              <p:nvPr/>
            </p:nvSpPr>
            <p:spPr>
              <a:xfrm>
                <a:off x="1953008" y="4353340"/>
                <a:ext cx="495355" cy="126329"/>
              </a:xfrm>
              <a:custGeom>
                <a:avLst/>
                <a:gdLst/>
                <a:ahLst/>
                <a:cxnLst/>
                <a:rect l="l" t="t" r="r" b="b"/>
                <a:pathLst>
                  <a:path w="657" h="168" extrusionOk="0">
                    <a:moveTo>
                      <a:pt x="656" y="161"/>
                    </a:moveTo>
                    <a:lnTo>
                      <a:pt x="656" y="161"/>
                    </a:lnTo>
                    <a:cubicBezTo>
                      <a:pt x="656" y="161"/>
                      <a:pt x="645" y="160"/>
                      <a:pt x="627" y="159"/>
                    </a:cubicBezTo>
                    <a:lnTo>
                      <a:pt x="627" y="159"/>
                    </a:lnTo>
                    <a:cubicBezTo>
                      <a:pt x="607" y="159"/>
                      <a:pt x="582" y="155"/>
                      <a:pt x="549" y="151"/>
                    </a:cubicBezTo>
                    <a:lnTo>
                      <a:pt x="549" y="151"/>
                    </a:lnTo>
                    <a:cubicBezTo>
                      <a:pt x="534" y="148"/>
                      <a:pt x="516" y="146"/>
                      <a:pt x="499" y="142"/>
                    </a:cubicBezTo>
                    <a:lnTo>
                      <a:pt x="499" y="142"/>
                    </a:lnTo>
                    <a:cubicBezTo>
                      <a:pt x="482" y="139"/>
                      <a:pt x="462" y="135"/>
                      <a:pt x="444" y="130"/>
                    </a:cubicBezTo>
                    <a:lnTo>
                      <a:pt x="444" y="130"/>
                    </a:lnTo>
                    <a:cubicBezTo>
                      <a:pt x="425" y="125"/>
                      <a:pt x="405" y="119"/>
                      <a:pt x="387" y="110"/>
                    </a:cubicBezTo>
                    <a:lnTo>
                      <a:pt x="387" y="110"/>
                    </a:lnTo>
                    <a:cubicBezTo>
                      <a:pt x="378" y="106"/>
                      <a:pt x="369" y="102"/>
                      <a:pt x="358" y="97"/>
                    </a:cubicBezTo>
                    <a:lnTo>
                      <a:pt x="358" y="97"/>
                    </a:lnTo>
                    <a:cubicBezTo>
                      <a:pt x="349" y="93"/>
                      <a:pt x="340" y="87"/>
                      <a:pt x="329" y="83"/>
                    </a:cubicBezTo>
                    <a:lnTo>
                      <a:pt x="329" y="83"/>
                    </a:lnTo>
                    <a:cubicBezTo>
                      <a:pt x="309" y="75"/>
                      <a:pt x="288" y="70"/>
                      <a:pt x="267" y="65"/>
                    </a:cubicBezTo>
                    <a:lnTo>
                      <a:pt x="267" y="65"/>
                    </a:lnTo>
                    <a:cubicBezTo>
                      <a:pt x="246" y="61"/>
                      <a:pt x="225" y="60"/>
                      <a:pt x="205" y="56"/>
                    </a:cubicBezTo>
                    <a:lnTo>
                      <a:pt x="205" y="56"/>
                    </a:lnTo>
                    <a:cubicBezTo>
                      <a:pt x="185" y="53"/>
                      <a:pt x="166" y="51"/>
                      <a:pt x="148" y="49"/>
                    </a:cubicBezTo>
                    <a:lnTo>
                      <a:pt x="148" y="49"/>
                    </a:lnTo>
                    <a:cubicBezTo>
                      <a:pt x="130" y="46"/>
                      <a:pt x="114" y="43"/>
                      <a:pt x="98" y="40"/>
                    </a:cubicBezTo>
                    <a:lnTo>
                      <a:pt x="98" y="40"/>
                    </a:lnTo>
                    <a:cubicBezTo>
                      <a:pt x="83" y="35"/>
                      <a:pt x="69" y="32"/>
                      <a:pt x="57" y="27"/>
                    </a:cubicBezTo>
                    <a:lnTo>
                      <a:pt x="57" y="27"/>
                    </a:lnTo>
                    <a:cubicBezTo>
                      <a:pt x="44" y="23"/>
                      <a:pt x="35" y="18"/>
                      <a:pt x="26" y="14"/>
                    </a:cubicBezTo>
                    <a:lnTo>
                      <a:pt x="26" y="14"/>
                    </a:lnTo>
                    <a:cubicBezTo>
                      <a:pt x="9" y="6"/>
                      <a:pt x="0" y="0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2" y="2"/>
                      <a:pt x="6" y="4"/>
                    </a:cubicBezTo>
                    <a:lnTo>
                      <a:pt x="6" y="4"/>
                    </a:lnTo>
                    <a:cubicBezTo>
                      <a:pt x="10" y="7"/>
                      <a:pt x="15" y="12"/>
                      <a:pt x="23" y="17"/>
                    </a:cubicBezTo>
                    <a:lnTo>
                      <a:pt x="23" y="17"/>
                    </a:lnTo>
                    <a:cubicBezTo>
                      <a:pt x="32" y="21"/>
                      <a:pt x="42" y="28"/>
                      <a:pt x="54" y="33"/>
                    </a:cubicBezTo>
                    <a:lnTo>
                      <a:pt x="54" y="33"/>
                    </a:lnTo>
                    <a:cubicBezTo>
                      <a:pt x="65" y="40"/>
                      <a:pt x="80" y="45"/>
                      <a:pt x="94" y="50"/>
                    </a:cubicBezTo>
                    <a:lnTo>
                      <a:pt x="94" y="50"/>
                    </a:lnTo>
                    <a:cubicBezTo>
                      <a:pt x="110" y="55"/>
                      <a:pt x="126" y="60"/>
                      <a:pt x="146" y="64"/>
                    </a:cubicBezTo>
                    <a:lnTo>
                      <a:pt x="146" y="64"/>
                    </a:lnTo>
                    <a:cubicBezTo>
                      <a:pt x="163" y="68"/>
                      <a:pt x="183" y="70"/>
                      <a:pt x="202" y="74"/>
                    </a:cubicBezTo>
                    <a:lnTo>
                      <a:pt x="202" y="74"/>
                    </a:lnTo>
                    <a:cubicBezTo>
                      <a:pt x="222" y="77"/>
                      <a:pt x="242" y="80"/>
                      <a:pt x="262" y="85"/>
                    </a:cubicBezTo>
                    <a:lnTo>
                      <a:pt x="262" y="85"/>
                    </a:lnTo>
                    <a:cubicBezTo>
                      <a:pt x="282" y="90"/>
                      <a:pt x="303" y="95"/>
                      <a:pt x="321" y="103"/>
                    </a:cubicBezTo>
                    <a:lnTo>
                      <a:pt x="321" y="103"/>
                    </a:lnTo>
                    <a:cubicBezTo>
                      <a:pt x="331" y="106"/>
                      <a:pt x="340" y="111"/>
                      <a:pt x="350" y="115"/>
                    </a:cubicBezTo>
                    <a:lnTo>
                      <a:pt x="350" y="115"/>
                    </a:lnTo>
                    <a:cubicBezTo>
                      <a:pt x="360" y="119"/>
                      <a:pt x="370" y="124"/>
                      <a:pt x="379" y="128"/>
                    </a:cubicBezTo>
                    <a:lnTo>
                      <a:pt x="379" y="128"/>
                    </a:lnTo>
                    <a:cubicBezTo>
                      <a:pt x="390" y="133"/>
                      <a:pt x="399" y="137"/>
                      <a:pt x="409" y="139"/>
                    </a:cubicBezTo>
                    <a:lnTo>
                      <a:pt x="409" y="139"/>
                    </a:lnTo>
                    <a:cubicBezTo>
                      <a:pt x="420" y="142"/>
                      <a:pt x="429" y="145"/>
                      <a:pt x="440" y="148"/>
                    </a:cubicBezTo>
                    <a:lnTo>
                      <a:pt x="440" y="148"/>
                    </a:lnTo>
                    <a:cubicBezTo>
                      <a:pt x="459" y="153"/>
                      <a:pt x="479" y="156"/>
                      <a:pt x="496" y="157"/>
                    </a:cubicBezTo>
                    <a:lnTo>
                      <a:pt x="496" y="157"/>
                    </a:lnTo>
                    <a:cubicBezTo>
                      <a:pt x="516" y="160"/>
                      <a:pt x="532" y="162"/>
                      <a:pt x="549" y="163"/>
                    </a:cubicBezTo>
                    <a:lnTo>
                      <a:pt x="549" y="163"/>
                    </a:lnTo>
                    <a:cubicBezTo>
                      <a:pt x="612" y="167"/>
                      <a:pt x="656" y="161"/>
                      <a:pt x="656" y="161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3" name="Google Shape;2913;p55">
                <a:extLst>
                  <a:ext uri="{FF2B5EF4-FFF2-40B4-BE49-F238E27FC236}">
                    <a16:creationId xmlns:a16="http://schemas.microsoft.com/office/drawing/2014/main" id="{3A822443-C026-8E44-D14E-4BB48602FD50}"/>
                  </a:ext>
                </a:extLst>
              </p:cNvPr>
              <p:cNvSpPr/>
              <p:nvPr/>
            </p:nvSpPr>
            <p:spPr>
              <a:xfrm>
                <a:off x="2056070" y="4213713"/>
                <a:ext cx="495355" cy="89759"/>
              </a:xfrm>
              <a:custGeom>
                <a:avLst/>
                <a:gdLst/>
                <a:ahLst/>
                <a:cxnLst/>
                <a:rect l="l" t="t" r="r" b="b"/>
                <a:pathLst>
                  <a:path w="657" h="120" extrusionOk="0">
                    <a:moveTo>
                      <a:pt x="656" y="70"/>
                    </a:moveTo>
                    <a:lnTo>
                      <a:pt x="656" y="70"/>
                    </a:lnTo>
                    <a:cubicBezTo>
                      <a:pt x="656" y="70"/>
                      <a:pt x="646" y="74"/>
                      <a:pt x="628" y="79"/>
                    </a:cubicBezTo>
                    <a:lnTo>
                      <a:pt x="628" y="79"/>
                    </a:lnTo>
                    <a:cubicBezTo>
                      <a:pt x="610" y="85"/>
                      <a:pt x="584" y="91"/>
                      <a:pt x="554" y="96"/>
                    </a:cubicBezTo>
                    <a:lnTo>
                      <a:pt x="554" y="96"/>
                    </a:lnTo>
                    <a:cubicBezTo>
                      <a:pt x="538" y="98"/>
                      <a:pt x="521" y="100"/>
                      <a:pt x="502" y="102"/>
                    </a:cubicBezTo>
                    <a:lnTo>
                      <a:pt x="502" y="102"/>
                    </a:lnTo>
                    <a:cubicBezTo>
                      <a:pt x="493" y="102"/>
                      <a:pt x="484" y="103"/>
                      <a:pt x="475" y="103"/>
                    </a:cubicBezTo>
                    <a:lnTo>
                      <a:pt x="446" y="103"/>
                    </a:lnTo>
                    <a:lnTo>
                      <a:pt x="446" y="103"/>
                    </a:lnTo>
                    <a:cubicBezTo>
                      <a:pt x="426" y="103"/>
                      <a:pt x="406" y="100"/>
                      <a:pt x="385" y="98"/>
                    </a:cubicBezTo>
                    <a:lnTo>
                      <a:pt x="385" y="98"/>
                    </a:lnTo>
                    <a:cubicBezTo>
                      <a:pt x="364" y="94"/>
                      <a:pt x="344" y="91"/>
                      <a:pt x="323" y="87"/>
                    </a:cubicBezTo>
                    <a:lnTo>
                      <a:pt x="323" y="87"/>
                    </a:lnTo>
                    <a:cubicBezTo>
                      <a:pt x="281" y="81"/>
                      <a:pt x="239" y="74"/>
                      <a:pt x="199" y="68"/>
                    </a:cubicBezTo>
                    <a:lnTo>
                      <a:pt x="199" y="68"/>
                    </a:lnTo>
                    <a:cubicBezTo>
                      <a:pt x="181" y="65"/>
                      <a:pt x="161" y="62"/>
                      <a:pt x="144" y="59"/>
                    </a:cubicBezTo>
                    <a:lnTo>
                      <a:pt x="144" y="59"/>
                    </a:lnTo>
                    <a:cubicBezTo>
                      <a:pt x="126" y="55"/>
                      <a:pt x="110" y="51"/>
                      <a:pt x="94" y="47"/>
                    </a:cubicBezTo>
                    <a:lnTo>
                      <a:pt x="94" y="47"/>
                    </a:lnTo>
                    <a:cubicBezTo>
                      <a:pt x="78" y="43"/>
                      <a:pt x="65" y="39"/>
                      <a:pt x="54" y="34"/>
                    </a:cubicBezTo>
                    <a:lnTo>
                      <a:pt x="54" y="34"/>
                    </a:lnTo>
                    <a:cubicBezTo>
                      <a:pt x="42" y="29"/>
                      <a:pt x="32" y="24"/>
                      <a:pt x="24" y="20"/>
                    </a:cubicBezTo>
                    <a:lnTo>
                      <a:pt x="24" y="20"/>
                    </a:lnTo>
                    <a:cubicBezTo>
                      <a:pt x="20" y="16"/>
                      <a:pt x="17" y="14"/>
                      <a:pt x="14" y="12"/>
                    </a:cubicBezTo>
                    <a:lnTo>
                      <a:pt x="14" y="12"/>
                    </a:lnTo>
                    <a:cubicBezTo>
                      <a:pt x="11" y="10"/>
                      <a:pt x="8" y="8"/>
                      <a:pt x="7" y="5"/>
                    </a:cubicBezTo>
                    <a:lnTo>
                      <a:pt x="7" y="5"/>
                    </a:lnTo>
                    <a:cubicBezTo>
                      <a:pt x="3" y="3"/>
                      <a:pt x="0" y="0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3" y="3"/>
                      <a:pt x="6" y="7"/>
                    </a:cubicBezTo>
                    <a:lnTo>
                      <a:pt x="6" y="7"/>
                    </a:lnTo>
                    <a:cubicBezTo>
                      <a:pt x="8" y="9"/>
                      <a:pt x="8" y="11"/>
                      <a:pt x="12" y="14"/>
                    </a:cubicBezTo>
                    <a:lnTo>
                      <a:pt x="12" y="14"/>
                    </a:lnTo>
                    <a:cubicBezTo>
                      <a:pt x="15" y="16"/>
                      <a:pt x="19" y="20"/>
                      <a:pt x="21" y="22"/>
                    </a:cubicBezTo>
                    <a:lnTo>
                      <a:pt x="21" y="22"/>
                    </a:lnTo>
                    <a:cubicBezTo>
                      <a:pt x="28" y="29"/>
                      <a:pt x="37" y="34"/>
                      <a:pt x="50" y="41"/>
                    </a:cubicBezTo>
                    <a:lnTo>
                      <a:pt x="50" y="41"/>
                    </a:lnTo>
                    <a:cubicBezTo>
                      <a:pt x="62" y="47"/>
                      <a:pt x="75" y="54"/>
                      <a:pt x="91" y="59"/>
                    </a:cubicBezTo>
                    <a:lnTo>
                      <a:pt x="91" y="59"/>
                    </a:lnTo>
                    <a:cubicBezTo>
                      <a:pt x="98" y="61"/>
                      <a:pt x="106" y="63"/>
                      <a:pt x="115" y="66"/>
                    </a:cubicBezTo>
                    <a:lnTo>
                      <a:pt x="115" y="66"/>
                    </a:lnTo>
                    <a:cubicBezTo>
                      <a:pt x="123" y="68"/>
                      <a:pt x="132" y="71"/>
                      <a:pt x="141" y="74"/>
                    </a:cubicBezTo>
                    <a:lnTo>
                      <a:pt x="141" y="74"/>
                    </a:lnTo>
                    <a:cubicBezTo>
                      <a:pt x="158" y="78"/>
                      <a:pt x="178" y="82"/>
                      <a:pt x="198" y="86"/>
                    </a:cubicBezTo>
                    <a:lnTo>
                      <a:pt x="198" y="86"/>
                    </a:lnTo>
                    <a:cubicBezTo>
                      <a:pt x="218" y="90"/>
                      <a:pt x="239" y="92"/>
                      <a:pt x="259" y="96"/>
                    </a:cubicBezTo>
                    <a:lnTo>
                      <a:pt x="259" y="96"/>
                    </a:lnTo>
                    <a:cubicBezTo>
                      <a:pt x="280" y="99"/>
                      <a:pt x="300" y="103"/>
                      <a:pt x="321" y="107"/>
                    </a:cubicBezTo>
                    <a:lnTo>
                      <a:pt x="321" y="107"/>
                    </a:lnTo>
                    <a:cubicBezTo>
                      <a:pt x="342" y="109"/>
                      <a:pt x="363" y="113"/>
                      <a:pt x="384" y="116"/>
                    </a:cubicBezTo>
                    <a:lnTo>
                      <a:pt x="384" y="116"/>
                    </a:lnTo>
                    <a:cubicBezTo>
                      <a:pt x="405" y="118"/>
                      <a:pt x="427" y="119"/>
                      <a:pt x="447" y="119"/>
                    </a:cubicBezTo>
                    <a:lnTo>
                      <a:pt x="447" y="119"/>
                    </a:lnTo>
                    <a:cubicBezTo>
                      <a:pt x="456" y="119"/>
                      <a:pt x="467" y="118"/>
                      <a:pt x="476" y="118"/>
                    </a:cubicBezTo>
                    <a:lnTo>
                      <a:pt x="505" y="115"/>
                    </a:lnTo>
                    <a:lnTo>
                      <a:pt x="505" y="115"/>
                    </a:lnTo>
                    <a:cubicBezTo>
                      <a:pt x="523" y="112"/>
                      <a:pt x="540" y="109"/>
                      <a:pt x="555" y="105"/>
                    </a:cubicBezTo>
                    <a:lnTo>
                      <a:pt x="555" y="105"/>
                    </a:lnTo>
                    <a:cubicBezTo>
                      <a:pt x="587" y="98"/>
                      <a:pt x="612" y="89"/>
                      <a:pt x="629" y="82"/>
                    </a:cubicBezTo>
                    <a:lnTo>
                      <a:pt x="629" y="82"/>
                    </a:lnTo>
                    <a:cubicBezTo>
                      <a:pt x="647" y="75"/>
                      <a:pt x="656" y="70"/>
                      <a:pt x="656" y="7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4" name="Google Shape;2914;p55">
                <a:extLst>
                  <a:ext uri="{FF2B5EF4-FFF2-40B4-BE49-F238E27FC236}">
                    <a16:creationId xmlns:a16="http://schemas.microsoft.com/office/drawing/2014/main" id="{6BEA0E62-3033-C46C-5F3C-0B6052E0A5A0}"/>
                  </a:ext>
                </a:extLst>
              </p:cNvPr>
              <p:cNvSpPr/>
              <p:nvPr/>
            </p:nvSpPr>
            <p:spPr>
              <a:xfrm>
                <a:off x="2262192" y="3877941"/>
                <a:ext cx="222744" cy="49866"/>
              </a:xfrm>
              <a:custGeom>
                <a:avLst/>
                <a:gdLst/>
                <a:ahLst/>
                <a:cxnLst/>
                <a:rect l="l" t="t" r="r" b="b"/>
                <a:pathLst>
                  <a:path w="295" h="67" extrusionOk="0">
                    <a:moveTo>
                      <a:pt x="0" y="56"/>
                    </a:moveTo>
                    <a:lnTo>
                      <a:pt x="0" y="56"/>
                    </a:lnTo>
                    <a:cubicBezTo>
                      <a:pt x="0" y="56"/>
                      <a:pt x="19" y="62"/>
                      <a:pt x="48" y="64"/>
                    </a:cubicBezTo>
                    <a:lnTo>
                      <a:pt x="48" y="64"/>
                    </a:lnTo>
                    <a:cubicBezTo>
                      <a:pt x="62" y="65"/>
                      <a:pt x="79" y="66"/>
                      <a:pt x="98" y="65"/>
                    </a:cubicBezTo>
                    <a:lnTo>
                      <a:pt x="98" y="65"/>
                    </a:lnTo>
                    <a:cubicBezTo>
                      <a:pt x="107" y="64"/>
                      <a:pt x="116" y="64"/>
                      <a:pt x="126" y="63"/>
                    </a:cubicBezTo>
                    <a:lnTo>
                      <a:pt x="126" y="63"/>
                    </a:lnTo>
                    <a:cubicBezTo>
                      <a:pt x="136" y="62"/>
                      <a:pt x="145" y="61"/>
                      <a:pt x="154" y="59"/>
                    </a:cubicBezTo>
                    <a:lnTo>
                      <a:pt x="182" y="53"/>
                    </a:lnTo>
                    <a:lnTo>
                      <a:pt x="182" y="53"/>
                    </a:lnTo>
                    <a:cubicBezTo>
                      <a:pt x="191" y="50"/>
                      <a:pt x="200" y="48"/>
                      <a:pt x="209" y="45"/>
                    </a:cubicBezTo>
                    <a:lnTo>
                      <a:pt x="209" y="45"/>
                    </a:lnTo>
                    <a:cubicBezTo>
                      <a:pt x="218" y="42"/>
                      <a:pt x="226" y="38"/>
                      <a:pt x="232" y="35"/>
                    </a:cubicBezTo>
                    <a:lnTo>
                      <a:pt x="232" y="35"/>
                    </a:lnTo>
                    <a:cubicBezTo>
                      <a:pt x="240" y="32"/>
                      <a:pt x="247" y="29"/>
                      <a:pt x="253" y="25"/>
                    </a:cubicBezTo>
                    <a:lnTo>
                      <a:pt x="253" y="25"/>
                    </a:lnTo>
                    <a:cubicBezTo>
                      <a:pt x="266" y="19"/>
                      <a:pt x="276" y="12"/>
                      <a:pt x="284" y="7"/>
                    </a:cubicBezTo>
                    <a:lnTo>
                      <a:pt x="284" y="7"/>
                    </a:lnTo>
                    <a:cubicBezTo>
                      <a:pt x="290" y="1"/>
                      <a:pt x="294" y="0"/>
                      <a:pt x="294" y="0"/>
                    </a:cubicBezTo>
                    <a:lnTo>
                      <a:pt x="294" y="0"/>
                    </a:lnTo>
                    <a:cubicBezTo>
                      <a:pt x="294" y="0"/>
                      <a:pt x="290" y="0"/>
                      <a:pt x="281" y="4"/>
                    </a:cubicBezTo>
                    <a:lnTo>
                      <a:pt x="281" y="4"/>
                    </a:lnTo>
                    <a:cubicBezTo>
                      <a:pt x="278" y="5"/>
                      <a:pt x="273" y="7"/>
                      <a:pt x="267" y="9"/>
                    </a:cubicBezTo>
                    <a:lnTo>
                      <a:pt x="267" y="9"/>
                    </a:lnTo>
                    <a:cubicBezTo>
                      <a:pt x="261" y="11"/>
                      <a:pt x="256" y="13"/>
                      <a:pt x="248" y="16"/>
                    </a:cubicBezTo>
                    <a:lnTo>
                      <a:pt x="248" y="16"/>
                    </a:lnTo>
                    <a:cubicBezTo>
                      <a:pt x="243" y="17"/>
                      <a:pt x="235" y="19"/>
                      <a:pt x="227" y="21"/>
                    </a:cubicBezTo>
                    <a:lnTo>
                      <a:pt x="227" y="21"/>
                    </a:lnTo>
                    <a:cubicBezTo>
                      <a:pt x="219" y="24"/>
                      <a:pt x="211" y="26"/>
                      <a:pt x="203" y="28"/>
                    </a:cubicBezTo>
                    <a:lnTo>
                      <a:pt x="203" y="28"/>
                    </a:lnTo>
                    <a:cubicBezTo>
                      <a:pt x="186" y="32"/>
                      <a:pt x="168" y="36"/>
                      <a:pt x="149" y="39"/>
                    </a:cubicBezTo>
                    <a:lnTo>
                      <a:pt x="149" y="39"/>
                    </a:lnTo>
                    <a:cubicBezTo>
                      <a:pt x="131" y="43"/>
                      <a:pt x="112" y="45"/>
                      <a:pt x="95" y="47"/>
                    </a:cubicBezTo>
                    <a:lnTo>
                      <a:pt x="95" y="47"/>
                    </a:lnTo>
                    <a:cubicBezTo>
                      <a:pt x="77" y="49"/>
                      <a:pt x="61" y="51"/>
                      <a:pt x="47" y="53"/>
                    </a:cubicBezTo>
                    <a:lnTo>
                      <a:pt x="47" y="53"/>
                    </a:lnTo>
                    <a:cubicBezTo>
                      <a:pt x="19" y="54"/>
                      <a:pt x="0" y="56"/>
                      <a:pt x="0" y="56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15" name="Google Shape;2915;p55">
              <a:extLst>
                <a:ext uri="{FF2B5EF4-FFF2-40B4-BE49-F238E27FC236}">
                  <a16:creationId xmlns:a16="http://schemas.microsoft.com/office/drawing/2014/main" id="{69DFADCC-438B-D3C4-3EBF-F5948039A219}"/>
                </a:ext>
              </a:extLst>
            </p:cNvPr>
            <p:cNvGrpSpPr/>
            <p:nvPr/>
          </p:nvGrpSpPr>
          <p:grpSpPr>
            <a:xfrm rot="2502561" flipH="1">
              <a:off x="8271983" y="3490306"/>
              <a:ext cx="921368" cy="1449541"/>
              <a:chOff x="286209" y="3602592"/>
              <a:chExt cx="1156015" cy="1818698"/>
            </a:xfrm>
          </p:grpSpPr>
          <p:sp>
            <p:nvSpPr>
              <p:cNvPr id="2916" name="Google Shape;2916;p55">
                <a:extLst>
                  <a:ext uri="{FF2B5EF4-FFF2-40B4-BE49-F238E27FC236}">
                    <a16:creationId xmlns:a16="http://schemas.microsoft.com/office/drawing/2014/main" id="{9758CBCD-65A7-6805-B691-10284110EB67}"/>
                  </a:ext>
                </a:extLst>
              </p:cNvPr>
              <p:cNvSpPr/>
              <p:nvPr/>
            </p:nvSpPr>
            <p:spPr>
              <a:xfrm rot="386162">
                <a:off x="379869" y="3651506"/>
                <a:ext cx="969221" cy="1716172"/>
              </a:xfrm>
              <a:custGeom>
                <a:avLst/>
                <a:gdLst/>
                <a:ahLst/>
                <a:cxnLst/>
                <a:rect l="l" t="t" r="r" b="b"/>
                <a:pathLst>
                  <a:path w="902" h="1600" extrusionOk="0">
                    <a:moveTo>
                      <a:pt x="0" y="1599"/>
                    </a:moveTo>
                    <a:lnTo>
                      <a:pt x="0" y="1599"/>
                    </a:lnTo>
                    <a:cubicBezTo>
                      <a:pt x="0" y="1599"/>
                      <a:pt x="0" y="1387"/>
                      <a:pt x="48" y="1126"/>
                    </a:cubicBezTo>
                    <a:lnTo>
                      <a:pt x="136" y="1159"/>
                    </a:lnTo>
                    <a:lnTo>
                      <a:pt x="57" y="1076"/>
                    </a:lnTo>
                    <a:lnTo>
                      <a:pt x="57" y="1076"/>
                    </a:lnTo>
                    <a:cubicBezTo>
                      <a:pt x="86" y="923"/>
                      <a:pt x="134" y="760"/>
                      <a:pt x="207" y="615"/>
                    </a:cubicBezTo>
                    <a:lnTo>
                      <a:pt x="296" y="648"/>
                    </a:lnTo>
                    <a:lnTo>
                      <a:pt x="228" y="575"/>
                    </a:lnTo>
                    <a:lnTo>
                      <a:pt x="228" y="575"/>
                    </a:lnTo>
                    <a:cubicBezTo>
                      <a:pt x="447" y="184"/>
                      <a:pt x="901" y="0"/>
                      <a:pt x="901" y="0"/>
                    </a:cubicBezTo>
                    <a:lnTo>
                      <a:pt x="901" y="0"/>
                    </a:lnTo>
                    <a:cubicBezTo>
                      <a:pt x="901" y="0"/>
                      <a:pt x="892" y="194"/>
                      <a:pt x="829" y="437"/>
                    </a:cubicBezTo>
                    <a:lnTo>
                      <a:pt x="689" y="458"/>
                    </a:lnTo>
                    <a:lnTo>
                      <a:pt x="817" y="482"/>
                    </a:lnTo>
                    <a:lnTo>
                      <a:pt x="817" y="482"/>
                    </a:lnTo>
                    <a:cubicBezTo>
                      <a:pt x="780" y="613"/>
                      <a:pt x="730" y="754"/>
                      <a:pt x="658" y="885"/>
                    </a:cubicBezTo>
                    <a:lnTo>
                      <a:pt x="658" y="885"/>
                    </a:lnTo>
                    <a:cubicBezTo>
                      <a:pt x="647" y="905"/>
                      <a:pt x="635" y="925"/>
                      <a:pt x="623" y="946"/>
                    </a:cubicBezTo>
                    <a:lnTo>
                      <a:pt x="480" y="894"/>
                    </a:lnTo>
                    <a:lnTo>
                      <a:pt x="598" y="983"/>
                    </a:lnTo>
                    <a:lnTo>
                      <a:pt x="598" y="983"/>
                    </a:lnTo>
                    <a:cubicBezTo>
                      <a:pt x="369" y="1333"/>
                      <a:pt x="0" y="1599"/>
                      <a:pt x="0" y="1599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7" name="Google Shape;2917;p55">
                <a:extLst>
                  <a:ext uri="{FF2B5EF4-FFF2-40B4-BE49-F238E27FC236}">
                    <a16:creationId xmlns:a16="http://schemas.microsoft.com/office/drawing/2014/main" id="{4202B547-C1A5-29AB-AB74-85112B186957}"/>
                  </a:ext>
                </a:extLst>
              </p:cNvPr>
              <p:cNvSpPr/>
              <p:nvPr/>
            </p:nvSpPr>
            <p:spPr>
              <a:xfrm rot="386164">
                <a:off x="379341" y="3656203"/>
                <a:ext cx="969221" cy="1716173"/>
              </a:xfrm>
              <a:custGeom>
                <a:avLst/>
                <a:gdLst/>
                <a:ahLst/>
                <a:cxnLst/>
                <a:rect l="l" t="t" r="r" b="b"/>
                <a:pathLst>
                  <a:path w="903" h="1601" extrusionOk="0">
                    <a:moveTo>
                      <a:pt x="902" y="0"/>
                    </a:moveTo>
                    <a:lnTo>
                      <a:pt x="902" y="0"/>
                    </a:lnTo>
                    <a:cubicBezTo>
                      <a:pt x="857" y="61"/>
                      <a:pt x="812" y="125"/>
                      <a:pt x="769" y="187"/>
                    </a:cubicBezTo>
                    <a:lnTo>
                      <a:pt x="769" y="187"/>
                    </a:lnTo>
                    <a:cubicBezTo>
                      <a:pt x="725" y="251"/>
                      <a:pt x="683" y="314"/>
                      <a:pt x="643" y="380"/>
                    </a:cubicBezTo>
                    <a:lnTo>
                      <a:pt x="581" y="477"/>
                    </a:lnTo>
                    <a:lnTo>
                      <a:pt x="522" y="575"/>
                    </a:lnTo>
                    <a:lnTo>
                      <a:pt x="522" y="575"/>
                    </a:lnTo>
                    <a:cubicBezTo>
                      <a:pt x="482" y="641"/>
                      <a:pt x="442" y="707"/>
                      <a:pt x="406" y="774"/>
                    </a:cubicBezTo>
                    <a:lnTo>
                      <a:pt x="377" y="824"/>
                    </a:lnTo>
                    <a:lnTo>
                      <a:pt x="377" y="824"/>
                    </a:lnTo>
                    <a:cubicBezTo>
                      <a:pt x="368" y="840"/>
                      <a:pt x="359" y="857"/>
                      <a:pt x="349" y="874"/>
                    </a:cubicBezTo>
                    <a:lnTo>
                      <a:pt x="294" y="975"/>
                    </a:lnTo>
                    <a:lnTo>
                      <a:pt x="294" y="975"/>
                    </a:lnTo>
                    <a:cubicBezTo>
                      <a:pt x="260" y="1044"/>
                      <a:pt x="224" y="1111"/>
                      <a:pt x="190" y="1181"/>
                    </a:cubicBezTo>
                    <a:lnTo>
                      <a:pt x="190" y="1181"/>
                    </a:lnTo>
                    <a:cubicBezTo>
                      <a:pt x="174" y="1215"/>
                      <a:pt x="156" y="1249"/>
                      <a:pt x="141" y="1284"/>
                    </a:cubicBezTo>
                    <a:lnTo>
                      <a:pt x="93" y="1389"/>
                    </a:lnTo>
                    <a:lnTo>
                      <a:pt x="93" y="1389"/>
                    </a:lnTo>
                    <a:cubicBezTo>
                      <a:pt x="85" y="1406"/>
                      <a:pt x="77" y="1423"/>
                      <a:pt x="69" y="1441"/>
                    </a:cubicBezTo>
                    <a:lnTo>
                      <a:pt x="46" y="1493"/>
                    </a:lnTo>
                    <a:lnTo>
                      <a:pt x="46" y="1493"/>
                    </a:lnTo>
                    <a:cubicBezTo>
                      <a:pt x="32" y="1529"/>
                      <a:pt x="16" y="1564"/>
                      <a:pt x="0" y="1600"/>
                    </a:cubicBezTo>
                    <a:lnTo>
                      <a:pt x="0" y="1600"/>
                    </a:lnTo>
                    <a:cubicBezTo>
                      <a:pt x="14" y="1563"/>
                      <a:pt x="27" y="1528"/>
                      <a:pt x="40" y="1492"/>
                    </a:cubicBezTo>
                    <a:lnTo>
                      <a:pt x="60" y="1438"/>
                    </a:lnTo>
                    <a:lnTo>
                      <a:pt x="82" y="1385"/>
                    </a:lnTo>
                    <a:lnTo>
                      <a:pt x="126" y="1279"/>
                    </a:lnTo>
                    <a:lnTo>
                      <a:pt x="126" y="1279"/>
                    </a:lnTo>
                    <a:cubicBezTo>
                      <a:pt x="141" y="1244"/>
                      <a:pt x="158" y="1210"/>
                      <a:pt x="174" y="1174"/>
                    </a:cubicBezTo>
                    <a:lnTo>
                      <a:pt x="198" y="1122"/>
                    </a:lnTo>
                    <a:lnTo>
                      <a:pt x="198" y="1122"/>
                    </a:lnTo>
                    <a:cubicBezTo>
                      <a:pt x="206" y="1103"/>
                      <a:pt x="214" y="1087"/>
                      <a:pt x="224" y="1070"/>
                    </a:cubicBezTo>
                    <a:lnTo>
                      <a:pt x="276" y="967"/>
                    </a:lnTo>
                    <a:lnTo>
                      <a:pt x="330" y="865"/>
                    </a:lnTo>
                    <a:lnTo>
                      <a:pt x="330" y="865"/>
                    </a:lnTo>
                    <a:cubicBezTo>
                      <a:pt x="339" y="849"/>
                      <a:pt x="347" y="831"/>
                      <a:pt x="356" y="815"/>
                    </a:cubicBezTo>
                    <a:lnTo>
                      <a:pt x="384" y="764"/>
                    </a:lnTo>
                    <a:lnTo>
                      <a:pt x="384" y="764"/>
                    </a:lnTo>
                    <a:cubicBezTo>
                      <a:pt x="460" y="631"/>
                      <a:pt x="541" y="500"/>
                      <a:pt x="627" y="373"/>
                    </a:cubicBezTo>
                    <a:lnTo>
                      <a:pt x="627" y="373"/>
                    </a:lnTo>
                    <a:cubicBezTo>
                      <a:pt x="671" y="310"/>
                      <a:pt x="714" y="246"/>
                      <a:pt x="759" y="183"/>
                    </a:cubicBezTo>
                    <a:lnTo>
                      <a:pt x="759" y="183"/>
                    </a:lnTo>
                    <a:cubicBezTo>
                      <a:pt x="807" y="119"/>
                      <a:pt x="852" y="58"/>
                      <a:pt x="902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18" name="Google Shape;2918;p55">
              <a:extLst>
                <a:ext uri="{FF2B5EF4-FFF2-40B4-BE49-F238E27FC236}">
                  <a16:creationId xmlns:a16="http://schemas.microsoft.com/office/drawing/2014/main" id="{CCC0732B-D0B0-D3A5-5B3E-901999AA3C1F}"/>
                </a:ext>
              </a:extLst>
            </p:cNvPr>
            <p:cNvSpPr/>
            <p:nvPr/>
          </p:nvSpPr>
          <p:spPr>
            <a:xfrm rot="-2975358">
              <a:off x="6194975" y="3285320"/>
              <a:ext cx="1012389" cy="2079620"/>
            </a:xfrm>
            <a:custGeom>
              <a:avLst/>
              <a:gdLst/>
              <a:ahLst/>
              <a:cxnLst/>
              <a:rect l="l" t="t" r="r" b="b"/>
              <a:pathLst>
                <a:path w="1221" h="2507" extrusionOk="0">
                  <a:moveTo>
                    <a:pt x="1080" y="74"/>
                  </a:moveTo>
                  <a:lnTo>
                    <a:pt x="1080" y="74"/>
                  </a:lnTo>
                  <a:cubicBezTo>
                    <a:pt x="883" y="179"/>
                    <a:pt x="789" y="402"/>
                    <a:pt x="756" y="503"/>
                  </a:cubicBezTo>
                  <a:lnTo>
                    <a:pt x="756" y="503"/>
                  </a:lnTo>
                  <a:cubicBezTo>
                    <a:pt x="728" y="539"/>
                    <a:pt x="701" y="576"/>
                    <a:pt x="674" y="614"/>
                  </a:cubicBezTo>
                  <a:lnTo>
                    <a:pt x="674" y="614"/>
                  </a:lnTo>
                  <a:cubicBezTo>
                    <a:pt x="743" y="394"/>
                    <a:pt x="740" y="73"/>
                    <a:pt x="653" y="174"/>
                  </a:cubicBezTo>
                  <a:lnTo>
                    <a:pt x="653" y="174"/>
                  </a:lnTo>
                  <a:cubicBezTo>
                    <a:pt x="561" y="282"/>
                    <a:pt x="589" y="625"/>
                    <a:pt x="599" y="729"/>
                  </a:cubicBezTo>
                  <a:lnTo>
                    <a:pt x="599" y="729"/>
                  </a:lnTo>
                  <a:cubicBezTo>
                    <a:pt x="576" y="770"/>
                    <a:pt x="552" y="811"/>
                    <a:pt x="530" y="853"/>
                  </a:cubicBezTo>
                  <a:lnTo>
                    <a:pt x="530" y="853"/>
                  </a:lnTo>
                  <a:cubicBezTo>
                    <a:pt x="556" y="621"/>
                    <a:pt x="459" y="252"/>
                    <a:pt x="399" y="382"/>
                  </a:cubicBezTo>
                  <a:lnTo>
                    <a:pt x="399" y="382"/>
                  </a:lnTo>
                  <a:cubicBezTo>
                    <a:pt x="338" y="509"/>
                    <a:pt x="453" y="828"/>
                    <a:pt x="491" y="928"/>
                  </a:cubicBezTo>
                  <a:lnTo>
                    <a:pt x="491" y="928"/>
                  </a:lnTo>
                  <a:cubicBezTo>
                    <a:pt x="467" y="980"/>
                    <a:pt x="444" y="1032"/>
                    <a:pt x="422" y="1083"/>
                  </a:cubicBezTo>
                  <a:lnTo>
                    <a:pt x="422" y="1083"/>
                  </a:lnTo>
                  <a:cubicBezTo>
                    <a:pt x="430" y="853"/>
                    <a:pt x="284" y="468"/>
                    <a:pt x="238" y="607"/>
                  </a:cubicBezTo>
                  <a:lnTo>
                    <a:pt x="238" y="607"/>
                  </a:lnTo>
                  <a:cubicBezTo>
                    <a:pt x="191" y="744"/>
                    <a:pt x="350" y="1059"/>
                    <a:pt x="397" y="1146"/>
                  </a:cubicBezTo>
                  <a:lnTo>
                    <a:pt x="397" y="1146"/>
                  </a:lnTo>
                  <a:cubicBezTo>
                    <a:pt x="375" y="1202"/>
                    <a:pt x="355" y="1259"/>
                    <a:pt x="336" y="1315"/>
                  </a:cubicBezTo>
                  <a:lnTo>
                    <a:pt x="336" y="1315"/>
                  </a:lnTo>
                  <a:cubicBezTo>
                    <a:pt x="341" y="1086"/>
                    <a:pt x="176" y="689"/>
                    <a:pt x="133" y="834"/>
                  </a:cubicBezTo>
                  <a:lnTo>
                    <a:pt x="133" y="834"/>
                  </a:lnTo>
                  <a:cubicBezTo>
                    <a:pt x="92" y="978"/>
                    <a:pt x="274" y="1301"/>
                    <a:pt x="317" y="1373"/>
                  </a:cubicBezTo>
                  <a:lnTo>
                    <a:pt x="317" y="1373"/>
                  </a:lnTo>
                  <a:cubicBezTo>
                    <a:pt x="300" y="1431"/>
                    <a:pt x="283" y="1488"/>
                    <a:pt x="268" y="1545"/>
                  </a:cubicBezTo>
                  <a:lnTo>
                    <a:pt x="268" y="1545"/>
                  </a:lnTo>
                  <a:cubicBezTo>
                    <a:pt x="255" y="1315"/>
                    <a:pt x="63" y="937"/>
                    <a:pt x="31" y="1084"/>
                  </a:cubicBezTo>
                  <a:lnTo>
                    <a:pt x="31" y="1084"/>
                  </a:lnTo>
                  <a:cubicBezTo>
                    <a:pt x="0" y="1229"/>
                    <a:pt x="200" y="1533"/>
                    <a:pt x="252" y="1608"/>
                  </a:cubicBezTo>
                  <a:lnTo>
                    <a:pt x="252" y="1608"/>
                  </a:lnTo>
                  <a:cubicBezTo>
                    <a:pt x="132" y="2096"/>
                    <a:pt x="125" y="2499"/>
                    <a:pt x="125" y="2506"/>
                  </a:cubicBezTo>
                  <a:lnTo>
                    <a:pt x="163" y="2506"/>
                  </a:lnTo>
                  <a:lnTo>
                    <a:pt x="163" y="2506"/>
                  </a:lnTo>
                  <a:cubicBezTo>
                    <a:pt x="163" y="2499"/>
                    <a:pt x="169" y="2129"/>
                    <a:pt x="276" y="1671"/>
                  </a:cubicBezTo>
                  <a:lnTo>
                    <a:pt x="276" y="1671"/>
                  </a:lnTo>
                  <a:cubicBezTo>
                    <a:pt x="367" y="1643"/>
                    <a:pt x="706" y="1530"/>
                    <a:pt x="769" y="1398"/>
                  </a:cubicBezTo>
                  <a:lnTo>
                    <a:pt x="769" y="1398"/>
                  </a:lnTo>
                  <a:cubicBezTo>
                    <a:pt x="838" y="1258"/>
                    <a:pt x="430" y="1451"/>
                    <a:pt x="286" y="1628"/>
                  </a:cubicBezTo>
                  <a:lnTo>
                    <a:pt x="286" y="1628"/>
                  </a:lnTo>
                  <a:cubicBezTo>
                    <a:pt x="303" y="1565"/>
                    <a:pt x="319" y="1501"/>
                    <a:pt x="338" y="1437"/>
                  </a:cubicBezTo>
                  <a:lnTo>
                    <a:pt x="338" y="1437"/>
                  </a:lnTo>
                  <a:cubicBezTo>
                    <a:pt x="421" y="1411"/>
                    <a:pt x="772" y="1296"/>
                    <a:pt x="838" y="1163"/>
                  </a:cubicBezTo>
                  <a:lnTo>
                    <a:pt x="838" y="1163"/>
                  </a:lnTo>
                  <a:cubicBezTo>
                    <a:pt x="905" y="1024"/>
                    <a:pt x="491" y="1219"/>
                    <a:pt x="350" y="1397"/>
                  </a:cubicBezTo>
                  <a:lnTo>
                    <a:pt x="350" y="1397"/>
                  </a:lnTo>
                  <a:cubicBezTo>
                    <a:pt x="369" y="1340"/>
                    <a:pt x="388" y="1282"/>
                    <a:pt x="409" y="1224"/>
                  </a:cubicBezTo>
                  <a:lnTo>
                    <a:pt x="409" y="1224"/>
                  </a:lnTo>
                  <a:cubicBezTo>
                    <a:pt x="494" y="1199"/>
                    <a:pt x="841" y="1083"/>
                    <a:pt x="905" y="951"/>
                  </a:cubicBezTo>
                  <a:lnTo>
                    <a:pt x="905" y="951"/>
                  </a:lnTo>
                  <a:cubicBezTo>
                    <a:pt x="972" y="814"/>
                    <a:pt x="574" y="1000"/>
                    <a:pt x="426" y="1175"/>
                  </a:cubicBezTo>
                  <a:lnTo>
                    <a:pt x="426" y="1175"/>
                  </a:lnTo>
                  <a:cubicBezTo>
                    <a:pt x="447" y="1120"/>
                    <a:pt x="470" y="1066"/>
                    <a:pt x="495" y="1011"/>
                  </a:cubicBezTo>
                  <a:lnTo>
                    <a:pt x="495" y="1011"/>
                  </a:lnTo>
                  <a:cubicBezTo>
                    <a:pt x="575" y="986"/>
                    <a:pt x="930" y="871"/>
                    <a:pt x="994" y="736"/>
                  </a:cubicBezTo>
                  <a:lnTo>
                    <a:pt x="994" y="736"/>
                  </a:lnTo>
                  <a:cubicBezTo>
                    <a:pt x="1061" y="600"/>
                    <a:pt x="673" y="781"/>
                    <a:pt x="521" y="955"/>
                  </a:cubicBezTo>
                  <a:lnTo>
                    <a:pt x="521" y="955"/>
                  </a:lnTo>
                  <a:cubicBezTo>
                    <a:pt x="551" y="895"/>
                    <a:pt x="582" y="835"/>
                    <a:pt x="615" y="777"/>
                  </a:cubicBezTo>
                  <a:lnTo>
                    <a:pt x="615" y="777"/>
                  </a:lnTo>
                  <a:cubicBezTo>
                    <a:pt x="706" y="750"/>
                    <a:pt x="1045" y="636"/>
                    <a:pt x="1109" y="505"/>
                  </a:cubicBezTo>
                  <a:lnTo>
                    <a:pt x="1109" y="505"/>
                  </a:lnTo>
                  <a:cubicBezTo>
                    <a:pt x="1170" y="379"/>
                    <a:pt x="840" y="526"/>
                    <a:pt x="671" y="685"/>
                  </a:cubicBezTo>
                  <a:lnTo>
                    <a:pt x="671" y="685"/>
                  </a:lnTo>
                  <a:cubicBezTo>
                    <a:pt x="704" y="634"/>
                    <a:pt x="740" y="584"/>
                    <a:pt x="778" y="535"/>
                  </a:cubicBezTo>
                  <a:lnTo>
                    <a:pt x="778" y="535"/>
                  </a:lnTo>
                  <a:cubicBezTo>
                    <a:pt x="973" y="424"/>
                    <a:pt x="1220" y="0"/>
                    <a:pt x="1080" y="7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9" name="Google Shape;2919;p55">
              <a:extLst>
                <a:ext uri="{FF2B5EF4-FFF2-40B4-BE49-F238E27FC236}">
                  <a16:creationId xmlns:a16="http://schemas.microsoft.com/office/drawing/2014/main" id="{65A16210-1D9B-C705-ACA7-023F4965D6A9}"/>
                </a:ext>
              </a:extLst>
            </p:cNvPr>
            <p:cNvSpPr/>
            <p:nvPr/>
          </p:nvSpPr>
          <p:spPr>
            <a:xfrm flipH="1">
              <a:off x="5462390" y="4472407"/>
              <a:ext cx="4018649" cy="671084"/>
            </a:xfrm>
            <a:custGeom>
              <a:avLst/>
              <a:gdLst/>
              <a:ahLst/>
              <a:cxnLst/>
              <a:rect l="l" t="t" r="r" b="b"/>
              <a:pathLst>
                <a:path w="4541" h="760" extrusionOk="0">
                  <a:moveTo>
                    <a:pt x="0" y="627"/>
                  </a:moveTo>
                  <a:lnTo>
                    <a:pt x="0" y="759"/>
                  </a:lnTo>
                  <a:lnTo>
                    <a:pt x="4540" y="759"/>
                  </a:lnTo>
                  <a:lnTo>
                    <a:pt x="4540" y="759"/>
                  </a:lnTo>
                  <a:cubicBezTo>
                    <a:pt x="4060" y="305"/>
                    <a:pt x="3188" y="0"/>
                    <a:pt x="2192" y="0"/>
                  </a:cubicBezTo>
                  <a:lnTo>
                    <a:pt x="2192" y="0"/>
                  </a:lnTo>
                  <a:cubicBezTo>
                    <a:pt x="1296" y="0"/>
                    <a:pt x="500" y="247"/>
                    <a:pt x="0" y="62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20" name="Google Shape;2920;p55">
              <a:extLst>
                <a:ext uri="{FF2B5EF4-FFF2-40B4-BE49-F238E27FC236}">
                  <a16:creationId xmlns:a16="http://schemas.microsoft.com/office/drawing/2014/main" id="{B6EC5535-BFAD-914E-03CD-900605124FBE}"/>
                </a:ext>
              </a:extLst>
            </p:cNvPr>
            <p:cNvGrpSpPr/>
            <p:nvPr/>
          </p:nvGrpSpPr>
          <p:grpSpPr>
            <a:xfrm flipH="1">
              <a:off x="6316815" y="1595579"/>
              <a:ext cx="2024428" cy="3212978"/>
              <a:chOff x="5655166" y="2115654"/>
              <a:chExt cx="1578256" cy="2504855"/>
            </a:xfrm>
          </p:grpSpPr>
          <p:sp>
            <p:nvSpPr>
              <p:cNvPr id="2921" name="Google Shape;2921;p55">
                <a:extLst>
                  <a:ext uri="{FF2B5EF4-FFF2-40B4-BE49-F238E27FC236}">
                    <a16:creationId xmlns:a16="http://schemas.microsoft.com/office/drawing/2014/main" id="{77129007-013B-D081-F207-9C05C76B0AFC}"/>
                  </a:ext>
                </a:extLst>
              </p:cNvPr>
              <p:cNvSpPr/>
              <p:nvPr/>
            </p:nvSpPr>
            <p:spPr>
              <a:xfrm flipH="1">
                <a:off x="6886976" y="2151399"/>
                <a:ext cx="346446" cy="442679"/>
              </a:xfrm>
              <a:custGeom>
                <a:avLst/>
                <a:gdLst/>
                <a:ahLst/>
                <a:cxnLst/>
                <a:rect l="l" t="t" r="r" b="b"/>
                <a:pathLst>
                  <a:path w="555" h="712" extrusionOk="0">
                    <a:moveTo>
                      <a:pt x="541" y="196"/>
                    </a:moveTo>
                    <a:lnTo>
                      <a:pt x="249" y="711"/>
                    </a:lnTo>
                    <a:lnTo>
                      <a:pt x="0" y="569"/>
                    </a:lnTo>
                    <a:lnTo>
                      <a:pt x="291" y="55"/>
                    </a:lnTo>
                    <a:lnTo>
                      <a:pt x="291" y="55"/>
                    </a:lnTo>
                    <a:cubicBezTo>
                      <a:pt x="313" y="14"/>
                      <a:pt x="365" y="0"/>
                      <a:pt x="406" y="23"/>
                    </a:cubicBezTo>
                    <a:lnTo>
                      <a:pt x="508" y="81"/>
                    </a:lnTo>
                    <a:lnTo>
                      <a:pt x="508" y="81"/>
                    </a:lnTo>
                    <a:cubicBezTo>
                      <a:pt x="530" y="93"/>
                      <a:pt x="544" y="113"/>
                      <a:pt x="549" y="135"/>
                    </a:cubicBezTo>
                    <a:lnTo>
                      <a:pt x="549" y="135"/>
                    </a:lnTo>
                    <a:cubicBezTo>
                      <a:pt x="554" y="155"/>
                      <a:pt x="552" y="176"/>
                      <a:pt x="541" y="196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2" name="Google Shape;2922;p55">
                <a:extLst>
                  <a:ext uri="{FF2B5EF4-FFF2-40B4-BE49-F238E27FC236}">
                    <a16:creationId xmlns:a16="http://schemas.microsoft.com/office/drawing/2014/main" id="{C1CA09C0-7AEF-67C6-F0FB-EE52B5EDCA32}"/>
                  </a:ext>
                </a:extLst>
              </p:cNvPr>
              <p:cNvSpPr/>
              <p:nvPr/>
            </p:nvSpPr>
            <p:spPr>
              <a:xfrm flipH="1">
                <a:off x="7010708" y="2228387"/>
                <a:ext cx="173222" cy="228213"/>
              </a:xfrm>
              <a:custGeom>
                <a:avLst/>
                <a:gdLst/>
                <a:ahLst/>
                <a:cxnLst/>
                <a:rect l="l" t="t" r="r" b="b"/>
                <a:pathLst>
                  <a:path w="278" h="366" extrusionOk="0">
                    <a:moveTo>
                      <a:pt x="0" y="308"/>
                    </a:moveTo>
                    <a:lnTo>
                      <a:pt x="175" y="0"/>
                    </a:lnTo>
                    <a:lnTo>
                      <a:pt x="277" y="58"/>
                    </a:lnTo>
                    <a:lnTo>
                      <a:pt x="102" y="365"/>
                    </a:lnTo>
                    <a:lnTo>
                      <a:pt x="0" y="308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3" name="Google Shape;2923;p55">
                <a:extLst>
                  <a:ext uri="{FF2B5EF4-FFF2-40B4-BE49-F238E27FC236}">
                    <a16:creationId xmlns:a16="http://schemas.microsoft.com/office/drawing/2014/main" id="{71565911-B1C9-C429-B48A-501D263D2011}"/>
                  </a:ext>
                </a:extLst>
              </p:cNvPr>
              <p:cNvSpPr/>
              <p:nvPr/>
            </p:nvSpPr>
            <p:spPr>
              <a:xfrm flipH="1">
                <a:off x="6889726" y="2115654"/>
                <a:ext cx="85236" cy="85235"/>
              </a:xfrm>
              <a:custGeom>
                <a:avLst/>
                <a:gdLst/>
                <a:ahLst/>
                <a:cxnLst/>
                <a:rect l="l" t="t" r="r" b="b"/>
                <a:pathLst>
                  <a:path w="136" h="138" extrusionOk="0">
                    <a:moveTo>
                      <a:pt x="90" y="137"/>
                    </a:moveTo>
                    <a:lnTo>
                      <a:pt x="0" y="87"/>
                    </a:lnTo>
                    <a:lnTo>
                      <a:pt x="57" y="0"/>
                    </a:lnTo>
                    <a:lnTo>
                      <a:pt x="135" y="43"/>
                    </a:lnTo>
                    <a:lnTo>
                      <a:pt x="125" y="63"/>
                    </a:lnTo>
                    <a:lnTo>
                      <a:pt x="90" y="137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4" name="Google Shape;2924;p55">
                <a:extLst>
                  <a:ext uri="{FF2B5EF4-FFF2-40B4-BE49-F238E27FC236}">
                    <a16:creationId xmlns:a16="http://schemas.microsoft.com/office/drawing/2014/main" id="{87633B80-C258-E1B7-D9AD-1E5A24D5C445}"/>
                  </a:ext>
                </a:extLst>
              </p:cNvPr>
              <p:cNvSpPr/>
              <p:nvPr/>
            </p:nvSpPr>
            <p:spPr>
              <a:xfrm flipH="1">
                <a:off x="6895225" y="2140400"/>
                <a:ext cx="57740" cy="60491"/>
              </a:xfrm>
              <a:custGeom>
                <a:avLst/>
                <a:gdLst/>
                <a:ahLst/>
                <a:cxnLst/>
                <a:rect l="l" t="t" r="r" b="b"/>
                <a:pathLst>
                  <a:path w="91" h="96" extrusionOk="0">
                    <a:moveTo>
                      <a:pt x="56" y="95"/>
                    </a:moveTo>
                    <a:lnTo>
                      <a:pt x="0" y="64"/>
                    </a:lnTo>
                    <a:lnTo>
                      <a:pt x="0" y="64"/>
                    </a:lnTo>
                    <a:cubicBezTo>
                      <a:pt x="31" y="35"/>
                      <a:pt x="52" y="0"/>
                      <a:pt x="52" y="0"/>
                    </a:cubicBezTo>
                    <a:lnTo>
                      <a:pt x="90" y="21"/>
                    </a:lnTo>
                    <a:lnTo>
                      <a:pt x="56" y="95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5" name="Google Shape;2925;p55">
                <a:extLst>
                  <a:ext uri="{FF2B5EF4-FFF2-40B4-BE49-F238E27FC236}">
                    <a16:creationId xmlns:a16="http://schemas.microsoft.com/office/drawing/2014/main" id="{39A62D67-1C4A-4003-F082-2736C740BE5D}"/>
                  </a:ext>
                </a:extLst>
              </p:cNvPr>
              <p:cNvSpPr/>
              <p:nvPr/>
            </p:nvSpPr>
            <p:spPr>
              <a:xfrm flipH="1">
                <a:off x="6735750" y="2291626"/>
                <a:ext cx="291454" cy="448180"/>
              </a:xfrm>
              <a:custGeom>
                <a:avLst/>
                <a:gdLst/>
                <a:ahLst/>
                <a:cxnLst/>
                <a:rect l="l" t="t" r="r" b="b"/>
                <a:pathLst>
                  <a:path w="469" h="719" extrusionOk="0">
                    <a:moveTo>
                      <a:pt x="3" y="301"/>
                    </a:moveTo>
                    <a:lnTo>
                      <a:pt x="3" y="301"/>
                    </a:lnTo>
                    <a:cubicBezTo>
                      <a:pt x="0" y="344"/>
                      <a:pt x="69" y="377"/>
                      <a:pt x="69" y="377"/>
                    </a:cubicBezTo>
                    <a:lnTo>
                      <a:pt x="69" y="377"/>
                    </a:lnTo>
                    <a:cubicBezTo>
                      <a:pt x="69" y="377"/>
                      <a:pt x="161" y="584"/>
                      <a:pt x="177" y="607"/>
                    </a:cubicBezTo>
                    <a:lnTo>
                      <a:pt x="177" y="607"/>
                    </a:lnTo>
                    <a:cubicBezTo>
                      <a:pt x="196" y="630"/>
                      <a:pt x="263" y="718"/>
                      <a:pt x="263" y="718"/>
                    </a:cubicBezTo>
                    <a:lnTo>
                      <a:pt x="468" y="590"/>
                    </a:lnTo>
                    <a:lnTo>
                      <a:pt x="468" y="590"/>
                    </a:lnTo>
                    <a:cubicBezTo>
                      <a:pt x="468" y="590"/>
                      <a:pt x="453" y="563"/>
                      <a:pt x="434" y="531"/>
                    </a:cubicBezTo>
                    <a:lnTo>
                      <a:pt x="434" y="531"/>
                    </a:lnTo>
                    <a:cubicBezTo>
                      <a:pt x="418" y="501"/>
                      <a:pt x="399" y="468"/>
                      <a:pt x="391" y="455"/>
                    </a:cubicBezTo>
                    <a:lnTo>
                      <a:pt x="391" y="455"/>
                    </a:lnTo>
                    <a:cubicBezTo>
                      <a:pt x="375" y="428"/>
                      <a:pt x="175" y="223"/>
                      <a:pt x="175" y="223"/>
                    </a:cubicBezTo>
                    <a:lnTo>
                      <a:pt x="175" y="223"/>
                    </a:lnTo>
                    <a:cubicBezTo>
                      <a:pt x="175" y="223"/>
                      <a:pt x="146" y="104"/>
                      <a:pt x="140" y="90"/>
                    </a:cubicBezTo>
                    <a:lnTo>
                      <a:pt x="140" y="90"/>
                    </a:lnTo>
                    <a:cubicBezTo>
                      <a:pt x="135" y="75"/>
                      <a:pt x="80" y="14"/>
                      <a:pt x="64" y="7"/>
                    </a:cubicBezTo>
                    <a:lnTo>
                      <a:pt x="64" y="7"/>
                    </a:lnTo>
                    <a:cubicBezTo>
                      <a:pt x="49" y="0"/>
                      <a:pt x="34" y="22"/>
                      <a:pt x="56" y="73"/>
                    </a:cubicBezTo>
                    <a:lnTo>
                      <a:pt x="56" y="73"/>
                    </a:lnTo>
                    <a:cubicBezTo>
                      <a:pt x="56" y="73"/>
                      <a:pt x="27" y="165"/>
                      <a:pt x="58" y="248"/>
                    </a:cubicBezTo>
                    <a:lnTo>
                      <a:pt x="58" y="248"/>
                    </a:lnTo>
                    <a:cubicBezTo>
                      <a:pt x="58" y="248"/>
                      <a:pt x="11" y="256"/>
                      <a:pt x="3" y="292"/>
                    </a:cubicBezTo>
                    <a:lnTo>
                      <a:pt x="3" y="292"/>
                    </a:lnTo>
                    <a:cubicBezTo>
                      <a:pt x="5" y="297"/>
                      <a:pt x="3" y="299"/>
                      <a:pt x="3" y="301"/>
                    </a:cubicBezTo>
                  </a:path>
                </a:pathLst>
              </a:custGeom>
              <a:solidFill>
                <a:srgbClr val="683C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6" name="Google Shape;2926;p55">
                <a:extLst>
                  <a:ext uri="{FF2B5EF4-FFF2-40B4-BE49-F238E27FC236}">
                    <a16:creationId xmlns:a16="http://schemas.microsoft.com/office/drawing/2014/main" id="{3183E565-8EE8-0BAB-476A-F382D100D342}"/>
                  </a:ext>
                </a:extLst>
              </p:cNvPr>
              <p:cNvSpPr/>
              <p:nvPr/>
            </p:nvSpPr>
            <p:spPr>
              <a:xfrm flipH="1">
                <a:off x="6735750" y="2473097"/>
                <a:ext cx="291454" cy="266708"/>
              </a:xfrm>
              <a:custGeom>
                <a:avLst/>
                <a:gdLst/>
                <a:ahLst/>
                <a:cxnLst/>
                <a:rect l="l" t="t" r="r" b="b"/>
                <a:pathLst>
                  <a:path w="469" h="426" extrusionOk="0">
                    <a:moveTo>
                      <a:pt x="3" y="8"/>
                    </a:moveTo>
                    <a:lnTo>
                      <a:pt x="3" y="8"/>
                    </a:lnTo>
                    <a:cubicBezTo>
                      <a:pt x="0" y="51"/>
                      <a:pt x="69" y="84"/>
                      <a:pt x="69" y="84"/>
                    </a:cubicBezTo>
                    <a:lnTo>
                      <a:pt x="69" y="84"/>
                    </a:lnTo>
                    <a:cubicBezTo>
                      <a:pt x="69" y="84"/>
                      <a:pt x="161" y="291"/>
                      <a:pt x="177" y="314"/>
                    </a:cubicBezTo>
                    <a:lnTo>
                      <a:pt x="177" y="314"/>
                    </a:lnTo>
                    <a:cubicBezTo>
                      <a:pt x="196" y="337"/>
                      <a:pt x="263" y="425"/>
                      <a:pt x="263" y="425"/>
                    </a:cubicBezTo>
                    <a:lnTo>
                      <a:pt x="468" y="297"/>
                    </a:lnTo>
                    <a:lnTo>
                      <a:pt x="468" y="297"/>
                    </a:lnTo>
                    <a:cubicBezTo>
                      <a:pt x="468" y="297"/>
                      <a:pt x="453" y="270"/>
                      <a:pt x="434" y="238"/>
                    </a:cubicBezTo>
                    <a:lnTo>
                      <a:pt x="434" y="238"/>
                    </a:lnTo>
                    <a:cubicBezTo>
                      <a:pt x="395" y="242"/>
                      <a:pt x="331" y="252"/>
                      <a:pt x="280" y="279"/>
                    </a:cubicBezTo>
                    <a:lnTo>
                      <a:pt x="280" y="279"/>
                    </a:lnTo>
                    <a:cubicBezTo>
                      <a:pt x="200" y="322"/>
                      <a:pt x="104" y="39"/>
                      <a:pt x="104" y="39"/>
                    </a:cubicBezTo>
                    <a:lnTo>
                      <a:pt x="104" y="39"/>
                    </a:lnTo>
                    <a:cubicBezTo>
                      <a:pt x="104" y="39"/>
                      <a:pt x="38" y="30"/>
                      <a:pt x="5" y="0"/>
                    </a:cubicBezTo>
                    <a:lnTo>
                      <a:pt x="5" y="0"/>
                    </a:lnTo>
                    <a:cubicBezTo>
                      <a:pt x="5" y="4"/>
                      <a:pt x="3" y="6"/>
                      <a:pt x="3" y="8"/>
                    </a:cubicBezTo>
                  </a:path>
                </a:pathLst>
              </a:custGeom>
              <a:solidFill>
                <a:srgbClr val="3E23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7" name="Google Shape;2927;p55">
                <a:extLst>
                  <a:ext uri="{FF2B5EF4-FFF2-40B4-BE49-F238E27FC236}">
                    <a16:creationId xmlns:a16="http://schemas.microsoft.com/office/drawing/2014/main" id="{B391829F-6056-E538-A8E7-3655C01C48DA}"/>
                  </a:ext>
                </a:extLst>
              </p:cNvPr>
              <p:cNvSpPr/>
              <p:nvPr/>
            </p:nvSpPr>
            <p:spPr>
              <a:xfrm flipH="1">
                <a:off x="6584522" y="2640822"/>
                <a:ext cx="313451" cy="415183"/>
              </a:xfrm>
              <a:custGeom>
                <a:avLst/>
                <a:gdLst/>
                <a:ahLst/>
                <a:cxnLst/>
                <a:rect l="l" t="t" r="r" b="b"/>
                <a:pathLst>
                  <a:path w="502" h="666" extrusionOk="0">
                    <a:moveTo>
                      <a:pt x="0" y="229"/>
                    </a:moveTo>
                    <a:lnTo>
                      <a:pt x="34" y="290"/>
                    </a:lnTo>
                    <a:lnTo>
                      <a:pt x="246" y="665"/>
                    </a:lnTo>
                    <a:lnTo>
                      <a:pt x="361" y="494"/>
                    </a:lnTo>
                    <a:lnTo>
                      <a:pt x="501" y="286"/>
                    </a:lnTo>
                    <a:lnTo>
                      <a:pt x="328" y="61"/>
                    </a:lnTo>
                    <a:lnTo>
                      <a:pt x="282" y="0"/>
                    </a:lnTo>
                    <a:lnTo>
                      <a:pt x="282" y="0"/>
                    </a:lnTo>
                    <a:cubicBezTo>
                      <a:pt x="282" y="0"/>
                      <a:pt x="117" y="8"/>
                      <a:pt x="39" y="116"/>
                    </a:cubicBezTo>
                    <a:lnTo>
                      <a:pt x="39" y="116"/>
                    </a:lnTo>
                    <a:cubicBezTo>
                      <a:pt x="18" y="146"/>
                      <a:pt x="3" y="183"/>
                      <a:pt x="0" y="229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8" name="Google Shape;2928;p55">
                <a:extLst>
                  <a:ext uri="{FF2B5EF4-FFF2-40B4-BE49-F238E27FC236}">
                    <a16:creationId xmlns:a16="http://schemas.microsoft.com/office/drawing/2014/main" id="{48EA6388-B4E2-211D-0C68-183EBE9B71FC}"/>
                  </a:ext>
                </a:extLst>
              </p:cNvPr>
              <p:cNvSpPr/>
              <p:nvPr/>
            </p:nvSpPr>
            <p:spPr>
              <a:xfrm flipH="1">
                <a:off x="6672508" y="2712311"/>
                <a:ext cx="225465" cy="343695"/>
              </a:xfrm>
              <a:custGeom>
                <a:avLst/>
                <a:gdLst/>
                <a:ahLst/>
                <a:cxnLst/>
                <a:rect l="l" t="t" r="r" b="b"/>
                <a:pathLst>
                  <a:path w="362" h="550" extrusionOk="0">
                    <a:moveTo>
                      <a:pt x="0" y="113"/>
                    </a:moveTo>
                    <a:lnTo>
                      <a:pt x="34" y="174"/>
                    </a:lnTo>
                    <a:lnTo>
                      <a:pt x="246" y="549"/>
                    </a:lnTo>
                    <a:lnTo>
                      <a:pt x="361" y="378"/>
                    </a:lnTo>
                    <a:lnTo>
                      <a:pt x="361" y="378"/>
                    </a:lnTo>
                    <a:cubicBezTo>
                      <a:pt x="361" y="377"/>
                      <a:pt x="360" y="375"/>
                      <a:pt x="360" y="374"/>
                    </a:cubicBezTo>
                    <a:lnTo>
                      <a:pt x="360" y="374"/>
                    </a:lnTo>
                    <a:cubicBezTo>
                      <a:pt x="336" y="320"/>
                      <a:pt x="195" y="166"/>
                      <a:pt x="94" y="57"/>
                    </a:cubicBezTo>
                    <a:lnTo>
                      <a:pt x="94" y="57"/>
                    </a:lnTo>
                    <a:cubicBezTo>
                      <a:pt x="74" y="37"/>
                      <a:pt x="55" y="17"/>
                      <a:pt x="39" y="0"/>
                    </a:cubicBezTo>
                    <a:lnTo>
                      <a:pt x="39" y="0"/>
                    </a:lnTo>
                    <a:cubicBezTo>
                      <a:pt x="18" y="30"/>
                      <a:pt x="3" y="67"/>
                      <a:pt x="0" y="113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9" name="Google Shape;2929;p55">
                <a:extLst>
                  <a:ext uri="{FF2B5EF4-FFF2-40B4-BE49-F238E27FC236}">
                    <a16:creationId xmlns:a16="http://schemas.microsoft.com/office/drawing/2014/main" id="{ACACB6A3-573C-25DF-48AB-A7D8FFDC0AE7}"/>
                  </a:ext>
                </a:extLst>
              </p:cNvPr>
              <p:cNvSpPr/>
              <p:nvPr/>
            </p:nvSpPr>
            <p:spPr>
              <a:xfrm flipH="1">
                <a:off x="6691757" y="2640822"/>
                <a:ext cx="206217" cy="181472"/>
              </a:xfrm>
              <a:custGeom>
                <a:avLst/>
                <a:gdLst/>
                <a:ahLst/>
                <a:cxnLst/>
                <a:rect l="l" t="t" r="r" b="b"/>
                <a:pathLst>
                  <a:path w="329" h="291" extrusionOk="0">
                    <a:moveTo>
                      <a:pt x="0" y="229"/>
                    </a:moveTo>
                    <a:lnTo>
                      <a:pt x="34" y="290"/>
                    </a:lnTo>
                    <a:lnTo>
                      <a:pt x="34" y="290"/>
                    </a:lnTo>
                    <a:cubicBezTo>
                      <a:pt x="45" y="242"/>
                      <a:pt x="66" y="204"/>
                      <a:pt x="94" y="174"/>
                    </a:cubicBezTo>
                    <a:lnTo>
                      <a:pt x="94" y="174"/>
                    </a:lnTo>
                    <a:cubicBezTo>
                      <a:pt x="166" y="95"/>
                      <a:pt x="279" y="69"/>
                      <a:pt x="328" y="61"/>
                    </a:cubicBezTo>
                    <a:lnTo>
                      <a:pt x="283" y="0"/>
                    </a:lnTo>
                    <a:lnTo>
                      <a:pt x="283" y="0"/>
                    </a:lnTo>
                    <a:cubicBezTo>
                      <a:pt x="283" y="0"/>
                      <a:pt x="117" y="8"/>
                      <a:pt x="40" y="116"/>
                    </a:cubicBezTo>
                    <a:lnTo>
                      <a:pt x="40" y="116"/>
                    </a:lnTo>
                    <a:cubicBezTo>
                      <a:pt x="18" y="146"/>
                      <a:pt x="3" y="183"/>
                      <a:pt x="0" y="229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0" name="Google Shape;2930;p55">
                <a:extLst>
                  <a:ext uri="{FF2B5EF4-FFF2-40B4-BE49-F238E27FC236}">
                    <a16:creationId xmlns:a16="http://schemas.microsoft.com/office/drawing/2014/main" id="{177F5278-5D24-D60B-91F3-5BADC2214997}"/>
                  </a:ext>
                </a:extLst>
              </p:cNvPr>
              <p:cNvSpPr/>
              <p:nvPr/>
            </p:nvSpPr>
            <p:spPr>
              <a:xfrm flipH="1">
                <a:off x="6837483" y="2715059"/>
                <a:ext cx="60491" cy="107232"/>
              </a:xfrm>
              <a:custGeom>
                <a:avLst/>
                <a:gdLst/>
                <a:ahLst/>
                <a:cxnLst/>
                <a:rect l="l" t="t" r="r" b="b"/>
                <a:pathLst>
                  <a:path w="95" h="173" extrusionOk="0">
                    <a:moveTo>
                      <a:pt x="0" y="111"/>
                    </a:moveTo>
                    <a:lnTo>
                      <a:pt x="34" y="172"/>
                    </a:lnTo>
                    <a:lnTo>
                      <a:pt x="34" y="172"/>
                    </a:lnTo>
                    <a:cubicBezTo>
                      <a:pt x="45" y="124"/>
                      <a:pt x="66" y="86"/>
                      <a:pt x="94" y="56"/>
                    </a:cubicBezTo>
                    <a:lnTo>
                      <a:pt x="94" y="56"/>
                    </a:lnTo>
                    <a:cubicBezTo>
                      <a:pt x="74" y="35"/>
                      <a:pt x="55" y="16"/>
                      <a:pt x="39" y="0"/>
                    </a:cubicBezTo>
                    <a:lnTo>
                      <a:pt x="39" y="0"/>
                    </a:lnTo>
                    <a:cubicBezTo>
                      <a:pt x="18" y="28"/>
                      <a:pt x="3" y="65"/>
                      <a:pt x="0" y="111"/>
                    </a:cubicBezTo>
                  </a:path>
                </a:pathLst>
              </a:custGeom>
              <a:solidFill>
                <a:srgbClr val="2F383F">
                  <a:alpha val="1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1" name="Google Shape;2931;p55">
                <a:extLst>
                  <a:ext uri="{FF2B5EF4-FFF2-40B4-BE49-F238E27FC236}">
                    <a16:creationId xmlns:a16="http://schemas.microsoft.com/office/drawing/2014/main" id="{E645AD79-96A7-E434-48CF-4A4D4B144EA5}"/>
                  </a:ext>
                </a:extLst>
              </p:cNvPr>
              <p:cNvSpPr/>
              <p:nvPr/>
            </p:nvSpPr>
            <p:spPr>
              <a:xfrm flipH="1">
                <a:off x="6243575" y="3396952"/>
                <a:ext cx="478426" cy="181471"/>
              </a:xfrm>
              <a:custGeom>
                <a:avLst/>
                <a:gdLst/>
                <a:ahLst/>
                <a:cxnLst/>
                <a:rect l="l" t="t" r="r" b="b"/>
                <a:pathLst>
                  <a:path w="767" h="292" extrusionOk="0">
                    <a:moveTo>
                      <a:pt x="0" y="0"/>
                    </a:moveTo>
                    <a:lnTo>
                      <a:pt x="0" y="180"/>
                    </a:lnTo>
                    <a:lnTo>
                      <a:pt x="0" y="180"/>
                    </a:lnTo>
                    <a:cubicBezTo>
                      <a:pt x="0" y="180"/>
                      <a:pt x="59" y="282"/>
                      <a:pt x="308" y="288"/>
                    </a:cubicBezTo>
                    <a:lnTo>
                      <a:pt x="308" y="288"/>
                    </a:lnTo>
                    <a:cubicBezTo>
                      <a:pt x="430" y="291"/>
                      <a:pt x="542" y="268"/>
                      <a:pt x="625" y="241"/>
                    </a:cubicBezTo>
                    <a:lnTo>
                      <a:pt x="625" y="241"/>
                    </a:lnTo>
                    <a:cubicBezTo>
                      <a:pt x="711" y="214"/>
                      <a:pt x="766" y="186"/>
                      <a:pt x="766" y="186"/>
                    </a:cubicBezTo>
                    <a:lnTo>
                      <a:pt x="754" y="5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683C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2" name="Google Shape;2932;p55">
                <a:extLst>
                  <a:ext uri="{FF2B5EF4-FFF2-40B4-BE49-F238E27FC236}">
                    <a16:creationId xmlns:a16="http://schemas.microsoft.com/office/drawing/2014/main" id="{711E9DB3-15D6-06B3-0951-AF40DDDE9A9F}"/>
                  </a:ext>
                </a:extLst>
              </p:cNvPr>
              <p:cNvSpPr/>
              <p:nvPr/>
            </p:nvSpPr>
            <p:spPr>
              <a:xfrm flipH="1">
                <a:off x="6243575" y="3396952"/>
                <a:ext cx="478426" cy="151225"/>
              </a:xfrm>
              <a:custGeom>
                <a:avLst/>
                <a:gdLst/>
                <a:ahLst/>
                <a:cxnLst/>
                <a:rect l="l" t="t" r="r" b="b"/>
                <a:pathLst>
                  <a:path w="767" h="243" extrusionOk="0">
                    <a:moveTo>
                      <a:pt x="0" y="0"/>
                    </a:moveTo>
                    <a:lnTo>
                      <a:pt x="0" y="63"/>
                    </a:lnTo>
                    <a:lnTo>
                      <a:pt x="0" y="63"/>
                    </a:lnTo>
                    <a:cubicBezTo>
                      <a:pt x="98" y="101"/>
                      <a:pt x="297" y="167"/>
                      <a:pt x="493" y="177"/>
                    </a:cubicBezTo>
                    <a:lnTo>
                      <a:pt x="493" y="177"/>
                    </a:lnTo>
                    <a:cubicBezTo>
                      <a:pt x="546" y="179"/>
                      <a:pt x="589" y="204"/>
                      <a:pt x="625" y="242"/>
                    </a:cubicBezTo>
                    <a:lnTo>
                      <a:pt x="625" y="242"/>
                    </a:lnTo>
                    <a:cubicBezTo>
                      <a:pt x="711" y="215"/>
                      <a:pt x="766" y="187"/>
                      <a:pt x="766" y="187"/>
                    </a:cubicBezTo>
                    <a:lnTo>
                      <a:pt x="754" y="5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E23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3" name="Google Shape;2933;p55">
                <a:extLst>
                  <a:ext uri="{FF2B5EF4-FFF2-40B4-BE49-F238E27FC236}">
                    <a16:creationId xmlns:a16="http://schemas.microsoft.com/office/drawing/2014/main" id="{BE3AFF84-CB8B-F3BC-7676-2A680815F9F8}"/>
                  </a:ext>
                </a:extLst>
              </p:cNvPr>
              <p:cNvSpPr/>
              <p:nvPr/>
            </p:nvSpPr>
            <p:spPr>
              <a:xfrm flipH="1">
                <a:off x="6166587" y="2816794"/>
                <a:ext cx="599407" cy="657146"/>
              </a:xfrm>
              <a:custGeom>
                <a:avLst/>
                <a:gdLst/>
                <a:ahLst/>
                <a:cxnLst/>
                <a:rect l="l" t="t" r="r" b="b"/>
                <a:pathLst>
                  <a:path w="963" h="1055" extrusionOk="0">
                    <a:moveTo>
                      <a:pt x="668" y="0"/>
                    </a:moveTo>
                    <a:lnTo>
                      <a:pt x="564" y="8"/>
                    </a:lnTo>
                    <a:lnTo>
                      <a:pt x="564" y="8"/>
                    </a:lnTo>
                    <a:cubicBezTo>
                      <a:pt x="564" y="8"/>
                      <a:pt x="517" y="253"/>
                      <a:pt x="410" y="263"/>
                    </a:cubicBezTo>
                    <a:lnTo>
                      <a:pt x="410" y="263"/>
                    </a:lnTo>
                    <a:cubicBezTo>
                      <a:pt x="292" y="276"/>
                      <a:pt x="337" y="0"/>
                      <a:pt x="337" y="0"/>
                    </a:cubicBezTo>
                    <a:lnTo>
                      <a:pt x="122" y="0"/>
                    </a:lnTo>
                    <a:lnTo>
                      <a:pt x="122" y="0"/>
                    </a:lnTo>
                    <a:cubicBezTo>
                      <a:pt x="122" y="0"/>
                      <a:pt x="33" y="136"/>
                      <a:pt x="20" y="324"/>
                    </a:cubicBezTo>
                    <a:lnTo>
                      <a:pt x="20" y="324"/>
                    </a:lnTo>
                    <a:cubicBezTo>
                      <a:pt x="5" y="512"/>
                      <a:pt x="0" y="937"/>
                      <a:pt x="0" y="937"/>
                    </a:cubicBezTo>
                    <a:lnTo>
                      <a:pt x="0" y="937"/>
                    </a:lnTo>
                    <a:cubicBezTo>
                      <a:pt x="0" y="937"/>
                      <a:pt x="169" y="1054"/>
                      <a:pt x="443" y="1054"/>
                    </a:cubicBezTo>
                    <a:lnTo>
                      <a:pt x="443" y="1054"/>
                    </a:lnTo>
                    <a:cubicBezTo>
                      <a:pt x="717" y="1054"/>
                      <a:pt x="962" y="1020"/>
                      <a:pt x="962" y="1020"/>
                    </a:cubicBezTo>
                    <a:lnTo>
                      <a:pt x="962" y="1020"/>
                    </a:lnTo>
                    <a:cubicBezTo>
                      <a:pt x="962" y="1020"/>
                      <a:pt x="923" y="656"/>
                      <a:pt x="903" y="458"/>
                    </a:cubicBezTo>
                    <a:lnTo>
                      <a:pt x="903" y="458"/>
                    </a:lnTo>
                    <a:cubicBezTo>
                      <a:pt x="882" y="260"/>
                      <a:pt x="668" y="0"/>
                      <a:pt x="668" y="0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4" name="Google Shape;2934;p55">
                <a:extLst>
                  <a:ext uri="{FF2B5EF4-FFF2-40B4-BE49-F238E27FC236}">
                    <a16:creationId xmlns:a16="http://schemas.microsoft.com/office/drawing/2014/main" id="{49C8E41B-8583-7991-C55C-51E78008DBAB}"/>
                  </a:ext>
                </a:extLst>
              </p:cNvPr>
              <p:cNvSpPr/>
              <p:nvPr/>
            </p:nvSpPr>
            <p:spPr>
              <a:xfrm flipH="1">
                <a:off x="6166587" y="3017512"/>
                <a:ext cx="558165" cy="566409"/>
              </a:xfrm>
              <a:custGeom>
                <a:avLst/>
                <a:gdLst/>
                <a:ahLst/>
                <a:cxnLst/>
                <a:rect l="l" t="t" r="r" b="b"/>
                <a:pathLst>
                  <a:path w="895" h="910" extrusionOk="0">
                    <a:moveTo>
                      <a:pt x="706" y="34"/>
                    </a:moveTo>
                    <a:lnTo>
                      <a:pt x="798" y="0"/>
                    </a:lnTo>
                    <a:lnTo>
                      <a:pt x="798" y="0"/>
                    </a:lnTo>
                    <a:cubicBezTo>
                      <a:pt x="817" y="45"/>
                      <a:pt x="830" y="91"/>
                      <a:pt x="834" y="134"/>
                    </a:cubicBezTo>
                    <a:lnTo>
                      <a:pt x="834" y="134"/>
                    </a:lnTo>
                    <a:cubicBezTo>
                      <a:pt x="854" y="332"/>
                      <a:pt x="894" y="696"/>
                      <a:pt x="894" y="696"/>
                    </a:cubicBezTo>
                    <a:lnTo>
                      <a:pt x="894" y="696"/>
                    </a:lnTo>
                    <a:cubicBezTo>
                      <a:pt x="894" y="696"/>
                      <a:pt x="648" y="730"/>
                      <a:pt x="374" y="730"/>
                    </a:cubicBezTo>
                    <a:lnTo>
                      <a:pt x="374" y="730"/>
                    </a:lnTo>
                    <a:cubicBezTo>
                      <a:pt x="203" y="730"/>
                      <a:pt x="74" y="684"/>
                      <a:pt x="0" y="650"/>
                    </a:cubicBezTo>
                    <a:lnTo>
                      <a:pt x="0" y="650"/>
                    </a:lnTo>
                    <a:cubicBezTo>
                      <a:pt x="7" y="652"/>
                      <a:pt x="799" y="909"/>
                      <a:pt x="706" y="34"/>
                    </a:cubicBezTo>
                  </a:path>
                </a:pathLst>
              </a:custGeom>
              <a:solidFill>
                <a:srgbClr val="2F383F">
                  <a:alpha val="1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5" name="Google Shape;2935;p55">
                <a:extLst>
                  <a:ext uri="{FF2B5EF4-FFF2-40B4-BE49-F238E27FC236}">
                    <a16:creationId xmlns:a16="http://schemas.microsoft.com/office/drawing/2014/main" id="{767F2BE0-9B5C-524D-0E3B-8F47CAB6B8E7}"/>
                  </a:ext>
                </a:extLst>
              </p:cNvPr>
              <p:cNvSpPr/>
              <p:nvPr/>
            </p:nvSpPr>
            <p:spPr>
              <a:xfrm flipH="1">
                <a:off x="6581774" y="3171487"/>
                <a:ext cx="109983" cy="134728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16" extrusionOk="0">
                    <a:moveTo>
                      <a:pt x="49" y="22"/>
                    </a:moveTo>
                    <a:lnTo>
                      <a:pt x="16" y="5"/>
                    </a:lnTo>
                    <a:lnTo>
                      <a:pt x="120" y="0"/>
                    </a:lnTo>
                    <a:lnTo>
                      <a:pt x="176" y="90"/>
                    </a:lnTo>
                    <a:lnTo>
                      <a:pt x="143" y="74"/>
                    </a:lnTo>
                    <a:lnTo>
                      <a:pt x="103" y="151"/>
                    </a:lnTo>
                    <a:lnTo>
                      <a:pt x="103" y="151"/>
                    </a:lnTo>
                    <a:cubicBezTo>
                      <a:pt x="92" y="170"/>
                      <a:pt x="88" y="191"/>
                      <a:pt x="88" y="212"/>
                    </a:cubicBezTo>
                    <a:lnTo>
                      <a:pt x="88" y="215"/>
                    </a:lnTo>
                    <a:lnTo>
                      <a:pt x="25" y="115"/>
                    </a:lnTo>
                    <a:lnTo>
                      <a:pt x="25" y="115"/>
                    </a:lnTo>
                    <a:cubicBezTo>
                      <a:pt x="26" y="116"/>
                      <a:pt x="0" y="72"/>
                      <a:pt x="49" y="22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6" name="Google Shape;2936;p55">
                <a:extLst>
                  <a:ext uri="{FF2B5EF4-FFF2-40B4-BE49-F238E27FC236}">
                    <a16:creationId xmlns:a16="http://schemas.microsoft.com/office/drawing/2014/main" id="{7A6CF134-56C4-3060-AD5C-F585D42C73EB}"/>
                  </a:ext>
                </a:extLst>
              </p:cNvPr>
              <p:cNvSpPr/>
              <p:nvPr/>
            </p:nvSpPr>
            <p:spPr>
              <a:xfrm flipH="1">
                <a:off x="6383805" y="3242976"/>
                <a:ext cx="126480" cy="112732"/>
              </a:xfrm>
              <a:custGeom>
                <a:avLst/>
                <a:gdLst/>
                <a:ahLst/>
                <a:cxnLst/>
                <a:rect l="l" t="t" r="r" b="b"/>
                <a:pathLst>
                  <a:path w="204" h="183" extrusionOk="0">
                    <a:moveTo>
                      <a:pt x="54" y="145"/>
                    </a:moveTo>
                    <a:lnTo>
                      <a:pt x="54" y="182"/>
                    </a:lnTo>
                    <a:lnTo>
                      <a:pt x="0" y="93"/>
                    </a:lnTo>
                    <a:lnTo>
                      <a:pt x="51" y="0"/>
                    </a:lnTo>
                    <a:lnTo>
                      <a:pt x="53" y="36"/>
                    </a:lnTo>
                    <a:lnTo>
                      <a:pt x="140" y="36"/>
                    </a:lnTo>
                    <a:lnTo>
                      <a:pt x="140" y="36"/>
                    </a:lnTo>
                    <a:cubicBezTo>
                      <a:pt x="162" y="36"/>
                      <a:pt x="182" y="29"/>
                      <a:pt x="201" y="19"/>
                    </a:cubicBezTo>
                    <a:lnTo>
                      <a:pt x="201" y="19"/>
                    </a:lnTo>
                    <a:cubicBezTo>
                      <a:pt x="202" y="19"/>
                      <a:pt x="202" y="17"/>
                      <a:pt x="203" y="17"/>
                    </a:cubicBezTo>
                    <a:lnTo>
                      <a:pt x="145" y="119"/>
                    </a:lnTo>
                    <a:lnTo>
                      <a:pt x="145" y="119"/>
                    </a:lnTo>
                    <a:cubicBezTo>
                      <a:pt x="148" y="119"/>
                      <a:pt x="122" y="164"/>
                      <a:pt x="54" y="145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7" name="Google Shape;2937;p55">
                <a:extLst>
                  <a:ext uri="{FF2B5EF4-FFF2-40B4-BE49-F238E27FC236}">
                    <a16:creationId xmlns:a16="http://schemas.microsoft.com/office/drawing/2014/main" id="{8A81A198-A249-8B91-0CB9-C6D8270D933A}"/>
                  </a:ext>
                </a:extLst>
              </p:cNvPr>
              <p:cNvSpPr/>
              <p:nvPr/>
            </p:nvSpPr>
            <p:spPr>
              <a:xfrm flipH="1">
                <a:off x="6419548" y="3053257"/>
                <a:ext cx="104484" cy="9348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152" extrusionOk="0">
                    <a:moveTo>
                      <a:pt x="140" y="74"/>
                    </a:moveTo>
                    <a:lnTo>
                      <a:pt x="168" y="56"/>
                    </a:lnTo>
                    <a:lnTo>
                      <a:pt x="121" y="149"/>
                    </a:lnTo>
                    <a:lnTo>
                      <a:pt x="14" y="151"/>
                    </a:lnTo>
                    <a:lnTo>
                      <a:pt x="44" y="132"/>
                    </a:lnTo>
                    <a:lnTo>
                      <a:pt x="0" y="62"/>
                    </a:lnTo>
                    <a:lnTo>
                      <a:pt x="0" y="62"/>
                    </a:lnTo>
                    <a:cubicBezTo>
                      <a:pt x="0" y="62"/>
                      <a:pt x="15" y="20"/>
                      <a:pt x="58" y="10"/>
                    </a:cubicBezTo>
                    <a:lnTo>
                      <a:pt x="58" y="10"/>
                    </a:lnTo>
                    <a:cubicBezTo>
                      <a:pt x="102" y="0"/>
                      <a:pt x="140" y="74"/>
                      <a:pt x="140" y="74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8" name="Google Shape;2938;p55">
                <a:extLst>
                  <a:ext uri="{FF2B5EF4-FFF2-40B4-BE49-F238E27FC236}">
                    <a16:creationId xmlns:a16="http://schemas.microsoft.com/office/drawing/2014/main" id="{0A3EC679-920C-7897-6EB1-D0DF6F378AB7}"/>
                  </a:ext>
                </a:extLst>
              </p:cNvPr>
              <p:cNvSpPr/>
              <p:nvPr/>
            </p:nvSpPr>
            <p:spPr>
              <a:xfrm flipH="1">
                <a:off x="6535030" y="3267723"/>
                <a:ext cx="93486" cy="68738"/>
              </a:xfrm>
              <a:custGeom>
                <a:avLst/>
                <a:gdLst/>
                <a:ahLst/>
                <a:cxnLst/>
                <a:rect l="l" t="t" r="r" b="b"/>
                <a:pathLst>
                  <a:path w="151" h="112" extrusionOk="0">
                    <a:moveTo>
                      <a:pt x="148" y="0"/>
                    </a:moveTo>
                    <a:lnTo>
                      <a:pt x="150" y="108"/>
                    </a:lnTo>
                    <a:lnTo>
                      <a:pt x="56" y="111"/>
                    </a:lnTo>
                    <a:lnTo>
                      <a:pt x="56" y="111"/>
                    </a:lnTo>
                    <a:cubicBezTo>
                      <a:pt x="56" y="111"/>
                      <a:pt x="15" y="111"/>
                      <a:pt x="7" y="65"/>
                    </a:cubicBezTo>
                    <a:lnTo>
                      <a:pt x="7" y="65"/>
                    </a:lnTo>
                    <a:cubicBezTo>
                      <a:pt x="0" y="27"/>
                      <a:pt x="21" y="4"/>
                      <a:pt x="21" y="4"/>
                    </a:cubicBezTo>
                    <a:lnTo>
                      <a:pt x="148" y="0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9" name="Google Shape;2939;p55">
                <a:extLst>
                  <a:ext uri="{FF2B5EF4-FFF2-40B4-BE49-F238E27FC236}">
                    <a16:creationId xmlns:a16="http://schemas.microsoft.com/office/drawing/2014/main" id="{40B92C20-DCF1-F603-20EF-10A0A748EAB0}"/>
                  </a:ext>
                </a:extLst>
              </p:cNvPr>
              <p:cNvSpPr/>
              <p:nvPr/>
            </p:nvSpPr>
            <p:spPr>
              <a:xfrm flipH="1">
                <a:off x="6367307" y="3152241"/>
                <a:ext cx="96234" cy="107232"/>
              </a:xfrm>
              <a:custGeom>
                <a:avLst/>
                <a:gdLst/>
                <a:ahLst/>
                <a:cxnLst/>
                <a:rect l="l" t="t" r="r" b="b"/>
                <a:pathLst>
                  <a:path w="156" h="174" extrusionOk="0">
                    <a:moveTo>
                      <a:pt x="0" y="58"/>
                    </a:moveTo>
                    <a:lnTo>
                      <a:pt x="91" y="0"/>
                    </a:lnTo>
                    <a:lnTo>
                      <a:pt x="143" y="79"/>
                    </a:lnTo>
                    <a:lnTo>
                      <a:pt x="143" y="79"/>
                    </a:lnTo>
                    <a:cubicBezTo>
                      <a:pt x="143" y="79"/>
                      <a:pt x="155" y="120"/>
                      <a:pt x="119" y="149"/>
                    </a:cubicBezTo>
                    <a:lnTo>
                      <a:pt x="119" y="149"/>
                    </a:lnTo>
                    <a:cubicBezTo>
                      <a:pt x="89" y="173"/>
                      <a:pt x="69" y="164"/>
                      <a:pt x="69" y="164"/>
                    </a:cubicBezTo>
                    <a:lnTo>
                      <a:pt x="0" y="58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0" name="Google Shape;2940;p55">
                <a:extLst>
                  <a:ext uri="{FF2B5EF4-FFF2-40B4-BE49-F238E27FC236}">
                    <a16:creationId xmlns:a16="http://schemas.microsoft.com/office/drawing/2014/main" id="{B1183B04-24F4-8B38-349D-29A2026297E4}"/>
                  </a:ext>
                </a:extLst>
              </p:cNvPr>
              <p:cNvSpPr/>
              <p:nvPr/>
            </p:nvSpPr>
            <p:spPr>
              <a:xfrm flipH="1">
                <a:off x="6507534" y="3058756"/>
                <a:ext cx="126480" cy="104483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68" extrusionOk="0">
                    <a:moveTo>
                      <a:pt x="0" y="116"/>
                    </a:moveTo>
                    <a:lnTo>
                      <a:pt x="46" y="31"/>
                    </a:lnTo>
                    <a:lnTo>
                      <a:pt x="46" y="31"/>
                    </a:lnTo>
                    <a:cubicBezTo>
                      <a:pt x="46" y="31"/>
                      <a:pt x="61" y="4"/>
                      <a:pt x="86" y="3"/>
                    </a:cubicBezTo>
                    <a:lnTo>
                      <a:pt x="200" y="0"/>
                    </a:lnTo>
                    <a:lnTo>
                      <a:pt x="200" y="0"/>
                    </a:lnTo>
                    <a:cubicBezTo>
                      <a:pt x="200" y="0"/>
                      <a:pt x="177" y="19"/>
                      <a:pt x="154" y="57"/>
                    </a:cubicBezTo>
                    <a:lnTo>
                      <a:pt x="154" y="57"/>
                    </a:lnTo>
                    <a:cubicBezTo>
                      <a:pt x="132" y="95"/>
                      <a:pt x="96" y="167"/>
                      <a:pt x="96" y="167"/>
                    </a:cubicBezTo>
                    <a:lnTo>
                      <a:pt x="0" y="116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1" name="Google Shape;2941;p55">
                <a:extLst>
                  <a:ext uri="{FF2B5EF4-FFF2-40B4-BE49-F238E27FC236}">
                    <a16:creationId xmlns:a16="http://schemas.microsoft.com/office/drawing/2014/main" id="{0DE324E6-DC3F-A6F5-C41E-78E75E85C45E}"/>
                  </a:ext>
                </a:extLst>
              </p:cNvPr>
              <p:cNvSpPr/>
              <p:nvPr/>
            </p:nvSpPr>
            <p:spPr>
              <a:xfrm flipH="1">
                <a:off x="6515784" y="3930368"/>
                <a:ext cx="192470" cy="450929"/>
              </a:xfrm>
              <a:custGeom>
                <a:avLst/>
                <a:gdLst/>
                <a:ahLst/>
                <a:cxnLst/>
                <a:rect l="l" t="t" r="r" b="b"/>
                <a:pathLst>
                  <a:path w="308" h="724" extrusionOk="0">
                    <a:moveTo>
                      <a:pt x="13" y="463"/>
                    </a:moveTo>
                    <a:lnTo>
                      <a:pt x="13" y="463"/>
                    </a:lnTo>
                    <a:cubicBezTo>
                      <a:pt x="9" y="578"/>
                      <a:pt x="1" y="709"/>
                      <a:pt x="1" y="709"/>
                    </a:cubicBezTo>
                    <a:lnTo>
                      <a:pt x="184" y="723"/>
                    </a:lnTo>
                    <a:lnTo>
                      <a:pt x="184" y="723"/>
                    </a:lnTo>
                    <a:cubicBezTo>
                      <a:pt x="184" y="723"/>
                      <a:pt x="184" y="631"/>
                      <a:pt x="194" y="589"/>
                    </a:cubicBezTo>
                    <a:lnTo>
                      <a:pt x="194" y="589"/>
                    </a:lnTo>
                    <a:cubicBezTo>
                      <a:pt x="198" y="577"/>
                      <a:pt x="205" y="551"/>
                      <a:pt x="214" y="517"/>
                    </a:cubicBezTo>
                    <a:lnTo>
                      <a:pt x="214" y="517"/>
                    </a:lnTo>
                    <a:cubicBezTo>
                      <a:pt x="219" y="502"/>
                      <a:pt x="223" y="488"/>
                      <a:pt x="227" y="472"/>
                    </a:cubicBezTo>
                    <a:lnTo>
                      <a:pt x="227" y="472"/>
                    </a:lnTo>
                    <a:cubicBezTo>
                      <a:pt x="252" y="381"/>
                      <a:pt x="283" y="267"/>
                      <a:pt x="292" y="224"/>
                    </a:cubicBezTo>
                    <a:lnTo>
                      <a:pt x="292" y="224"/>
                    </a:lnTo>
                    <a:cubicBezTo>
                      <a:pt x="306" y="156"/>
                      <a:pt x="307" y="64"/>
                      <a:pt x="307" y="64"/>
                    </a:cubicBezTo>
                    <a:lnTo>
                      <a:pt x="0" y="0"/>
                    </a:lnTo>
                    <a:lnTo>
                      <a:pt x="0" y="0"/>
                    </a:lnTo>
                    <a:cubicBezTo>
                      <a:pt x="0" y="0"/>
                      <a:pt x="4" y="69"/>
                      <a:pt x="7" y="154"/>
                    </a:cubicBezTo>
                    <a:lnTo>
                      <a:pt x="7" y="154"/>
                    </a:lnTo>
                    <a:cubicBezTo>
                      <a:pt x="9" y="236"/>
                      <a:pt x="13" y="331"/>
                      <a:pt x="13" y="393"/>
                    </a:cubicBezTo>
                    <a:lnTo>
                      <a:pt x="13" y="393"/>
                    </a:lnTo>
                    <a:cubicBezTo>
                      <a:pt x="14" y="415"/>
                      <a:pt x="14" y="438"/>
                      <a:pt x="13" y="463"/>
                    </a:cubicBezTo>
                  </a:path>
                </a:pathLst>
              </a:custGeom>
              <a:solidFill>
                <a:srgbClr val="683C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2" name="Google Shape;2942;p55">
                <a:extLst>
                  <a:ext uri="{FF2B5EF4-FFF2-40B4-BE49-F238E27FC236}">
                    <a16:creationId xmlns:a16="http://schemas.microsoft.com/office/drawing/2014/main" id="{CDD410E7-29A9-AC0C-36A9-19FABC0C1446}"/>
                  </a:ext>
                </a:extLst>
              </p:cNvPr>
              <p:cNvSpPr/>
              <p:nvPr/>
            </p:nvSpPr>
            <p:spPr>
              <a:xfrm flipH="1">
                <a:off x="6515784" y="3930368"/>
                <a:ext cx="192470" cy="324449"/>
              </a:xfrm>
              <a:custGeom>
                <a:avLst/>
                <a:gdLst/>
                <a:ahLst/>
                <a:cxnLst/>
                <a:rect l="l" t="t" r="r" b="b"/>
                <a:pathLst>
                  <a:path w="308" h="519" extrusionOk="0">
                    <a:moveTo>
                      <a:pt x="10" y="156"/>
                    </a:moveTo>
                    <a:lnTo>
                      <a:pt x="10" y="156"/>
                    </a:lnTo>
                    <a:cubicBezTo>
                      <a:pt x="133" y="175"/>
                      <a:pt x="220" y="287"/>
                      <a:pt x="218" y="411"/>
                    </a:cubicBezTo>
                    <a:lnTo>
                      <a:pt x="218" y="411"/>
                    </a:lnTo>
                    <a:cubicBezTo>
                      <a:pt x="216" y="448"/>
                      <a:pt x="215" y="485"/>
                      <a:pt x="214" y="518"/>
                    </a:cubicBezTo>
                    <a:lnTo>
                      <a:pt x="214" y="518"/>
                    </a:lnTo>
                    <a:cubicBezTo>
                      <a:pt x="218" y="503"/>
                      <a:pt x="223" y="489"/>
                      <a:pt x="227" y="472"/>
                    </a:cubicBezTo>
                    <a:lnTo>
                      <a:pt x="227" y="472"/>
                    </a:lnTo>
                    <a:cubicBezTo>
                      <a:pt x="252" y="382"/>
                      <a:pt x="284" y="267"/>
                      <a:pt x="292" y="225"/>
                    </a:cubicBezTo>
                    <a:lnTo>
                      <a:pt x="292" y="225"/>
                    </a:lnTo>
                    <a:cubicBezTo>
                      <a:pt x="305" y="157"/>
                      <a:pt x="307" y="66"/>
                      <a:pt x="307" y="66"/>
                    </a:cubicBezTo>
                    <a:lnTo>
                      <a:pt x="0" y="0"/>
                    </a:lnTo>
                    <a:lnTo>
                      <a:pt x="0" y="0"/>
                    </a:lnTo>
                    <a:cubicBezTo>
                      <a:pt x="0" y="0"/>
                      <a:pt x="4" y="70"/>
                      <a:pt x="7" y="155"/>
                    </a:cubicBezTo>
                    <a:lnTo>
                      <a:pt x="7" y="155"/>
                    </a:lnTo>
                    <a:cubicBezTo>
                      <a:pt x="8" y="155"/>
                      <a:pt x="8" y="155"/>
                      <a:pt x="10" y="156"/>
                    </a:cubicBezTo>
                  </a:path>
                </a:pathLst>
              </a:custGeom>
              <a:solidFill>
                <a:srgbClr val="3E23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3" name="Google Shape;2943;p55">
                <a:extLst>
                  <a:ext uri="{FF2B5EF4-FFF2-40B4-BE49-F238E27FC236}">
                    <a16:creationId xmlns:a16="http://schemas.microsoft.com/office/drawing/2014/main" id="{0EB78703-D29E-7B98-7C48-4E7CF968423B}"/>
                  </a:ext>
                </a:extLst>
              </p:cNvPr>
              <p:cNvSpPr/>
              <p:nvPr/>
            </p:nvSpPr>
            <p:spPr>
              <a:xfrm flipH="1">
                <a:off x="6568026" y="4219074"/>
                <a:ext cx="140228" cy="162223"/>
              </a:xfrm>
              <a:custGeom>
                <a:avLst/>
                <a:gdLst/>
                <a:ahLst/>
                <a:cxnLst/>
                <a:rect l="l" t="t" r="r" b="b"/>
                <a:pathLst>
                  <a:path w="226" h="262" extrusionOk="0">
                    <a:moveTo>
                      <a:pt x="0" y="247"/>
                    </a:moveTo>
                    <a:lnTo>
                      <a:pt x="91" y="255"/>
                    </a:lnTo>
                    <a:lnTo>
                      <a:pt x="183" y="261"/>
                    </a:lnTo>
                    <a:lnTo>
                      <a:pt x="183" y="261"/>
                    </a:lnTo>
                    <a:cubicBezTo>
                      <a:pt x="183" y="261"/>
                      <a:pt x="183" y="169"/>
                      <a:pt x="193" y="127"/>
                    </a:cubicBezTo>
                    <a:lnTo>
                      <a:pt x="193" y="127"/>
                    </a:lnTo>
                    <a:cubicBezTo>
                      <a:pt x="197" y="111"/>
                      <a:pt x="207" y="74"/>
                      <a:pt x="220" y="29"/>
                    </a:cubicBezTo>
                    <a:lnTo>
                      <a:pt x="220" y="29"/>
                    </a:lnTo>
                    <a:cubicBezTo>
                      <a:pt x="223" y="23"/>
                      <a:pt x="224" y="16"/>
                      <a:pt x="225" y="10"/>
                    </a:cubicBezTo>
                    <a:lnTo>
                      <a:pt x="225" y="10"/>
                    </a:lnTo>
                    <a:cubicBezTo>
                      <a:pt x="187" y="15"/>
                      <a:pt x="97" y="23"/>
                      <a:pt x="11" y="0"/>
                    </a:cubicBezTo>
                    <a:lnTo>
                      <a:pt x="11" y="0"/>
                    </a:lnTo>
                    <a:cubicBezTo>
                      <a:pt x="8" y="116"/>
                      <a:pt x="0" y="247"/>
                      <a:pt x="0" y="247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4" name="Google Shape;2944;p55">
                <a:extLst>
                  <a:ext uri="{FF2B5EF4-FFF2-40B4-BE49-F238E27FC236}">
                    <a16:creationId xmlns:a16="http://schemas.microsoft.com/office/drawing/2014/main" id="{B03DF200-0CAB-C72D-9F59-52146D05F389}"/>
                  </a:ext>
                </a:extLst>
              </p:cNvPr>
              <p:cNvSpPr/>
              <p:nvPr/>
            </p:nvSpPr>
            <p:spPr>
              <a:xfrm flipH="1">
                <a:off x="6570776" y="4238320"/>
                <a:ext cx="79736" cy="145726"/>
              </a:xfrm>
              <a:custGeom>
                <a:avLst/>
                <a:gdLst/>
                <a:ahLst/>
                <a:cxnLst/>
                <a:rect l="l" t="t" r="r" b="b"/>
                <a:pathLst>
                  <a:path w="130" h="233" extrusionOk="0">
                    <a:moveTo>
                      <a:pt x="0" y="226"/>
                    </a:moveTo>
                    <a:lnTo>
                      <a:pt x="92" y="232"/>
                    </a:lnTo>
                    <a:lnTo>
                      <a:pt x="92" y="232"/>
                    </a:lnTo>
                    <a:cubicBezTo>
                      <a:pt x="92" y="232"/>
                      <a:pt x="92" y="140"/>
                      <a:pt x="102" y="98"/>
                    </a:cubicBezTo>
                    <a:lnTo>
                      <a:pt x="102" y="98"/>
                    </a:lnTo>
                    <a:cubicBezTo>
                      <a:pt x="106" y="82"/>
                      <a:pt x="116" y="45"/>
                      <a:pt x="129" y="0"/>
                    </a:cubicBezTo>
                    <a:lnTo>
                      <a:pt x="129" y="0"/>
                    </a:lnTo>
                    <a:cubicBezTo>
                      <a:pt x="127" y="0"/>
                      <a:pt x="123" y="1"/>
                      <a:pt x="120" y="1"/>
                    </a:cubicBezTo>
                    <a:lnTo>
                      <a:pt x="120" y="1"/>
                    </a:lnTo>
                    <a:cubicBezTo>
                      <a:pt x="75" y="6"/>
                      <a:pt x="38" y="37"/>
                      <a:pt x="30" y="82"/>
                    </a:cubicBezTo>
                    <a:lnTo>
                      <a:pt x="30" y="82"/>
                    </a:lnTo>
                    <a:cubicBezTo>
                      <a:pt x="24" y="122"/>
                      <a:pt x="13" y="176"/>
                      <a:pt x="0" y="226"/>
                    </a:cubicBezTo>
                  </a:path>
                </a:pathLst>
              </a:custGeom>
              <a:solidFill>
                <a:srgbClr val="2F383F">
                  <a:alpha val="1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5" name="Google Shape;2945;p55">
                <a:extLst>
                  <a:ext uri="{FF2B5EF4-FFF2-40B4-BE49-F238E27FC236}">
                    <a16:creationId xmlns:a16="http://schemas.microsoft.com/office/drawing/2014/main" id="{725E6A80-D7C9-5432-D86F-3B5364598E61}"/>
                  </a:ext>
                </a:extLst>
              </p:cNvPr>
              <p:cNvSpPr/>
              <p:nvPr/>
            </p:nvSpPr>
            <p:spPr>
              <a:xfrm flipH="1">
                <a:off x="6568026" y="4323557"/>
                <a:ext cx="327199" cy="195219"/>
              </a:xfrm>
              <a:custGeom>
                <a:avLst/>
                <a:gdLst/>
                <a:ahLst/>
                <a:cxnLst/>
                <a:rect l="l" t="t" r="r" b="b"/>
                <a:pathLst>
                  <a:path w="524" h="313" extrusionOk="0">
                    <a:moveTo>
                      <a:pt x="0" y="312"/>
                    </a:moveTo>
                    <a:lnTo>
                      <a:pt x="523" y="312"/>
                    </a:lnTo>
                    <a:lnTo>
                      <a:pt x="523" y="312"/>
                    </a:lnTo>
                    <a:cubicBezTo>
                      <a:pt x="523" y="312"/>
                      <a:pt x="523" y="291"/>
                      <a:pt x="521" y="257"/>
                    </a:cubicBezTo>
                    <a:lnTo>
                      <a:pt x="521" y="257"/>
                    </a:lnTo>
                    <a:cubicBezTo>
                      <a:pt x="517" y="204"/>
                      <a:pt x="509" y="121"/>
                      <a:pt x="490" y="63"/>
                    </a:cubicBezTo>
                    <a:lnTo>
                      <a:pt x="490" y="63"/>
                    </a:lnTo>
                    <a:cubicBezTo>
                      <a:pt x="490" y="63"/>
                      <a:pt x="441" y="68"/>
                      <a:pt x="411" y="65"/>
                    </a:cubicBezTo>
                    <a:lnTo>
                      <a:pt x="411" y="65"/>
                    </a:lnTo>
                    <a:cubicBezTo>
                      <a:pt x="381" y="63"/>
                      <a:pt x="289" y="0"/>
                      <a:pt x="289" y="0"/>
                    </a:cubicBezTo>
                    <a:lnTo>
                      <a:pt x="289" y="0"/>
                    </a:lnTo>
                    <a:cubicBezTo>
                      <a:pt x="289" y="0"/>
                      <a:pt x="236" y="71"/>
                      <a:pt x="181" y="117"/>
                    </a:cubicBezTo>
                    <a:lnTo>
                      <a:pt x="181" y="117"/>
                    </a:lnTo>
                    <a:cubicBezTo>
                      <a:pt x="127" y="162"/>
                      <a:pt x="17" y="224"/>
                      <a:pt x="8" y="238"/>
                    </a:cubicBezTo>
                    <a:lnTo>
                      <a:pt x="8" y="238"/>
                    </a:lnTo>
                    <a:cubicBezTo>
                      <a:pt x="6" y="242"/>
                      <a:pt x="4" y="249"/>
                      <a:pt x="3" y="257"/>
                    </a:cubicBezTo>
                    <a:lnTo>
                      <a:pt x="3" y="257"/>
                    </a:lnTo>
                    <a:cubicBezTo>
                      <a:pt x="0" y="280"/>
                      <a:pt x="0" y="312"/>
                      <a:pt x="0" y="312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6" name="Google Shape;2946;p55">
                <a:extLst>
                  <a:ext uri="{FF2B5EF4-FFF2-40B4-BE49-F238E27FC236}">
                    <a16:creationId xmlns:a16="http://schemas.microsoft.com/office/drawing/2014/main" id="{B5E75EF8-C566-605D-8E8B-5A93B0CDAD90}"/>
                  </a:ext>
                </a:extLst>
              </p:cNvPr>
              <p:cNvSpPr/>
              <p:nvPr/>
            </p:nvSpPr>
            <p:spPr>
              <a:xfrm flipH="1">
                <a:off x="6053856" y="3949616"/>
                <a:ext cx="280456" cy="470177"/>
              </a:xfrm>
              <a:custGeom>
                <a:avLst/>
                <a:gdLst/>
                <a:ahLst/>
                <a:cxnLst/>
                <a:rect l="l" t="t" r="r" b="b"/>
                <a:pathLst>
                  <a:path w="450" h="752" extrusionOk="0">
                    <a:moveTo>
                      <a:pt x="0" y="79"/>
                    </a:moveTo>
                    <a:lnTo>
                      <a:pt x="0" y="79"/>
                    </a:lnTo>
                    <a:cubicBezTo>
                      <a:pt x="0" y="79"/>
                      <a:pt x="99" y="334"/>
                      <a:pt x="163" y="502"/>
                    </a:cubicBezTo>
                    <a:lnTo>
                      <a:pt x="163" y="502"/>
                    </a:lnTo>
                    <a:cubicBezTo>
                      <a:pt x="167" y="512"/>
                      <a:pt x="170" y="521"/>
                      <a:pt x="174" y="532"/>
                    </a:cubicBezTo>
                    <a:lnTo>
                      <a:pt x="174" y="532"/>
                    </a:lnTo>
                    <a:cubicBezTo>
                      <a:pt x="198" y="594"/>
                      <a:pt x="215" y="639"/>
                      <a:pt x="215" y="641"/>
                    </a:cubicBezTo>
                    <a:lnTo>
                      <a:pt x="215" y="641"/>
                    </a:lnTo>
                    <a:cubicBezTo>
                      <a:pt x="216" y="652"/>
                      <a:pt x="228" y="751"/>
                      <a:pt x="228" y="751"/>
                    </a:cubicBezTo>
                    <a:lnTo>
                      <a:pt x="449" y="740"/>
                    </a:lnTo>
                    <a:lnTo>
                      <a:pt x="412" y="619"/>
                    </a:lnTo>
                    <a:lnTo>
                      <a:pt x="390" y="450"/>
                    </a:lnTo>
                    <a:lnTo>
                      <a:pt x="343" y="101"/>
                    </a:lnTo>
                    <a:lnTo>
                      <a:pt x="329" y="0"/>
                    </a:lnTo>
                    <a:lnTo>
                      <a:pt x="0" y="79"/>
                    </a:lnTo>
                  </a:path>
                </a:pathLst>
              </a:custGeom>
              <a:solidFill>
                <a:srgbClr val="683C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7" name="Google Shape;2947;p55">
                <a:extLst>
                  <a:ext uri="{FF2B5EF4-FFF2-40B4-BE49-F238E27FC236}">
                    <a16:creationId xmlns:a16="http://schemas.microsoft.com/office/drawing/2014/main" id="{DCFB9BEE-C1EB-23EA-5EEC-FADB44660E6F}"/>
                  </a:ext>
                </a:extLst>
              </p:cNvPr>
              <p:cNvSpPr/>
              <p:nvPr/>
            </p:nvSpPr>
            <p:spPr>
              <a:xfrm flipH="1">
                <a:off x="6119844" y="3949616"/>
                <a:ext cx="214468" cy="332696"/>
              </a:xfrm>
              <a:custGeom>
                <a:avLst/>
                <a:gdLst/>
                <a:ahLst/>
                <a:cxnLst/>
                <a:rect l="l" t="t" r="r" b="b"/>
                <a:pathLst>
                  <a:path w="344" h="535" extrusionOk="0">
                    <a:moveTo>
                      <a:pt x="328" y="0"/>
                    </a:moveTo>
                    <a:lnTo>
                      <a:pt x="0" y="81"/>
                    </a:lnTo>
                    <a:lnTo>
                      <a:pt x="0" y="81"/>
                    </a:lnTo>
                    <a:cubicBezTo>
                      <a:pt x="0" y="81"/>
                      <a:pt x="99" y="336"/>
                      <a:pt x="163" y="504"/>
                    </a:cubicBezTo>
                    <a:lnTo>
                      <a:pt x="163" y="504"/>
                    </a:lnTo>
                    <a:cubicBezTo>
                      <a:pt x="167" y="514"/>
                      <a:pt x="170" y="523"/>
                      <a:pt x="174" y="534"/>
                    </a:cubicBezTo>
                    <a:lnTo>
                      <a:pt x="174" y="534"/>
                    </a:lnTo>
                    <a:cubicBezTo>
                      <a:pt x="150" y="388"/>
                      <a:pt x="123" y="169"/>
                      <a:pt x="177" y="164"/>
                    </a:cubicBezTo>
                    <a:lnTo>
                      <a:pt x="177" y="164"/>
                    </a:lnTo>
                    <a:cubicBezTo>
                      <a:pt x="222" y="161"/>
                      <a:pt x="294" y="129"/>
                      <a:pt x="343" y="104"/>
                    </a:cubicBezTo>
                    <a:lnTo>
                      <a:pt x="328" y="0"/>
                    </a:lnTo>
                  </a:path>
                </a:pathLst>
              </a:custGeom>
              <a:solidFill>
                <a:srgbClr val="3E23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8" name="Google Shape;2948;p55">
                <a:extLst>
                  <a:ext uri="{FF2B5EF4-FFF2-40B4-BE49-F238E27FC236}">
                    <a16:creationId xmlns:a16="http://schemas.microsoft.com/office/drawing/2014/main" id="{11C3B12B-7FEB-7CD0-07BA-A9E1CF82C924}"/>
                  </a:ext>
                </a:extLst>
              </p:cNvPr>
              <p:cNvSpPr/>
              <p:nvPr/>
            </p:nvSpPr>
            <p:spPr>
              <a:xfrm flipH="1">
                <a:off x="6053856" y="4230072"/>
                <a:ext cx="178721" cy="189719"/>
              </a:xfrm>
              <a:custGeom>
                <a:avLst/>
                <a:gdLst/>
                <a:ahLst/>
                <a:cxnLst/>
                <a:rect l="l" t="t" r="r" b="b"/>
                <a:pathLst>
                  <a:path w="288" h="303" extrusionOk="0">
                    <a:moveTo>
                      <a:pt x="0" y="53"/>
                    </a:moveTo>
                    <a:lnTo>
                      <a:pt x="0" y="53"/>
                    </a:lnTo>
                    <a:cubicBezTo>
                      <a:pt x="3" y="60"/>
                      <a:pt x="6" y="66"/>
                      <a:pt x="8" y="74"/>
                    </a:cubicBezTo>
                    <a:lnTo>
                      <a:pt x="8" y="74"/>
                    </a:lnTo>
                    <a:cubicBezTo>
                      <a:pt x="34" y="141"/>
                      <a:pt x="51" y="190"/>
                      <a:pt x="53" y="192"/>
                    </a:cubicBezTo>
                    <a:lnTo>
                      <a:pt x="53" y="192"/>
                    </a:lnTo>
                    <a:cubicBezTo>
                      <a:pt x="54" y="203"/>
                      <a:pt x="66" y="302"/>
                      <a:pt x="66" y="302"/>
                    </a:cubicBezTo>
                    <a:lnTo>
                      <a:pt x="145" y="297"/>
                    </a:lnTo>
                    <a:lnTo>
                      <a:pt x="287" y="290"/>
                    </a:lnTo>
                    <a:lnTo>
                      <a:pt x="251" y="170"/>
                    </a:lnTo>
                    <a:lnTo>
                      <a:pt x="228" y="0"/>
                    </a:lnTo>
                    <a:lnTo>
                      <a:pt x="228" y="0"/>
                    </a:lnTo>
                    <a:cubicBezTo>
                      <a:pt x="201" y="26"/>
                      <a:pt x="116" y="91"/>
                      <a:pt x="0" y="53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9" name="Google Shape;2949;p55">
                <a:extLst>
                  <a:ext uri="{FF2B5EF4-FFF2-40B4-BE49-F238E27FC236}">
                    <a16:creationId xmlns:a16="http://schemas.microsoft.com/office/drawing/2014/main" id="{F4FDE1C3-03FD-B585-636B-C6B580115036}"/>
                  </a:ext>
                </a:extLst>
              </p:cNvPr>
              <p:cNvSpPr/>
              <p:nvPr/>
            </p:nvSpPr>
            <p:spPr>
              <a:xfrm flipH="1">
                <a:off x="6141842" y="4276814"/>
                <a:ext cx="85236" cy="142977"/>
              </a:xfrm>
              <a:custGeom>
                <a:avLst/>
                <a:gdLst/>
                <a:ahLst/>
                <a:cxnLst/>
                <a:rect l="l" t="t" r="r" b="b"/>
                <a:pathLst>
                  <a:path w="138" h="229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26" y="68"/>
                      <a:pt x="44" y="116"/>
                      <a:pt x="45" y="119"/>
                    </a:cubicBezTo>
                    <a:lnTo>
                      <a:pt x="45" y="119"/>
                    </a:lnTo>
                    <a:cubicBezTo>
                      <a:pt x="46" y="130"/>
                      <a:pt x="58" y="228"/>
                      <a:pt x="58" y="228"/>
                    </a:cubicBezTo>
                    <a:lnTo>
                      <a:pt x="137" y="224"/>
                    </a:lnTo>
                    <a:lnTo>
                      <a:pt x="137" y="224"/>
                    </a:lnTo>
                    <a:cubicBezTo>
                      <a:pt x="126" y="178"/>
                      <a:pt x="117" y="133"/>
                      <a:pt x="109" y="95"/>
                    </a:cubicBezTo>
                    <a:lnTo>
                      <a:pt x="109" y="95"/>
                    </a:lnTo>
                    <a:cubicBezTo>
                      <a:pt x="100" y="49"/>
                      <a:pt x="63" y="12"/>
                      <a:pt x="17" y="3"/>
                    </a:cubicBezTo>
                    <a:lnTo>
                      <a:pt x="17" y="3"/>
                    </a:lnTo>
                    <a:cubicBezTo>
                      <a:pt x="11" y="3"/>
                      <a:pt x="5" y="2"/>
                      <a:pt x="0" y="0"/>
                    </a:cubicBezTo>
                  </a:path>
                </a:pathLst>
              </a:custGeom>
              <a:solidFill>
                <a:srgbClr val="2F383F">
                  <a:alpha val="1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0" name="Google Shape;2950;p55">
                <a:extLst>
                  <a:ext uri="{FF2B5EF4-FFF2-40B4-BE49-F238E27FC236}">
                    <a16:creationId xmlns:a16="http://schemas.microsoft.com/office/drawing/2014/main" id="{12C869E5-83A2-9CEC-E749-D28B2B37D471}"/>
                  </a:ext>
                </a:extLst>
              </p:cNvPr>
              <p:cNvSpPr/>
              <p:nvPr/>
            </p:nvSpPr>
            <p:spPr>
              <a:xfrm flipH="1">
                <a:off x="5974118" y="4364800"/>
                <a:ext cx="222715" cy="255709"/>
              </a:xfrm>
              <a:custGeom>
                <a:avLst/>
                <a:gdLst/>
                <a:ahLst/>
                <a:cxnLst/>
                <a:rect l="l" t="t" r="r" b="b"/>
                <a:pathLst>
                  <a:path w="356" h="412" extrusionOk="0">
                    <a:moveTo>
                      <a:pt x="10" y="295"/>
                    </a:moveTo>
                    <a:lnTo>
                      <a:pt x="10" y="295"/>
                    </a:lnTo>
                    <a:cubicBezTo>
                      <a:pt x="10" y="304"/>
                      <a:pt x="12" y="316"/>
                      <a:pt x="15" y="328"/>
                    </a:cubicBezTo>
                    <a:lnTo>
                      <a:pt x="15" y="328"/>
                    </a:lnTo>
                    <a:cubicBezTo>
                      <a:pt x="21" y="353"/>
                      <a:pt x="31" y="378"/>
                      <a:pt x="32" y="380"/>
                    </a:cubicBezTo>
                    <a:lnTo>
                      <a:pt x="32" y="380"/>
                    </a:lnTo>
                    <a:cubicBezTo>
                      <a:pt x="33" y="382"/>
                      <a:pt x="73" y="411"/>
                      <a:pt x="183" y="408"/>
                    </a:cubicBezTo>
                    <a:lnTo>
                      <a:pt x="183" y="408"/>
                    </a:lnTo>
                    <a:cubicBezTo>
                      <a:pt x="293" y="405"/>
                      <a:pt x="355" y="354"/>
                      <a:pt x="355" y="354"/>
                    </a:cubicBezTo>
                    <a:lnTo>
                      <a:pt x="355" y="354"/>
                    </a:lnTo>
                    <a:cubicBezTo>
                      <a:pt x="355" y="354"/>
                      <a:pt x="353" y="320"/>
                      <a:pt x="352" y="295"/>
                    </a:cubicBezTo>
                    <a:lnTo>
                      <a:pt x="352" y="295"/>
                    </a:lnTo>
                    <a:cubicBezTo>
                      <a:pt x="351" y="290"/>
                      <a:pt x="351" y="284"/>
                      <a:pt x="350" y="280"/>
                    </a:cubicBezTo>
                    <a:lnTo>
                      <a:pt x="350" y="280"/>
                    </a:lnTo>
                    <a:cubicBezTo>
                      <a:pt x="347" y="258"/>
                      <a:pt x="253" y="130"/>
                      <a:pt x="227" y="47"/>
                    </a:cubicBezTo>
                    <a:lnTo>
                      <a:pt x="227" y="47"/>
                    </a:lnTo>
                    <a:cubicBezTo>
                      <a:pt x="227" y="47"/>
                      <a:pt x="194" y="0"/>
                      <a:pt x="107" y="9"/>
                    </a:cubicBezTo>
                    <a:lnTo>
                      <a:pt x="107" y="9"/>
                    </a:lnTo>
                    <a:cubicBezTo>
                      <a:pt x="20" y="18"/>
                      <a:pt x="0" y="73"/>
                      <a:pt x="0" y="73"/>
                    </a:cubicBezTo>
                    <a:lnTo>
                      <a:pt x="0" y="73"/>
                    </a:lnTo>
                    <a:cubicBezTo>
                      <a:pt x="0" y="73"/>
                      <a:pt x="11" y="267"/>
                      <a:pt x="10" y="295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1" name="Google Shape;2951;p55">
                <a:extLst>
                  <a:ext uri="{FF2B5EF4-FFF2-40B4-BE49-F238E27FC236}">
                    <a16:creationId xmlns:a16="http://schemas.microsoft.com/office/drawing/2014/main" id="{E6CDE77C-5A7A-324B-1272-8030E58CA8AC}"/>
                  </a:ext>
                </a:extLst>
              </p:cNvPr>
              <p:cNvSpPr/>
              <p:nvPr/>
            </p:nvSpPr>
            <p:spPr>
              <a:xfrm flipH="1">
                <a:off x="6095101" y="3498687"/>
                <a:ext cx="662645" cy="552663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885" extrusionOk="0">
                    <a:moveTo>
                      <a:pt x="0" y="693"/>
                    </a:moveTo>
                    <a:lnTo>
                      <a:pt x="0" y="693"/>
                    </a:lnTo>
                    <a:cubicBezTo>
                      <a:pt x="0" y="693"/>
                      <a:pt x="104" y="858"/>
                      <a:pt x="480" y="775"/>
                    </a:cubicBezTo>
                    <a:lnTo>
                      <a:pt x="483" y="678"/>
                    </a:lnTo>
                    <a:lnTo>
                      <a:pt x="484" y="660"/>
                    </a:lnTo>
                    <a:lnTo>
                      <a:pt x="549" y="789"/>
                    </a:lnTo>
                    <a:lnTo>
                      <a:pt x="549" y="789"/>
                    </a:lnTo>
                    <a:cubicBezTo>
                      <a:pt x="552" y="794"/>
                      <a:pt x="556" y="800"/>
                      <a:pt x="562" y="801"/>
                    </a:cubicBezTo>
                    <a:lnTo>
                      <a:pt x="562" y="801"/>
                    </a:lnTo>
                    <a:cubicBezTo>
                      <a:pt x="609" y="818"/>
                      <a:pt x="822" y="884"/>
                      <a:pt x="1043" y="725"/>
                    </a:cubicBezTo>
                    <a:lnTo>
                      <a:pt x="1043" y="725"/>
                    </a:lnTo>
                    <a:cubicBezTo>
                      <a:pt x="1055" y="715"/>
                      <a:pt x="1060" y="699"/>
                      <a:pt x="1055" y="684"/>
                    </a:cubicBezTo>
                    <a:lnTo>
                      <a:pt x="859" y="127"/>
                    </a:lnTo>
                    <a:lnTo>
                      <a:pt x="844" y="31"/>
                    </a:lnTo>
                    <a:lnTo>
                      <a:pt x="844" y="31"/>
                    </a:lnTo>
                    <a:cubicBezTo>
                      <a:pt x="842" y="14"/>
                      <a:pt x="826" y="4"/>
                      <a:pt x="810" y="9"/>
                    </a:cubicBezTo>
                    <a:lnTo>
                      <a:pt x="810" y="9"/>
                    </a:lnTo>
                    <a:cubicBezTo>
                      <a:pt x="731" y="35"/>
                      <a:pt x="505" y="103"/>
                      <a:pt x="295" y="80"/>
                    </a:cubicBezTo>
                    <a:lnTo>
                      <a:pt x="295" y="80"/>
                    </a:lnTo>
                    <a:cubicBezTo>
                      <a:pt x="215" y="71"/>
                      <a:pt x="137" y="49"/>
                      <a:pt x="70" y="7"/>
                    </a:cubicBezTo>
                    <a:lnTo>
                      <a:pt x="70" y="7"/>
                    </a:lnTo>
                    <a:cubicBezTo>
                      <a:pt x="60" y="0"/>
                      <a:pt x="48" y="8"/>
                      <a:pt x="50" y="20"/>
                    </a:cubicBezTo>
                    <a:lnTo>
                      <a:pt x="51" y="100"/>
                    </a:lnTo>
                    <a:lnTo>
                      <a:pt x="51" y="100"/>
                    </a:lnTo>
                    <a:cubicBezTo>
                      <a:pt x="50" y="101"/>
                      <a:pt x="7" y="498"/>
                      <a:pt x="0" y="693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2" name="Google Shape;2952;p55">
                <a:extLst>
                  <a:ext uri="{FF2B5EF4-FFF2-40B4-BE49-F238E27FC236}">
                    <a16:creationId xmlns:a16="http://schemas.microsoft.com/office/drawing/2014/main" id="{E3C792FD-E544-A54F-2ECA-5FE0A0410EAE}"/>
                  </a:ext>
                </a:extLst>
              </p:cNvPr>
              <p:cNvSpPr/>
              <p:nvPr/>
            </p:nvSpPr>
            <p:spPr>
              <a:xfrm flipH="1">
                <a:off x="6455294" y="3498687"/>
                <a:ext cx="302453" cy="536164"/>
              </a:xfrm>
              <a:custGeom>
                <a:avLst/>
                <a:gdLst/>
                <a:ahLst/>
                <a:cxnLst/>
                <a:rect l="l" t="t" r="r" b="b"/>
                <a:pathLst>
                  <a:path w="484" h="859" extrusionOk="0">
                    <a:moveTo>
                      <a:pt x="0" y="693"/>
                    </a:moveTo>
                    <a:lnTo>
                      <a:pt x="0" y="693"/>
                    </a:lnTo>
                    <a:cubicBezTo>
                      <a:pt x="0" y="693"/>
                      <a:pt x="104" y="858"/>
                      <a:pt x="480" y="775"/>
                    </a:cubicBezTo>
                    <a:lnTo>
                      <a:pt x="483" y="678"/>
                    </a:lnTo>
                    <a:lnTo>
                      <a:pt x="483" y="678"/>
                    </a:lnTo>
                    <a:cubicBezTo>
                      <a:pt x="477" y="654"/>
                      <a:pt x="470" y="633"/>
                      <a:pt x="470" y="633"/>
                    </a:cubicBezTo>
                    <a:lnTo>
                      <a:pt x="419" y="497"/>
                    </a:lnTo>
                    <a:lnTo>
                      <a:pt x="419" y="497"/>
                    </a:lnTo>
                    <a:cubicBezTo>
                      <a:pt x="419" y="497"/>
                      <a:pt x="411" y="466"/>
                      <a:pt x="388" y="465"/>
                    </a:cubicBezTo>
                    <a:lnTo>
                      <a:pt x="388" y="465"/>
                    </a:lnTo>
                    <a:cubicBezTo>
                      <a:pt x="365" y="462"/>
                      <a:pt x="323" y="466"/>
                      <a:pt x="307" y="381"/>
                    </a:cubicBezTo>
                    <a:lnTo>
                      <a:pt x="307" y="381"/>
                    </a:lnTo>
                    <a:cubicBezTo>
                      <a:pt x="295" y="319"/>
                      <a:pt x="293" y="162"/>
                      <a:pt x="292" y="80"/>
                    </a:cubicBezTo>
                    <a:lnTo>
                      <a:pt x="292" y="80"/>
                    </a:lnTo>
                    <a:cubicBezTo>
                      <a:pt x="211" y="71"/>
                      <a:pt x="133" y="49"/>
                      <a:pt x="67" y="7"/>
                    </a:cubicBezTo>
                    <a:lnTo>
                      <a:pt x="67" y="7"/>
                    </a:lnTo>
                    <a:cubicBezTo>
                      <a:pt x="58" y="0"/>
                      <a:pt x="45" y="8"/>
                      <a:pt x="46" y="20"/>
                    </a:cubicBezTo>
                    <a:lnTo>
                      <a:pt x="48" y="100"/>
                    </a:lnTo>
                    <a:lnTo>
                      <a:pt x="48" y="100"/>
                    </a:lnTo>
                    <a:cubicBezTo>
                      <a:pt x="50" y="101"/>
                      <a:pt x="7" y="498"/>
                      <a:pt x="0" y="693"/>
                    </a:cubicBezTo>
                  </a:path>
                </a:pathLst>
              </a:custGeom>
              <a:solidFill>
                <a:srgbClr val="2F383F">
                  <a:alpha val="1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3" name="Google Shape;2953;p55">
                <a:extLst>
                  <a:ext uri="{FF2B5EF4-FFF2-40B4-BE49-F238E27FC236}">
                    <a16:creationId xmlns:a16="http://schemas.microsoft.com/office/drawing/2014/main" id="{E4A37A45-D28C-4A8F-9BC7-08D70DA51DBC}"/>
                  </a:ext>
                </a:extLst>
              </p:cNvPr>
              <p:cNvSpPr/>
              <p:nvPr/>
            </p:nvSpPr>
            <p:spPr>
              <a:xfrm flipH="1">
                <a:off x="6136343" y="3924869"/>
                <a:ext cx="241962" cy="76988"/>
              </a:xfrm>
              <a:custGeom>
                <a:avLst/>
                <a:gdLst/>
                <a:ahLst/>
                <a:cxnLst/>
                <a:rect l="l" t="t" r="r" b="b"/>
                <a:pathLst>
                  <a:path w="389" h="123" extrusionOk="0">
                    <a:moveTo>
                      <a:pt x="388" y="0"/>
                    </a:moveTo>
                    <a:lnTo>
                      <a:pt x="388" y="0"/>
                    </a:lnTo>
                    <a:cubicBezTo>
                      <a:pt x="388" y="0"/>
                      <a:pt x="261" y="122"/>
                      <a:pt x="0" y="80"/>
                    </a:cubicBez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4" name="Google Shape;2954;p55">
                <a:extLst>
                  <a:ext uri="{FF2B5EF4-FFF2-40B4-BE49-F238E27FC236}">
                    <a16:creationId xmlns:a16="http://schemas.microsoft.com/office/drawing/2014/main" id="{F66726E5-EEA1-1033-77DA-0FD4FD02FC22}"/>
                  </a:ext>
                </a:extLst>
              </p:cNvPr>
              <p:cNvSpPr/>
              <p:nvPr/>
            </p:nvSpPr>
            <p:spPr>
              <a:xfrm flipH="1">
                <a:off x="6482788" y="3919370"/>
                <a:ext cx="252961" cy="74237"/>
              </a:xfrm>
              <a:custGeom>
                <a:avLst/>
                <a:gdLst/>
                <a:ahLst/>
                <a:cxnLst/>
                <a:rect l="l" t="t" r="r" b="b"/>
                <a:pathLst>
                  <a:path w="406" h="120" extrusionOk="0">
                    <a:moveTo>
                      <a:pt x="405" y="55"/>
                    </a:moveTo>
                    <a:lnTo>
                      <a:pt x="405" y="55"/>
                    </a:lnTo>
                    <a:cubicBezTo>
                      <a:pt x="405" y="55"/>
                      <a:pt x="136" y="119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5" name="Google Shape;2955;p55">
                <a:extLst>
                  <a:ext uri="{FF2B5EF4-FFF2-40B4-BE49-F238E27FC236}">
                    <a16:creationId xmlns:a16="http://schemas.microsoft.com/office/drawing/2014/main" id="{71C62984-1E2A-10D6-6397-D850FB5F3895}"/>
                  </a:ext>
                </a:extLst>
              </p:cNvPr>
              <p:cNvSpPr/>
              <p:nvPr/>
            </p:nvSpPr>
            <p:spPr>
              <a:xfrm flipH="1">
                <a:off x="6609270" y="3567425"/>
                <a:ext cx="101733" cy="54991"/>
              </a:xfrm>
              <a:custGeom>
                <a:avLst/>
                <a:gdLst/>
                <a:ahLst/>
                <a:cxnLst/>
                <a:rect l="l" t="t" r="r" b="b"/>
                <a:pathLst>
                  <a:path w="161" h="86" extrusionOk="0">
                    <a:moveTo>
                      <a:pt x="160" y="85"/>
                    </a:moveTo>
                    <a:lnTo>
                      <a:pt x="160" y="85"/>
                    </a:lnTo>
                    <a:cubicBezTo>
                      <a:pt x="101" y="69"/>
                      <a:pt x="46" y="43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6" name="Google Shape;2956;p55">
                <a:extLst>
                  <a:ext uri="{FF2B5EF4-FFF2-40B4-BE49-F238E27FC236}">
                    <a16:creationId xmlns:a16="http://schemas.microsoft.com/office/drawing/2014/main" id="{74758760-F60E-4FA6-7390-7BC61D4BBBA3}"/>
                  </a:ext>
                </a:extLst>
              </p:cNvPr>
              <p:cNvSpPr/>
              <p:nvPr/>
            </p:nvSpPr>
            <p:spPr>
              <a:xfrm flipH="1">
                <a:off x="6246325" y="3564677"/>
                <a:ext cx="241964" cy="63239"/>
              </a:xfrm>
              <a:custGeom>
                <a:avLst/>
                <a:gdLst/>
                <a:ahLst/>
                <a:cxnLst/>
                <a:rect l="l" t="t" r="r" b="b"/>
                <a:pathLst>
                  <a:path w="388" h="102" extrusionOk="0">
                    <a:moveTo>
                      <a:pt x="387" y="0"/>
                    </a:moveTo>
                    <a:lnTo>
                      <a:pt x="387" y="0"/>
                    </a:lnTo>
                    <a:cubicBezTo>
                      <a:pt x="387" y="0"/>
                      <a:pt x="201" y="85"/>
                      <a:pt x="0" y="101"/>
                    </a:cubicBez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7" name="Google Shape;2957;p55">
                <a:extLst>
                  <a:ext uri="{FF2B5EF4-FFF2-40B4-BE49-F238E27FC236}">
                    <a16:creationId xmlns:a16="http://schemas.microsoft.com/office/drawing/2014/main" id="{1AD6E7EC-353D-18FA-19C3-C71C5F26113F}"/>
                  </a:ext>
                </a:extLst>
              </p:cNvPr>
              <p:cNvSpPr/>
              <p:nvPr/>
            </p:nvSpPr>
            <p:spPr>
              <a:xfrm flipH="1">
                <a:off x="6507536" y="3564677"/>
                <a:ext cx="30244" cy="252961"/>
              </a:xfrm>
              <a:custGeom>
                <a:avLst/>
                <a:gdLst/>
                <a:ahLst/>
                <a:cxnLst/>
                <a:rect l="l" t="t" r="r" b="b"/>
                <a:pathLst>
                  <a:path w="50" h="406" extrusionOk="0">
                    <a:moveTo>
                      <a:pt x="49" y="405"/>
                    </a:moveTo>
                    <a:lnTo>
                      <a:pt x="49" y="405"/>
                    </a:lnTo>
                    <a:cubicBezTo>
                      <a:pt x="0" y="178"/>
                      <a:pt x="18" y="0"/>
                      <a:pt x="18" y="0"/>
                    </a:cubicBez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8" name="Google Shape;2958;p55">
                <a:extLst>
                  <a:ext uri="{FF2B5EF4-FFF2-40B4-BE49-F238E27FC236}">
                    <a16:creationId xmlns:a16="http://schemas.microsoft.com/office/drawing/2014/main" id="{9EC41D37-C4AA-FC99-AA01-39AC19733D73}"/>
                  </a:ext>
                </a:extLst>
              </p:cNvPr>
              <p:cNvSpPr/>
              <p:nvPr/>
            </p:nvSpPr>
            <p:spPr>
              <a:xfrm flipH="1">
                <a:off x="6312315" y="2484096"/>
                <a:ext cx="379442" cy="500420"/>
              </a:xfrm>
              <a:custGeom>
                <a:avLst/>
                <a:gdLst/>
                <a:ahLst/>
                <a:cxnLst/>
                <a:rect l="l" t="t" r="r" b="b"/>
                <a:pathLst>
                  <a:path w="607" h="802" extrusionOk="0">
                    <a:moveTo>
                      <a:pt x="199" y="598"/>
                    </a:moveTo>
                    <a:lnTo>
                      <a:pt x="199" y="598"/>
                    </a:lnTo>
                    <a:cubicBezTo>
                      <a:pt x="202" y="598"/>
                      <a:pt x="204" y="598"/>
                      <a:pt x="205" y="599"/>
                    </a:cubicBezTo>
                    <a:lnTo>
                      <a:pt x="205" y="599"/>
                    </a:lnTo>
                    <a:cubicBezTo>
                      <a:pt x="205" y="599"/>
                      <a:pt x="179" y="801"/>
                      <a:pt x="288" y="795"/>
                    </a:cubicBezTo>
                    <a:lnTo>
                      <a:pt x="288" y="795"/>
                    </a:lnTo>
                    <a:cubicBezTo>
                      <a:pt x="397" y="791"/>
                      <a:pt x="442" y="539"/>
                      <a:pt x="442" y="539"/>
                    </a:cubicBezTo>
                    <a:lnTo>
                      <a:pt x="477" y="458"/>
                    </a:lnTo>
                    <a:lnTo>
                      <a:pt x="502" y="402"/>
                    </a:lnTo>
                    <a:lnTo>
                      <a:pt x="544" y="305"/>
                    </a:lnTo>
                    <a:lnTo>
                      <a:pt x="544" y="305"/>
                    </a:lnTo>
                    <a:cubicBezTo>
                      <a:pt x="544" y="305"/>
                      <a:pt x="606" y="99"/>
                      <a:pt x="379" y="32"/>
                    </a:cubicBezTo>
                    <a:lnTo>
                      <a:pt x="379" y="32"/>
                    </a:lnTo>
                    <a:cubicBezTo>
                      <a:pt x="275" y="0"/>
                      <a:pt x="199" y="46"/>
                      <a:pt x="154" y="85"/>
                    </a:cubicBezTo>
                    <a:lnTo>
                      <a:pt x="154" y="85"/>
                    </a:lnTo>
                    <a:cubicBezTo>
                      <a:pt x="125" y="110"/>
                      <a:pt x="109" y="134"/>
                      <a:pt x="109" y="134"/>
                    </a:cubicBezTo>
                    <a:lnTo>
                      <a:pt x="109" y="134"/>
                    </a:lnTo>
                    <a:cubicBezTo>
                      <a:pt x="109" y="134"/>
                      <a:pt x="19" y="313"/>
                      <a:pt x="10" y="431"/>
                    </a:cubicBezTo>
                    <a:lnTo>
                      <a:pt x="10" y="431"/>
                    </a:lnTo>
                    <a:cubicBezTo>
                      <a:pt x="0" y="547"/>
                      <a:pt x="75" y="584"/>
                      <a:pt x="199" y="598"/>
                    </a:cubicBezTo>
                  </a:path>
                </a:pathLst>
              </a:custGeom>
              <a:solidFill>
                <a:srgbClr val="683C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9" name="Google Shape;2959;p55">
                <a:extLst>
                  <a:ext uri="{FF2B5EF4-FFF2-40B4-BE49-F238E27FC236}">
                    <a16:creationId xmlns:a16="http://schemas.microsoft.com/office/drawing/2014/main" id="{327CD7EF-443F-2330-5703-61D29A714A2E}"/>
                  </a:ext>
                </a:extLst>
              </p:cNvPr>
              <p:cNvSpPr/>
              <p:nvPr/>
            </p:nvSpPr>
            <p:spPr>
              <a:xfrm flipH="1">
                <a:off x="6392052" y="2728808"/>
                <a:ext cx="186971" cy="252960"/>
              </a:xfrm>
              <a:custGeom>
                <a:avLst/>
                <a:gdLst/>
                <a:ahLst/>
                <a:cxnLst/>
                <a:rect l="l" t="t" r="r" b="b"/>
                <a:pathLst>
                  <a:path w="299" h="407" extrusionOk="0">
                    <a:moveTo>
                      <a:pt x="27" y="204"/>
                    </a:moveTo>
                    <a:lnTo>
                      <a:pt x="27" y="204"/>
                    </a:lnTo>
                    <a:cubicBezTo>
                      <a:pt x="27" y="204"/>
                      <a:pt x="0" y="406"/>
                      <a:pt x="109" y="400"/>
                    </a:cubicBezTo>
                    <a:lnTo>
                      <a:pt x="109" y="400"/>
                    </a:lnTo>
                    <a:cubicBezTo>
                      <a:pt x="218" y="396"/>
                      <a:pt x="263" y="145"/>
                      <a:pt x="263" y="145"/>
                    </a:cubicBezTo>
                    <a:lnTo>
                      <a:pt x="298" y="63"/>
                    </a:lnTo>
                    <a:lnTo>
                      <a:pt x="298" y="63"/>
                    </a:lnTo>
                    <a:cubicBezTo>
                      <a:pt x="297" y="26"/>
                      <a:pt x="294" y="0"/>
                      <a:pt x="294" y="0"/>
                    </a:cubicBezTo>
                    <a:lnTo>
                      <a:pt x="294" y="0"/>
                    </a:lnTo>
                    <a:cubicBezTo>
                      <a:pt x="294" y="0"/>
                      <a:pt x="234" y="101"/>
                      <a:pt x="196" y="127"/>
                    </a:cubicBezTo>
                    <a:lnTo>
                      <a:pt x="196" y="127"/>
                    </a:lnTo>
                    <a:cubicBezTo>
                      <a:pt x="196" y="127"/>
                      <a:pt x="139" y="190"/>
                      <a:pt x="48" y="199"/>
                    </a:cubicBezTo>
                    <a:lnTo>
                      <a:pt x="20" y="203"/>
                    </a:lnTo>
                    <a:lnTo>
                      <a:pt x="20" y="203"/>
                    </a:lnTo>
                    <a:cubicBezTo>
                      <a:pt x="23" y="203"/>
                      <a:pt x="25" y="204"/>
                      <a:pt x="27" y="204"/>
                    </a:cubicBezTo>
                  </a:path>
                </a:pathLst>
              </a:custGeom>
              <a:solidFill>
                <a:srgbClr val="3E23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0" name="Google Shape;2960;p55">
                <a:extLst>
                  <a:ext uri="{FF2B5EF4-FFF2-40B4-BE49-F238E27FC236}">
                    <a16:creationId xmlns:a16="http://schemas.microsoft.com/office/drawing/2014/main" id="{BDB59D0E-993B-0130-81F2-03FB0AD40692}"/>
                  </a:ext>
                </a:extLst>
              </p:cNvPr>
              <p:cNvSpPr/>
              <p:nvPr/>
            </p:nvSpPr>
            <p:spPr>
              <a:xfrm flipH="1">
                <a:off x="6312317" y="2484096"/>
                <a:ext cx="283204" cy="277706"/>
              </a:xfrm>
              <a:custGeom>
                <a:avLst/>
                <a:gdLst/>
                <a:ahLst/>
                <a:cxnLst/>
                <a:rect l="l" t="t" r="r" b="b"/>
                <a:pathLst>
                  <a:path w="454" h="444" extrusionOk="0">
                    <a:moveTo>
                      <a:pt x="0" y="84"/>
                    </a:moveTo>
                    <a:lnTo>
                      <a:pt x="0" y="84"/>
                    </a:lnTo>
                    <a:cubicBezTo>
                      <a:pt x="28" y="78"/>
                      <a:pt x="43" y="113"/>
                      <a:pt x="56" y="130"/>
                    </a:cubicBezTo>
                    <a:lnTo>
                      <a:pt x="56" y="130"/>
                    </a:lnTo>
                    <a:cubicBezTo>
                      <a:pt x="75" y="121"/>
                      <a:pt x="201" y="101"/>
                      <a:pt x="209" y="149"/>
                    </a:cubicBezTo>
                    <a:lnTo>
                      <a:pt x="209" y="149"/>
                    </a:lnTo>
                    <a:cubicBezTo>
                      <a:pt x="217" y="196"/>
                      <a:pt x="208" y="249"/>
                      <a:pt x="213" y="266"/>
                    </a:cubicBezTo>
                    <a:lnTo>
                      <a:pt x="213" y="266"/>
                    </a:lnTo>
                    <a:cubicBezTo>
                      <a:pt x="217" y="282"/>
                      <a:pt x="260" y="323"/>
                      <a:pt x="260" y="351"/>
                    </a:cubicBezTo>
                    <a:lnTo>
                      <a:pt x="260" y="351"/>
                    </a:lnTo>
                    <a:cubicBezTo>
                      <a:pt x="260" y="379"/>
                      <a:pt x="255" y="434"/>
                      <a:pt x="255" y="434"/>
                    </a:cubicBezTo>
                    <a:lnTo>
                      <a:pt x="295" y="443"/>
                    </a:lnTo>
                    <a:lnTo>
                      <a:pt x="295" y="443"/>
                    </a:lnTo>
                    <a:cubicBezTo>
                      <a:pt x="295" y="443"/>
                      <a:pt x="321" y="424"/>
                      <a:pt x="349" y="400"/>
                    </a:cubicBezTo>
                    <a:lnTo>
                      <a:pt x="391" y="302"/>
                    </a:lnTo>
                    <a:lnTo>
                      <a:pt x="391" y="302"/>
                    </a:lnTo>
                    <a:cubicBezTo>
                      <a:pt x="391" y="302"/>
                      <a:pt x="453" y="97"/>
                      <a:pt x="226" y="29"/>
                    </a:cubicBezTo>
                    <a:lnTo>
                      <a:pt x="226" y="29"/>
                    </a:lnTo>
                    <a:cubicBezTo>
                      <a:pt x="121" y="0"/>
                      <a:pt x="44" y="44"/>
                      <a:pt x="0" y="84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1" name="Google Shape;2961;p55">
                <a:extLst>
                  <a:ext uri="{FF2B5EF4-FFF2-40B4-BE49-F238E27FC236}">
                    <a16:creationId xmlns:a16="http://schemas.microsoft.com/office/drawing/2014/main" id="{E32E118A-B2CF-645D-01C5-772A030AD725}"/>
                  </a:ext>
                </a:extLst>
              </p:cNvPr>
              <p:cNvSpPr/>
              <p:nvPr/>
            </p:nvSpPr>
            <p:spPr>
              <a:xfrm flipH="1">
                <a:off x="6298568" y="2448352"/>
                <a:ext cx="335447" cy="285955"/>
              </a:xfrm>
              <a:custGeom>
                <a:avLst/>
                <a:gdLst/>
                <a:ahLst/>
                <a:cxnLst/>
                <a:rect l="l" t="t" r="r" b="b"/>
                <a:pathLst>
                  <a:path w="538" h="457" extrusionOk="0">
                    <a:moveTo>
                      <a:pt x="0" y="176"/>
                    </a:moveTo>
                    <a:lnTo>
                      <a:pt x="0" y="176"/>
                    </a:lnTo>
                    <a:cubicBezTo>
                      <a:pt x="0" y="176"/>
                      <a:pt x="43" y="173"/>
                      <a:pt x="117" y="198"/>
                    </a:cubicBezTo>
                    <a:lnTo>
                      <a:pt x="117" y="198"/>
                    </a:lnTo>
                    <a:cubicBezTo>
                      <a:pt x="162" y="212"/>
                      <a:pt x="243" y="253"/>
                      <a:pt x="318" y="318"/>
                    </a:cubicBezTo>
                    <a:lnTo>
                      <a:pt x="318" y="318"/>
                    </a:lnTo>
                    <a:cubicBezTo>
                      <a:pt x="361" y="356"/>
                      <a:pt x="405" y="403"/>
                      <a:pt x="435" y="456"/>
                    </a:cubicBezTo>
                    <a:lnTo>
                      <a:pt x="435" y="456"/>
                    </a:lnTo>
                    <a:cubicBezTo>
                      <a:pt x="435" y="456"/>
                      <a:pt x="502" y="339"/>
                      <a:pt x="519" y="276"/>
                    </a:cubicBezTo>
                    <a:lnTo>
                      <a:pt x="519" y="276"/>
                    </a:lnTo>
                    <a:cubicBezTo>
                      <a:pt x="537" y="214"/>
                      <a:pt x="413" y="52"/>
                      <a:pt x="328" y="23"/>
                    </a:cubicBezTo>
                    <a:lnTo>
                      <a:pt x="328" y="23"/>
                    </a:lnTo>
                    <a:cubicBezTo>
                      <a:pt x="307" y="16"/>
                      <a:pt x="285" y="11"/>
                      <a:pt x="262" y="8"/>
                    </a:cubicBezTo>
                    <a:lnTo>
                      <a:pt x="262" y="8"/>
                    </a:lnTo>
                    <a:cubicBezTo>
                      <a:pt x="194" y="0"/>
                      <a:pt x="123" y="12"/>
                      <a:pt x="97" y="33"/>
                    </a:cubicBezTo>
                    <a:lnTo>
                      <a:pt x="97" y="33"/>
                    </a:lnTo>
                    <a:cubicBezTo>
                      <a:pt x="62" y="60"/>
                      <a:pt x="0" y="176"/>
                      <a:pt x="0" y="176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2" name="Google Shape;2962;p55">
                <a:extLst>
                  <a:ext uri="{FF2B5EF4-FFF2-40B4-BE49-F238E27FC236}">
                    <a16:creationId xmlns:a16="http://schemas.microsoft.com/office/drawing/2014/main" id="{7A4A9FF9-8523-215D-A587-1522A56677A2}"/>
                  </a:ext>
                </a:extLst>
              </p:cNvPr>
              <p:cNvSpPr/>
              <p:nvPr/>
            </p:nvSpPr>
            <p:spPr>
              <a:xfrm flipH="1">
                <a:off x="6400301" y="2448352"/>
                <a:ext cx="233714" cy="197969"/>
              </a:xfrm>
              <a:custGeom>
                <a:avLst/>
                <a:gdLst/>
                <a:ahLst/>
                <a:cxnLst/>
                <a:rect l="l" t="t" r="r" b="b"/>
                <a:pathLst>
                  <a:path w="374" h="319" extrusionOk="0">
                    <a:moveTo>
                      <a:pt x="0" y="176"/>
                    </a:moveTo>
                    <a:lnTo>
                      <a:pt x="0" y="176"/>
                    </a:lnTo>
                    <a:cubicBezTo>
                      <a:pt x="0" y="176"/>
                      <a:pt x="43" y="173"/>
                      <a:pt x="117" y="198"/>
                    </a:cubicBezTo>
                    <a:lnTo>
                      <a:pt x="117" y="198"/>
                    </a:lnTo>
                    <a:cubicBezTo>
                      <a:pt x="162" y="212"/>
                      <a:pt x="243" y="253"/>
                      <a:pt x="318" y="318"/>
                    </a:cubicBezTo>
                    <a:lnTo>
                      <a:pt x="318" y="318"/>
                    </a:lnTo>
                    <a:cubicBezTo>
                      <a:pt x="340" y="273"/>
                      <a:pt x="371" y="203"/>
                      <a:pt x="372" y="154"/>
                    </a:cubicBezTo>
                    <a:lnTo>
                      <a:pt x="372" y="154"/>
                    </a:lnTo>
                    <a:cubicBezTo>
                      <a:pt x="373" y="105"/>
                      <a:pt x="309" y="45"/>
                      <a:pt x="263" y="8"/>
                    </a:cubicBezTo>
                    <a:lnTo>
                      <a:pt x="263" y="8"/>
                    </a:lnTo>
                    <a:cubicBezTo>
                      <a:pt x="195" y="0"/>
                      <a:pt x="124" y="12"/>
                      <a:pt x="98" y="33"/>
                    </a:cubicBezTo>
                    <a:lnTo>
                      <a:pt x="98" y="33"/>
                    </a:lnTo>
                    <a:cubicBezTo>
                      <a:pt x="62" y="60"/>
                      <a:pt x="0" y="176"/>
                      <a:pt x="0" y="176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3" name="Google Shape;2963;p55">
                <a:extLst>
                  <a:ext uri="{FF2B5EF4-FFF2-40B4-BE49-F238E27FC236}">
                    <a16:creationId xmlns:a16="http://schemas.microsoft.com/office/drawing/2014/main" id="{59DE0171-404C-2912-CB5E-42AEE702BDAF}"/>
                  </a:ext>
                </a:extLst>
              </p:cNvPr>
              <p:cNvSpPr/>
              <p:nvPr/>
            </p:nvSpPr>
            <p:spPr>
              <a:xfrm flipH="1">
                <a:off x="6466293" y="2456600"/>
                <a:ext cx="294202" cy="164974"/>
              </a:xfrm>
              <a:custGeom>
                <a:avLst/>
                <a:gdLst/>
                <a:ahLst/>
                <a:cxnLst/>
                <a:rect l="l" t="t" r="r" b="b"/>
                <a:pathLst>
                  <a:path w="470" h="263" extrusionOk="0">
                    <a:moveTo>
                      <a:pt x="469" y="262"/>
                    </a:moveTo>
                    <a:lnTo>
                      <a:pt x="469" y="262"/>
                    </a:lnTo>
                    <a:cubicBezTo>
                      <a:pt x="469" y="262"/>
                      <a:pt x="356" y="105"/>
                      <a:pt x="307" y="53"/>
                    </a:cubicBezTo>
                    <a:lnTo>
                      <a:pt x="307" y="53"/>
                    </a:lnTo>
                    <a:cubicBezTo>
                      <a:pt x="257" y="0"/>
                      <a:pt x="58" y="7"/>
                      <a:pt x="29" y="39"/>
                    </a:cubicBezTo>
                    <a:lnTo>
                      <a:pt x="29" y="39"/>
                    </a:lnTo>
                    <a:cubicBezTo>
                      <a:pt x="0" y="71"/>
                      <a:pt x="200" y="220"/>
                      <a:pt x="200" y="220"/>
                    </a:cubicBezTo>
                    <a:lnTo>
                      <a:pt x="200" y="220"/>
                    </a:lnTo>
                    <a:cubicBezTo>
                      <a:pt x="200" y="220"/>
                      <a:pt x="211" y="184"/>
                      <a:pt x="232" y="162"/>
                    </a:cubicBezTo>
                    <a:lnTo>
                      <a:pt x="232" y="162"/>
                    </a:lnTo>
                    <a:cubicBezTo>
                      <a:pt x="232" y="162"/>
                      <a:pt x="363" y="179"/>
                      <a:pt x="469" y="262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4" name="Google Shape;2964;p55">
                <a:extLst>
                  <a:ext uri="{FF2B5EF4-FFF2-40B4-BE49-F238E27FC236}">
                    <a16:creationId xmlns:a16="http://schemas.microsoft.com/office/drawing/2014/main" id="{2DD1DE34-4DD7-E773-A782-0FE0E8D14E34}"/>
                  </a:ext>
                </a:extLst>
              </p:cNvPr>
              <p:cNvSpPr/>
              <p:nvPr/>
            </p:nvSpPr>
            <p:spPr>
              <a:xfrm flipH="1">
                <a:off x="6306816" y="2712311"/>
                <a:ext cx="123730" cy="129229"/>
              </a:xfrm>
              <a:custGeom>
                <a:avLst/>
                <a:gdLst/>
                <a:ahLst/>
                <a:cxnLst/>
                <a:rect l="l" t="t" r="r" b="b"/>
                <a:pathLst>
                  <a:path w="200" h="207" extrusionOk="0">
                    <a:moveTo>
                      <a:pt x="0" y="163"/>
                    </a:moveTo>
                    <a:lnTo>
                      <a:pt x="0" y="163"/>
                    </a:lnTo>
                    <a:cubicBezTo>
                      <a:pt x="69" y="206"/>
                      <a:pt x="121" y="186"/>
                      <a:pt x="152" y="147"/>
                    </a:cubicBezTo>
                    <a:lnTo>
                      <a:pt x="152" y="147"/>
                    </a:lnTo>
                    <a:cubicBezTo>
                      <a:pt x="191" y="100"/>
                      <a:pt x="199" y="22"/>
                      <a:pt x="167" y="8"/>
                    </a:cubicBezTo>
                    <a:lnTo>
                      <a:pt x="167" y="8"/>
                    </a:lnTo>
                    <a:cubicBezTo>
                      <a:pt x="154" y="2"/>
                      <a:pt x="137" y="0"/>
                      <a:pt x="121" y="2"/>
                    </a:cubicBezTo>
                    <a:lnTo>
                      <a:pt x="121" y="2"/>
                    </a:lnTo>
                    <a:cubicBezTo>
                      <a:pt x="87" y="8"/>
                      <a:pt x="59" y="26"/>
                      <a:pt x="39" y="50"/>
                    </a:cubicBezTo>
                    <a:lnTo>
                      <a:pt x="39" y="50"/>
                    </a:lnTo>
                    <a:cubicBezTo>
                      <a:pt x="23" y="70"/>
                      <a:pt x="12" y="94"/>
                      <a:pt x="8" y="118"/>
                    </a:cubicBezTo>
                    <a:lnTo>
                      <a:pt x="0" y="163"/>
                    </a:lnTo>
                  </a:path>
                </a:pathLst>
              </a:custGeom>
              <a:solidFill>
                <a:srgbClr val="683C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5" name="Google Shape;2965;p55">
                <a:extLst>
                  <a:ext uri="{FF2B5EF4-FFF2-40B4-BE49-F238E27FC236}">
                    <a16:creationId xmlns:a16="http://schemas.microsoft.com/office/drawing/2014/main" id="{BA444971-3AFC-02B7-23F7-E92EDBAB01F7}"/>
                  </a:ext>
                </a:extLst>
              </p:cNvPr>
              <p:cNvSpPr/>
              <p:nvPr/>
            </p:nvSpPr>
            <p:spPr>
              <a:xfrm flipH="1">
                <a:off x="6326063" y="2742555"/>
                <a:ext cx="104483" cy="98984"/>
              </a:xfrm>
              <a:custGeom>
                <a:avLst/>
                <a:gdLst/>
                <a:ahLst/>
                <a:cxnLst/>
                <a:rect l="l" t="t" r="r" b="b"/>
                <a:pathLst>
                  <a:path w="166" h="157" extrusionOk="0">
                    <a:moveTo>
                      <a:pt x="0" y="113"/>
                    </a:moveTo>
                    <a:lnTo>
                      <a:pt x="0" y="113"/>
                    </a:lnTo>
                    <a:cubicBezTo>
                      <a:pt x="69" y="156"/>
                      <a:pt x="121" y="136"/>
                      <a:pt x="152" y="97"/>
                    </a:cubicBezTo>
                    <a:lnTo>
                      <a:pt x="152" y="97"/>
                    </a:lnTo>
                    <a:cubicBezTo>
                      <a:pt x="165" y="59"/>
                      <a:pt x="129" y="12"/>
                      <a:pt x="83" y="31"/>
                    </a:cubicBezTo>
                    <a:lnTo>
                      <a:pt x="83" y="31"/>
                    </a:lnTo>
                    <a:cubicBezTo>
                      <a:pt x="30" y="52"/>
                      <a:pt x="25" y="30"/>
                      <a:pt x="39" y="0"/>
                    </a:cubicBezTo>
                    <a:lnTo>
                      <a:pt x="39" y="0"/>
                    </a:lnTo>
                    <a:cubicBezTo>
                      <a:pt x="23" y="20"/>
                      <a:pt x="12" y="44"/>
                      <a:pt x="8" y="68"/>
                    </a:cubicBezTo>
                    <a:lnTo>
                      <a:pt x="0" y="113"/>
                    </a:lnTo>
                  </a:path>
                </a:pathLst>
              </a:custGeom>
              <a:solidFill>
                <a:srgbClr val="3E23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6" name="Google Shape;2966;p55">
                <a:extLst>
                  <a:ext uri="{FF2B5EF4-FFF2-40B4-BE49-F238E27FC236}">
                    <a16:creationId xmlns:a16="http://schemas.microsoft.com/office/drawing/2014/main" id="{5E3D5F52-2885-9092-66D7-076195861A16}"/>
                  </a:ext>
                </a:extLst>
              </p:cNvPr>
              <p:cNvSpPr/>
              <p:nvPr/>
            </p:nvSpPr>
            <p:spPr>
              <a:xfrm flipH="1">
                <a:off x="6040106" y="2709560"/>
                <a:ext cx="324450" cy="393186"/>
              </a:xfrm>
              <a:custGeom>
                <a:avLst/>
                <a:gdLst/>
                <a:ahLst/>
                <a:cxnLst/>
                <a:rect l="l" t="t" r="r" b="b"/>
                <a:pathLst>
                  <a:path w="519" h="632" extrusionOk="0">
                    <a:moveTo>
                      <a:pt x="52" y="412"/>
                    </a:moveTo>
                    <a:lnTo>
                      <a:pt x="52" y="412"/>
                    </a:lnTo>
                    <a:cubicBezTo>
                      <a:pt x="70" y="459"/>
                      <a:pt x="98" y="499"/>
                      <a:pt x="128" y="531"/>
                    </a:cubicBezTo>
                    <a:lnTo>
                      <a:pt x="128" y="531"/>
                    </a:lnTo>
                    <a:cubicBezTo>
                      <a:pt x="187" y="597"/>
                      <a:pt x="256" y="631"/>
                      <a:pt x="256" y="631"/>
                    </a:cubicBezTo>
                    <a:lnTo>
                      <a:pt x="435" y="469"/>
                    </a:lnTo>
                    <a:lnTo>
                      <a:pt x="518" y="396"/>
                    </a:lnTo>
                    <a:lnTo>
                      <a:pt x="472" y="306"/>
                    </a:lnTo>
                    <a:lnTo>
                      <a:pt x="315" y="0"/>
                    </a:lnTo>
                    <a:lnTo>
                      <a:pt x="222" y="56"/>
                    </a:lnTo>
                    <a:lnTo>
                      <a:pt x="16" y="184"/>
                    </a:lnTo>
                    <a:lnTo>
                      <a:pt x="16" y="184"/>
                    </a:lnTo>
                    <a:cubicBezTo>
                      <a:pt x="16" y="183"/>
                      <a:pt x="0" y="271"/>
                      <a:pt x="52" y="412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7" name="Google Shape;2967;p55">
                <a:extLst>
                  <a:ext uri="{FF2B5EF4-FFF2-40B4-BE49-F238E27FC236}">
                    <a16:creationId xmlns:a16="http://schemas.microsoft.com/office/drawing/2014/main" id="{0E1C5BE3-113E-200F-FA73-A1BB09781B91}"/>
                  </a:ext>
                </a:extLst>
              </p:cNvPr>
              <p:cNvSpPr/>
              <p:nvPr/>
            </p:nvSpPr>
            <p:spPr>
              <a:xfrm flipH="1">
                <a:off x="6040108" y="2888283"/>
                <a:ext cx="244711" cy="214467"/>
              </a:xfrm>
              <a:custGeom>
                <a:avLst/>
                <a:gdLst/>
                <a:ahLst/>
                <a:cxnLst/>
                <a:rect l="l" t="t" r="r" b="b"/>
                <a:pathLst>
                  <a:path w="391" h="344" extrusionOk="0">
                    <a:moveTo>
                      <a:pt x="0" y="243"/>
                    </a:moveTo>
                    <a:lnTo>
                      <a:pt x="0" y="243"/>
                    </a:lnTo>
                    <a:cubicBezTo>
                      <a:pt x="60" y="309"/>
                      <a:pt x="127" y="343"/>
                      <a:pt x="127" y="343"/>
                    </a:cubicBezTo>
                    <a:lnTo>
                      <a:pt x="308" y="181"/>
                    </a:lnTo>
                    <a:lnTo>
                      <a:pt x="390" y="108"/>
                    </a:lnTo>
                    <a:lnTo>
                      <a:pt x="344" y="18"/>
                    </a:lnTo>
                    <a:lnTo>
                      <a:pt x="344" y="18"/>
                    </a:lnTo>
                    <a:cubicBezTo>
                      <a:pt x="329" y="6"/>
                      <a:pt x="317" y="0"/>
                      <a:pt x="317" y="0"/>
                    </a:cubicBezTo>
                    <a:lnTo>
                      <a:pt x="0" y="243"/>
                    </a:lnTo>
                  </a:path>
                </a:pathLst>
              </a:custGeom>
              <a:solidFill>
                <a:srgbClr val="2F383F">
                  <a:alpha val="1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8" name="Google Shape;2968;p55">
                <a:extLst>
                  <a:ext uri="{FF2B5EF4-FFF2-40B4-BE49-F238E27FC236}">
                    <a16:creationId xmlns:a16="http://schemas.microsoft.com/office/drawing/2014/main" id="{C39445E1-31C1-F9CB-0687-062AAC098B76}"/>
                  </a:ext>
                </a:extLst>
              </p:cNvPr>
              <p:cNvSpPr/>
              <p:nvPr/>
            </p:nvSpPr>
            <p:spPr>
              <a:xfrm flipH="1">
                <a:off x="6040109" y="2706811"/>
                <a:ext cx="184220" cy="294202"/>
              </a:xfrm>
              <a:custGeom>
                <a:avLst/>
                <a:gdLst/>
                <a:ahLst/>
                <a:cxnLst/>
                <a:rect l="l" t="t" r="r" b="b"/>
                <a:pathLst>
                  <a:path w="297" h="470" extrusionOk="0">
                    <a:moveTo>
                      <a:pt x="0" y="55"/>
                    </a:moveTo>
                    <a:lnTo>
                      <a:pt x="0" y="55"/>
                    </a:lnTo>
                    <a:cubicBezTo>
                      <a:pt x="4" y="118"/>
                      <a:pt x="24" y="255"/>
                      <a:pt x="113" y="373"/>
                    </a:cubicBezTo>
                    <a:lnTo>
                      <a:pt x="113" y="373"/>
                    </a:lnTo>
                    <a:cubicBezTo>
                      <a:pt x="140" y="407"/>
                      <a:pt x="174" y="441"/>
                      <a:pt x="214" y="469"/>
                    </a:cubicBezTo>
                    <a:lnTo>
                      <a:pt x="296" y="395"/>
                    </a:lnTo>
                    <a:lnTo>
                      <a:pt x="250" y="306"/>
                    </a:lnTo>
                    <a:lnTo>
                      <a:pt x="94" y="0"/>
                    </a:lnTo>
                    <a:lnTo>
                      <a:pt x="0" y="55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9" name="Google Shape;2969;p55">
                <a:extLst>
                  <a:ext uri="{FF2B5EF4-FFF2-40B4-BE49-F238E27FC236}">
                    <a16:creationId xmlns:a16="http://schemas.microsoft.com/office/drawing/2014/main" id="{63F86CEA-A3CC-15D6-C70C-82BBF1ABCB6C}"/>
                  </a:ext>
                </a:extLst>
              </p:cNvPr>
              <p:cNvSpPr/>
              <p:nvPr/>
            </p:nvSpPr>
            <p:spPr>
              <a:xfrm flipH="1">
                <a:off x="6040106" y="2885532"/>
                <a:ext cx="115483" cy="112732"/>
              </a:xfrm>
              <a:custGeom>
                <a:avLst/>
                <a:gdLst/>
                <a:ahLst/>
                <a:cxnLst/>
                <a:rect l="l" t="t" r="r" b="b"/>
                <a:pathLst>
                  <a:path w="184" h="183" extrusionOk="0">
                    <a:moveTo>
                      <a:pt x="0" y="86"/>
                    </a:moveTo>
                    <a:lnTo>
                      <a:pt x="0" y="86"/>
                    </a:lnTo>
                    <a:cubicBezTo>
                      <a:pt x="27" y="120"/>
                      <a:pt x="61" y="154"/>
                      <a:pt x="101" y="182"/>
                    </a:cubicBezTo>
                    <a:lnTo>
                      <a:pt x="183" y="108"/>
                    </a:lnTo>
                    <a:lnTo>
                      <a:pt x="137" y="19"/>
                    </a:lnTo>
                    <a:lnTo>
                      <a:pt x="137" y="19"/>
                    </a:lnTo>
                    <a:cubicBezTo>
                      <a:pt x="122" y="8"/>
                      <a:pt x="110" y="0"/>
                      <a:pt x="110" y="0"/>
                    </a:cubicBezTo>
                    <a:lnTo>
                      <a:pt x="0" y="86"/>
                    </a:lnTo>
                  </a:path>
                </a:pathLst>
              </a:custGeom>
              <a:solidFill>
                <a:srgbClr val="2F383F">
                  <a:alpha val="1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0" name="Google Shape;2970;p55">
                <a:extLst>
                  <a:ext uri="{FF2B5EF4-FFF2-40B4-BE49-F238E27FC236}">
                    <a16:creationId xmlns:a16="http://schemas.microsoft.com/office/drawing/2014/main" id="{7A27E056-D756-AA4E-B612-1DFDFDC52585}"/>
                  </a:ext>
                </a:extLst>
              </p:cNvPr>
              <p:cNvSpPr/>
              <p:nvPr/>
            </p:nvSpPr>
            <p:spPr>
              <a:xfrm flipH="1">
                <a:off x="6037358" y="2706811"/>
                <a:ext cx="134728" cy="247460"/>
              </a:xfrm>
              <a:custGeom>
                <a:avLst/>
                <a:gdLst/>
                <a:ahLst/>
                <a:cxnLst/>
                <a:rect l="l" t="t" r="r" b="b"/>
                <a:pathLst>
                  <a:path w="214" h="396" extrusionOk="0">
                    <a:moveTo>
                      <a:pt x="117" y="295"/>
                    </a:moveTo>
                    <a:lnTo>
                      <a:pt x="117" y="295"/>
                    </a:lnTo>
                    <a:cubicBezTo>
                      <a:pt x="142" y="328"/>
                      <a:pt x="174" y="362"/>
                      <a:pt x="213" y="395"/>
                    </a:cubicBezTo>
                    <a:lnTo>
                      <a:pt x="213" y="395"/>
                    </a:lnTo>
                    <a:cubicBezTo>
                      <a:pt x="213" y="395"/>
                      <a:pt x="213" y="322"/>
                      <a:pt x="179" y="231"/>
                    </a:cubicBezTo>
                    <a:lnTo>
                      <a:pt x="179" y="231"/>
                    </a:lnTo>
                    <a:cubicBezTo>
                      <a:pt x="152" y="155"/>
                      <a:pt x="102" y="67"/>
                      <a:pt x="11" y="0"/>
                    </a:cubicBezTo>
                    <a:lnTo>
                      <a:pt x="11" y="0"/>
                    </a:lnTo>
                    <a:cubicBezTo>
                      <a:pt x="9" y="0"/>
                      <a:pt x="0" y="141"/>
                      <a:pt x="117" y="295"/>
                    </a:cubicBezTo>
                  </a:path>
                </a:pathLst>
              </a:custGeom>
              <a:solidFill>
                <a:srgbClr val="0C1A3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1" name="Google Shape;2971;p55">
                <a:extLst>
                  <a:ext uri="{FF2B5EF4-FFF2-40B4-BE49-F238E27FC236}">
                    <a16:creationId xmlns:a16="http://schemas.microsoft.com/office/drawing/2014/main" id="{3413F762-BF2F-AFE3-2845-745F020CC36B}"/>
                  </a:ext>
                </a:extLst>
              </p:cNvPr>
              <p:cNvSpPr/>
              <p:nvPr/>
            </p:nvSpPr>
            <p:spPr>
              <a:xfrm flipH="1">
                <a:off x="5861384" y="2495094"/>
                <a:ext cx="310703" cy="398686"/>
              </a:xfrm>
              <a:custGeom>
                <a:avLst/>
                <a:gdLst/>
                <a:ahLst/>
                <a:cxnLst/>
                <a:rect l="l" t="t" r="r" b="b"/>
                <a:pathLst>
                  <a:path w="500" h="639" extrusionOk="0">
                    <a:moveTo>
                      <a:pt x="117" y="638"/>
                    </a:moveTo>
                    <a:lnTo>
                      <a:pt x="178" y="574"/>
                    </a:lnTo>
                    <a:lnTo>
                      <a:pt x="203" y="549"/>
                    </a:lnTo>
                    <a:lnTo>
                      <a:pt x="203" y="549"/>
                    </a:lnTo>
                    <a:cubicBezTo>
                      <a:pt x="203" y="549"/>
                      <a:pt x="246" y="520"/>
                      <a:pt x="287" y="481"/>
                    </a:cubicBezTo>
                    <a:lnTo>
                      <a:pt x="287" y="481"/>
                    </a:lnTo>
                    <a:cubicBezTo>
                      <a:pt x="329" y="443"/>
                      <a:pt x="499" y="146"/>
                      <a:pt x="499" y="146"/>
                    </a:cubicBezTo>
                    <a:lnTo>
                      <a:pt x="428" y="74"/>
                    </a:lnTo>
                    <a:lnTo>
                      <a:pt x="356" y="0"/>
                    </a:lnTo>
                    <a:lnTo>
                      <a:pt x="356" y="0"/>
                    </a:lnTo>
                    <a:cubicBezTo>
                      <a:pt x="356" y="0"/>
                      <a:pt x="266" y="73"/>
                      <a:pt x="204" y="123"/>
                    </a:cubicBezTo>
                    <a:lnTo>
                      <a:pt x="204" y="123"/>
                    </a:lnTo>
                    <a:cubicBezTo>
                      <a:pt x="142" y="172"/>
                      <a:pt x="75" y="281"/>
                      <a:pt x="75" y="281"/>
                    </a:cubicBezTo>
                    <a:lnTo>
                      <a:pt x="16" y="338"/>
                    </a:lnTo>
                    <a:lnTo>
                      <a:pt x="8" y="344"/>
                    </a:lnTo>
                    <a:lnTo>
                      <a:pt x="8" y="344"/>
                    </a:lnTo>
                    <a:cubicBezTo>
                      <a:pt x="9" y="343"/>
                      <a:pt x="0" y="484"/>
                      <a:pt x="117" y="638"/>
                    </a:cubicBezTo>
                  </a:path>
                </a:pathLst>
              </a:custGeom>
              <a:solidFill>
                <a:srgbClr val="683C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2" name="Google Shape;2972;p55">
                <a:extLst>
                  <a:ext uri="{FF2B5EF4-FFF2-40B4-BE49-F238E27FC236}">
                    <a16:creationId xmlns:a16="http://schemas.microsoft.com/office/drawing/2014/main" id="{E88AEE96-3039-73E1-C254-58275A0DB712}"/>
                  </a:ext>
                </a:extLst>
              </p:cNvPr>
              <p:cNvSpPr/>
              <p:nvPr/>
            </p:nvSpPr>
            <p:spPr>
              <a:xfrm flipH="1">
                <a:off x="5726657" y="2341118"/>
                <a:ext cx="222714" cy="244710"/>
              </a:xfrm>
              <a:custGeom>
                <a:avLst/>
                <a:gdLst/>
                <a:ahLst/>
                <a:cxnLst/>
                <a:rect l="l" t="t" r="r" b="b"/>
                <a:pathLst>
                  <a:path w="357" h="391" extrusionOk="0">
                    <a:moveTo>
                      <a:pt x="0" y="244"/>
                    </a:moveTo>
                    <a:lnTo>
                      <a:pt x="73" y="318"/>
                    </a:lnTo>
                    <a:lnTo>
                      <a:pt x="143" y="390"/>
                    </a:lnTo>
                    <a:lnTo>
                      <a:pt x="143" y="390"/>
                    </a:lnTo>
                    <a:cubicBezTo>
                      <a:pt x="143" y="390"/>
                      <a:pt x="302" y="275"/>
                      <a:pt x="331" y="223"/>
                    </a:cubicBezTo>
                    <a:lnTo>
                      <a:pt x="331" y="223"/>
                    </a:lnTo>
                    <a:cubicBezTo>
                      <a:pt x="356" y="179"/>
                      <a:pt x="209" y="55"/>
                      <a:pt x="134" y="15"/>
                    </a:cubicBezTo>
                    <a:lnTo>
                      <a:pt x="134" y="15"/>
                    </a:lnTo>
                    <a:cubicBezTo>
                      <a:pt x="121" y="7"/>
                      <a:pt x="109" y="3"/>
                      <a:pt x="103" y="3"/>
                    </a:cubicBezTo>
                    <a:lnTo>
                      <a:pt x="103" y="3"/>
                    </a:lnTo>
                    <a:cubicBezTo>
                      <a:pt x="55" y="0"/>
                      <a:pt x="0" y="244"/>
                      <a:pt x="0" y="244"/>
                    </a:cubicBezTo>
                  </a:path>
                </a:pathLst>
              </a:custGeom>
              <a:solidFill>
                <a:srgbClr val="FDAB8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3" name="Google Shape;2973;p55">
                <a:extLst>
                  <a:ext uri="{FF2B5EF4-FFF2-40B4-BE49-F238E27FC236}">
                    <a16:creationId xmlns:a16="http://schemas.microsoft.com/office/drawing/2014/main" id="{47E10C85-5716-2E8B-33FD-CD90CEF14605}"/>
                  </a:ext>
                </a:extLst>
              </p:cNvPr>
              <p:cNvSpPr/>
              <p:nvPr/>
            </p:nvSpPr>
            <p:spPr>
              <a:xfrm flipH="1">
                <a:off x="5726654" y="2352116"/>
                <a:ext cx="445432" cy="541662"/>
              </a:xfrm>
              <a:custGeom>
                <a:avLst/>
                <a:gdLst/>
                <a:ahLst/>
                <a:cxnLst/>
                <a:rect l="l" t="t" r="r" b="b"/>
                <a:pathLst>
                  <a:path w="713" h="868" extrusionOk="0">
                    <a:moveTo>
                      <a:pt x="117" y="867"/>
                    </a:moveTo>
                    <a:lnTo>
                      <a:pt x="178" y="803"/>
                    </a:lnTo>
                    <a:lnTo>
                      <a:pt x="203" y="778"/>
                    </a:lnTo>
                    <a:lnTo>
                      <a:pt x="203" y="778"/>
                    </a:lnTo>
                    <a:cubicBezTo>
                      <a:pt x="203" y="778"/>
                      <a:pt x="246" y="749"/>
                      <a:pt x="287" y="710"/>
                    </a:cubicBezTo>
                    <a:lnTo>
                      <a:pt x="287" y="710"/>
                    </a:lnTo>
                    <a:cubicBezTo>
                      <a:pt x="329" y="672"/>
                      <a:pt x="499" y="375"/>
                      <a:pt x="499" y="375"/>
                    </a:cubicBezTo>
                    <a:lnTo>
                      <a:pt x="499" y="375"/>
                    </a:lnTo>
                    <a:cubicBezTo>
                      <a:pt x="499" y="375"/>
                      <a:pt x="658" y="260"/>
                      <a:pt x="687" y="208"/>
                    </a:cubicBezTo>
                    <a:lnTo>
                      <a:pt x="687" y="208"/>
                    </a:lnTo>
                    <a:cubicBezTo>
                      <a:pt x="712" y="164"/>
                      <a:pt x="565" y="40"/>
                      <a:pt x="490" y="0"/>
                    </a:cubicBezTo>
                    <a:lnTo>
                      <a:pt x="490" y="0"/>
                    </a:lnTo>
                    <a:cubicBezTo>
                      <a:pt x="513" y="139"/>
                      <a:pt x="500" y="233"/>
                      <a:pt x="430" y="302"/>
                    </a:cubicBezTo>
                    <a:lnTo>
                      <a:pt x="428" y="303"/>
                    </a:lnTo>
                    <a:lnTo>
                      <a:pt x="428" y="303"/>
                    </a:lnTo>
                    <a:cubicBezTo>
                      <a:pt x="352" y="378"/>
                      <a:pt x="268" y="568"/>
                      <a:pt x="206" y="656"/>
                    </a:cubicBezTo>
                    <a:lnTo>
                      <a:pt x="206" y="656"/>
                    </a:lnTo>
                    <a:cubicBezTo>
                      <a:pt x="149" y="736"/>
                      <a:pt x="41" y="708"/>
                      <a:pt x="16" y="566"/>
                    </a:cubicBezTo>
                    <a:lnTo>
                      <a:pt x="8" y="572"/>
                    </a:lnTo>
                    <a:lnTo>
                      <a:pt x="8" y="572"/>
                    </a:lnTo>
                    <a:cubicBezTo>
                      <a:pt x="9" y="572"/>
                      <a:pt x="0" y="713"/>
                      <a:pt x="117" y="867"/>
                    </a:cubicBezTo>
                  </a:path>
                </a:pathLst>
              </a:custGeom>
              <a:solidFill>
                <a:srgbClr val="3E23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4" name="Google Shape;2974;p55">
                <a:extLst>
                  <a:ext uri="{FF2B5EF4-FFF2-40B4-BE49-F238E27FC236}">
                    <a16:creationId xmlns:a16="http://schemas.microsoft.com/office/drawing/2014/main" id="{F0EC5AA8-3E01-324C-13A6-A53D0A1DE892}"/>
                  </a:ext>
                </a:extLst>
              </p:cNvPr>
              <p:cNvSpPr/>
              <p:nvPr/>
            </p:nvSpPr>
            <p:spPr>
              <a:xfrm flipH="1">
                <a:off x="5655166" y="2165146"/>
                <a:ext cx="346446" cy="442679"/>
              </a:xfrm>
              <a:custGeom>
                <a:avLst/>
                <a:gdLst/>
                <a:ahLst/>
                <a:cxnLst/>
                <a:rect l="l" t="t" r="r" b="b"/>
                <a:pathLst>
                  <a:path w="556" h="711" extrusionOk="0">
                    <a:moveTo>
                      <a:pt x="14" y="196"/>
                    </a:moveTo>
                    <a:lnTo>
                      <a:pt x="305" y="710"/>
                    </a:lnTo>
                    <a:lnTo>
                      <a:pt x="555" y="569"/>
                    </a:lnTo>
                    <a:lnTo>
                      <a:pt x="264" y="55"/>
                    </a:lnTo>
                    <a:lnTo>
                      <a:pt x="264" y="55"/>
                    </a:lnTo>
                    <a:cubicBezTo>
                      <a:pt x="240" y="15"/>
                      <a:pt x="189" y="0"/>
                      <a:pt x="148" y="23"/>
                    </a:cubicBezTo>
                    <a:lnTo>
                      <a:pt x="45" y="81"/>
                    </a:lnTo>
                    <a:lnTo>
                      <a:pt x="45" y="81"/>
                    </a:lnTo>
                    <a:cubicBezTo>
                      <a:pt x="24" y="94"/>
                      <a:pt x="10" y="113"/>
                      <a:pt x="5" y="135"/>
                    </a:cubicBezTo>
                    <a:lnTo>
                      <a:pt x="5" y="135"/>
                    </a:lnTo>
                    <a:cubicBezTo>
                      <a:pt x="0" y="154"/>
                      <a:pt x="3" y="177"/>
                      <a:pt x="14" y="196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5" name="Google Shape;2975;p55">
                <a:extLst>
                  <a:ext uri="{FF2B5EF4-FFF2-40B4-BE49-F238E27FC236}">
                    <a16:creationId xmlns:a16="http://schemas.microsoft.com/office/drawing/2014/main" id="{2010E464-62D6-A6AA-D2D4-58A4635FAEDC}"/>
                  </a:ext>
                </a:extLst>
              </p:cNvPr>
              <p:cNvSpPr/>
              <p:nvPr/>
            </p:nvSpPr>
            <p:spPr>
              <a:xfrm flipH="1">
                <a:off x="5704660" y="2239385"/>
                <a:ext cx="173223" cy="228214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68" extrusionOk="0">
                    <a:moveTo>
                      <a:pt x="0" y="58"/>
                    </a:moveTo>
                    <a:lnTo>
                      <a:pt x="102" y="0"/>
                    </a:lnTo>
                    <a:lnTo>
                      <a:pt x="276" y="309"/>
                    </a:lnTo>
                    <a:lnTo>
                      <a:pt x="174" y="367"/>
                    </a:lnTo>
                    <a:lnTo>
                      <a:pt x="0" y="58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6" name="Google Shape;2976;p55">
                <a:extLst>
                  <a:ext uri="{FF2B5EF4-FFF2-40B4-BE49-F238E27FC236}">
                    <a16:creationId xmlns:a16="http://schemas.microsoft.com/office/drawing/2014/main" id="{B6E67ABF-D3CE-B82D-6DE4-76CC44D57230}"/>
                  </a:ext>
                </a:extLst>
              </p:cNvPr>
              <p:cNvSpPr/>
              <p:nvPr/>
            </p:nvSpPr>
            <p:spPr>
              <a:xfrm flipH="1">
                <a:off x="5913628" y="2126652"/>
                <a:ext cx="85236" cy="87986"/>
              </a:xfrm>
              <a:custGeom>
                <a:avLst/>
                <a:gdLst/>
                <a:ahLst/>
                <a:cxnLst/>
                <a:rect l="l" t="t" r="r" b="b"/>
                <a:pathLst>
                  <a:path w="136" h="139" extrusionOk="0">
                    <a:moveTo>
                      <a:pt x="45" y="138"/>
                    </a:moveTo>
                    <a:lnTo>
                      <a:pt x="135" y="87"/>
                    </a:lnTo>
                    <a:lnTo>
                      <a:pt x="78" y="0"/>
                    </a:lnTo>
                    <a:lnTo>
                      <a:pt x="0" y="45"/>
                    </a:lnTo>
                    <a:lnTo>
                      <a:pt x="10" y="63"/>
                    </a:lnTo>
                    <a:lnTo>
                      <a:pt x="45" y="138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7" name="Google Shape;2977;p55">
                <a:extLst>
                  <a:ext uri="{FF2B5EF4-FFF2-40B4-BE49-F238E27FC236}">
                    <a16:creationId xmlns:a16="http://schemas.microsoft.com/office/drawing/2014/main" id="{391E82FE-C758-B450-C9EC-B5794E0DB12E}"/>
                  </a:ext>
                </a:extLst>
              </p:cNvPr>
              <p:cNvSpPr/>
              <p:nvPr/>
            </p:nvSpPr>
            <p:spPr>
              <a:xfrm flipH="1">
                <a:off x="5938373" y="2154147"/>
                <a:ext cx="54992" cy="60491"/>
              </a:xfrm>
              <a:custGeom>
                <a:avLst/>
                <a:gdLst/>
                <a:ahLst/>
                <a:cxnLst/>
                <a:rect l="l" t="t" r="r" b="b"/>
                <a:pathLst>
                  <a:path w="89" h="97" extrusionOk="0">
                    <a:moveTo>
                      <a:pt x="34" y="96"/>
                    </a:moveTo>
                    <a:lnTo>
                      <a:pt x="88" y="65"/>
                    </a:lnTo>
                    <a:lnTo>
                      <a:pt x="88" y="65"/>
                    </a:lnTo>
                    <a:cubicBezTo>
                      <a:pt x="59" y="36"/>
                      <a:pt x="37" y="0"/>
                      <a:pt x="37" y="0"/>
                    </a:cubicBezTo>
                    <a:lnTo>
                      <a:pt x="0" y="22"/>
                    </a:lnTo>
                    <a:lnTo>
                      <a:pt x="34" y="96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8" name="Google Shape;2978;p55">
                <a:extLst>
                  <a:ext uri="{FF2B5EF4-FFF2-40B4-BE49-F238E27FC236}">
                    <a16:creationId xmlns:a16="http://schemas.microsoft.com/office/drawing/2014/main" id="{20A7E552-20E2-07D4-DFA5-A3237EFB12F3}"/>
                  </a:ext>
                </a:extLst>
              </p:cNvPr>
              <p:cNvSpPr/>
              <p:nvPr/>
            </p:nvSpPr>
            <p:spPr>
              <a:xfrm flipH="1">
                <a:off x="5866884" y="2346617"/>
                <a:ext cx="101734" cy="200717"/>
              </a:xfrm>
              <a:custGeom>
                <a:avLst/>
                <a:gdLst/>
                <a:ahLst/>
                <a:cxnLst/>
                <a:rect l="l" t="t" r="r" b="b"/>
                <a:pathLst>
                  <a:path w="165" h="323" extrusionOk="0">
                    <a:moveTo>
                      <a:pt x="162" y="243"/>
                    </a:moveTo>
                    <a:lnTo>
                      <a:pt x="162" y="243"/>
                    </a:lnTo>
                    <a:cubicBezTo>
                      <a:pt x="161" y="209"/>
                      <a:pt x="147" y="174"/>
                      <a:pt x="111" y="143"/>
                    </a:cubicBezTo>
                    <a:lnTo>
                      <a:pt x="111" y="143"/>
                    </a:lnTo>
                    <a:cubicBezTo>
                      <a:pt x="111" y="143"/>
                      <a:pt x="64" y="18"/>
                      <a:pt x="32" y="9"/>
                    </a:cubicBezTo>
                    <a:lnTo>
                      <a:pt x="32" y="9"/>
                    </a:lnTo>
                    <a:cubicBezTo>
                      <a:pt x="0" y="0"/>
                      <a:pt x="29" y="233"/>
                      <a:pt x="29" y="233"/>
                    </a:cubicBezTo>
                    <a:lnTo>
                      <a:pt x="55" y="273"/>
                    </a:lnTo>
                    <a:lnTo>
                      <a:pt x="55" y="273"/>
                    </a:lnTo>
                    <a:cubicBezTo>
                      <a:pt x="87" y="322"/>
                      <a:pt x="164" y="300"/>
                      <a:pt x="162" y="243"/>
                    </a:cubicBezTo>
                  </a:path>
                </a:pathLst>
              </a:custGeom>
              <a:solidFill>
                <a:srgbClr val="683C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79" name="Google Shape;2979;p55">
              <a:extLst>
                <a:ext uri="{FF2B5EF4-FFF2-40B4-BE49-F238E27FC236}">
                  <a16:creationId xmlns:a16="http://schemas.microsoft.com/office/drawing/2014/main" id="{DAE5113F-7648-50E8-DB62-B1599DBA091B}"/>
                </a:ext>
              </a:extLst>
            </p:cNvPr>
            <p:cNvSpPr/>
            <p:nvPr/>
          </p:nvSpPr>
          <p:spPr>
            <a:xfrm>
              <a:off x="5417563" y="764025"/>
              <a:ext cx="631875" cy="631875"/>
            </a:xfrm>
            <a:custGeom>
              <a:avLst/>
              <a:gdLst/>
              <a:ahLst/>
              <a:cxnLst/>
              <a:rect l="l" t="t" r="r" b="b"/>
              <a:pathLst>
                <a:path w="478" h="478" extrusionOk="0">
                  <a:moveTo>
                    <a:pt x="477" y="238"/>
                  </a:moveTo>
                  <a:lnTo>
                    <a:pt x="477" y="238"/>
                  </a:lnTo>
                  <a:cubicBezTo>
                    <a:pt x="477" y="370"/>
                    <a:pt x="370" y="477"/>
                    <a:pt x="238" y="477"/>
                  </a:cubicBezTo>
                  <a:lnTo>
                    <a:pt x="238" y="477"/>
                  </a:lnTo>
                  <a:cubicBezTo>
                    <a:pt x="106" y="477"/>
                    <a:pt x="0" y="370"/>
                    <a:pt x="0" y="238"/>
                  </a:cubicBezTo>
                  <a:lnTo>
                    <a:pt x="0" y="238"/>
                  </a:lnTo>
                  <a:cubicBezTo>
                    <a:pt x="0" y="106"/>
                    <a:pt x="106" y="0"/>
                    <a:pt x="238" y="0"/>
                  </a:cubicBezTo>
                  <a:lnTo>
                    <a:pt x="238" y="0"/>
                  </a:lnTo>
                  <a:cubicBezTo>
                    <a:pt x="370" y="0"/>
                    <a:pt x="477" y="106"/>
                    <a:pt x="477" y="238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0" name="Google Shape;2980;p55">
              <a:extLst>
                <a:ext uri="{FF2B5EF4-FFF2-40B4-BE49-F238E27FC236}">
                  <a16:creationId xmlns:a16="http://schemas.microsoft.com/office/drawing/2014/main" id="{80541FCD-7D60-4077-990B-402122E1D893}"/>
                </a:ext>
              </a:extLst>
            </p:cNvPr>
            <p:cNvSpPr/>
            <p:nvPr/>
          </p:nvSpPr>
          <p:spPr>
            <a:xfrm>
              <a:off x="5716809" y="713438"/>
              <a:ext cx="1359428" cy="475800"/>
            </a:xfrm>
            <a:custGeom>
              <a:avLst/>
              <a:gdLst/>
              <a:ahLst/>
              <a:cxnLst/>
              <a:rect l="l" t="t" r="r" b="b"/>
              <a:pathLst>
                <a:path w="528" h="185" extrusionOk="0">
                  <a:moveTo>
                    <a:pt x="0" y="184"/>
                  </a:moveTo>
                  <a:lnTo>
                    <a:pt x="527" y="184"/>
                  </a:lnTo>
                  <a:lnTo>
                    <a:pt x="527" y="184"/>
                  </a:lnTo>
                  <a:cubicBezTo>
                    <a:pt x="527" y="184"/>
                    <a:pt x="494" y="116"/>
                    <a:pt x="428" y="138"/>
                  </a:cubicBezTo>
                  <a:lnTo>
                    <a:pt x="428" y="138"/>
                  </a:lnTo>
                  <a:cubicBezTo>
                    <a:pt x="428" y="138"/>
                    <a:pt x="411" y="69"/>
                    <a:pt x="344" y="83"/>
                  </a:cubicBezTo>
                  <a:lnTo>
                    <a:pt x="344" y="83"/>
                  </a:lnTo>
                  <a:cubicBezTo>
                    <a:pt x="324" y="45"/>
                    <a:pt x="217" y="0"/>
                    <a:pt x="165" y="86"/>
                  </a:cubicBezTo>
                  <a:lnTo>
                    <a:pt x="165" y="86"/>
                  </a:lnTo>
                  <a:cubicBezTo>
                    <a:pt x="153" y="72"/>
                    <a:pt x="130" y="68"/>
                    <a:pt x="112" y="75"/>
                  </a:cubicBezTo>
                  <a:lnTo>
                    <a:pt x="112" y="75"/>
                  </a:lnTo>
                  <a:cubicBezTo>
                    <a:pt x="89" y="84"/>
                    <a:pt x="78" y="109"/>
                    <a:pt x="69" y="131"/>
                  </a:cubicBezTo>
                  <a:lnTo>
                    <a:pt x="69" y="131"/>
                  </a:lnTo>
                  <a:cubicBezTo>
                    <a:pt x="39" y="128"/>
                    <a:pt x="9" y="155"/>
                    <a:pt x="0" y="184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1" name="Google Shape;2981;p55">
              <a:extLst>
                <a:ext uri="{FF2B5EF4-FFF2-40B4-BE49-F238E27FC236}">
                  <a16:creationId xmlns:a16="http://schemas.microsoft.com/office/drawing/2014/main" id="{18CC9AA8-E181-4E48-909C-A1FE349B4A4E}"/>
                </a:ext>
              </a:extLst>
            </p:cNvPr>
            <p:cNvSpPr/>
            <p:nvPr/>
          </p:nvSpPr>
          <p:spPr>
            <a:xfrm>
              <a:off x="8024738" y="2919505"/>
              <a:ext cx="1073826" cy="397400"/>
            </a:xfrm>
            <a:custGeom>
              <a:avLst/>
              <a:gdLst/>
              <a:ahLst/>
              <a:cxnLst/>
              <a:rect l="l" t="t" r="r" b="b"/>
              <a:pathLst>
                <a:path w="440" h="162" extrusionOk="0">
                  <a:moveTo>
                    <a:pt x="317" y="75"/>
                  </a:moveTo>
                  <a:lnTo>
                    <a:pt x="317" y="75"/>
                  </a:lnTo>
                  <a:cubicBezTo>
                    <a:pt x="272" y="0"/>
                    <a:pt x="177" y="39"/>
                    <a:pt x="160" y="73"/>
                  </a:cubicBezTo>
                  <a:lnTo>
                    <a:pt x="160" y="73"/>
                  </a:lnTo>
                  <a:cubicBezTo>
                    <a:pt x="102" y="61"/>
                    <a:pt x="86" y="121"/>
                    <a:pt x="86" y="121"/>
                  </a:cubicBezTo>
                  <a:lnTo>
                    <a:pt x="86" y="121"/>
                  </a:lnTo>
                  <a:cubicBezTo>
                    <a:pt x="29" y="102"/>
                    <a:pt x="0" y="161"/>
                    <a:pt x="0" y="161"/>
                  </a:cubicBezTo>
                  <a:lnTo>
                    <a:pt x="382" y="161"/>
                  </a:lnTo>
                  <a:lnTo>
                    <a:pt x="382" y="161"/>
                  </a:lnTo>
                  <a:cubicBezTo>
                    <a:pt x="439" y="114"/>
                    <a:pt x="379" y="44"/>
                    <a:pt x="317" y="75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" name="Google Shape;3120;p61">
            <a:extLst>
              <a:ext uri="{FF2B5EF4-FFF2-40B4-BE49-F238E27FC236}">
                <a16:creationId xmlns:a16="http://schemas.microsoft.com/office/drawing/2014/main" id="{8C2B12AE-FF28-6A2E-C418-AB3C0F9ED3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5631" y="1253862"/>
            <a:ext cx="7704000" cy="31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sz="1600" b="0" dirty="0"/>
              <a:t>Immediate future:</a:t>
            </a:r>
            <a:br>
              <a:rPr lang="en-US" sz="1600" b="0" dirty="0"/>
            </a:br>
            <a:r>
              <a:rPr lang="en-US" sz="1600" b="0" dirty="0"/>
              <a:t>	a) Incorporation of final sectors and tech.</a:t>
            </a:r>
            <a:br>
              <a:rPr lang="en-US" sz="1600" b="0" dirty="0"/>
            </a:br>
            <a:r>
              <a:rPr lang="en-US" sz="1600" b="0" dirty="0"/>
              <a:t>	b) Finalization of interviews and </a:t>
            </a:r>
            <a:r>
              <a:rPr lang="en-US" sz="1600" b="0" dirty="0" err="1"/>
              <a:t>CapEx</a:t>
            </a:r>
            <a:br>
              <a:rPr lang="cs-CZ" sz="1600" b="0" dirty="0"/>
            </a:br>
            <a:r>
              <a:rPr lang="cs-CZ" sz="1600" b="0" dirty="0"/>
              <a:t>	c) </a:t>
            </a:r>
            <a:r>
              <a:rPr lang="cs-CZ" sz="1600" b="0" dirty="0" err="1"/>
              <a:t>Preparing</a:t>
            </a:r>
            <a:r>
              <a:rPr lang="cs-CZ" sz="1600" b="0" dirty="0"/>
              <a:t> </a:t>
            </a:r>
            <a:r>
              <a:rPr lang="cs-CZ" sz="1600" b="0" dirty="0" err="1"/>
              <a:t>dash-boards</a:t>
            </a:r>
            <a:r>
              <a:rPr lang="cs-CZ" sz="1600" b="0" dirty="0"/>
              <a:t> </a:t>
            </a:r>
            <a:r>
              <a:rPr lang="cs-CZ" sz="1600" b="0" dirty="0" err="1"/>
              <a:t>for</a:t>
            </a:r>
            <a:r>
              <a:rPr lang="cs-CZ" sz="1600" b="0" dirty="0"/>
              <a:t> </a:t>
            </a:r>
            <a:r>
              <a:rPr lang="cs-CZ" sz="1600" b="0" dirty="0" err="1"/>
              <a:t>stakeholders</a:t>
            </a:r>
            <a:br>
              <a:rPr lang="cs-CZ" sz="1600" b="0" dirty="0"/>
            </a:br>
            <a:r>
              <a:rPr lang="cs-CZ" sz="1600" b="0" dirty="0"/>
              <a:t>	d) </a:t>
            </a:r>
            <a:r>
              <a:rPr lang="cs-CZ" sz="1600" b="0" dirty="0" err="1"/>
              <a:t>Workshops</a:t>
            </a:r>
            <a:br>
              <a:rPr lang="en-US" sz="1600" b="0" dirty="0"/>
            </a:br>
            <a:br>
              <a:rPr lang="en-US" sz="1600" b="0" dirty="0"/>
            </a:br>
            <a:r>
              <a:rPr lang="en-US" sz="1600" b="0" dirty="0"/>
              <a:t>In the (near distant) future:</a:t>
            </a:r>
            <a:br>
              <a:rPr lang="en-US" sz="1600" b="0" dirty="0"/>
            </a:br>
            <a:r>
              <a:rPr lang="en-US" sz="1600" b="0" dirty="0"/>
              <a:t>	a) Model expansion (?)</a:t>
            </a:r>
            <a:br>
              <a:rPr lang="en-US" sz="1600" b="0" dirty="0"/>
            </a:br>
            <a:r>
              <a:rPr lang="en-US" sz="1600" b="0" dirty="0"/>
              <a:t>	b) SFC-IO/SFC-ABM modelling?</a:t>
            </a:r>
            <a:endParaRPr sz="1600" b="0" dirty="0"/>
          </a:p>
        </p:txBody>
      </p:sp>
      <p:sp>
        <p:nvSpPr>
          <p:cNvPr id="7" name="Google Shape;3120;p61">
            <a:extLst>
              <a:ext uri="{FF2B5EF4-FFF2-40B4-BE49-F238E27FC236}">
                <a16:creationId xmlns:a16="http://schemas.microsoft.com/office/drawing/2014/main" id="{10EAAF8E-9491-EDA0-5D03-C45A7E98209A}"/>
              </a:ext>
            </a:extLst>
          </p:cNvPr>
          <p:cNvSpPr txBox="1">
            <a:spLocks/>
          </p:cNvSpPr>
          <p:nvPr/>
        </p:nvSpPr>
        <p:spPr>
          <a:xfrm>
            <a:off x="872400" y="538775"/>
            <a:ext cx="77040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nybody"/>
              <a:buNone/>
              <a:defRPr sz="4500" b="1" i="0" u="none" strike="noStrike" cap="none">
                <a:solidFill>
                  <a:schemeClr val="dk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nybody"/>
              <a:buNone/>
              <a:defRPr sz="6000" b="1" i="0" u="none" strike="noStrike" cap="none">
                <a:solidFill>
                  <a:schemeClr val="lt1"/>
                </a:solidFill>
                <a:latin typeface="Anybody"/>
                <a:ea typeface="Anybody"/>
                <a:cs typeface="Anybody"/>
                <a:sym typeface="Anybod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nybody"/>
              <a:buNone/>
              <a:defRPr sz="6000" b="1" i="0" u="none" strike="noStrike" cap="none">
                <a:solidFill>
                  <a:schemeClr val="lt1"/>
                </a:solidFill>
                <a:latin typeface="Anybody"/>
                <a:ea typeface="Anybody"/>
                <a:cs typeface="Anybody"/>
                <a:sym typeface="Anybod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nybody"/>
              <a:buNone/>
              <a:defRPr sz="6000" b="1" i="0" u="none" strike="noStrike" cap="none">
                <a:solidFill>
                  <a:schemeClr val="lt1"/>
                </a:solidFill>
                <a:latin typeface="Anybody"/>
                <a:ea typeface="Anybody"/>
                <a:cs typeface="Anybody"/>
                <a:sym typeface="Anybod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nybody"/>
              <a:buNone/>
              <a:defRPr sz="6000" b="1" i="0" u="none" strike="noStrike" cap="none">
                <a:solidFill>
                  <a:schemeClr val="lt1"/>
                </a:solidFill>
                <a:latin typeface="Anybody"/>
                <a:ea typeface="Anybody"/>
                <a:cs typeface="Anybody"/>
                <a:sym typeface="Anybod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nybody"/>
              <a:buNone/>
              <a:defRPr sz="6000" b="1" i="0" u="none" strike="noStrike" cap="none">
                <a:solidFill>
                  <a:schemeClr val="lt1"/>
                </a:solidFill>
                <a:latin typeface="Anybody"/>
                <a:ea typeface="Anybody"/>
                <a:cs typeface="Anybody"/>
                <a:sym typeface="Anybod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nybody"/>
              <a:buNone/>
              <a:defRPr sz="6000" b="1" i="0" u="none" strike="noStrike" cap="none">
                <a:solidFill>
                  <a:schemeClr val="lt1"/>
                </a:solidFill>
                <a:latin typeface="Anybody"/>
                <a:ea typeface="Anybody"/>
                <a:cs typeface="Anybody"/>
                <a:sym typeface="Anybod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nybody"/>
              <a:buNone/>
              <a:defRPr sz="6000" b="1" i="0" u="none" strike="noStrike" cap="none">
                <a:solidFill>
                  <a:schemeClr val="lt1"/>
                </a:solidFill>
                <a:latin typeface="Anybody"/>
                <a:ea typeface="Anybody"/>
                <a:cs typeface="Anybody"/>
                <a:sym typeface="Anybod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nybody"/>
              <a:buNone/>
              <a:defRPr sz="6000" b="1" i="0" u="none" strike="noStrike" cap="none">
                <a:solidFill>
                  <a:schemeClr val="lt1"/>
                </a:solidFill>
                <a:latin typeface="Anybody"/>
                <a:ea typeface="Anybody"/>
                <a:cs typeface="Anybody"/>
                <a:sym typeface="Anybody"/>
              </a:defRPr>
            </a:lvl9pPr>
          </a:lstStyle>
          <a:p>
            <a:r>
              <a:rPr lang="en-US"/>
              <a:t>What is next?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4416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1">
          <a:extLst>
            <a:ext uri="{FF2B5EF4-FFF2-40B4-BE49-F238E27FC236}">
              <a16:creationId xmlns:a16="http://schemas.microsoft.com/office/drawing/2014/main" id="{0F0BE189-4B60-B26E-477A-955BAA068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2" name="Google Shape;2782;p54">
            <a:extLst>
              <a:ext uri="{FF2B5EF4-FFF2-40B4-BE49-F238E27FC236}">
                <a16:creationId xmlns:a16="http://schemas.microsoft.com/office/drawing/2014/main" id="{70178E66-46BA-FF47-3DDA-DD22DD7143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3606" y="742904"/>
            <a:ext cx="7160579" cy="103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dirty="0"/>
              <a:t> </a:t>
            </a:r>
            <a:r>
              <a:rPr lang="en" dirty="0"/>
              <a:t>Thanks!</a:t>
            </a:r>
            <a:endParaRPr dirty="0"/>
          </a:p>
        </p:txBody>
      </p:sp>
      <p:sp>
        <p:nvSpPr>
          <p:cNvPr id="2783" name="Google Shape;2783;p54">
            <a:extLst>
              <a:ext uri="{FF2B5EF4-FFF2-40B4-BE49-F238E27FC236}">
                <a16:creationId xmlns:a16="http://schemas.microsoft.com/office/drawing/2014/main" id="{A62FE42E-273A-4E6B-B46D-DADCD3D0396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424240" y="1737456"/>
            <a:ext cx="5155754" cy="477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sz="2400" b="1" dirty="0"/>
              <a:t>Do you have any questions?</a:t>
            </a:r>
          </a:p>
          <a:p>
            <a:pPr marL="0" lvl="0" indent="0"/>
            <a:r>
              <a:rPr lang="en-US" dirty="0">
                <a:hlinkClick r:id="rId3"/>
              </a:rPr>
              <a:t>monika.martiskova@celsi.sk </a:t>
            </a:r>
            <a:br>
              <a:rPr lang="en-US" dirty="0">
                <a:hlinkClick r:id="rId3"/>
              </a:rPr>
            </a:br>
            <a:r>
              <a:rPr lang="en-US" dirty="0">
                <a:hlinkClick r:id="rId3"/>
              </a:rPr>
              <a:t>jakub.barszcz@celsi.sk</a:t>
            </a:r>
            <a:br>
              <a:rPr lang="en-US" dirty="0"/>
            </a:br>
            <a:r>
              <a:rPr lang="en-US" dirty="0"/>
              <a:t>https://celsi.sk/deeplab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22CA45-7F8A-5AD4-2B22-9EAAE2D83C74}"/>
              </a:ext>
            </a:extLst>
          </p:cNvPr>
          <p:cNvSpPr txBox="1"/>
          <p:nvPr/>
        </p:nvSpPr>
        <p:spPr>
          <a:xfrm>
            <a:off x="1424240" y="3151450"/>
            <a:ext cx="4981074" cy="1109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Financed by European Union </a:t>
            </a:r>
            <a:r>
              <a:rPr lang="en-US" sz="1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NextGenerationEU</a:t>
            </a:r>
            <a:r>
              <a:rPr lang="en-US" sz="1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via National Resilience and Recovery Fund</a:t>
            </a:r>
            <a:r>
              <a:rPr lang="sk-SK" sz="1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of Slovakia</a:t>
            </a:r>
            <a:endParaRPr lang="en-U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Project number:</a:t>
            </a:r>
            <a:b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09I03-03-V04-00768</a:t>
            </a:r>
          </a:p>
        </p:txBody>
      </p:sp>
      <p:pic>
        <p:nvPicPr>
          <p:cNvPr id="6" name="Picture 5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E7F2D33E-1204-87A0-2F1D-5D238BC35A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4805" y="4400596"/>
            <a:ext cx="2158180" cy="542131"/>
          </a:xfrm>
          <a:prstGeom prst="rect">
            <a:avLst/>
          </a:prstGeom>
        </p:spPr>
      </p:pic>
      <p:pic>
        <p:nvPicPr>
          <p:cNvPr id="7" name="Picture 6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6BA30E14-25FA-5AC7-68A1-8C34A325B7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4251" y="4206843"/>
            <a:ext cx="1659639" cy="93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978385"/>
      </p:ext>
    </p:extLst>
  </p:cSld>
  <p:clrMapOvr>
    <a:masterClrMapping/>
  </p:clrMapOvr>
</p:sld>
</file>

<file path=ppt/theme/theme1.xml><?xml version="1.0" encoding="utf-8"?>
<a:theme xmlns:a="http://schemas.openxmlformats.org/drawingml/2006/main" name="Enjoy World Day for the Reduction of CO2 Emissions by Slidesgo">
  <a:themeElements>
    <a:clrScheme name="Simple Light">
      <a:dk1>
        <a:srgbClr val="2F383F"/>
      </a:dk1>
      <a:lt1>
        <a:srgbClr val="E3EFE7"/>
      </a:lt1>
      <a:dk2>
        <a:srgbClr val="FDA83F"/>
      </a:dk2>
      <a:lt2>
        <a:srgbClr val="FC1C3E"/>
      </a:lt2>
      <a:accent1>
        <a:srgbClr val="96B74F"/>
      </a:accent1>
      <a:accent2>
        <a:srgbClr val="00725C"/>
      </a:accent2>
      <a:accent3>
        <a:srgbClr val="2C595D"/>
      </a:accent3>
      <a:accent4>
        <a:srgbClr val="49CFBE"/>
      </a:accent4>
      <a:accent5>
        <a:srgbClr val="1D5F93"/>
      </a:accent5>
      <a:accent6>
        <a:srgbClr val="FFFFFF"/>
      </a:accent6>
      <a:hlink>
        <a:srgbClr val="2F383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1482</TotalTime>
  <Words>1200</Words>
  <Application>Microsoft Office PowerPoint</Application>
  <PresentationFormat>On-screen Show (16:9)</PresentationFormat>
  <Paragraphs>195</Paragraphs>
  <Slides>43</Slides>
  <Notes>17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Bebas Neue</vt:lpstr>
      <vt:lpstr>Aptos</vt:lpstr>
      <vt:lpstr>Nunito Light</vt:lpstr>
      <vt:lpstr>Nunito</vt:lpstr>
      <vt:lpstr>Anybody</vt:lpstr>
      <vt:lpstr>Enjoy World Day for the Reduction of CO2 Emissions by Slidesgo</vt:lpstr>
      <vt:lpstr>Impacts of deep decarbonisation in a small, open economy</vt:lpstr>
      <vt:lpstr>Table of contents</vt:lpstr>
      <vt:lpstr>PowerPoint Presentation</vt:lpstr>
      <vt:lpstr>Setting the stage</vt:lpstr>
      <vt:lpstr>Project timeline</vt:lpstr>
      <vt:lpstr>Methodology &amp; Method</vt:lpstr>
      <vt:lpstr>A mixed-method approach</vt:lpstr>
      <vt:lpstr>How do we go about it?</vt:lpstr>
      <vt:lpstr>Methodological approach</vt:lpstr>
      <vt:lpstr>Covered sectors</vt:lpstr>
      <vt:lpstr>Why these sectors?</vt:lpstr>
      <vt:lpstr>Identifikované odvetvia podľa emisií CO2</vt:lpstr>
      <vt:lpstr>Identifikované odvetvia podľa zamestnanosti</vt:lpstr>
      <vt:lpstr>Input-Output Modelling #1</vt:lpstr>
      <vt:lpstr>PowerPoint Presentation</vt:lpstr>
      <vt:lpstr>Input-Output Modelling #2</vt:lpstr>
      <vt:lpstr>Input-Output Modelling #3</vt:lpstr>
      <vt:lpstr>Process in more detail</vt:lpstr>
      <vt:lpstr>Required inputs</vt:lpstr>
      <vt:lpstr>Scenarios: a deeper look</vt:lpstr>
      <vt:lpstr>Scenario: key 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Interviews</vt:lpstr>
      <vt:lpstr>Preliminary results</vt:lpstr>
      <vt:lpstr>Results – no automotive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Immediate future:  a) Incorporation of final sectors and tech.  b) Finalization of interviews and CapEx  c) Preparing dash-boards for stakeholders  d) Workshops  In the (near distant) future:  a) Model expansion (?)  b) SFC-IO/SFC-ABM modelling?</vt:lpstr>
      <vt:lpstr> 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Monika Martiskova</dc:creator>
  <cp:lastModifiedBy>Monika Martiskova</cp:lastModifiedBy>
  <cp:revision>67</cp:revision>
  <dcterms:modified xsi:type="dcterms:W3CDTF">2026-11-03T12:13:19Z</dcterms:modified>
</cp:coreProperties>
</file>